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4" r:id="rId4"/>
    <p:sldId id="262" r:id="rId5"/>
    <p:sldId id="263" r:id="rId6"/>
    <p:sldId id="270" r:id="rId7"/>
    <p:sldId id="265" r:id="rId8"/>
    <p:sldId id="269" r:id="rId9"/>
    <p:sldId id="274" r:id="rId10"/>
    <p:sldId id="273" r:id="rId11"/>
    <p:sldId id="275" r:id="rId12"/>
    <p:sldId id="271" r:id="rId13"/>
    <p:sldId id="276" r:id="rId14"/>
    <p:sldId id="26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FF"/>
    <a:srgbClr val="FF3399"/>
    <a:srgbClr val="FF0066"/>
    <a:srgbClr val="0000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97" d="100"/>
          <a:sy n="97" d="100"/>
        </p:scale>
        <p:origin x="78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BEA2C-3201-4761-9310-F4310B223CDE}" type="datetimeFigureOut">
              <a:rPr lang="ko-KR" altLang="en-US" smtClean="0"/>
              <a:t>2019-04-18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7A7B6-8AA5-4413-8DF9-1D955FBAA4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918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BEA2C-3201-4761-9310-F4310B223CDE}" type="datetimeFigureOut">
              <a:rPr lang="ko-KR" altLang="en-US" smtClean="0"/>
              <a:t>2019-04-18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7A7B6-8AA5-4413-8DF9-1D955FBAA4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425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BEA2C-3201-4761-9310-F4310B223CDE}" type="datetimeFigureOut">
              <a:rPr lang="ko-KR" altLang="en-US" smtClean="0"/>
              <a:t>2019-04-18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7A7B6-8AA5-4413-8DF9-1D955FBAA4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870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BEA2C-3201-4761-9310-F4310B223CDE}" type="datetimeFigureOut">
              <a:rPr lang="ko-KR" altLang="en-US" smtClean="0"/>
              <a:t>2019-04-18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7A7B6-8AA5-4413-8DF9-1D955FBAA4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3927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BEA2C-3201-4761-9310-F4310B223CDE}" type="datetimeFigureOut">
              <a:rPr lang="ko-KR" altLang="en-US" smtClean="0"/>
              <a:t>2019-04-18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7A7B6-8AA5-4413-8DF9-1D955FBAA4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541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BEA2C-3201-4761-9310-F4310B223CDE}" type="datetimeFigureOut">
              <a:rPr lang="ko-KR" altLang="en-US" smtClean="0"/>
              <a:t>2019-04-18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7A7B6-8AA5-4413-8DF9-1D955FBAA4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181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BEA2C-3201-4761-9310-F4310B223CDE}" type="datetimeFigureOut">
              <a:rPr lang="ko-KR" altLang="en-US" smtClean="0"/>
              <a:t>2019-04-18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7A7B6-8AA5-4413-8DF9-1D955FBAA4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8716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BEA2C-3201-4761-9310-F4310B223CDE}" type="datetimeFigureOut">
              <a:rPr lang="ko-KR" altLang="en-US" smtClean="0"/>
              <a:t>2019-04-18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7A7B6-8AA5-4413-8DF9-1D955FBAA4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392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BEA2C-3201-4761-9310-F4310B223CDE}" type="datetimeFigureOut">
              <a:rPr lang="ko-KR" altLang="en-US" smtClean="0"/>
              <a:t>2019-04-18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7A7B6-8AA5-4413-8DF9-1D955FBAA4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2780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BEA2C-3201-4761-9310-F4310B223CDE}" type="datetimeFigureOut">
              <a:rPr lang="ko-KR" altLang="en-US" smtClean="0"/>
              <a:t>2019-04-18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7A7B6-8AA5-4413-8DF9-1D955FBAA4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202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BEA2C-3201-4761-9310-F4310B223CDE}" type="datetimeFigureOut">
              <a:rPr lang="ko-KR" altLang="en-US" smtClean="0"/>
              <a:t>2019-04-18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7A7B6-8AA5-4413-8DF9-1D955FBAA4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5523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BEA2C-3201-4761-9310-F4310B223CDE}" type="datetimeFigureOut">
              <a:rPr lang="ko-KR" altLang="en-US" smtClean="0"/>
              <a:t>2019-04-18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7A7B6-8AA5-4413-8DF9-1D955FBAA4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19325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hlinkClick r:id="" action="ppaction://noaction"/>
            <a:extLst>
              <a:ext uri="{FF2B5EF4-FFF2-40B4-BE49-F238E27FC236}">
                <a16:creationId xmlns:a16="http://schemas.microsoft.com/office/drawing/2014/main" id="{8773F7CB-8F5D-4B98-8237-8DA5728412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61" t="25054" r="35174" b="27076"/>
          <a:stretch/>
        </p:blipFill>
        <p:spPr>
          <a:xfrm>
            <a:off x="4238044" y="1908312"/>
            <a:ext cx="3665553" cy="2918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457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E10F42-3C4D-4DA0-83C7-982533B8A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Current Progress – Team A</a:t>
            </a:r>
            <a:endParaRPr lang="ko-KR" altLang="en-US" dirty="0"/>
          </a:p>
        </p:txBody>
      </p:sp>
      <p:pic>
        <p:nvPicPr>
          <p:cNvPr id="4" name="그림 3">
            <a:hlinkClick r:id="" action="ppaction://noaction"/>
            <a:extLst>
              <a:ext uri="{FF2B5EF4-FFF2-40B4-BE49-F238E27FC236}">
                <a16:creationId xmlns:a16="http://schemas.microsoft.com/office/drawing/2014/main" id="{86DF1427-FD62-4173-A112-DF852CE9EA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61" t="25054" r="35174" b="27076"/>
          <a:stretch/>
        </p:blipFill>
        <p:spPr>
          <a:xfrm>
            <a:off x="10874189" y="5786345"/>
            <a:ext cx="1317811" cy="104910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1AF4307-A72A-45AF-8FE8-75B1721D16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747" y="1426208"/>
            <a:ext cx="4780952" cy="50666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16B5766-C3FB-47A2-A34E-CE0F8A069B90}"/>
              </a:ext>
            </a:extLst>
          </p:cNvPr>
          <p:cNvSpPr txBox="1"/>
          <p:nvPr/>
        </p:nvSpPr>
        <p:spPr>
          <a:xfrm>
            <a:off x="1371515" y="2747833"/>
            <a:ext cx="1851209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/>
              <a:t>SENSOR</a:t>
            </a:r>
            <a:endParaRPr lang="ko-KR" altLang="en-US" sz="3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E06BAB-3B77-4D56-94B9-EE8DFA33336B}"/>
              </a:ext>
            </a:extLst>
          </p:cNvPr>
          <p:cNvSpPr txBox="1"/>
          <p:nvPr/>
        </p:nvSpPr>
        <p:spPr>
          <a:xfrm>
            <a:off x="3087115" y="3336293"/>
            <a:ext cx="508599" cy="12464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highlight>
                  <a:srgbClr val="000000"/>
                </a:highlight>
              </a:rPr>
              <a:t>0.2</a:t>
            </a:r>
          </a:p>
          <a:p>
            <a:pPr algn="ctr"/>
            <a:r>
              <a:rPr lang="en-US" altLang="ko-KR" sz="1500" dirty="0">
                <a:highlight>
                  <a:srgbClr val="000000"/>
                </a:highlight>
              </a:rPr>
              <a:t>0.4</a:t>
            </a:r>
          </a:p>
          <a:p>
            <a:pPr algn="ctr"/>
            <a:r>
              <a:rPr lang="en-US" altLang="ko-KR" sz="1500" dirty="0">
                <a:highlight>
                  <a:srgbClr val="000000"/>
                </a:highlight>
              </a:rPr>
              <a:t>0.6</a:t>
            </a:r>
          </a:p>
          <a:p>
            <a:pPr algn="ctr"/>
            <a:r>
              <a:rPr lang="en-US" altLang="ko-KR" sz="1500" dirty="0">
                <a:highlight>
                  <a:srgbClr val="000000"/>
                </a:highlight>
              </a:rPr>
              <a:t>0.8</a:t>
            </a:r>
          </a:p>
          <a:p>
            <a:pPr algn="ctr"/>
            <a:r>
              <a:rPr lang="en-US" altLang="ko-KR" sz="1500" dirty="0">
                <a:highlight>
                  <a:srgbClr val="000000"/>
                </a:highlight>
              </a:rPr>
              <a:t>1.0</a:t>
            </a:r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AC45200E-768C-4905-ACF1-4353C6A18A77}"/>
              </a:ext>
            </a:extLst>
          </p:cNvPr>
          <p:cNvSpPr/>
          <p:nvPr/>
        </p:nvSpPr>
        <p:spPr>
          <a:xfrm rot="5400000">
            <a:off x="8448904" y="2864369"/>
            <a:ext cx="443352" cy="358165"/>
          </a:xfrm>
          <a:prstGeom prst="rightArrow">
            <a:avLst>
              <a:gd name="adj1" fmla="val 47222"/>
              <a:gd name="adj2" fmla="val 68056"/>
            </a:avLst>
          </a:prstGeom>
          <a:solidFill>
            <a:schemeClr val="tx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7A292B2-2E19-433A-9A57-BDA6535D846D}"/>
              </a:ext>
            </a:extLst>
          </p:cNvPr>
          <p:cNvSpPr/>
          <p:nvPr/>
        </p:nvSpPr>
        <p:spPr>
          <a:xfrm>
            <a:off x="7098436" y="3419793"/>
            <a:ext cx="1359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Input Layer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8FD64C9-3E75-493B-A0FE-A734A97E2836}"/>
              </a:ext>
            </a:extLst>
          </p:cNvPr>
          <p:cNvSpPr/>
          <p:nvPr/>
        </p:nvSpPr>
        <p:spPr>
          <a:xfrm>
            <a:off x="6799910" y="1954985"/>
            <a:ext cx="37461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Snake[0].pos + </a:t>
            </a:r>
            <a:r>
              <a:rPr lang="en-US" altLang="ko-KR" dirty="0" err="1"/>
              <a:t>i</a:t>
            </a:r>
            <a:r>
              <a:rPr lang="en-US" altLang="ko-KR" dirty="0"/>
              <a:t> == Snack[0].pos</a:t>
            </a:r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39E9B640-5200-467A-A894-72ADD82A852B}"/>
              </a:ext>
            </a:extLst>
          </p:cNvPr>
          <p:cNvSpPr/>
          <p:nvPr/>
        </p:nvSpPr>
        <p:spPr>
          <a:xfrm rot="5400000">
            <a:off x="8451312" y="4646500"/>
            <a:ext cx="443352" cy="358165"/>
          </a:xfrm>
          <a:prstGeom prst="rightArrow">
            <a:avLst>
              <a:gd name="adj1" fmla="val 47222"/>
              <a:gd name="adj2" fmla="val 68056"/>
            </a:avLst>
          </a:prstGeom>
          <a:solidFill>
            <a:schemeClr val="tx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89E9BB3-E619-4D52-865C-1286069325D5}"/>
              </a:ext>
            </a:extLst>
          </p:cNvPr>
          <p:cNvSpPr/>
          <p:nvPr/>
        </p:nvSpPr>
        <p:spPr>
          <a:xfrm>
            <a:off x="7098436" y="5279847"/>
            <a:ext cx="15680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latin typeface="+mj-ea"/>
              </a:rPr>
              <a:t>Output</a:t>
            </a:r>
            <a:r>
              <a:rPr lang="ko-KR" altLang="en-US" dirty="0">
                <a:latin typeface="+mj-ea"/>
              </a:rPr>
              <a:t> </a:t>
            </a:r>
            <a:r>
              <a:rPr lang="en-US" altLang="ko-KR" dirty="0">
                <a:latin typeface="+mj-ea"/>
              </a:rPr>
              <a:t>Layer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FB2F88F-63C5-435C-9049-4E96EFB16E4C}"/>
              </a:ext>
            </a:extLst>
          </p:cNvPr>
          <p:cNvSpPr/>
          <p:nvPr/>
        </p:nvSpPr>
        <p:spPr>
          <a:xfrm>
            <a:off x="8062001" y="3909819"/>
            <a:ext cx="1208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1 - 0.2 * </a:t>
            </a:r>
            <a:r>
              <a:rPr lang="en-US" altLang="ko-KR" dirty="0" err="1"/>
              <a:t>i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8CD2508-5D22-48B3-894E-05E6EE084F63}"/>
              </a:ext>
            </a:extLst>
          </p:cNvPr>
          <p:cNvSpPr/>
          <p:nvPr/>
        </p:nvSpPr>
        <p:spPr>
          <a:xfrm>
            <a:off x="7778270" y="5771405"/>
            <a:ext cx="2505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+mj-ea"/>
              </a:rPr>
              <a:t>Up, Down, Left, Right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9559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5" grpId="0"/>
      <p:bldP spid="18" grpId="0" animBg="1"/>
      <p:bldP spid="7" grpId="0"/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E10F42-3C4D-4DA0-83C7-982533B8A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Next Progress – Team A</a:t>
            </a:r>
            <a:endParaRPr lang="ko-KR" altLang="en-US" dirty="0"/>
          </a:p>
        </p:txBody>
      </p:sp>
      <p:pic>
        <p:nvPicPr>
          <p:cNvPr id="4" name="그림 3">
            <a:hlinkClick r:id="" action="ppaction://noaction"/>
            <a:extLst>
              <a:ext uri="{FF2B5EF4-FFF2-40B4-BE49-F238E27FC236}">
                <a16:creationId xmlns:a16="http://schemas.microsoft.com/office/drawing/2014/main" id="{86DF1427-FD62-4173-A112-DF852CE9EA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61" t="25054" r="35174" b="27076"/>
          <a:stretch/>
        </p:blipFill>
        <p:spPr>
          <a:xfrm>
            <a:off x="10874189" y="5786345"/>
            <a:ext cx="1317811" cy="1049103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39A9EDBF-045C-4557-916D-A22BE9FECC01}"/>
              </a:ext>
            </a:extLst>
          </p:cNvPr>
          <p:cNvSpPr/>
          <p:nvPr/>
        </p:nvSpPr>
        <p:spPr>
          <a:xfrm>
            <a:off x="2832867" y="2288049"/>
            <a:ext cx="1113064" cy="309676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Output Layer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0BA709B-EB59-4BAB-8209-5AF34B969915}"/>
              </a:ext>
            </a:extLst>
          </p:cNvPr>
          <p:cNvSpPr/>
          <p:nvPr/>
        </p:nvSpPr>
        <p:spPr>
          <a:xfrm>
            <a:off x="7502839" y="2288049"/>
            <a:ext cx="1113064" cy="309676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Output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6A1FB36-1667-41B9-9272-3C297D0F70EC}"/>
              </a:ext>
            </a:extLst>
          </p:cNvPr>
          <p:cNvSpPr/>
          <p:nvPr/>
        </p:nvSpPr>
        <p:spPr>
          <a:xfrm>
            <a:off x="4965291" y="2288050"/>
            <a:ext cx="1518186" cy="309676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Shadow</a:t>
            </a:r>
          </a:p>
          <a:p>
            <a:pPr algn="ctr"/>
            <a:r>
              <a:rPr lang="en-US" altLang="ko-KR" dirty="0"/>
              <a:t>(Neuron)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E0A1329-3ED2-43E7-BE1E-FBEF0AE972BE}"/>
              </a:ext>
            </a:extLst>
          </p:cNvPr>
          <p:cNvSpPr txBox="1"/>
          <p:nvPr/>
        </p:nvSpPr>
        <p:spPr>
          <a:xfrm>
            <a:off x="4043189" y="3111391"/>
            <a:ext cx="8248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Weight</a:t>
            </a:r>
            <a:endParaRPr lang="ko-KR" altLang="en-US" sz="1400" dirty="0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F2C05862-CA8E-4059-85EB-EE10E9822C4C}"/>
              </a:ext>
            </a:extLst>
          </p:cNvPr>
          <p:cNvSpPr/>
          <p:nvPr/>
        </p:nvSpPr>
        <p:spPr>
          <a:xfrm>
            <a:off x="6776672" y="3661543"/>
            <a:ext cx="432972" cy="349779"/>
          </a:xfrm>
          <a:prstGeom prst="rightArrow">
            <a:avLst>
              <a:gd name="adj1" fmla="val 47222"/>
              <a:gd name="adj2" fmla="val 68056"/>
            </a:avLst>
          </a:prstGeom>
          <a:solidFill>
            <a:schemeClr val="tx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2F1067AD-363F-456D-AFA8-4A9F34EC2074}"/>
              </a:ext>
            </a:extLst>
          </p:cNvPr>
          <p:cNvSpPr/>
          <p:nvPr/>
        </p:nvSpPr>
        <p:spPr>
          <a:xfrm>
            <a:off x="4237185" y="3661543"/>
            <a:ext cx="432972" cy="349779"/>
          </a:xfrm>
          <a:prstGeom prst="rightArrow">
            <a:avLst>
              <a:gd name="adj1" fmla="val 47222"/>
              <a:gd name="adj2" fmla="val 68056"/>
            </a:avLst>
          </a:prstGeom>
          <a:solidFill>
            <a:schemeClr val="tx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276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E10F42-3C4D-4DA0-83C7-982533B8A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Current Progress – Team B</a:t>
            </a:r>
            <a:endParaRPr lang="ko-KR" altLang="en-US" dirty="0"/>
          </a:p>
        </p:txBody>
      </p:sp>
      <p:pic>
        <p:nvPicPr>
          <p:cNvPr id="4" name="그림 3">
            <a:hlinkClick r:id="" action="ppaction://noaction"/>
            <a:extLst>
              <a:ext uri="{FF2B5EF4-FFF2-40B4-BE49-F238E27FC236}">
                <a16:creationId xmlns:a16="http://schemas.microsoft.com/office/drawing/2014/main" id="{86DF1427-FD62-4173-A112-DF852CE9EA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61" t="25054" r="35174" b="27076"/>
          <a:stretch/>
        </p:blipFill>
        <p:spPr>
          <a:xfrm>
            <a:off x="10874189" y="5786345"/>
            <a:ext cx="1317811" cy="1049103"/>
          </a:xfrm>
          <a:prstGeom prst="rect">
            <a:avLst/>
          </a:prstGeom>
        </p:spPr>
      </p:pic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B8C9BB71-3094-4BB5-A212-E1E6134811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117" y="1759328"/>
            <a:ext cx="2769704" cy="3637196"/>
          </a:xfrm>
          <a:prstGeom prst="rect">
            <a:avLst/>
          </a:prstGeom>
        </p:spPr>
      </p:pic>
      <p:pic>
        <p:nvPicPr>
          <p:cNvPr id="10" name="그림 9" descr="실외이(가) 표시된 사진&#10;&#10;자동 생성된 설명">
            <a:extLst>
              <a:ext uri="{FF2B5EF4-FFF2-40B4-BE49-F238E27FC236}">
                <a16:creationId xmlns:a16="http://schemas.microsoft.com/office/drawing/2014/main" id="{9291B595-103E-4FFA-AF64-F9E24B2861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505" y="1759328"/>
            <a:ext cx="920820" cy="3634816"/>
          </a:xfrm>
          <a:prstGeom prst="rect">
            <a:avLst/>
          </a:prstGeom>
        </p:spPr>
      </p:pic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6DD3ECFD-F726-4473-877E-890A88FB6906}"/>
              </a:ext>
            </a:extLst>
          </p:cNvPr>
          <p:cNvSpPr/>
          <p:nvPr/>
        </p:nvSpPr>
        <p:spPr>
          <a:xfrm>
            <a:off x="5116426" y="3250528"/>
            <a:ext cx="807589" cy="652416"/>
          </a:xfrm>
          <a:prstGeom prst="rightArrow">
            <a:avLst>
              <a:gd name="adj1" fmla="val 47222"/>
              <a:gd name="adj2" fmla="val 68056"/>
            </a:avLst>
          </a:prstGeom>
          <a:solidFill>
            <a:schemeClr val="tx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7B9BDBE-8A12-4A58-818F-190076173F85}"/>
              </a:ext>
            </a:extLst>
          </p:cNvPr>
          <p:cNvSpPr/>
          <p:nvPr/>
        </p:nvSpPr>
        <p:spPr>
          <a:xfrm>
            <a:off x="1122648" y="5694926"/>
            <a:ext cx="24625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Console Environment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8E59163-8052-4BD4-A9DA-EC25F7F374DD}"/>
              </a:ext>
            </a:extLst>
          </p:cNvPr>
          <p:cNvSpPr/>
          <p:nvPr/>
        </p:nvSpPr>
        <p:spPr>
          <a:xfrm>
            <a:off x="8363672" y="5694926"/>
            <a:ext cx="2494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PyGame</a:t>
            </a:r>
            <a:r>
              <a:rPr lang="en-US" altLang="ko-KR" dirty="0"/>
              <a:t> Environment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0406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FFFFFF"/>
                </a:solidFill>
                <a:latin typeface="나눔고딕"/>
                <a:ea typeface="나눔고딕"/>
              </a:rPr>
              <a:t>Next Progress – Team B</a:t>
            </a:r>
            <a:endParaRPr lang="en-US" sz="4400" b="0" strike="noStrike" spc="-1" dirty="0">
              <a:solidFill>
                <a:srgbClr val="FFFFFF"/>
              </a:solidFill>
              <a:latin typeface="나눔고딕"/>
            </a:endParaRPr>
          </a:p>
        </p:txBody>
      </p:sp>
      <p:pic>
        <p:nvPicPr>
          <p:cNvPr id="203" name="그림 3"/>
          <p:cNvPicPr/>
          <p:nvPr/>
        </p:nvPicPr>
        <p:blipFill>
          <a:blip r:embed="rId2"/>
          <a:srcRect l="34761" t="25054" r="35174" b="27076"/>
          <a:stretch/>
        </p:blipFill>
        <p:spPr>
          <a:xfrm>
            <a:off x="10874160" y="5786280"/>
            <a:ext cx="1317600" cy="1048680"/>
          </a:xfrm>
          <a:prstGeom prst="rect">
            <a:avLst/>
          </a:prstGeom>
          <a:ln>
            <a:noFill/>
          </a:ln>
        </p:spPr>
      </p:pic>
      <p:pic>
        <p:nvPicPr>
          <p:cNvPr id="204" name="그림 5"/>
          <p:cNvPicPr/>
          <p:nvPr/>
        </p:nvPicPr>
        <p:blipFill>
          <a:blip r:embed="rId3"/>
          <a:stretch/>
        </p:blipFill>
        <p:spPr>
          <a:xfrm>
            <a:off x="614520" y="1856816"/>
            <a:ext cx="2769480" cy="3636720"/>
          </a:xfrm>
          <a:prstGeom prst="rect">
            <a:avLst/>
          </a:prstGeom>
          <a:ln>
            <a:noFill/>
          </a:ln>
        </p:spPr>
      </p:pic>
      <p:sp>
        <p:nvSpPr>
          <p:cNvPr id="205" name="CustomShape 2"/>
          <p:cNvSpPr/>
          <p:nvPr/>
        </p:nvSpPr>
        <p:spPr>
          <a:xfrm>
            <a:off x="2342520" y="2667176"/>
            <a:ext cx="1041480" cy="2016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나눔고딕"/>
              </a:rPr>
              <a:t>Map</a:t>
            </a:r>
          </a:p>
        </p:txBody>
      </p:sp>
      <p:sp>
        <p:nvSpPr>
          <p:cNvPr id="206" name="CustomShape 3"/>
          <p:cNvSpPr/>
          <p:nvPr/>
        </p:nvSpPr>
        <p:spPr>
          <a:xfrm>
            <a:off x="4392000" y="3204000"/>
            <a:ext cx="1830600" cy="936000"/>
          </a:xfrm>
          <a:prstGeom prst="rect">
            <a:avLst/>
          </a:prstGeom>
          <a:solidFill>
            <a:srgbClr val="00000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나눔고딕"/>
              </a:rPr>
              <a:t>Chromosome</a:t>
            </a:r>
          </a:p>
        </p:txBody>
      </p:sp>
      <p:sp>
        <p:nvSpPr>
          <p:cNvPr id="207" name="CustomShape 4"/>
          <p:cNvSpPr/>
          <p:nvPr/>
        </p:nvSpPr>
        <p:spPr>
          <a:xfrm>
            <a:off x="6840000" y="4320000"/>
            <a:ext cx="1830600" cy="936000"/>
          </a:xfrm>
          <a:prstGeom prst="rect">
            <a:avLst/>
          </a:prstGeom>
          <a:solidFill>
            <a:srgbClr val="00000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나눔고딕"/>
              </a:rPr>
              <a:t>Chromosome</a:t>
            </a:r>
          </a:p>
        </p:txBody>
      </p:sp>
      <p:sp>
        <p:nvSpPr>
          <p:cNvPr id="208" name="CustomShape 5"/>
          <p:cNvSpPr/>
          <p:nvPr/>
        </p:nvSpPr>
        <p:spPr>
          <a:xfrm>
            <a:off x="4392000" y="2088000"/>
            <a:ext cx="1830600" cy="936000"/>
          </a:xfrm>
          <a:prstGeom prst="rect">
            <a:avLst/>
          </a:prstGeom>
          <a:solidFill>
            <a:srgbClr val="00000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나눔고딕"/>
              </a:rPr>
              <a:t>Chromosome</a:t>
            </a:r>
          </a:p>
        </p:txBody>
      </p:sp>
      <p:sp>
        <p:nvSpPr>
          <p:cNvPr id="209" name="Line 6"/>
          <p:cNvSpPr/>
          <p:nvPr/>
        </p:nvSpPr>
        <p:spPr>
          <a:xfrm flipV="1">
            <a:off x="3384000" y="2520000"/>
            <a:ext cx="1008000" cy="1152000"/>
          </a:xfrm>
          <a:prstGeom prst="line">
            <a:avLst/>
          </a:prstGeom>
          <a:ln>
            <a:solidFill>
              <a:srgbClr val="FFFFFF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0" name="Line 7"/>
          <p:cNvSpPr/>
          <p:nvPr/>
        </p:nvSpPr>
        <p:spPr>
          <a:xfrm>
            <a:off x="3384000" y="3672360"/>
            <a:ext cx="1008000" cy="0"/>
          </a:xfrm>
          <a:prstGeom prst="line">
            <a:avLst/>
          </a:prstGeom>
          <a:ln>
            <a:solidFill>
              <a:srgbClr val="FFFFFF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1" name="Line 8"/>
          <p:cNvSpPr/>
          <p:nvPr/>
        </p:nvSpPr>
        <p:spPr>
          <a:xfrm>
            <a:off x="3384000" y="3672360"/>
            <a:ext cx="1008000" cy="1151640"/>
          </a:xfrm>
          <a:prstGeom prst="line">
            <a:avLst/>
          </a:prstGeom>
          <a:ln>
            <a:solidFill>
              <a:srgbClr val="FFFFFF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2" name="CustomShape 9"/>
          <p:cNvSpPr/>
          <p:nvPr/>
        </p:nvSpPr>
        <p:spPr>
          <a:xfrm>
            <a:off x="6840000" y="3204000"/>
            <a:ext cx="1830600" cy="936000"/>
          </a:xfrm>
          <a:prstGeom prst="rect">
            <a:avLst/>
          </a:prstGeom>
          <a:solidFill>
            <a:srgbClr val="00000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나눔고딕"/>
              </a:rPr>
              <a:t>Chromosome</a:t>
            </a:r>
          </a:p>
        </p:txBody>
      </p:sp>
      <p:sp>
        <p:nvSpPr>
          <p:cNvPr id="213" name="CustomShape 10"/>
          <p:cNvSpPr/>
          <p:nvPr/>
        </p:nvSpPr>
        <p:spPr>
          <a:xfrm>
            <a:off x="4392000" y="4320000"/>
            <a:ext cx="1830600" cy="936000"/>
          </a:xfrm>
          <a:prstGeom prst="rect">
            <a:avLst/>
          </a:prstGeom>
          <a:solidFill>
            <a:srgbClr val="00000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나눔고딕"/>
              </a:rPr>
              <a:t>Chromosome</a:t>
            </a:r>
          </a:p>
        </p:txBody>
      </p:sp>
      <p:sp>
        <p:nvSpPr>
          <p:cNvPr id="214" name="CustomShape 11"/>
          <p:cNvSpPr/>
          <p:nvPr/>
        </p:nvSpPr>
        <p:spPr>
          <a:xfrm>
            <a:off x="6840000" y="2088000"/>
            <a:ext cx="1830600" cy="936000"/>
          </a:xfrm>
          <a:prstGeom prst="rect">
            <a:avLst/>
          </a:prstGeom>
          <a:solidFill>
            <a:srgbClr val="00000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나눔고딕"/>
              </a:rPr>
              <a:t>Chromosome</a:t>
            </a:r>
          </a:p>
        </p:txBody>
      </p:sp>
      <p:sp>
        <p:nvSpPr>
          <p:cNvPr id="215" name="Line 12"/>
          <p:cNvSpPr/>
          <p:nvPr/>
        </p:nvSpPr>
        <p:spPr>
          <a:xfrm>
            <a:off x="6222600" y="3672000"/>
            <a:ext cx="617400" cy="0"/>
          </a:xfrm>
          <a:prstGeom prst="line">
            <a:avLst/>
          </a:prstGeom>
          <a:ln>
            <a:solidFill>
              <a:srgbClr val="FFFFFF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6" name="Line 13"/>
          <p:cNvSpPr/>
          <p:nvPr/>
        </p:nvSpPr>
        <p:spPr>
          <a:xfrm>
            <a:off x="6222600" y="3672000"/>
            <a:ext cx="617400" cy="1152000"/>
          </a:xfrm>
          <a:prstGeom prst="line">
            <a:avLst/>
          </a:prstGeom>
          <a:ln>
            <a:solidFill>
              <a:srgbClr val="FFFFFF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7" name="Line 14"/>
          <p:cNvSpPr/>
          <p:nvPr/>
        </p:nvSpPr>
        <p:spPr>
          <a:xfrm flipV="1">
            <a:off x="6222600" y="2448000"/>
            <a:ext cx="617400" cy="1224000"/>
          </a:xfrm>
          <a:prstGeom prst="line">
            <a:avLst/>
          </a:prstGeom>
          <a:ln>
            <a:solidFill>
              <a:srgbClr val="FFFFFF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8" name="Line 15"/>
          <p:cNvSpPr/>
          <p:nvPr/>
        </p:nvSpPr>
        <p:spPr>
          <a:xfrm flipV="1">
            <a:off x="6222600" y="3672000"/>
            <a:ext cx="617400" cy="1224000"/>
          </a:xfrm>
          <a:prstGeom prst="line">
            <a:avLst/>
          </a:prstGeom>
          <a:ln>
            <a:solidFill>
              <a:srgbClr val="FFFFFF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9" name="Line 16"/>
          <p:cNvSpPr/>
          <p:nvPr/>
        </p:nvSpPr>
        <p:spPr>
          <a:xfrm flipV="1">
            <a:off x="6222600" y="2448000"/>
            <a:ext cx="617400" cy="2448360"/>
          </a:xfrm>
          <a:prstGeom prst="line">
            <a:avLst/>
          </a:prstGeom>
          <a:ln>
            <a:solidFill>
              <a:srgbClr val="FFFFFF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0" name="Line 17"/>
          <p:cNvSpPr/>
          <p:nvPr/>
        </p:nvSpPr>
        <p:spPr>
          <a:xfrm flipV="1">
            <a:off x="6229080" y="4896000"/>
            <a:ext cx="610920" cy="720"/>
          </a:xfrm>
          <a:prstGeom prst="line">
            <a:avLst/>
          </a:prstGeom>
          <a:ln>
            <a:solidFill>
              <a:srgbClr val="FFFFFF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1" name="CustomShape 18"/>
          <p:cNvSpPr/>
          <p:nvPr/>
        </p:nvSpPr>
        <p:spPr>
          <a:xfrm>
            <a:off x="9329400" y="4320000"/>
            <a:ext cx="1830600" cy="936000"/>
          </a:xfrm>
          <a:prstGeom prst="rect">
            <a:avLst/>
          </a:prstGeom>
          <a:solidFill>
            <a:srgbClr val="00000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나눔고딕"/>
              </a:rPr>
              <a:t>Chromosome</a:t>
            </a:r>
          </a:p>
        </p:txBody>
      </p:sp>
      <p:sp>
        <p:nvSpPr>
          <p:cNvPr id="222" name="CustomShape 19"/>
          <p:cNvSpPr/>
          <p:nvPr/>
        </p:nvSpPr>
        <p:spPr>
          <a:xfrm>
            <a:off x="9329400" y="3204000"/>
            <a:ext cx="1830600" cy="936000"/>
          </a:xfrm>
          <a:prstGeom prst="rect">
            <a:avLst/>
          </a:prstGeom>
          <a:solidFill>
            <a:srgbClr val="00000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나눔고딕"/>
              </a:rPr>
              <a:t>Chromosome</a:t>
            </a:r>
          </a:p>
        </p:txBody>
      </p:sp>
      <p:sp>
        <p:nvSpPr>
          <p:cNvPr id="223" name="CustomShape 20"/>
          <p:cNvSpPr/>
          <p:nvPr/>
        </p:nvSpPr>
        <p:spPr>
          <a:xfrm>
            <a:off x="9329400" y="2088000"/>
            <a:ext cx="1830600" cy="936000"/>
          </a:xfrm>
          <a:prstGeom prst="rect">
            <a:avLst/>
          </a:prstGeom>
          <a:solidFill>
            <a:srgbClr val="00000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latin typeface="나눔고딕"/>
              </a:rPr>
              <a:t>Chromosome</a:t>
            </a:r>
          </a:p>
        </p:txBody>
      </p:sp>
      <p:sp>
        <p:nvSpPr>
          <p:cNvPr id="224" name="Line 21"/>
          <p:cNvSpPr/>
          <p:nvPr/>
        </p:nvSpPr>
        <p:spPr>
          <a:xfrm>
            <a:off x="8670600" y="2448000"/>
            <a:ext cx="658800" cy="1224000"/>
          </a:xfrm>
          <a:prstGeom prst="line">
            <a:avLst/>
          </a:prstGeom>
          <a:ln>
            <a:solidFill>
              <a:srgbClr val="FFFFFF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5" name="Line 22"/>
          <p:cNvSpPr/>
          <p:nvPr/>
        </p:nvSpPr>
        <p:spPr>
          <a:xfrm>
            <a:off x="8670600" y="2520000"/>
            <a:ext cx="658800" cy="2304000"/>
          </a:xfrm>
          <a:prstGeom prst="line">
            <a:avLst/>
          </a:prstGeom>
          <a:ln>
            <a:solidFill>
              <a:srgbClr val="FFFFFF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6" name="Line 23"/>
          <p:cNvSpPr/>
          <p:nvPr/>
        </p:nvSpPr>
        <p:spPr>
          <a:xfrm>
            <a:off x="8670600" y="2448000"/>
            <a:ext cx="658800" cy="0"/>
          </a:xfrm>
          <a:prstGeom prst="line">
            <a:avLst/>
          </a:prstGeom>
          <a:ln>
            <a:solidFill>
              <a:srgbClr val="FFFFFF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7" name="Line 24"/>
          <p:cNvSpPr/>
          <p:nvPr/>
        </p:nvSpPr>
        <p:spPr>
          <a:xfrm flipV="1">
            <a:off x="8712000" y="3672000"/>
            <a:ext cx="617400" cy="1224000"/>
          </a:xfrm>
          <a:prstGeom prst="line">
            <a:avLst/>
          </a:prstGeom>
          <a:ln>
            <a:solidFill>
              <a:srgbClr val="FFFFFF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8" name="Line 25"/>
          <p:cNvSpPr/>
          <p:nvPr/>
        </p:nvSpPr>
        <p:spPr>
          <a:xfrm flipV="1">
            <a:off x="8712000" y="2448000"/>
            <a:ext cx="617400" cy="2448360"/>
          </a:xfrm>
          <a:prstGeom prst="line">
            <a:avLst/>
          </a:prstGeom>
          <a:ln>
            <a:solidFill>
              <a:srgbClr val="FFFFFF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9" name="Line 26"/>
          <p:cNvSpPr/>
          <p:nvPr/>
        </p:nvSpPr>
        <p:spPr>
          <a:xfrm flipV="1">
            <a:off x="8718480" y="4896000"/>
            <a:ext cx="610920" cy="720"/>
          </a:xfrm>
          <a:prstGeom prst="line">
            <a:avLst/>
          </a:prstGeom>
          <a:ln>
            <a:solidFill>
              <a:srgbClr val="FFFFFF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0" name="CustomShape 27"/>
          <p:cNvSpPr/>
          <p:nvPr/>
        </p:nvSpPr>
        <p:spPr>
          <a:xfrm>
            <a:off x="4536000" y="5544000"/>
            <a:ext cx="15771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FFFFFF"/>
                </a:solidFill>
                <a:latin typeface="나눔고딕"/>
                <a:ea typeface="나눔고딕"/>
              </a:rPr>
              <a:t>Generation 1</a:t>
            </a:r>
            <a:endParaRPr lang="en-US" sz="1800" b="0" strike="noStrike" spc="-1" dirty="0">
              <a:latin typeface="나눔고딕"/>
            </a:endParaRPr>
          </a:p>
        </p:txBody>
      </p:sp>
      <p:sp>
        <p:nvSpPr>
          <p:cNvPr id="231" name="CustomShape 28"/>
          <p:cNvSpPr/>
          <p:nvPr/>
        </p:nvSpPr>
        <p:spPr>
          <a:xfrm>
            <a:off x="6990840" y="5544000"/>
            <a:ext cx="15771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나눔고딕"/>
                <a:ea typeface="나눔고딕"/>
              </a:rPr>
              <a:t>Generation 2</a:t>
            </a:r>
            <a:endParaRPr lang="en-US" sz="1800" b="0" strike="noStrike" spc="-1">
              <a:latin typeface="나눔고딕"/>
            </a:endParaRPr>
          </a:p>
        </p:txBody>
      </p:sp>
      <p:sp>
        <p:nvSpPr>
          <p:cNvPr id="232" name="CustomShape 29"/>
          <p:cNvSpPr/>
          <p:nvPr/>
        </p:nvSpPr>
        <p:spPr>
          <a:xfrm>
            <a:off x="9438840" y="5539320"/>
            <a:ext cx="15771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나눔고딕"/>
                <a:ea typeface="나눔고딕"/>
              </a:rPr>
              <a:t>Generation 3</a:t>
            </a:r>
            <a:endParaRPr lang="en-US" sz="1800" b="0" strike="noStrike" spc="-1">
              <a:latin typeface="나눔고딕"/>
            </a:endParaRPr>
          </a:p>
        </p:txBody>
      </p:sp>
    </p:spTree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0F8D102-6773-46CB-BB1C-3CEE57B9D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4254" y="2656131"/>
            <a:ext cx="3323492" cy="1545737"/>
          </a:xfrm>
        </p:spPr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149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1C368C-0A66-40C9-8479-24596D6C1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7113" y="2869615"/>
            <a:ext cx="1437774" cy="1118770"/>
          </a:xfrm>
        </p:spPr>
        <p:txBody>
          <a:bodyPr/>
          <a:lstStyle/>
          <a:p>
            <a:r>
              <a:rPr lang="en-US" altLang="ko-KR" dirty="0"/>
              <a:t>Goal</a:t>
            </a:r>
            <a:endParaRPr lang="ko-KR" altLang="en-US" dirty="0"/>
          </a:p>
        </p:txBody>
      </p:sp>
      <p:pic>
        <p:nvPicPr>
          <p:cNvPr id="4" name="그림 3">
            <a:hlinkClick r:id="" action="ppaction://noaction"/>
            <a:extLst>
              <a:ext uri="{FF2B5EF4-FFF2-40B4-BE49-F238E27FC236}">
                <a16:creationId xmlns:a16="http://schemas.microsoft.com/office/drawing/2014/main" id="{B0C9A4E0-6CD2-43D9-AEE5-CAEC134F8B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61" t="25054" r="35174" b="27076"/>
          <a:stretch/>
        </p:blipFill>
        <p:spPr>
          <a:xfrm>
            <a:off x="10874189" y="5786345"/>
            <a:ext cx="1317811" cy="1049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517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DB9546-E46F-4E22-BD22-A7036F5FA8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1092" y="3058026"/>
            <a:ext cx="7549815" cy="7419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4000" dirty="0"/>
              <a:t>인공지능 적용을 위한 플랫폼 완성</a:t>
            </a:r>
            <a:endParaRPr lang="en-US" altLang="ko-KR" sz="4000" dirty="0"/>
          </a:p>
        </p:txBody>
      </p:sp>
      <p:pic>
        <p:nvPicPr>
          <p:cNvPr id="4" name="그림 3">
            <a:hlinkClick r:id="" action="ppaction://noaction"/>
            <a:extLst>
              <a:ext uri="{FF2B5EF4-FFF2-40B4-BE49-F238E27FC236}">
                <a16:creationId xmlns:a16="http://schemas.microsoft.com/office/drawing/2014/main" id="{B0C9A4E0-6CD2-43D9-AEE5-CAEC134F8B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61" t="25054" r="35174" b="27076"/>
          <a:stretch/>
        </p:blipFill>
        <p:spPr>
          <a:xfrm>
            <a:off x="10874189" y="5786345"/>
            <a:ext cx="1317811" cy="1049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572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E10F42-3C4D-4DA0-83C7-982533B8A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Current Progress</a:t>
            </a:r>
            <a:endParaRPr lang="ko-KR" altLang="en-US" dirty="0"/>
          </a:p>
        </p:txBody>
      </p:sp>
      <p:pic>
        <p:nvPicPr>
          <p:cNvPr id="4" name="그림 3">
            <a:hlinkClick r:id="" action="ppaction://noaction"/>
            <a:extLst>
              <a:ext uri="{FF2B5EF4-FFF2-40B4-BE49-F238E27FC236}">
                <a16:creationId xmlns:a16="http://schemas.microsoft.com/office/drawing/2014/main" id="{86DF1427-FD62-4173-A112-DF852CE9EA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61" t="25054" r="35174" b="27076"/>
          <a:stretch/>
        </p:blipFill>
        <p:spPr>
          <a:xfrm>
            <a:off x="10874189" y="5786345"/>
            <a:ext cx="1317811" cy="1049103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EA5A28E1-8C34-4C71-B5E7-CCCF6D32D5C3}"/>
              </a:ext>
            </a:extLst>
          </p:cNvPr>
          <p:cNvSpPr/>
          <p:nvPr/>
        </p:nvSpPr>
        <p:spPr>
          <a:xfrm>
            <a:off x="2199462" y="3001278"/>
            <a:ext cx="2508896" cy="855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800" dirty="0"/>
              <a:t>Team</a:t>
            </a:r>
            <a:r>
              <a:rPr lang="ko-KR" altLang="en-US" sz="4800" dirty="0"/>
              <a:t> </a:t>
            </a:r>
            <a:r>
              <a:rPr lang="en-US" altLang="ko-KR" sz="4800" dirty="0"/>
              <a:t>A</a:t>
            </a:r>
            <a:endParaRPr lang="ko-KR" altLang="en-US" sz="48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4D02864-19FB-4E79-BDF8-8A37679805D4}"/>
              </a:ext>
            </a:extLst>
          </p:cNvPr>
          <p:cNvSpPr/>
          <p:nvPr/>
        </p:nvSpPr>
        <p:spPr>
          <a:xfrm>
            <a:off x="7893282" y="3153613"/>
            <a:ext cx="2389708" cy="855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800" dirty="0"/>
              <a:t>Team</a:t>
            </a:r>
            <a:r>
              <a:rPr lang="ko-KR" altLang="en-US" sz="4800" dirty="0"/>
              <a:t> </a:t>
            </a:r>
            <a:r>
              <a:rPr lang="en-US" altLang="ko-KR" sz="4800" dirty="0"/>
              <a:t>B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404895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E10F42-3C4D-4DA0-83C7-982533B8A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Last Progress – Team A</a:t>
            </a:r>
            <a:endParaRPr lang="ko-KR" altLang="en-US" dirty="0"/>
          </a:p>
        </p:txBody>
      </p:sp>
      <p:pic>
        <p:nvPicPr>
          <p:cNvPr id="4" name="그림 3">
            <a:hlinkClick r:id="" action="ppaction://noaction"/>
            <a:extLst>
              <a:ext uri="{FF2B5EF4-FFF2-40B4-BE49-F238E27FC236}">
                <a16:creationId xmlns:a16="http://schemas.microsoft.com/office/drawing/2014/main" id="{86DF1427-FD62-4173-A112-DF852CE9EA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61" t="25054" r="35174" b="27076"/>
          <a:stretch/>
        </p:blipFill>
        <p:spPr>
          <a:xfrm>
            <a:off x="10874189" y="5786345"/>
            <a:ext cx="1317811" cy="104910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0F9C39B-03C2-4399-8E47-1A779F429E00}"/>
              </a:ext>
            </a:extLst>
          </p:cNvPr>
          <p:cNvSpPr/>
          <p:nvPr/>
        </p:nvSpPr>
        <p:spPr>
          <a:xfrm>
            <a:off x="2492941" y="4275034"/>
            <a:ext cx="364332" cy="3643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231D2DB-E682-433D-9DED-429F02C14195}"/>
              </a:ext>
            </a:extLst>
          </p:cNvPr>
          <p:cNvSpPr/>
          <p:nvPr/>
        </p:nvSpPr>
        <p:spPr>
          <a:xfrm>
            <a:off x="7528501" y="4275034"/>
            <a:ext cx="364332" cy="364332"/>
          </a:xfrm>
          <a:prstGeom prst="rect">
            <a:avLst/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F1A3389-2613-4EFF-B010-436B577C32BC}"/>
              </a:ext>
            </a:extLst>
          </p:cNvPr>
          <p:cNvSpPr/>
          <p:nvPr/>
        </p:nvSpPr>
        <p:spPr>
          <a:xfrm>
            <a:off x="8493132" y="4275035"/>
            <a:ext cx="364332" cy="364332"/>
          </a:xfrm>
          <a:prstGeom prst="rect">
            <a:avLst/>
          </a:prstGeom>
          <a:solidFill>
            <a:srgbClr val="33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CA5990F-0A17-46F6-A20E-3E295D9D8F01}"/>
              </a:ext>
            </a:extLst>
          </p:cNvPr>
          <p:cNvSpPr/>
          <p:nvPr/>
        </p:nvSpPr>
        <p:spPr>
          <a:xfrm>
            <a:off x="3407767" y="4275035"/>
            <a:ext cx="364332" cy="36433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EA4AB06-5C95-47DB-8606-D47C669B77BD}"/>
              </a:ext>
            </a:extLst>
          </p:cNvPr>
          <p:cNvSpPr/>
          <p:nvPr/>
        </p:nvSpPr>
        <p:spPr>
          <a:xfrm>
            <a:off x="2135293" y="3001278"/>
            <a:ext cx="3701652" cy="855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800" dirty="0"/>
              <a:t>Snake</a:t>
            </a:r>
            <a:endParaRPr lang="ko-KR" altLang="en-US" sz="48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4A64CA1-25DA-4241-B6EA-687684DDE12F}"/>
              </a:ext>
            </a:extLst>
          </p:cNvPr>
          <p:cNvSpPr/>
          <p:nvPr/>
        </p:nvSpPr>
        <p:spPr>
          <a:xfrm>
            <a:off x="7172537" y="3001278"/>
            <a:ext cx="3701652" cy="855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800" dirty="0"/>
              <a:t>Snack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356314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E10F42-3C4D-4DA0-83C7-982533B8A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Current Progress – Team A</a:t>
            </a:r>
            <a:endParaRPr lang="ko-KR" altLang="en-US" dirty="0"/>
          </a:p>
        </p:txBody>
      </p:sp>
      <p:pic>
        <p:nvPicPr>
          <p:cNvPr id="4" name="그림 3">
            <a:hlinkClick r:id="" action="ppaction://noaction"/>
            <a:extLst>
              <a:ext uri="{FF2B5EF4-FFF2-40B4-BE49-F238E27FC236}">
                <a16:creationId xmlns:a16="http://schemas.microsoft.com/office/drawing/2014/main" id="{86DF1427-FD62-4173-A112-DF852CE9EA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61" t="25054" r="35174" b="27076"/>
          <a:stretch/>
        </p:blipFill>
        <p:spPr>
          <a:xfrm>
            <a:off x="10874189" y="5786345"/>
            <a:ext cx="1317811" cy="104910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0F9C39B-03C2-4399-8E47-1A779F429E00}"/>
              </a:ext>
            </a:extLst>
          </p:cNvPr>
          <p:cNvSpPr/>
          <p:nvPr/>
        </p:nvSpPr>
        <p:spPr>
          <a:xfrm>
            <a:off x="2492941" y="4275034"/>
            <a:ext cx="364332" cy="3643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231D2DB-E682-433D-9DED-429F02C14195}"/>
              </a:ext>
            </a:extLst>
          </p:cNvPr>
          <p:cNvSpPr/>
          <p:nvPr/>
        </p:nvSpPr>
        <p:spPr>
          <a:xfrm>
            <a:off x="7528501" y="4275034"/>
            <a:ext cx="364332" cy="364332"/>
          </a:xfrm>
          <a:prstGeom prst="rect">
            <a:avLst/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F1A3389-2613-4EFF-B010-436B577C32BC}"/>
              </a:ext>
            </a:extLst>
          </p:cNvPr>
          <p:cNvSpPr/>
          <p:nvPr/>
        </p:nvSpPr>
        <p:spPr>
          <a:xfrm>
            <a:off x="8493132" y="4275035"/>
            <a:ext cx="364332" cy="364332"/>
          </a:xfrm>
          <a:prstGeom prst="rect">
            <a:avLst/>
          </a:prstGeom>
          <a:solidFill>
            <a:srgbClr val="33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CA5990F-0A17-46F6-A20E-3E295D9D8F01}"/>
              </a:ext>
            </a:extLst>
          </p:cNvPr>
          <p:cNvSpPr/>
          <p:nvPr/>
        </p:nvSpPr>
        <p:spPr>
          <a:xfrm>
            <a:off x="3407767" y="4275035"/>
            <a:ext cx="364332" cy="36433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EA4AB06-5C95-47DB-8606-D47C669B77BD}"/>
              </a:ext>
            </a:extLst>
          </p:cNvPr>
          <p:cNvSpPr/>
          <p:nvPr/>
        </p:nvSpPr>
        <p:spPr>
          <a:xfrm>
            <a:off x="2135293" y="3001278"/>
            <a:ext cx="3701652" cy="855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800" dirty="0"/>
              <a:t>Snake</a:t>
            </a:r>
            <a:endParaRPr lang="ko-KR" altLang="en-US" sz="48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4A64CA1-25DA-4241-B6EA-687684DDE12F}"/>
              </a:ext>
            </a:extLst>
          </p:cNvPr>
          <p:cNvSpPr/>
          <p:nvPr/>
        </p:nvSpPr>
        <p:spPr>
          <a:xfrm>
            <a:off x="7172537" y="3001278"/>
            <a:ext cx="3701652" cy="855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800" dirty="0"/>
              <a:t>Snack</a:t>
            </a:r>
            <a:endParaRPr lang="ko-KR" altLang="en-US" sz="48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B3A1C96-C1F5-4AD8-B4E3-6AA3EBC7769E}"/>
              </a:ext>
            </a:extLst>
          </p:cNvPr>
          <p:cNvSpPr/>
          <p:nvPr/>
        </p:nvSpPr>
        <p:spPr>
          <a:xfrm>
            <a:off x="3986119" y="3040458"/>
            <a:ext cx="1250962" cy="855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800" dirty="0"/>
              <a:t>= []</a:t>
            </a:r>
            <a:endParaRPr lang="ko-KR" altLang="en-US" sz="48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6330A98-4E74-403D-846E-9F6E523C9E76}"/>
              </a:ext>
            </a:extLst>
          </p:cNvPr>
          <p:cNvSpPr/>
          <p:nvPr/>
        </p:nvSpPr>
        <p:spPr>
          <a:xfrm>
            <a:off x="8942668" y="3049680"/>
            <a:ext cx="1300216" cy="855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800" dirty="0"/>
              <a:t>= []</a:t>
            </a:r>
            <a:endParaRPr lang="ko-KR" altLang="en-US" sz="48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9908739-0678-4C21-ABC4-96725B9A910A}"/>
              </a:ext>
            </a:extLst>
          </p:cNvPr>
          <p:cNvSpPr/>
          <p:nvPr/>
        </p:nvSpPr>
        <p:spPr>
          <a:xfrm>
            <a:off x="3905424" y="4029479"/>
            <a:ext cx="1548574" cy="855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800" dirty="0"/>
              <a:t>… n</a:t>
            </a:r>
            <a:endParaRPr lang="ko-KR" altLang="en-US" sz="48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196DAD4-AEF3-4F4C-B12B-877776536904}"/>
              </a:ext>
            </a:extLst>
          </p:cNvPr>
          <p:cNvSpPr/>
          <p:nvPr/>
        </p:nvSpPr>
        <p:spPr>
          <a:xfrm>
            <a:off x="8942668" y="4038764"/>
            <a:ext cx="1709313" cy="836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800" dirty="0"/>
              <a:t>… n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225086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E10F42-3C4D-4DA0-83C7-982533B8A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Current Progress – Team A</a:t>
            </a:r>
            <a:endParaRPr lang="ko-KR" altLang="en-US" dirty="0"/>
          </a:p>
        </p:txBody>
      </p:sp>
      <p:pic>
        <p:nvPicPr>
          <p:cNvPr id="4" name="그림 3">
            <a:hlinkClick r:id="" action="ppaction://noaction"/>
            <a:extLst>
              <a:ext uri="{FF2B5EF4-FFF2-40B4-BE49-F238E27FC236}">
                <a16:creationId xmlns:a16="http://schemas.microsoft.com/office/drawing/2014/main" id="{86DF1427-FD62-4173-A112-DF852CE9EA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61" t="25054" r="35174" b="27076"/>
          <a:stretch/>
        </p:blipFill>
        <p:spPr>
          <a:xfrm>
            <a:off x="10874189" y="5786345"/>
            <a:ext cx="1317811" cy="104910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A66385D-54C6-4B04-9BE9-9387E7A8E5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5225" y="1425575"/>
            <a:ext cx="4781550" cy="50673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D2E63F6-A407-45A1-B606-6E8404D8F1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5225" y="1425575"/>
            <a:ext cx="4781550" cy="50673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3CF393E-E5CE-4BB0-AFBD-52B155E7D1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5225" y="1425575"/>
            <a:ext cx="4781550" cy="50673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9D6C724-0D52-47A3-8712-EECCCF340E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05225" y="1425575"/>
            <a:ext cx="4781550" cy="50673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B43DAB0-309C-4AD8-B988-192CB8D53D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05225" y="1425575"/>
            <a:ext cx="4781550" cy="50673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66816C1-865B-4725-9D72-940C1EB441B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05225" y="1425575"/>
            <a:ext cx="4781550" cy="50673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3E4C80D-4F58-4A78-AA56-E9540080945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05225" y="1425575"/>
            <a:ext cx="4781550" cy="50673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5295799-1462-461E-9A95-B7DE510E3C9F}"/>
              </a:ext>
            </a:extLst>
          </p:cNvPr>
          <p:cNvSpPr txBox="1"/>
          <p:nvPr/>
        </p:nvSpPr>
        <p:spPr>
          <a:xfrm>
            <a:off x="5103104" y="3488422"/>
            <a:ext cx="2162772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SUCCESS</a:t>
            </a:r>
            <a:endParaRPr lang="ko-KR" altLang="en-US" sz="3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E8F31C-48F3-467B-9E58-0B1989A3089F}"/>
              </a:ext>
            </a:extLst>
          </p:cNvPr>
          <p:cNvSpPr txBox="1"/>
          <p:nvPr/>
        </p:nvSpPr>
        <p:spPr>
          <a:xfrm>
            <a:off x="1711256" y="2351028"/>
            <a:ext cx="3740126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Snake[0].pos == Snack[0].pos</a:t>
            </a:r>
            <a:endParaRPr lang="ko-KR" alt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9652BE-72C3-4385-B0D1-F053378E7564}"/>
              </a:ext>
            </a:extLst>
          </p:cNvPr>
          <p:cNvSpPr txBox="1"/>
          <p:nvPr/>
        </p:nvSpPr>
        <p:spPr>
          <a:xfrm>
            <a:off x="7569644" y="1989390"/>
            <a:ext cx="1497526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Next Snack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93923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E10F42-3C4D-4DA0-83C7-982533B8A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Current Progress – Team A</a:t>
            </a:r>
            <a:endParaRPr lang="ko-KR" altLang="en-US" dirty="0"/>
          </a:p>
        </p:txBody>
      </p:sp>
      <p:pic>
        <p:nvPicPr>
          <p:cNvPr id="4" name="그림 3">
            <a:hlinkClick r:id="" action="ppaction://noaction"/>
            <a:extLst>
              <a:ext uri="{FF2B5EF4-FFF2-40B4-BE49-F238E27FC236}">
                <a16:creationId xmlns:a16="http://schemas.microsoft.com/office/drawing/2014/main" id="{86DF1427-FD62-4173-A112-DF852CE9EA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61" t="25054" r="35174" b="27076"/>
          <a:stretch/>
        </p:blipFill>
        <p:spPr>
          <a:xfrm>
            <a:off x="10874189" y="5786345"/>
            <a:ext cx="1317811" cy="104910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5494C1C-8561-4678-A8C0-AB2220501C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5225" y="1425575"/>
            <a:ext cx="4781550" cy="50673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BF78C74-3888-439C-8315-9A7BD936D3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5225" y="1425575"/>
            <a:ext cx="4781550" cy="50673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0F009ED-719E-471B-91E5-A097813294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5225" y="1425575"/>
            <a:ext cx="4781550" cy="50673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A349E2B-C692-4607-BF76-4F3D82746E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05225" y="1425575"/>
            <a:ext cx="4781550" cy="50673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AC1246E-97B4-4C01-9853-4743FB9F24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05225" y="1425575"/>
            <a:ext cx="4781550" cy="50673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3C87C0A-BAA5-4692-AB01-8D3EB868233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05225" y="1425575"/>
            <a:ext cx="4781550" cy="50673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65C55F1-47A1-46AF-9061-3290D3F711B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05225" y="1425575"/>
            <a:ext cx="4781550" cy="50673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00E4804-F2AE-4C72-8855-469DE9006A7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05225" y="1425575"/>
            <a:ext cx="4781550" cy="50673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972737FB-FF33-4541-84ED-92B952EA113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705225" y="1425575"/>
            <a:ext cx="4781550" cy="50673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C0ABDA8-7C3A-4223-8150-96B45928D29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705225" y="1425575"/>
            <a:ext cx="4781550" cy="50673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B222CCCA-F6AF-48F8-8B43-1BDD2F11278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705225" y="1425575"/>
            <a:ext cx="4781550" cy="50673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61A0005-5EEE-43EF-9119-5CAED4E119F4}"/>
              </a:ext>
            </a:extLst>
          </p:cNvPr>
          <p:cNvSpPr txBox="1"/>
          <p:nvPr/>
        </p:nvSpPr>
        <p:spPr>
          <a:xfrm>
            <a:off x="5566976" y="3768616"/>
            <a:ext cx="1058047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FAIL</a:t>
            </a:r>
            <a:endParaRPr lang="ko-KR" altLang="en-US" sz="3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61FFC5-71A0-44F9-9C5C-20876AC9E2A0}"/>
              </a:ext>
            </a:extLst>
          </p:cNvPr>
          <p:cNvSpPr txBox="1"/>
          <p:nvPr/>
        </p:nvSpPr>
        <p:spPr>
          <a:xfrm>
            <a:off x="3824515" y="4949029"/>
            <a:ext cx="3756156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Snake[0].pos == Snake[1].pos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24066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E10F42-3C4D-4DA0-83C7-982533B8A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Last Progress – Team A</a:t>
            </a:r>
            <a:endParaRPr lang="ko-KR" altLang="en-US" dirty="0"/>
          </a:p>
        </p:txBody>
      </p:sp>
      <p:pic>
        <p:nvPicPr>
          <p:cNvPr id="4" name="그림 3">
            <a:hlinkClick r:id="" action="ppaction://noaction"/>
            <a:extLst>
              <a:ext uri="{FF2B5EF4-FFF2-40B4-BE49-F238E27FC236}">
                <a16:creationId xmlns:a16="http://schemas.microsoft.com/office/drawing/2014/main" id="{86DF1427-FD62-4173-A112-DF852CE9EA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61" t="25054" r="35174" b="27076"/>
          <a:stretch/>
        </p:blipFill>
        <p:spPr>
          <a:xfrm>
            <a:off x="10874189" y="5786345"/>
            <a:ext cx="1317811" cy="104910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E6F9AFA-62AA-4D44-B345-4EE5EEEF9F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450" y="1425574"/>
            <a:ext cx="4781550" cy="5067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58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624</TotalTime>
  <Words>162</Words>
  <Application>Microsoft Office PowerPoint</Application>
  <PresentationFormat>와이드스크린</PresentationFormat>
  <Paragraphs>61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나눔고딕</vt:lpstr>
      <vt:lpstr>Arial</vt:lpstr>
      <vt:lpstr>Office Theme</vt:lpstr>
      <vt:lpstr>PowerPoint 프레젠테이션</vt:lpstr>
      <vt:lpstr>Goal</vt:lpstr>
      <vt:lpstr>PowerPoint 프레젠테이션</vt:lpstr>
      <vt:lpstr>Current Progress</vt:lpstr>
      <vt:lpstr>Last Progress – Team A</vt:lpstr>
      <vt:lpstr>Current Progress – Team A</vt:lpstr>
      <vt:lpstr>Current Progress – Team A</vt:lpstr>
      <vt:lpstr>Current Progress – Team A</vt:lpstr>
      <vt:lpstr>Last Progress – Team A</vt:lpstr>
      <vt:lpstr>Current Progress – Team A</vt:lpstr>
      <vt:lpstr>Next Progress – Team A</vt:lpstr>
      <vt:lpstr>Current Progress – Team B</vt:lpstr>
      <vt:lpstr>PowerPoint 프레젠테이션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南 ことり</dc:creator>
  <cp:lastModifiedBy>南 ことり</cp:lastModifiedBy>
  <cp:revision>24</cp:revision>
  <dcterms:created xsi:type="dcterms:W3CDTF">2019-04-10T19:28:31Z</dcterms:created>
  <dcterms:modified xsi:type="dcterms:W3CDTF">2019-04-17T17:34:24Z</dcterms:modified>
</cp:coreProperties>
</file>