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D34C2-AEDB-4292-BC4E-3F3DB69BC000}" v="54" dt="2019-04-11T00:12:34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南 ことり" userId="6098f8e77f692dc6" providerId="LiveId" clId="{E22D34C2-AEDB-4292-BC4E-3F3DB69BC000}"/>
    <pc:docChg chg="undo custSel addSld modSld sldOrd modMainMaster">
      <pc:chgData name="南 ことり" userId="6098f8e77f692dc6" providerId="LiveId" clId="{E22D34C2-AEDB-4292-BC4E-3F3DB69BC000}" dt="2019-04-11T00:13:23.109" v="603" actId="1076"/>
      <pc:docMkLst>
        <pc:docMk/>
      </pc:docMkLst>
      <pc:sldChg chg="setBg">
        <pc:chgData name="南 ことり" userId="6098f8e77f692dc6" providerId="LiveId" clId="{E22D34C2-AEDB-4292-BC4E-3F3DB69BC000}" dt="2019-04-10T20:18:14.872" v="12"/>
        <pc:sldMkLst>
          <pc:docMk/>
          <pc:sldMk cId="3101457408" sldId="256"/>
        </pc:sldMkLst>
      </pc:sldChg>
      <pc:sldChg chg="modSp">
        <pc:chgData name="南 ことり" userId="6098f8e77f692dc6" providerId="LiveId" clId="{E22D34C2-AEDB-4292-BC4E-3F3DB69BC000}" dt="2019-04-11T00:11:18.535" v="555"/>
        <pc:sldMkLst>
          <pc:docMk/>
          <pc:sldMk cId="4109517247" sldId="257"/>
        </pc:sldMkLst>
        <pc:spChg chg="mod">
          <ac:chgData name="南 ことり" userId="6098f8e77f692dc6" providerId="LiveId" clId="{E22D34C2-AEDB-4292-BC4E-3F3DB69BC000}" dt="2019-04-11T00:11:18.535" v="555"/>
          <ac:spMkLst>
            <pc:docMk/>
            <pc:sldMk cId="4109517247" sldId="257"/>
            <ac:spMk id="3" creationId="{A5DB9546-E46F-4E22-BD22-A7036F5FA822}"/>
          </ac:spMkLst>
        </pc:spChg>
      </pc:sldChg>
      <pc:sldChg chg="modSp">
        <pc:chgData name="南 ことり" userId="6098f8e77f692dc6" providerId="LiveId" clId="{E22D34C2-AEDB-4292-BC4E-3F3DB69BC000}" dt="2019-04-10T23:58:22.122" v="259" actId="404"/>
        <pc:sldMkLst>
          <pc:docMk/>
          <pc:sldMk cId="2291003960" sldId="258"/>
        </pc:sldMkLst>
        <pc:spChg chg="mod">
          <ac:chgData name="南 ことり" userId="6098f8e77f692dc6" providerId="LiveId" clId="{E22D34C2-AEDB-4292-BC4E-3F3DB69BC000}" dt="2019-04-10T23:58:22.122" v="259" actId="404"/>
          <ac:spMkLst>
            <pc:docMk/>
            <pc:sldMk cId="2291003960" sldId="258"/>
            <ac:spMk id="13" creationId="{3A3330A6-7D11-4B91-BFF6-B4C4B0E7A75F}"/>
          </ac:spMkLst>
        </pc:spChg>
      </pc:sldChg>
      <pc:sldChg chg="modSp">
        <pc:chgData name="南 ことり" userId="6098f8e77f692dc6" providerId="LiveId" clId="{E22D34C2-AEDB-4292-BC4E-3F3DB69BC000}" dt="2019-04-10T23:58:38.593" v="262" actId="255"/>
        <pc:sldMkLst>
          <pc:docMk/>
          <pc:sldMk cId="3861205007" sldId="261"/>
        </pc:sldMkLst>
        <pc:spChg chg="mod">
          <ac:chgData name="南 ことり" userId="6098f8e77f692dc6" providerId="LiveId" clId="{E22D34C2-AEDB-4292-BC4E-3F3DB69BC000}" dt="2019-04-10T23:58:38.593" v="262" actId="255"/>
          <ac:spMkLst>
            <pc:docMk/>
            <pc:sldMk cId="3861205007" sldId="261"/>
            <ac:spMk id="5" creationId="{24B61D4F-6F1E-484A-9C81-338FA9C926FD}"/>
          </ac:spMkLst>
        </pc:spChg>
      </pc:sldChg>
      <pc:sldChg chg="addSp delSp modSp add ord">
        <pc:chgData name="南 ことり" userId="6098f8e77f692dc6" providerId="LiveId" clId="{E22D34C2-AEDB-4292-BC4E-3F3DB69BC000}" dt="2019-04-11T00:13:23.109" v="603" actId="1076"/>
        <pc:sldMkLst>
          <pc:docMk/>
          <pc:sldMk cId="4048952201" sldId="262"/>
        </pc:sldMkLst>
        <pc:spChg chg="add del mod">
          <ac:chgData name="南 ことり" userId="6098f8e77f692dc6" providerId="LiveId" clId="{E22D34C2-AEDB-4292-BC4E-3F3DB69BC000}" dt="2019-04-11T00:13:19.701" v="602" actId="1076"/>
          <ac:spMkLst>
            <pc:docMk/>
            <pc:sldMk cId="4048952201" sldId="262"/>
            <ac:spMk id="3" creationId="{EA5A28E1-8C34-4C71-B5E7-CCCF6D32D5C3}"/>
          </ac:spMkLst>
        </pc:spChg>
        <pc:spChg chg="add del mod">
          <ac:chgData name="南 ことり" userId="6098f8e77f692dc6" providerId="LiveId" clId="{E22D34C2-AEDB-4292-BC4E-3F3DB69BC000}" dt="2019-04-10T23:54:17.585" v="230" actId="11529"/>
          <ac:spMkLst>
            <pc:docMk/>
            <pc:sldMk cId="4048952201" sldId="262"/>
            <ac:spMk id="5" creationId="{21265C91-755D-4BE3-BFE4-1D096BE77AFE}"/>
          </ac:spMkLst>
        </pc:spChg>
        <pc:spChg chg="add del mod">
          <ac:chgData name="南 ことり" userId="6098f8e77f692dc6" providerId="LiveId" clId="{E22D34C2-AEDB-4292-BC4E-3F3DB69BC000}" dt="2019-04-11T00:12:29.804" v="587" actId="478"/>
          <ac:spMkLst>
            <pc:docMk/>
            <pc:sldMk cId="4048952201" sldId="262"/>
            <ac:spMk id="6" creationId="{50F9C39B-03C2-4399-8E47-1A779F429E00}"/>
          </ac:spMkLst>
        </pc:spChg>
        <pc:spChg chg="add del mod">
          <ac:chgData name="南 ことり" userId="6098f8e77f692dc6" providerId="LiveId" clId="{E22D34C2-AEDB-4292-BC4E-3F3DB69BC000}" dt="2019-04-11T00:12:31.163" v="588" actId="478"/>
          <ac:spMkLst>
            <pc:docMk/>
            <pc:sldMk cId="4048952201" sldId="262"/>
            <ac:spMk id="8" creationId="{1231D2DB-E682-433D-9DED-429F02C14195}"/>
          </ac:spMkLst>
        </pc:spChg>
        <pc:spChg chg="add del mod">
          <ac:chgData name="南 ことり" userId="6098f8e77f692dc6" providerId="LiveId" clId="{E22D34C2-AEDB-4292-BC4E-3F3DB69BC000}" dt="2019-04-11T00:12:31.885" v="589" actId="478"/>
          <ac:spMkLst>
            <pc:docMk/>
            <pc:sldMk cId="4048952201" sldId="262"/>
            <ac:spMk id="9" creationId="{DF1A3389-2613-4EFF-B010-436B577C32BC}"/>
          </ac:spMkLst>
        </pc:spChg>
        <pc:spChg chg="add mod">
          <ac:chgData name="南 ことり" userId="6098f8e77f692dc6" providerId="LiveId" clId="{E22D34C2-AEDB-4292-BC4E-3F3DB69BC000}" dt="2019-04-11T00:13:23.109" v="603" actId="1076"/>
          <ac:spMkLst>
            <pc:docMk/>
            <pc:sldMk cId="4048952201" sldId="262"/>
            <ac:spMk id="10" creationId="{14D02864-19FB-4E79-BDF8-8A37679805D4}"/>
          </ac:spMkLst>
        </pc:spChg>
        <pc:spChg chg="del mod">
          <ac:chgData name="南 ことり" userId="6098f8e77f692dc6" providerId="LiveId" clId="{E22D34C2-AEDB-4292-BC4E-3F3DB69BC000}" dt="2019-04-10T23:48:32.158" v="20" actId="478"/>
          <ac:spMkLst>
            <pc:docMk/>
            <pc:sldMk cId="4048952201" sldId="262"/>
            <ac:spMk id="13" creationId="{3A3330A6-7D11-4B91-BFF6-B4C4B0E7A75F}"/>
          </ac:spMkLst>
        </pc:spChg>
      </pc:sldChg>
      <pc:sldChg chg="add">
        <pc:chgData name="南 ことり" userId="6098f8e77f692dc6" providerId="LiveId" clId="{E22D34C2-AEDB-4292-BC4E-3F3DB69BC000}" dt="2019-04-11T00:11:44.359" v="556"/>
        <pc:sldMkLst>
          <pc:docMk/>
          <pc:sldMk cId="2356314354" sldId="263"/>
        </pc:sldMkLst>
      </pc:sldChg>
      <pc:sldMasterChg chg="setBg modSldLayout">
        <pc:chgData name="南 ことり" userId="6098f8e77f692dc6" providerId="LiveId" clId="{E22D34C2-AEDB-4292-BC4E-3F3DB69BC000}" dt="2019-04-10T20:18:14.872" v="12"/>
        <pc:sldMasterMkLst>
          <pc:docMk/>
          <pc:sldMasterMk cId="861932516" sldId="2147483672"/>
        </pc:sldMasterMkLst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1420918475" sldId="2147483673"/>
          </pc:sldLayoutMkLst>
        </pc:sldLayoutChg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1553927838" sldId="2147483674"/>
          </pc:sldLayoutMkLst>
        </pc:sldLayoutChg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1713541363" sldId="2147483675"/>
          </pc:sldLayoutMkLst>
        </pc:sldLayoutChg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2281181816" sldId="2147483676"/>
          </pc:sldLayoutMkLst>
        </pc:sldLayoutChg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3148716584" sldId="2147483677"/>
          </pc:sldLayoutMkLst>
        </pc:sldLayoutChg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842392258" sldId="2147483678"/>
          </pc:sldLayoutMkLst>
        </pc:sldLayoutChg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3172780589" sldId="2147483679"/>
          </pc:sldLayoutMkLst>
        </pc:sldLayoutChg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1989202697" sldId="2147483680"/>
          </pc:sldLayoutMkLst>
        </pc:sldLayoutChg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1485523660" sldId="2147483681"/>
          </pc:sldLayoutMkLst>
        </pc:sldLayoutChg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1344256019" sldId="2147483682"/>
          </pc:sldLayoutMkLst>
        </pc:sldLayoutChg>
        <pc:sldLayoutChg chg="setBg">
          <pc:chgData name="南 ことり" userId="6098f8e77f692dc6" providerId="LiveId" clId="{E22D34C2-AEDB-4292-BC4E-3F3DB69BC000}" dt="2019-04-10T20:18:14.872" v="12"/>
          <pc:sldLayoutMkLst>
            <pc:docMk/>
            <pc:sldMasterMk cId="861932516" sldId="2147483672"/>
            <pc:sldLayoutMk cId="272987041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5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2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8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1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9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8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2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EA2C-3201-4761-9310-F4310B223C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32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773F7CB-8F5D-4B98-8237-8DA572841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4238044" y="1908312"/>
            <a:ext cx="3665553" cy="29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368C-0A66-40C9-8479-24596D6C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This Week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B9546-E46F-4E22-BD22-A7036F5F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Snake</a:t>
            </a:r>
            <a:r>
              <a:rPr lang="ko-KR" altLang="en-US" dirty="0"/>
              <a:t>게임 간소화 및 플랫폼 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다인용</a:t>
            </a:r>
            <a:r>
              <a:rPr lang="ko-KR" altLang="en-US" dirty="0"/>
              <a:t> 게임으로 개발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B0C9A4E0-6CD2-43D9-AEE5-CAEC134F8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1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Progress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5A28E1-8C34-4C71-B5E7-CCCF6D32D5C3}"/>
              </a:ext>
            </a:extLst>
          </p:cNvPr>
          <p:cNvSpPr/>
          <p:nvPr/>
        </p:nvSpPr>
        <p:spPr>
          <a:xfrm>
            <a:off x="1934766" y="3314034"/>
            <a:ext cx="3701652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Team</a:t>
            </a:r>
            <a:r>
              <a:rPr lang="ko-KR" altLang="en-US" sz="4800" dirty="0"/>
              <a:t> </a:t>
            </a:r>
            <a:r>
              <a:rPr lang="en-US" altLang="ko-KR" sz="4800" dirty="0"/>
              <a:t>A</a:t>
            </a:r>
            <a:endParaRPr lang="ko-KR" altLang="en-US" sz="4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D02864-19FB-4E79-BDF8-8A37679805D4}"/>
              </a:ext>
            </a:extLst>
          </p:cNvPr>
          <p:cNvSpPr/>
          <p:nvPr/>
        </p:nvSpPr>
        <p:spPr>
          <a:xfrm>
            <a:off x="7452123" y="3314034"/>
            <a:ext cx="3701652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Team</a:t>
            </a:r>
            <a:r>
              <a:rPr lang="ko-KR" altLang="en-US" sz="4800" dirty="0"/>
              <a:t> </a:t>
            </a:r>
            <a:r>
              <a:rPr lang="en-US" altLang="ko-KR" sz="4800" dirty="0"/>
              <a:t>B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4895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Progress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5A28E1-8C34-4C71-B5E7-CCCF6D32D5C3}"/>
              </a:ext>
            </a:extLst>
          </p:cNvPr>
          <p:cNvSpPr/>
          <p:nvPr/>
        </p:nvSpPr>
        <p:spPr>
          <a:xfrm>
            <a:off x="2520554" y="3195063"/>
            <a:ext cx="7059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Snake                   Snack</a:t>
            </a:r>
          </a:p>
          <a:p>
            <a:endParaRPr lang="en-US" altLang="ko-KR" sz="4800" dirty="0"/>
          </a:p>
          <a:p>
            <a:endParaRPr lang="en-US" altLang="ko-KR" sz="4800" dirty="0"/>
          </a:p>
          <a:p>
            <a:endParaRPr lang="en-US" altLang="ko-KR" sz="4800" dirty="0"/>
          </a:p>
          <a:p>
            <a:endParaRPr lang="en-US" altLang="ko-KR" sz="4800" dirty="0"/>
          </a:p>
          <a:p>
            <a:endParaRPr lang="ko-KR" altLang="en-US" sz="4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F9C39B-03C2-4399-8E47-1A779F429E00}"/>
              </a:ext>
            </a:extLst>
          </p:cNvPr>
          <p:cNvSpPr/>
          <p:nvPr/>
        </p:nvSpPr>
        <p:spPr>
          <a:xfrm>
            <a:off x="3264693" y="4300536"/>
            <a:ext cx="364332" cy="364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31D2DB-E682-433D-9DED-429F02C14195}"/>
              </a:ext>
            </a:extLst>
          </p:cNvPr>
          <p:cNvSpPr/>
          <p:nvPr/>
        </p:nvSpPr>
        <p:spPr>
          <a:xfrm>
            <a:off x="7903368" y="4300536"/>
            <a:ext cx="364332" cy="364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1A3389-2613-4EFF-B010-436B577C32BC}"/>
              </a:ext>
            </a:extLst>
          </p:cNvPr>
          <p:cNvSpPr/>
          <p:nvPr/>
        </p:nvSpPr>
        <p:spPr>
          <a:xfrm>
            <a:off x="8701679" y="4300536"/>
            <a:ext cx="364332" cy="3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1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Progress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3330A6-7D11-4B91-BFF6-B4C4B0E7A75F}"/>
              </a:ext>
            </a:extLst>
          </p:cNvPr>
          <p:cNvSpPr txBox="1"/>
          <p:nvPr/>
        </p:nvSpPr>
        <p:spPr>
          <a:xfrm>
            <a:off x="628650" y="1771954"/>
            <a:ext cx="73056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#Key Event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en-US" altLang="ko-KR" sz="1400" dirty="0"/>
              <a:t> key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en-US" altLang="ko-KR" sz="1400" dirty="0"/>
              <a:t> keys: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ko-KR" sz="1400" dirty="0"/>
              <a:t> keys[</a:t>
            </a:r>
            <a:r>
              <a:rPr lang="en-US" altLang="ko-KR" sz="1400" dirty="0" err="1"/>
              <a:t>pygame.K_LEFT</a:t>
            </a:r>
            <a:r>
              <a:rPr lang="en-US" altLang="ko-KR" sz="1400" dirty="0"/>
              <a:t>]:</a:t>
            </a:r>
          </a:p>
          <a:p>
            <a:r>
              <a:rPr lang="en-US" altLang="ko-KR" sz="1400" dirty="0"/>
              <a:t>                    snake1.dirnx = -1</a:t>
            </a:r>
          </a:p>
          <a:p>
            <a:r>
              <a:rPr lang="en-US" altLang="ko-KR" sz="1400" dirty="0"/>
              <a:t>                    snake1.dirny = 0</a:t>
            </a:r>
          </a:p>
          <a:p>
            <a:r>
              <a:rPr lang="en-US" altLang="ko-KR" sz="1400" dirty="0"/>
              <a:t>                    snake1.turns[snake1.head.pos[:]] = [snake1.dirnx, snake1.dirny]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ko-KR" sz="1400" dirty="0"/>
              <a:t> keys[</a:t>
            </a:r>
            <a:r>
              <a:rPr lang="en-US" altLang="ko-KR" sz="1400" dirty="0" err="1"/>
              <a:t>pygame.K_RIGHT</a:t>
            </a:r>
            <a:r>
              <a:rPr lang="en-US" altLang="ko-KR" sz="1400" dirty="0"/>
              <a:t>]:</a:t>
            </a:r>
          </a:p>
          <a:p>
            <a:r>
              <a:rPr lang="en-US" altLang="ko-KR" sz="1400" dirty="0"/>
              <a:t>                    snake1.dirnx = 1</a:t>
            </a:r>
          </a:p>
          <a:p>
            <a:r>
              <a:rPr lang="en-US" altLang="ko-KR" sz="1400" dirty="0"/>
              <a:t>                    snake1.dirny = 0</a:t>
            </a:r>
          </a:p>
          <a:p>
            <a:r>
              <a:rPr lang="en-US" altLang="ko-KR" sz="1400" dirty="0"/>
              <a:t>                    snake1.turns[snake1.head.pos[:]] = [snake1.dirnx, snake1.dirny]</a:t>
            </a:r>
          </a:p>
          <a:p>
            <a:r>
              <a:rPr lang="en-US" altLang="ko-KR" sz="1400" dirty="0"/>
              <a:t>                    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ko-KR" sz="1400" dirty="0"/>
              <a:t> keys[</a:t>
            </a:r>
            <a:r>
              <a:rPr lang="en-US" altLang="ko-KR" sz="1400" dirty="0" err="1"/>
              <a:t>pygame.K_UP</a:t>
            </a:r>
            <a:r>
              <a:rPr lang="en-US" altLang="ko-KR" sz="1400" dirty="0"/>
              <a:t>]:</a:t>
            </a:r>
          </a:p>
          <a:p>
            <a:r>
              <a:rPr lang="en-US" altLang="ko-KR" sz="1400" dirty="0"/>
              <a:t>                    snake1.dirnx = 0</a:t>
            </a:r>
          </a:p>
          <a:p>
            <a:r>
              <a:rPr lang="en-US" altLang="ko-KR" sz="1400" dirty="0"/>
              <a:t>                    snake1.dirny = -1</a:t>
            </a:r>
          </a:p>
          <a:p>
            <a:r>
              <a:rPr lang="en-US" altLang="ko-KR" sz="1400" dirty="0"/>
              <a:t>                    snake1.turns[snake1.head.pos[:]] = [snake1.dirnx, snake1.dirny]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ko-KR" sz="1400" dirty="0"/>
              <a:t> keys[</a:t>
            </a:r>
            <a:r>
              <a:rPr lang="en-US" altLang="ko-KR" sz="1400" dirty="0" err="1"/>
              <a:t>pygame.K_DOWN</a:t>
            </a:r>
            <a:r>
              <a:rPr lang="en-US" altLang="ko-KR" sz="1400" dirty="0"/>
              <a:t>]:</a:t>
            </a:r>
          </a:p>
          <a:p>
            <a:r>
              <a:rPr lang="en-US" altLang="ko-KR" sz="1400" dirty="0"/>
              <a:t>                    </a:t>
            </a:r>
            <a:r>
              <a:rPr lang="en-US" altLang="ko-KR" sz="1400" dirty="0" err="1"/>
              <a:t>snake.dirnx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                    snake1.dirny = 1</a:t>
            </a:r>
          </a:p>
          <a:p>
            <a:r>
              <a:rPr lang="en-US" altLang="ko-KR" sz="1400" dirty="0"/>
              <a:t>                    snake1.turns[snake1.head.pos[:]] = [snake1.dirnx, snake1.dirny]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10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Progress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61D4F-6F1E-484A-9C81-338FA9C926FD}"/>
              </a:ext>
            </a:extLst>
          </p:cNvPr>
          <p:cNvSpPr txBox="1"/>
          <p:nvPr/>
        </p:nvSpPr>
        <p:spPr>
          <a:xfrm>
            <a:off x="838200" y="2591104"/>
            <a:ext cx="7305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#Collision Check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ko-KR" sz="1500" dirty="0"/>
              <a:t> s1.body[0].pos == snack1.pos:</a:t>
            </a:r>
          </a:p>
          <a:p>
            <a:r>
              <a:rPr lang="en-US" altLang="ko-KR" sz="1500" dirty="0"/>
              <a:t>            s1.addCube()</a:t>
            </a:r>
          </a:p>
          <a:p>
            <a:r>
              <a:rPr lang="en-US" altLang="ko-KR" sz="1500" dirty="0"/>
              <a:t>            snack1 = cube(</a:t>
            </a:r>
            <a:r>
              <a:rPr lang="en-US" altLang="ko-KR" sz="1500" dirty="0" err="1"/>
              <a:t>randomSnack</a:t>
            </a:r>
            <a:r>
              <a:rPr lang="en-US" altLang="ko-KR" sz="1500" dirty="0"/>
              <a:t>(rows, s1), color=(0,255,0))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    </a:t>
            </a:r>
            <a:r>
              <a:rPr lang="en-US" altLang="ko-KR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ko-KR" sz="1500" dirty="0"/>
              <a:t> s2.body[0].pos == snack2.pos:</a:t>
            </a:r>
          </a:p>
          <a:p>
            <a:r>
              <a:rPr lang="en-US" altLang="ko-KR" sz="1500" dirty="0"/>
              <a:t>            s2.addCube()</a:t>
            </a:r>
          </a:p>
          <a:p>
            <a:r>
              <a:rPr lang="en-US" altLang="ko-KR" sz="1500" dirty="0"/>
              <a:t>            snack2 = cube(</a:t>
            </a:r>
            <a:r>
              <a:rPr lang="en-US" altLang="ko-KR" sz="1500" dirty="0" err="1"/>
              <a:t>randomSnack</a:t>
            </a:r>
            <a:r>
              <a:rPr lang="en-US" altLang="ko-KR" sz="1500" dirty="0"/>
              <a:t>(rows, s2), color=(0,0,255))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6120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8D102-6773-46CB-BB1C-3CEE57B9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254" y="2656131"/>
            <a:ext cx="3323492" cy="1545737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49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285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나눔고딕</vt:lpstr>
      <vt:lpstr>Arial</vt:lpstr>
      <vt:lpstr>Office Theme</vt:lpstr>
      <vt:lpstr>PowerPoint 프레젠테이션</vt:lpstr>
      <vt:lpstr>Goal of This Week</vt:lpstr>
      <vt:lpstr>Current Progress</vt:lpstr>
      <vt:lpstr>Current Progress</vt:lpstr>
      <vt:lpstr>Current Progress</vt:lpstr>
      <vt:lpstr>Current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南 ことり</dc:creator>
  <cp:lastModifiedBy>南 ことり</cp:lastModifiedBy>
  <cp:revision>4</cp:revision>
  <dcterms:created xsi:type="dcterms:W3CDTF">2019-04-10T19:28:31Z</dcterms:created>
  <dcterms:modified xsi:type="dcterms:W3CDTF">2019-04-11T00:13:24Z</dcterms:modified>
</cp:coreProperties>
</file>