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5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39575-6EEC-4BD9-A76D-146EAF187D5B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0144B71-670B-498B-96A9-E17EA4D0211D}" type="slidenum">
              <a:rPr lang="en-US" b="0"/>
              <a:pPr/>
              <a:t>‹#›</a:t>
            </a:fld>
            <a:endParaRPr lang="en-US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2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F8C8D-5503-47BC-A0D6-5B89EBE05C55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C040E4F-1997-4677-BD58-954E57F918B4}" type="slidenum">
              <a:rPr lang="en-US" b="0"/>
              <a:pPr/>
              <a:t>‹#›</a:t>
            </a:fld>
            <a:endParaRPr lang="en-US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8B0F1-FC0D-4F40-A759-1CA9B206A695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5CA6849-5638-441F-9877-5554A3AA2BCD}" type="slidenum">
              <a:rPr lang="en-US" b="0"/>
              <a:pPr/>
              <a:t>‹#›</a:t>
            </a:fld>
            <a:endParaRPr lang="en-US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7"/>
          <p:cNvSpPr/>
          <p:nvPr/>
        </p:nvSpPr>
        <p:spPr>
          <a:xfrm>
            <a:off x="0" y="598488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8"/>
          <p:cNvSpPr/>
          <p:nvPr/>
        </p:nvSpPr>
        <p:spPr>
          <a:xfrm>
            <a:off x="7315200" y="209550"/>
            <a:ext cx="1714500" cy="34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7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3318C6-DEBE-4D1C-B3C7-F59A2E07DF05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5DFA471-EDE7-4888-9676-0E9C762B64E0}" type="slidenum">
              <a:rPr lang="en-US" b="0"/>
              <a:pPr/>
              <a:t>‹#›</a:t>
            </a:fld>
            <a:endParaRPr lang="en-US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k object 17"/>
          <p:cNvSpPr/>
          <p:nvPr/>
        </p:nvSpPr>
        <p:spPr>
          <a:xfrm>
            <a:off x="0" y="598488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8"/>
          <p:cNvSpPr/>
          <p:nvPr/>
        </p:nvSpPr>
        <p:spPr>
          <a:xfrm>
            <a:off x="7315200" y="209550"/>
            <a:ext cx="1714500" cy="34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20"/>
          <p:cNvSpPr/>
          <p:nvPr/>
        </p:nvSpPr>
        <p:spPr>
          <a:xfrm>
            <a:off x="7043738" y="123825"/>
            <a:ext cx="18415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8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C7DF0C-23B3-4B77-8198-91D2DC4EB19D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9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661EC1-72F8-4816-B7D2-386FF17FE9B9}" type="slidenum">
              <a:rPr lang="en-US" b="0"/>
              <a:pPr/>
              <a:t>‹#›</a:t>
            </a:fld>
            <a:endParaRPr lang="en-US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598488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47675" y="179388"/>
            <a:ext cx="82486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592138" y="849313"/>
            <a:ext cx="79597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32575" y="4814888"/>
            <a:ext cx="2163763" cy="1778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338"/>
              </a:lnSpc>
              <a:defRPr sz="1200">
                <a:solidFill>
                  <a:srgbClr val="006FC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www.edureka.co/hadoop-admin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138"/>
            <a:ext cx="2103438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C025E1-53E0-4A06-B30C-9CF0E72CD52C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650" y="4824413"/>
            <a:ext cx="627063" cy="1778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25"/>
              </a:spcBef>
              <a:defRPr sz="1200" b="1">
                <a:solidFill>
                  <a:srgbClr val="006FC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Slide </a:t>
            </a:r>
            <a:fld id="{9BC801AB-6136-414F-B32E-46923C50AB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4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edureka.co/hadoop-admin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hadoop-adm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hyperlink" Target="http://www.edureka.co/hadoop-admin" TargetMode="External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-admin" TargetMode="External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hyperlink" Target="http://www.edureka.in/hadoop-admin" TargetMode="External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5.jpe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-admin" TargetMode="External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-admin" TargetMode="External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hyperlink" Target="http://www.edureka.in/hadoop-adm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-admin" TargetMode="External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hadoop-admin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hadoop-adm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co/hadoop-admin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hyperlink" Target="http://www.edureka.co/hadoop-admin" TargetMode="External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hadoop-admin" TargetMode="External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hadoop-adm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hyperlink" Target="http://www.edureka.co/java-hadoop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hyperlink" Target="http://www.edureka.co/hadoop-adm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hyperlink" Target="http://www.edureka.co/hadoop-admin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://www.edureka.co/hadoop-adm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://www.edureka.co/hadoop-admin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www.edureka.co/hadoop-admin" TargetMode="External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hyperlink" Target="http://www.edureka.co/hadoop-admin" TargetMode="External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hyperlink" Target="http://www.edureka.co/hadoop-ad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1" name="object 4"/>
          <p:cNvSpPr>
            <a:spLocks noChangeArrowheads="1"/>
          </p:cNvSpPr>
          <p:nvPr/>
        </p:nvSpPr>
        <p:spPr bwMode="auto">
          <a:xfrm>
            <a:off x="2522538" y="0"/>
            <a:ext cx="4165600" cy="31257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825" y="3332163"/>
            <a:ext cx="5380038" cy="214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View 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Hadoop </a:t>
            </a:r>
            <a:r>
              <a:rPr sz="1400" spc="-5" dirty="0">
                <a:solidFill>
                  <a:srgbClr val="252525"/>
                </a:solidFill>
                <a:latin typeface="Calibri"/>
                <a:cs typeface="Calibri"/>
              </a:rPr>
              <a:t>Administration 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Course at</a:t>
            </a:r>
            <a:r>
              <a:rPr sz="14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  <a:hlinkClick r:id="rId5"/>
              </a:rPr>
              <a:t>www.edureka.co/hadoop-admin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088" y="2798763"/>
            <a:ext cx="701675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252525"/>
                </a:solidFill>
                <a:latin typeface="Castellar"/>
                <a:cs typeface="Castellar"/>
              </a:rPr>
              <a:t>Secure your </a:t>
            </a:r>
            <a:r>
              <a:rPr sz="2000" spc="-5" dirty="0">
                <a:solidFill>
                  <a:srgbClr val="252525"/>
                </a:solidFill>
                <a:latin typeface="Castellar"/>
                <a:cs typeface="Castellar"/>
              </a:rPr>
              <a:t>Hadoop </a:t>
            </a:r>
            <a:r>
              <a:rPr sz="2000" dirty="0">
                <a:solidFill>
                  <a:srgbClr val="252525"/>
                </a:solidFill>
                <a:latin typeface="Castellar"/>
                <a:cs typeface="Castellar"/>
              </a:rPr>
              <a:t>Cluster </a:t>
            </a:r>
            <a:r>
              <a:rPr sz="2000" spc="-5" dirty="0">
                <a:solidFill>
                  <a:srgbClr val="252525"/>
                </a:solidFill>
                <a:latin typeface="Castellar"/>
                <a:cs typeface="Castellar"/>
              </a:rPr>
              <a:t>with</a:t>
            </a:r>
            <a:r>
              <a:rPr sz="2000" spc="-80" dirty="0">
                <a:solidFill>
                  <a:srgbClr val="252525"/>
                </a:solidFill>
                <a:latin typeface="Castellar"/>
                <a:cs typeface="Castellar"/>
              </a:rPr>
              <a:t> </a:t>
            </a:r>
            <a:r>
              <a:rPr sz="2000" dirty="0">
                <a:solidFill>
                  <a:srgbClr val="252525"/>
                </a:solidFill>
                <a:latin typeface="Castellar"/>
                <a:cs typeface="Castellar"/>
              </a:rPr>
              <a:t>Kerberos</a:t>
            </a:r>
            <a:endParaRPr sz="2000">
              <a:latin typeface="Castellar"/>
              <a:cs typeface="Castel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Configuration</a:t>
            </a:r>
            <a:r>
              <a:rPr spc="-75" dirty="0"/>
              <a:t> </a:t>
            </a:r>
            <a:r>
              <a:rPr spc="-5" dirty="0"/>
              <a:t>Files</a:t>
            </a:r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466725" y="1651000"/>
            <a:ext cx="1501775" cy="465138"/>
          </a:xfrm>
          <a:custGeom>
            <a:avLst/>
            <a:gdLst/>
            <a:ahLst/>
            <a:cxnLst>
              <a:cxn ang="0">
                <a:pos x="0" y="465924"/>
              </a:cxn>
              <a:cxn ang="0">
                <a:pos x="1500251" y="465924"/>
              </a:cxn>
              <a:cxn ang="0">
                <a:pos x="1500251" y="0"/>
              </a:cxn>
              <a:cxn ang="0">
                <a:pos x="0" y="0"/>
              </a:cxn>
              <a:cxn ang="0">
                <a:pos x="0" y="465924"/>
              </a:cxn>
            </a:cxnLst>
            <a:rect l="0" t="0" r="r" b="b"/>
            <a:pathLst>
              <a:path w="1500505" h="466089">
                <a:moveTo>
                  <a:pt x="0" y="465924"/>
                </a:moveTo>
                <a:lnTo>
                  <a:pt x="1500251" y="465924"/>
                </a:lnTo>
                <a:lnTo>
                  <a:pt x="1500251" y="0"/>
                </a:lnTo>
                <a:lnTo>
                  <a:pt x="0" y="0"/>
                </a:lnTo>
                <a:lnTo>
                  <a:pt x="0" y="4659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1966913" y="1651000"/>
            <a:ext cx="6816725" cy="465138"/>
          </a:xfrm>
          <a:custGeom>
            <a:avLst/>
            <a:gdLst/>
            <a:ahLst/>
            <a:cxnLst>
              <a:cxn ang="0">
                <a:pos x="0" y="465924"/>
              </a:cxn>
              <a:cxn ang="0">
                <a:pos x="6816217" y="465924"/>
              </a:cxn>
              <a:cxn ang="0">
                <a:pos x="6816217" y="0"/>
              </a:cxn>
              <a:cxn ang="0">
                <a:pos x="0" y="0"/>
              </a:cxn>
              <a:cxn ang="0">
                <a:pos x="0" y="465924"/>
              </a:cxn>
            </a:cxnLst>
            <a:rect l="0" t="0" r="r" b="b"/>
            <a:pathLst>
              <a:path w="6816725" h="466089">
                <a:moveTo>
                  <a:pt x="0" y="465924"/>
                </a:moveTo>
                <a:lnTo>
                  <a:pt x="6816217" y="465924"/>
                </a:lnTo>
                <a:lnTo>
                  <a:pt x="6816217" y="0"/>
                </a:lnTo>
                <a:lnTo>
                  <a:pt x="0" y="0"/>
                </a:lnTo>
                <a:lnTo>
                  <a:pt x="0" y="4659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466725" y="2420938"/>
            <a:ext cx="1501775" cy="247650"/>
          </a:xfrm>
          <a:custGeom>
            <a:avLst/>
            <a:gdLst/>
            <a:ahLst/>
            <a:cxnLst>
              <a:cxn ang="0">
                <a:pos x="0" y="246684"/>
              </a:cxn>
              <a:cxn ang="0">
                <a:pos x="1500251" y="246684"/>
              </a:cxn>
              <a:cxn ang="0">
                <a:pos x="1500251" y="0"/>
              </a:cxn>
              <a:cxn ang="0">
                <a:pos x="0" y="0"/>
              </a:cxn>
              <a:cxn ang="0">
                <a:pos x="0" y="246684"/>
              </a:cxn>
            </a:cxnLst>
            <a:rect l="0" t="0" r="r" b="b"/>
            <a:pathLst>
              <a:path w="1500505" h="247014">
                <a:moveTo>
                  <a:pt x="0" y="246684"/>
                </a:moveTo>
                <a:lnTo>
                  <a:pt x="1500251" y="246684"/>
                </a:lnTo>
                <a:lnTo>
                  <a:pt x="1500251" y="0"/>
                </a:lnTo>
                <a:lnTo>
                  <a:pt x="0" y="0"/>
                </a:lnTo>
                <a:lnTo>
                  <a:pt x="0" y="2466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1966913" y="2420938"/>
            <a:ext cx="6816725" cy="247650"/>
          </a:xfrm>
          <a:custGeom>
            <a:avLst/>
            <a:gdLst/>
            <a:ahLst/>
            <a:cxnLst>
              <a:cxn ang="0">
                <a:pos x="0" y="246684"/>
              </a:cxn>
              <a:cxn ang="0">
                <a:pos x="6816217" y="246684"/>
              </a:cxn>
              <a:cxn ang="0">
                <a:pos x="6816217" y="0"/>
              </a:cxn>
              <a:cxn ang="0">
                <a:pos x="0" y="0"/>
              </a:cxn>
              <a:cxn ang="0">
                <a:pos x="0" y="246684"/>
              </a:cxn>
            </a:cxnLst>
            <a:rect l="0" t="0" r="r" b="b"/>
            <a:pathLst>
              <a:path w="6816725" h="247014">
                <a:moveTo>
                  <a:pt x="0" y="246684"/>
                </a:moveTo>
                <a:lnTo>
                  <a:pt x="6816217" y="246684"/>
                </a:lnTo>
                <a:lnTo>
                  <a:pt x="6816217" y="0"/>
                </a:lnTo>
                <a:lnTo>
                  <a:pt x="0" y="0"/>
                </a:lnTo>
                <a:lnTo>
                  <a:pt x="0" y="2466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466725" y="2979738"/>
            <a:ext cx="1501775" cy="357187"/>
          </a:xfrm>
          <a:custGeom>
            <a:avLst/>
            <a:gdLst/>
            <a:ahLst/>
            <a:cxnLst>
              <a:cxn ang="0">
                <a:pos x="0" y="357187"/>
              </a:cxn>
              <a:cxn ang="0">
                <a:pos x="1500251" y="357187"/>
              </a:cxn>
              <a:cxn ang="0">
                <a:pos x="1500251" y="0"/>
              </a:cxn>
              <a:cxn ang="0">
                <a:pos x="0" y="0"/>
              </a:cxn>
              <a:cxn ang="0">
                <a:pos x="0" y="357187"/>
              </a:cxn>
            </a:cxnLst>
            <a:rect l="0" t="0" r="r" b="b"/>
            <a:pathLst>
              <a:path w="1500505" h="357504">
                <a:moveTo>
                  <a:pt x="0" y="357187"/>
                </a:moveTo>
                <a:lnTo>
                  <a:pt x="1500251" y="357187"/>
                </a:lnTo>
                <a:lnTo>
                  <a:pt x="1500251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1966913" y="2979738"/>
            <a:ext cx="6816725" cy="357187"/>
          </a:xfrm>
          <a:custGeom>
            <a:avLst/>
            <a:gdLst/>
            <a:ahLst/>
            <a:cxnLst>
              <a:cxn ang="0">
                <a:pos x="0" y="357187"/>
              </a:cxn>
              <a:cxn ang="0">
                <a:pos x="6816217" y="357187"/>
              </a:cxn>
              <a:cxn ang="0">
                <a:pos x="6816217" y="0"/>
              </a:cxn>
              <a:cxn ang="0">
                <a:pos x="0" y="0"/>
              </a:cxn>
              <a:cxn ang="0">
                <a:pos x="0" y="357187"/>
              </a:cxn>
            </a:cxnLst>
            <a:rect l="0" t="0" r="r" b="b"/>
            <a:pathLst>
              <a:path w="6816725" h="357504">
                <a:moveTo>
                  <a:pt x="0" y="357187"/>
                </a:moveTo>
                <a:lnTo>
                  <a:pt x="6816217" y="357187"/>
                </a:lnTo>
                <a:lnTo>
                  <a:pt x="6816217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0375" y="839788"/>
          <a:ext cx="8316913" cy="2497137"/>
        </p:xfrm>
        <a:graphic>
          <a:graphicData uri="http://schemas.openxmlformats.org/drawingml/2006/table">
            <a:tbl>
              <a:tblPr/>
              <a:tblGrid>
                <a:gridCol w="1500188"/>
                <a:gridCol w="6816725"/>
              </a:tblGrid>
              <a:tr h="436563">
                <a:tc>
                  <a:txBody>
                    <a:bodyPr/>
                    <a:lstStyle/>
                    <a:p>
                      <a:pPr marL="296863" marR="0" lvl="0" indent="-161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Configuration  Filenames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 of Log Files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hadoop-env.sh</a:t>
                      </a:r>
                    </a:p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yarn-env.sh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Settings for Hadoop Daemon’s process environment.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core-site.xml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Configuration settings for Hadoop Core such as I/O settings that common to both HDFS and  YARN.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hdfs-site.xml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Configuration settings for HDFS Daemons, the Name Node and the Data Nodes.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yarn-site.xml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Configuration setting for Resource Manager and Node Manager.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mapred-site.xml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Configuration settings for MapReduce Applications.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7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slaves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89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list of machines (one per line) that each run DataNode and Node Manager.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www.edureka.co/hadoop-admin</a:t>
            </a:r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99F9D9A5-E9DB-4379-945D-A4E8C237CD00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2590800" y="817563"/>
            <a:ext cx="857250" cy="857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2590800" y="817563"/>
            <a:ext cx="858838" cy="857250"/>
          </a:xfrm>
          <a:custGeom>
            <a:avLst/>
            <a:gdLst/>
            <a:ahLst/>
            <a:cxnLst>
              <a:cxn ang="0">
                <a:pos x="0" y="429006"/>
              </a:cxn>
              <a:cxn ang="0">
                <a:pos x="2516" y="382252"/>
              </a:cxn>
              <a:cxn ang="0">
                <a:pos x="9892" y="336959"/>
              </a:cxn>
              <a:cxn ang="0">
                <a:pos x="21866" y="293388"/>
              </a:cxn>
              <a:cxn ang="0">
                <a:pos x="38176" y="251800"/>
              </a:cxn>
              <a:cxn ang="0">
                <a:pos x="58561" y="212456"/>
              </a:cxn>
              <a:cxn ang="0">
                <a:pos x="82759" y="175619"/>
              </a:cxn>
              <a:cxn ang="0">
                <a:pos x="110509" y="141550"/>
              </a:cxn>
              <a:cxn ang="0">
                <a:pos x="141550" y="110509"/>
              </a:cxn>
              <a:cxn ang="0">
                <a:pos x="175619" y="82759"/>
              </a:cxn>
              <a:cxn ang="0">
                <a:pos x="212456" y="58561"/>
              </a:cxn>
              <a:cxn ang="0">
                <a:pos x="251800" y="38176"/>
              </a:cxn>
              <a:cxn ang="0">
                <a:pos x="293388" y="21866"/>
              </a:cxn>
              <a:cxn ang="0">
                <a:pos x="336959" y="9892"/>
              </a:cxn>
              <a:cxn ang="0">
                <a:pos x="382252" y="2516"/>
              </a:cxn>
              <a:cxn ang="0">
                <a:pos x="429006" y="0"/>
              </a:cxn>
              <a:cxn ang="0">
                <a:pos x="475759" y="2516"/>
              </a:cxn>
              <a:cxn ang="0">
                <a:pos x="521052" y="9892"/>
              </a:cxn>
              <a:cxn ang="0">
                <a:pos x="564623" y="21866"/>
              </a:cxn>
              <a:cxn ang="0">
                <a:pos x="606211" y="38176"/>
              </a:cxn>
              <a:cxn ang="0">
                <a:pos x="645555" y="58561"/>
              </a:cxn>
              <a:cxn ang="0">
                <a:pos x="682392" y="82759"/>
              </a:cxn>
              <a:cxn ang="0">
                <a:pos x="716461" y="110509"/>
              </a:cxn>
              <a:cxn ang="0">
                <a:pos x="747502" y="141550"/>
              </a:cxn>
              <a:cxn ang="0">
                <a:pos x="775252" y="175619"/>
              </a:cxn>
              <a:cxn ang="0">
                <a:pos x="799450" y="212456"/>
              </a:cxn>
              <a:cxn ang="0">
                <a:pos x="819835" y="251800"/>
              </a:cxn>
              <a:cxn ang="0">
                <a:pos x="836145" y="293388"/>
              </a:cxn>
              <a:cxn ang="0">
                <a:pos x="848119" y="336959"/>
              </a:cxn>
              <a:cxn ang="0">
                <a:pos x="855495" y="382252"/>
              </a:cxn>
              <a:cxn ang="0">
                <a:pos x="858012" y="429006"/>
              </a:cxn>
              <a:cxn ang="0">
                <a:pos x="855495" y="475759"/>
              </a:cxn>
              <a:cxn ang="0">
                <a:pos x="848119" y="521052"/>
              </a:cxn>
              <a:cxn ang="0">
                <a:pos x="836145" y="564623"/>
              </a:cxn>
              <a:cxn ang="0">
                <a:pos x="819835" y="606211"/>
              </a:cxn>
              <a:cxn ang="0">
                <a:pos x="799450" y="645555"/>
              </a:cxn>
              <a:cxn ang="0">
                <a:pos x="775252" y="682392"/>
              </a:cxn>
              <a:cxn ang="0">
                <a:pos x="747502" y="716461"/>
              </a:cxn>
              <a:cxn ang="0">
                <a:pos x="716461" y="747502"/>
              </a:cxn>
              <a:cxn ang="0">
                <a:pos x="682392" y="775252"/>
              </a:cxn>
              <a:cxn ang="0">
                <a:pos x="645555" y="799450"/>
              </a:cxn>
              <a:cxn ang="0">
                <a:pos x="606211" y="819835"/>
              </a:cxn>
              <a:cxn ang="0">
                <a:pos x="564623" y="836145"/>
              </a:cxn>
              <a:cxn ang="0">
                <a:pos x="521052" y="848119"/>
              </a:cxn>
              <a:cxn ang="0">
                <a:pos x="475759" y="855495"/>
              </a:cxn>
              <a:cxn ang="0">
                <a:pos x="429006" y="858012"/>
              </a:cxn>
              <a:cxn ang="0">
                <a:pos x="382252" y="855495"/>
              </a:cxn>
              <a:cxn ang="0">
                <a:pos x="336959" y="848119"/>
              </a:cxn>
              <a:cxn ang="0">
                <a:pos x="293388" y="836145"/>
              </a:cxn>
              <a:cxn ang="0">
                <a:pos x="251800" y="819835"/>
              </a:cxn>
              <a:cxn ang="0">
                <a:pos x="212456" y="799450"/>
              </a:cxn>
              <a:cxn ang="0">
                <a:pos x="175619" y="775252"/>
              </a:cxn>
              <a:cxn ang="0">
                <a:pos x="141550" y="747502"/>
              </a:cxn>
              <a:cxn ang="0">
                <a:pos x="110509" y="716461"/>
              </a:cxn>
              <a:cxn ang="0">
                <a:pos x="82759" y="682392"/>
              </a:cxn>
              <a:cxn ang="0">
                <a:pos x="58561" y="645555"/>
              </a:cxn>
              <a:cxn ang="0">
                <a:pos x="38176" y="606211"/>
              </a:cxn>
              <a:cxn ang="0">
                <a:pos x="21866" y="564623"/>
              </a:cxn>
              <a:cxn ang="0">
                <a:pos x="9892" y="521052"/>
              </a:cxn>
              <a:cxn ang="0">
                <a:pos x="2516" y="475759"/>
              </a:cxn>
              <a:cxn ang="0">
                <a:pos x="0" y="429006"/>
              </a:cxn>
            </a:cxnLst>
            <a:rect l="0" t="0" r="r" b="b"/>
            <a:pathLst>
              <a:path w="858520" h="858519">
                <a:moveTo>
                  <a:pt x="0" y="429006"/>
                </a:moveTo>
                <a:lnTo>
                  <a:pt x="2516" y="382252"/>
                </a:lnTo>
                <a:lnTo>
                  <a:pt x="9892" y="336959"/>
                </a:lnTo>
                <a:lnTo>
                  <a:pt x="21866" y="293388"/>
                </a:lnTo>
                <a:lnTo>
                  <a:pt x="38176" y="251800"/>
                </a:lnTo>
                <a:lnTo>
                  <a:pt x="58561" y="212456"/>
                </a:lnTo>
                <a:lnTo>
                  <a:pt x="82759" y="175619"/>
                </a:lnTo>
                <a:lnTo>
                  <a:pt x="110509" y="141550"/>
                </a:lnTo>
                <a:lnTo>
                  <a:pt x="141550" y="110509"/>
                </a:lnTo>
                <a:lnTo>
                  <a:pt x="175619" y="82759"/>
                </a:lnTo>
                <a:lnTo>
                  <a:pt x="212456" y="58561"/>
                </a:lnTo>
                <a:lnTo>
                  <a:pt x="251800" y="38176"/>
                </a:lnTo>
                <a:lnTo>
                  <a:pt x="293388" y="21866"/>
                </a:lnTo>
                <a:lnTo>
                  <a:pt x="336959" y="9892"/>
                </a:lnTo>
                <a:lnTo>
                  <a:pt x="382252" y="2516"/>
                </a:lnTo>
                <a:lnTo>
                  <a:pt x="429006" y="0"/>
                </a:lnTo>
                <a:lnTo>
                  <a:pt x="475759" y="2516"/>
                </a:lnTo>
                <a:lnTo>
                  <a:pt x="521052" y="9892"/>
                </a:lnTo>
                <a:lnTo>
                  <a:pt x="564623" y="21866"/>
                </a:lnTo>
                <a:lnTo>
                  <a:pt x="606211" y="38176"/>
                </a:lnTo>
                <a:lnTo>
                  <a:pt x="645555" y="58561"/>
                </a:lnTo>
                <a:lnTo>
                  <a:pt x="682392" y="82759"/>
                </a:lnTo>
                <a:lnTo>
                  <a:pt x="716461" y="110509"/>
                </a:lnTo>
                <a:lnTo>
                  <a:pt x="747502" y="141550"/>
                </a:lnTo>
                <a:lnTo>
                  <a:pt x="775252" y="175619"/>
                </a:lnTo>
                <a:lnTo>
                  <a:pt x="799450" y="212456"/>
                </a:lnTo>
                <a:lnTo>
                  <a:pt x="819835" y="251800"/>
                </a:lnTo>
                <a:lnTo>
                  <a:pt x="836145" y="293388"/>
                </a:lnTo>
                <a:lnTo>
                  <a:pt x="848119" y="336959"/>
                </a:lnTo>
                <a:lnTo>
                  <a:pt x="855495" y="382252"/>
                </a:lnTo>
                <a:lnTo>
                  <a:pt x="858012" y="429006"/>
                </a:lnTo>
                <a:lnTo>
                  <a:pt x="855495" y="475759"/>
                </a:lnTo>
                <a:lnTo>
                  <a:pt x="848119" y="521052"/>
                </a:lnTo>
                <a:lnTo>
                  <a:pt x="836145" y="564623"/>
                </a:lnTo>
                <a:lnTo>
                  <a:pt x="819835" y="606211"/>
                </a:lnTo>
                <a:lnTo>
                  <a:pt x="799450" y="645555"/>
                </a:lnTo>
                <a:lnTo>
                  <a:pt x="775252" y="682392"/>
                </a:lnTo>
                <a:lnTo>
                  <a:pt x="747502" y="716461"/>
                </a:lnTo>
                <a:lnTo>
                  <a:pt x="716461" y="747502"/>
                </a:lnTo>
                <a:lnTo>
                  <a:pt x="682392" y="775252"/>
                </a:lnTo>
                <a:lnTo>
                  <a:pt x="645555" y="799450"/>
                </a:lnTo>
                <a:lnTo>
                  <a:pt x="606211" y="819835"/>
                </a:lnTo>
                <a:lnTo>
                  <a:pt x="564623" y="836145"/>
                </a:lnTo>
                <a:lnTo>
                  <a:pt x="521052" y="848119"/>
                </a:lnTo>
                <a:lnTo>
                  <a:pt x="475759" y="855495"/>
                </a:lnTo>
                <a:lnTo>
                  <a:pt x="429006" y="858012"/>
                </a:lnTo>
                <a:lnTo>
                  <a:pt x="382252" y="855495"/>
                </a:lnTo>
                <a:lnTo>
                  <a:pt x="336959" y="848119"/>
                </a:lnTo>
                <a:lnTo>
                  <a:pt x="293388" y="836145"/>
                </a:lnTo>
                <a:lnTo>
                  <a:pt x="251800" y="819835"/>
                </a:lnTo>
                <a:lnTo>
                  <a:pt x="212456" y="799450"/>
                </a:lnTo>
                <a:lnTo>
                  <a:pt x="175619" y="775252"/>
                </a:lnTo>
                <a:lnTo>
                  <a:pt x="141550" y="747502"/>
                </a:lnTo>
                <a:lnTo>
                  <a:pt x="110509" y="716461"/>
                </a:lnTo>
                <a:lnTo>
                  <a:pt x="82759" y="682392"/>
                </a:lnTo>
                <a:lnTo>
                  <a:pt x="58561" y="645555"/>
                </a:lnTo>
                <a:lnTo>
                  <a:pt x="38176" y="606211"/>
                </a:lnTo>
                <a:lnTo>
                  <a:pt x="21866" y="564623"/>
                </a:lnTo>
                <a:lnTo>
                  <a:pt x="9892" y="521052"/>
                </a:lnTo>
                <a:lnTo>
                  <a:pt x="2516" y="475759"/>
                </a:lnTo>
                <a:lnTo>
                  <a:pt x="0" y="429006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840038" y="1146175"/>
            <a:ext cx="360362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2590800" y="1889125"/>
            <a:ext cx="857250" cy="857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2590800" y="1889125"/>
            <a:ext cx="858838" cy="857250"/>
          </a:xfrm>
          <a:custGeom>
            <a:avLst/>
            <a:gdLst/>
            <a:ahLst/>
            <a:cxnLst>
              <a:cxn ang="0">
                <a:pos x="0" y="428244"/>
              </a:cxn>
              <a:cxn ang="0">
                <a:pos x="2516" y="381588"/>
              </a:cxn>
              <a:cxn ang="0">
                <a:pos x="9892" y="336387"/>
              </a:cxn>
              <a:cxn ang="0">
                <a:pos x="21866" y="292900"/>
              </a:cxn>
              <a:cxn ang="0">
                <a:pos x="38176" y="251390"/>
              </a:cxn>
              <a:cxn ang="0">
                <a:pos x="58561" y="212118"/>
              </a:cxn>
              <a:cxn ang="0">
                <a:pos x="82759" y="175345"/>
              </a:cxn>
              <a:cxn ang="0">
                <a:pos x="110509" y="141333"/>
              </a:cxn>
              <a:cxn ang="0">
                <a:pos x="141550" y="110343"/>
              </a:cxn>
              <a:cxn ang="0">
                <a:pos x="175619" y="82637"/>
              </a:cxn>
              <a:cxn ang="0">
                <a:pos x="212456" y="58476"/>
              </a:cxn>
              <a:cxn ang="0">
                <a:pos x="251800" y="38122"/>
              </a:cxn>
              <a:cxn ang="0">
                <a:pos x="293388" y="21835"/>
              </a:cxn>
              <a:cxn ang="0">
                <a:pos x="336959" y="9879"/>
              </a:cxn>
              <a:cxn ang="0">
                <a:pos x="382252" y="2513"/>
              </a:cxn>
              <a:cxn ang="0">
                <a:pos x="429006" y="0"/>
              </a:cxn>
              <a:cxn ang="0">
                <a:pos x="475759" y="2513"/>
              </a:cxn>
              <a:cxn ang="0">
                <a:pos x="521052" y="9879"/>
              </a:cxn>
              <a:cxn ang="0">
                <a:pos x="564623" y="21835"/>
              </a:cxn>
              <a:cxn ang="0">
                <a:pos x="606211" y="38122"/>
              </a:cxn>
              <a:cxn ang="0">
                <a:pos x="645555" y="58476"/>
              </a:cxn>
              <a:cxn ang="0">
                <a:pos x="682392" y="82637"/>
              </a:cxn>
              <a:cxn ang="0">
                <a:pos x="716461" y="110343"/>
              </a:cxn>
              <a:cxn ang="0">
                <a:pos x="747502" y="141333"/>
              </a:cxn>
              <a:cxn ang="0">
                <a:pos x="775252" y="175345"/>
              </a:cxn>
              <a:cxn ang="0">
                <a:pos x="799450" y="212118"/>
              </a:cxn>
              <a:cxn ang="0">
                <a:pos x="819835" y="251390"/>
              </a:cxn>
              <a:cxn ang="0">
                <a:pos x="836145" y="292900"/>
              </a:cxn>
              <a:cxn ang="0">
                <a:pos x="848119" y="336387"/>
              </a:cxn>
              <a:cxn ang="0">
                <a:pos x="855495" y="381588"/>
              </a:cxn>
              <a:cxn ang="0">
                <a:pos x="858012" y="428244"/>
              </a:cxn>
              <a:cxn ang="0">
                <a:pos x="855495" y="474899"/>
              </a:cxn>
              <a:cxn ang="0">
                <a:pos x="848119" y="520100"/>
              </a:cxn>
              <a:cxn ang="0">
                <a:pos x="836145" y="563587"/>
              </a:cxn>
              <a:cxn ang="0">
                <a:pos x="819835" y="605097"/>
              </a:cxn>
              <a:cxn ang="0">
                <a:pos x="799450" y="644369"/>
              </a:cxn>
              <a:cxn ang="0">
                <a:pos x="775252" y="681142"/>
              </a:cxn>
              <a:cxn ang="0">
                <a:pos x="747502" y="715154"/>
              </a:cxn>
              <a:cxn ang="0">
                <a:pos x="716461" y="746144"/>
              </a:cxn>
              <a:cxn ang="0">
                <a:pos x="682392" y="773850"/>
              </a:cxn>
              <a:cxn ang="0">
                <a:pos x="645555" y="798011"/>
              </a:cxn>
              <a:cxn ang="0">
                <a:pos x="606211" y="818365"/>
              </a:cxn>
              <a:cxn ang="0">
                <a:pos x="564623" y="834652"/>
              </a:cxn>
              <a:cxn ang="0">
                <a:pos x="521052" y="846608"/>
              </a:cxn>
              <a:cxn ang="0">
                <a:pos x="475759" y="853974"/>
              </a:cxn>
              <a:cxn ang="0">
                <a:pos x="429006" y="856488"/>
              </a:cxn>
              <a:cxn ang="0">
                <a:pos x="382252" y="853974"/>
              </a:cxn>
              <a:cxn ang="0">
                <a:pos x="336959" y="846608"/>
              </a:cxn>
              <a:cxn ang="0">
                <a:pos x="293388" y="834652"/>
              </a:cxn>
              <a:cxn ang="0">
                <a:pos x="251800" y="818365"/>
              </a:cxn>
              <a:cxn ang="0">
                <a:pos x="212456" y="798011"/>
              </a:cxn>
              <a:cxn ang="0">
                <a:pos x="175619" y="773850"/>
              </a:cxn>
              <a:cxn ang="0">
                <a:pos x="141550" y="746144"/>
              </a:cxn>
              <a:cxn ang="0">
                <a:pos x="110509" y="715154"/>
              </a:cxn>
              <a:cxn ang="0">
                <a:pos x="82759" y="681142"/>
              </a:cxn>
              <a:cxn ang="0">
                <a:pos x="58561" y="644369"/>
              </a:cxn>
              <a:cxn ang="0">
                <a:pos x="38176" y="605097"/>
              </a:cxn>
              <a:cxn ang="0">
                <a:pos x="21866" y="563587"/>
              </a:cxn>
              <a:cxn ang="0">
                <a:pos x="9892" y="520100"/>
              </a:cxn>
              <a:cxn ang="0">
                <a:pos x="2516" y="474899"/>
              </a:cxn>
              <a:cxn ang="0">
                <a:pos x="0" y="428244"/>
              </a:cxn>
            </a:cxnLst>
            <a:rect l="0" t="0" r="r" b="b"/>
            <a:pathLst>
              <a:path w="858520" h="856614">
                <a:moveTo>
                  <a:pt x="0" y="428244"/>
                </a:moveTo>
                <a:lnTo>
                  <a:pt x="2516" y="381588"/>
                </a:lnTo>
                <a:lnTo>
                  <a:pt x="9892" y="336387"/>
                </a:lnTo>
                <a:lnTo>
                  <a:pt x="21866" y="292900"/>
                </a:lnTo>
                <a:lnTo>
                  <a:pt x="38176" y="251390"/>
                </a:lnTo>
                <a:lnTo>
                  <a:pt x="58561" y="212118"/>
                </a:lnTo>
                <a:lnTo>
                  <a:pt x="82759" y="175345"/>
                </a:lnTo>
                <a:lnTo>
                  <a:pt x="110509" y="141333"/>
                </a:lnTo>
                <a:lnTo>
                  <a:pt x="141550" y="110343"/>
                </a:lnTo>
                <a:lnTo>
                  <a:pt x="175619" y="82637"/>
                </a:lnTo>
                <a:lnTo>
                  <a:pt x="212456" y="58476"/>
                </a:lnTo>
                <a:lnTo>
                  <a:pt x="251800" y="38122"/>
                </a:lnTo>
                <a:lnTo>
                  <a:pt x="293388" y="21835"/>
                </a:lnTo>
                <a:lnTo>
                  <a:pt x="336959" y="9879"/>
                </a:lnTo>
                <a:lnTo>
                  <a:pt x="382252" y="2513"/>
                </a:lnTo>
                <a:lnTo>
                  <a:pt x="429006" y="0"/>
                </a:lnTo>
                <a:lnTo>
                  <a:pt x="475759" y="2513"/>
                </a:lnTo>
                <a:lnTo>
                  <a:pt x="521052" y="9879"/>
                </a:lnTo>
                <a:lnTo>
                  <a:pt x="564623" y="21835"/>
                </a:lnTo>
                <a:lnTo>
                  <a:pt x="606211" y="38122"/>
                </a:lnTo>
                <a:lnTo>
                  <a:pt x="645555" y="58476"/>
                </a:lnTo>
                <a:lnTo>
                  <a:pt x="682392" y="82637"/>
                </a:lnTo>
                <a:lnTo>
                  <a:pt x="716461" y="110343"/>
                </a:lnTo>
                <a:lnTo>
                  <a:pt x="747502" y="141333"/>
                </a:lnTo>
                <a:lnTo>
                  <a:pt x="775252" y="175345"/>
                </a:lnTo>
                <a:lnTo>
                  <a:pt x="799450" y="212118"/>
                </a:lnTo>
                <a:lnTo>
                  <a:pt x="819835" y="251390"/>
                </a:lnTo>
                <a:lnTo>
                  <a:pt x="836145" y="292900"/>
                </a:lnTo>
                <a:lnTo>
                  <a:pt x="848119" y="336387"/>
                </a:lnTo>
                <a:lnTo>
                  <a:pt x="855495" y="381588"/>
                </a:lnTo>
                <a:lnTo>
                  <a:pt x="858012" y="428244"/>
                </a:lnTo>
                <a:lnTo>
                  <a:pt x="855495" y="474899"/>
                </a:lnTo>
                <a:lnTo>
                  <a:pt x="848119" y="520100"/>
                </a:lnTo>
                <a:lnTo>
                  <a:pt x="836145" y="563587"/>
                </a:lnTo>
                <a:lnTo>
                  <a:pt x="819835" y="605097"/>
                </a:lnTo>
                <a:lnTo>
                  <a:pt x="799450" y="644369"/>
                </a:lnTo>
                <a:lnTo>
                  <a:pt x="775252" y="681142"/>
                </a:lnTo>
                <a:lnTo>
                  <a:pt x="747502" y="715154"/>
                </a:lnTo>
                <a:lnTo>
                  <a:pt x="716461" y="746144"/>
                </a:lnTo>
                <a:lnTo>
                  <a:pt x="682392" y="773850"/>
                </a:lnTo>
                <a:lnTo>
                  <a:pt x="645555" y="798011"/>
                </a:lnTo>
                <a:lnTo>
                  <a:pt x="606211" y="818365"/>
                </a:lnTo>
                <a:lnTo>
                  <a:pt x="564623" y="834652"/>
                </a:lnTo>
                <a:lnTo>
                  <a:pt x="521052" y="846608"/>
                </a:lnTo>
                <a:lnTo>
                  <a:pt x="475759" y="853974"/>
                </a:lnTo>
                <a:lnTo>
                  <a:pt x="429006" y="856488"/>
                </a:lnTo>
                <a:lnTo>
                  <a:pt x="382252" y="853974"/>
                </a:lnTo>
                <a:lnTo>
                  <a:pt x="336959" y="846608"/>
                </a:lnTo>
                <a:lnTo>
                  <a:pt x="293388" y="834652"/>
                </a:lnTo>
                <a:lnTo>
                  <a:pt x="251800" y="818365"/>
                </a:lnTo>
                <a:lnTo>
                  <a:pt x="212456" y="798011"/>
                </a:lnTo>
                <a:lnTo>
                  <a:pt x="175619" y="773850"/>
                </a:lnTo>
                <a:lnTo>
                  <a:pt x="141550" y="746144"/>
                </a:lnTo>
                <a:lnTo>
                  <a:pt x="110509" y="715154"/>
                </a:lnTo>
                <a:lnTo>
                  <a:pt x="82759" y="681142"/>
                </a:lnTo>
                <a:lnTo>
                  <a:pt x="58561" y="644369"/>
                </a:lnTo>
                <a:lnTo>
                  <a:pt x="38176" y="605097"/>
                </a:lnTo>
                <a:lnTo>
                  <a:pt x="21866" y="563587"/>
                </a:lnTo>
                <a:lnTo>
                  <a:pt x="9892" y="520100"/>
                </a:lnTo>
                <a:lnTo>
                  <a:pt x="2516" y="474899"/>
                </a:lnTo>
                <a:lnTo>
                  <a:pt x="0" y="428244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2795588" y="2219325"/>
            <a:ext cx="425450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416" name="object 9"/>
          <p:cNvSpPr>
            <a:spLocks noChangeArrowheads="1"/>
          </p:cNvSpPr>
          <p:nvPr/>
        </p:nvSpPr>
        <p:spPr bwMode="auto">
          <a:xfrm>
            <a:off x="2590800" y="2960688"/>
            <a:ext cx="857250" cy="857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2590800" y="2960688"/>
            <a:ext cx="858838" cy="857250"/>
          </a:xfrm>
          <a:custGeom>
            <a:avLst/>
            <a:gdLst/>
            <a:ahLst/>
            <a:cxnLst>
              <a:cxn ang="0">
                <a:pos x="0" y="428244"/>
              </a:cxn>
              <a:cxn ang="0">
                <a:pos x="2516" y="381588"/>
              </a:cxn>
              <a:cxn ang="0">
                <a:pos x="9892" y="336387"/>
              </a:cxn>
              <a:cxn ang="0">
                <a:pos x="21866" y="292900"/>
              </a:cxn>
              <a:cxn ang="0">
                <a:pos x="38176" y="251390"/>
              </a:cxn>
              <a:cxn ang="0">
                <a:pos x="58561" y="212118"/>
              </a:cxn>
              <a:cxn ang="0">
                <a:pos x="82759" y="175345"/>
              </a:cxn>
              <a:cxn ang="0">
                <a:pos x="110509" y="141333"/>
              </a:cxn>
              <a:cxn ang="0">
                <a:pos x="141550" y="110343"/>
              </a:cxn>
              <a:cxn ang="0">
                <a:pos x="175619" y="82637"/>
              </a:cxn>
              <a:cxn ang="0">
                <a:pos x="212456" y="58476"/>
              </a:cxn>
              <a:cxn ang="0">
                <a:pos x="251800" y="38122"/>
              </a:cxn>
              <a:cxn ang="0">
                <a:pos x="293388" y="21835"/>
              </a:cxn>
              <a:cxn ang="0">
                <a:pos x="336959" y="9879"/>
              </a:cxn>
              <a:cxn ang="0">
                <a:pos x="382252" y="2513"/>
              </a:cxn>
              <a:cxn ang="0">
                <a:pos x="429006" y="0"/>
              </a:cxn>
              <a:cxn ang="0">
                <a:pos x="475759" y="2513"/>
              </a:cxn>
              <a:cxn ang="0">
                <a:pos x="521052" y="9879"/>
              </a:cxn>
              <a:cxn ang="0">
                <a:pos x="564623" y="21835"/>
              </a:cxn>
              <a:cxn ang="0">
                <a:pos x="606211" y="38122"/>
              </a:cxn>
              <a:cxn ang="0">
                <a:pos x="645555" y="58476"/>
              </a:cxn>
              <a:cxn ang="0">
                <a:pos x="682392" y="82637"/>
              </a:cxn>
              <a:cxn ang="0">
                <a:pos x="716461" y="110343"/>
              </a:cxn>
              <a:cxn ang="0">
                <a:pos x="747502" y="141333"/>
              </a:cxn>
              <a:cxn ang="0">
                <a:pos x="775252" y="175345"/>
              </a:cxn>
              <a:cxn ang="0">
                <a:pos x="799450" y="212118"/>
              </a:cxn>
              <a:cxn ang="0">
                <a:pos x="819835" y="251390"/>
              </a:cxn>
              <a:cxn ang="0">
                <a:pos x="836145" y="292900"/>
              </a:cxn>
              <a:cxn ang="0">
                <a:pos x="848119" y="336387"/>
              </a:cxn>
              <a:cxn ang="0">
                <a:pos x="855495" y="381588"/>
              </a:cxn>
              <a:cxn ang="0">
                <a:pos x="858012" y="428244"/>
              </a:cxn>
              <a:cxn ang="0">
                <a:pos x="855495" y="474899"/>
              </a:cxn>
              <a:cxn ang="0">
                <a:pos x="848119" y="520100"/>
              </a:cxn>
              <a:cxn ang="0">
                <a:pos x="836145" y="563587"/>
              </a:cxn>
              <a:cxn ang="0">
                <a:pos x="819835" y="605097"/>
              </a:cxn>
              <a:cxn ang="0">
                <a:pos x="799450" y="644369"/>
              </a:cxn>
              <a:cxn ang="0">
                <a:pos x="775252" y="681142"/>
              </a:cxn>
              <a:cxn ang="0">
                <a:pos x="747502" y="715154"/>
              </a:cxn>
              <a:cxn ang="0">
                <a:pos x="716461" y="746144"/>
              </a:cxn>
              <a:cxn ang="0">
                <a:pos x="682392" y="773850"/>
              </a:cxn>
              <a:cxn ang="0">
                <a:pos x="645555" y="798011"/>
              </a:cxn>
              <a:cxn ang="0">
                <a:pos x="606211" y="818365"/>
              </a:cxn>
              <a:cxn ang="0">
                <a:pos x="564623" y="834652"/>
              </a:cxn>
              <a:cxn ang="0">
                <a:pos x="521052" y="846608"/>
              </a:cxn>
              <a:cxn ang="0">
                <a:pos x="475759" y="853974"/>
              </a:cxn>
              <a:cxn ang="0">
                <a:pos x="429006" y="856488"/>
              </a:cxn>
              <a:cxn ang="0">
                <a:pos x="382252" y="853974"/>
              </a:cxn>
              <a:cxn ang="0">
                <a:pos x="336959" y="846608"/>
              </a:cxn>
              <a:cxn ang="0">
                <a:pos x="293388" y="834652"/>
              </a:cxn>
              <a:cxn ang="0">
                <a:pos x="251800" y="818365"/>
              </a:cxn>
              <a:cxn ang="0">
                <a:pos x="212456" y="798011"/>
              </a:cxn>
              <a:cxn ang="0">
                <a:pos x="175619" y="773850"/>
              </a:cxn>
              <a:cxn ang="0">
                <a:pos x="141550" y="746144"/>
              </a:cxn>
              <a:cxn ang="0">
                <a:pos x="110509" y="715154"/>
              </a:cxn>
              <a:cxn ang="0">
                <a:pos x="82759" y="681142"/>
              </a:cxn>
              <a:cxn ang="0">
                <a:pos x="58561" y="644369"/>
              </a:cxn>
              <a:cxn ang="0">
                <a:pos x="38176" y="605097"/>
              </a:cxn>
              <a:cxn ang="0">
                <a:pos x="21866" y="563587"/>
              </a:cxn>
              <a:cxn ang="0">
                <a:pos x="9892" y="520100"/>
              </a:cxn>
              <a:cxn ang="0">
                <a:pos x="2516" y="474899"/>
              </a:cxn>
              <a:cxn ang="0">
                <a:pos x="0" y="428244"/>
              </a:cxn>
            </a:cxnLst>
            <a:rect l="0" t="0" r="r" b="b"/>
            <a:pathLst>
              <a:path w="858520" h="856614">
                <a:moveTo>
                  <a:pt x="0" y="428244"/>
                </a:moveTo>
                <a:lnTo>
                  <a:pt x="2516" y="381588"/>
                </a:lnTo>
                <a:lnTo>
                  <a:pt x="9892" y="336387"/>
                </a:lnTo>
                <a:lnTo>
                  <a:pt x="21866" y="292900"/>
                </a:lnTo>
                <a:lnTo>
                  <a:pt x="38176" y="251390"/>
                </a:lnTo>
                <a:lnTo>
                  <a:pt x="58561" y="212118"/>
                </a:lnTo>
                <a:lnTo>
                  <a:pt x="82759" y="175345"/>
                </a:lnTo>
                <a:lnTo>
                  <a:pt x="110509" y="141333"/>
                </a:lnTo>
                <a:lnTo>
                  <a:pt x="141550" y="110343"/>
                </a:lnTo>
                <a:lnTo>
                  <a:pt x="175619" y="82637"/>
                </a:lnTo>
                <a:lnTo>
                  <a:pt x="212456" y="58476"/>
                </a:lnTo>
                <a:lnTo>
                  <a:pt x="251800" y="38122"/>
                </a:lnTo>
                <a:lnTo>
                  <a:pt x="293388" y="21835"/>
                </a:lnTo>
                <a:lnTo>
                  <a:pt x="336959" y="9879"/>
                </a:lnTo>
                <a:lnTo>
                  <a:pt x="382252" y="2513"/>
                </a:lnTo>
                <a:lnTo>
                  <a:pt x="429006" y="0"/>
                </a:lnTo>
                <a:lnTo>
                  <a:pt x="475759" y="2513"/>
                </a:lnTo>
                <a:lnTo>
                  <a:pt x="521052" y="9879"/>
                </a:lnTo>
                <a:lnTo>
                  <a:pt x="564623" y="21835"/>
                </a:lnTo>
                <a:lnTo>
                  <a:pt x="606211" y="38122"/>
                </a:lnTo>
                <a:lnTo>
                  <a:pt x="645555" y="58476"/>
                </a:lnTo>
                <a:lnTo>
                  <a:pt x="682392" y="82637"/>
                </a:lnTo>
                <a:lnTo>
                  <a:pt x="716461" y="110343"/>
                </a:lnTo>
                <a:lnTo>
                  <a:pt x="747502" y="141333"/>
                </a:lnTo>
                <a:lnTo>
                  <a:pt x="775252" y="175345"/>
                </a:lnTo>
                <a:lnTo>
                  <a:pt x="799450" y="212118"/>
                </a:lnTo>
                <a:lnTo>
                  <a:pt x="819835" y="251390"/>
                </a:lnTo>
                <a:lnTo>
                  <a:pt x="836145" y="292900"/>
                </a:lnTo>
                <a:lnTo>
                  <a:pt x="848119" y="336387"/>
                </a:lnTo>
                <a:lnTo>
                  <a:pt x="855495" y="381588"/>
                </a:lnTo>
                <a:lnTo>
                  <a:pt x="858012" y="428244"/>
                </a:lnTo>
                <a:lnTo>
                  <a:pt x="855495" y="474899"/>
                </a:lnTo>
                <a:lnTo>
                  <a:pt x="848119" y="520100"/>
                </a:lnTo>
                <a:lnTo>
                  <a:pt x="836145" y="563587"/>
                </a:lnTo>
                <a:lnTo>
                  <a:pt x="819835" y="605097"/>
                </a:lnTo>
                <a:lnTo>
                  <a:pt x="799450" y="644369"/>
                </a:lnTo>
                <a:lnTo>
                  <a:pt x="775252" y="681142"/>
                </a:lnTo>
                <a:lnTo>
                  <a:pt x="747502" y="715154"/>
                </a:lnTo>
                <a:lnTo>
                  <a:pt x="716461" y="746144"/>
                </a:lnTo>
                <a:lnTo>
                  <a:pt x="682392" y="773850"/>
                </a:lnTo>
                <a:lnTo>
                  <a:pt x="645555" y="798011"/>
                </a:lnTo>
                <a:lnTo>
                  <a:pt x="606211" y="818365"/>
                </a:lnTo>
                <a:lnTo>
                  <a:pt x="564623" y="834652"/>
                </a:lnTo>
                <a:lnTo>
                  <a:pt x="521052" y="846608"/>
                </a:lnTo>
                <a:lnTo>
                  <a:pt x="475759" y="853974"/>
                </a:lnTo>
                <a:lnTo>
                  <a:pt x="429006" y="856488"/>
                </a:lnTo>
                <a:lnTo>
                  <a:pt x="382252" y="853974"/>
                </a:lnTo>
                <a:lnTo>
                  <a:pt x="336959" y="846608"/>
                </a:lnTo>
                <a:lnTo>
                  <a:pt x="293388" y="834652"/>
                </a:lnTo>
                <a:lnTo>
                  <a:pt x="251800" y="818365"/>
                </a:lnTo>
                <a:lnTo>
                  <a:pt x="212456" y="798011"/>
                </a:lnTo>
                <a:lnTo>
                  <a:pt x="175619" y="773850"/>
                </a:lnTo>
                <a:lnTo>
                  <a:pt x="141550" y="746144"/>
                </a:lnTo>
                <a:lnTo>
                  <a:pt x="110509" y="715154"/>
                </a:lnTo>
                <a:lnTo>
                  <a:pt x="82759" y="681142"/>
                </a:lnTo>
                <a:lnTo>
                  <a:pt x="58561" y="644369"/>
                </a:lnTo>
                <a:lnTo>
                  <a:pt x="38176" y="605097"/>
                </a:lnTo>
                <a:lnTo>
                  <a:pt x="21866" y="563587"/>
                </a:lnTo>
                <a:lnTo>
                  <a:pt x="9892" y="520100"/>
                </a:lnTo>
                <a:lnTo>
                  <a:pt x="2516" y="474899"/>
                </a:lnTo>
                <a:lnTo>
                  <a:pt x="0" y="428244"/>
                </a:lnTo>
                <a:close/>
              </a:path>
            </a:pathLst>
          </a:custGeom>
          <a:noFill/>
          <a:ln w="9144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bject 11"/>
          <p:cNvSpPr>
            <a:spLocks noChangeArrowheads="1"/>
          </p:cNvSpPr>
          <p:nvPr/>
        </p:nvSpPr>
        <p:spPr bwMode="auto">
          <a:xfrm>
            <a:off x="4948238" y="960438"/>
            <a:ext cx="1571625" cy="571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4948238" y="960438"/>
            <a:ext cx="1571625" cy="5715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7489" y="58185"/>
              </a:cxn>
              <a:cxn ang="0">
                <a:pos x="27908" y="27908"/>
              </a:cxn>
              <a:cxn ang="0">
                <a:pos x="58185" y="7489"/>
              </a:cxn>
              <a:cxn ang="0">
                <a:pos x="95250" y="0"/>
              </a:cxn>
              <a:cxn ang="0">
                <a:pos x="1475994" y="0"/>
              </a:cxn>
              <a:cxn ang="0">
                <a:pos x="1513058" y="7489"/>
              </a:cxn>
              <a:cxn ang="0">
                <a:pos x="1543335" y="27908"/>
              </a:cxn>
              <a:cxn ang="0">
                <a:pos x="1563754" y="58185"/>
              </a:cxn>
              <a:cxn ang="0">
                <a:pos x="1571244" y="95250"/>
              </a:cxn>
              <a:cxn ang="0">
                <a:pos x="1571244" y="476250"/>
              </a:cxn>
              <a:cxn ang="0">
                <a:pos x="1563754" y="513314"/>
              </a:cxn>
              <a:cxn ang="0">
                <a:pos x="1543335" y="543591"/>
              </a:cxn>
              <a:cxn ang="0">
                <a:pos x="1513058" y="564010"/>
              </a:cxn>
              <a:cxn ang="0">
                <a:pos x="1475994" y="571500"/>
              </a:cxn>
              <a:cxn ang="0">
                <a:pos x="95250" y="571500"/>
              </a:cxn>
              <a:cxn ang="0">
                <a:pos x="58185" y="564010"/>
              </a:cxn>
              <a:cxn ang="0">
                <a:pos x="27908" y="543591"/>
              </a:cxn>
              <a:cxn ang="0">
                <a:pos x="7489" y="513314"/>
              </a:cxn>
              <a:cxn ang="0">
                <a:pos x="0" y="476250"/>
              </a:cxn>
              <a:cxn ang="0">
                <a:pos x="0" y="95250"/>
              </a:cxn>
            </a:cxnLst>
            <a:rect l="0" t="0" r="r" b="b"/>
            <a:pathLst>
              <a:path w="1571625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1475994" y="0"/>
                </a:lnTo>
                <a:lnTo>
                  <a:pt x="1513058" y="7489"/>
                </a:lnTo>
                <a:lnTo>
                  <a:pt x="1543335" y="27908"/>
                </a:lnTo>
                <a:lnTo>
                  <a:pt x="1563754" y="58185"/>
                </a:lnTo>
                <a:lnTo>
                  <a:pt x="1571244" y="95250"/>
                </a:lnTo>
                <a:lnTo>
                  <a:pt x="1571244" y="476250"/>
                </a:lnTo>
                <a:lnTo>
                  <a:pt x="1563754" y="513314"/>
                </a:lnTo>
                <a:lnTo>
                  <a:pt x="1543335" y="543591"/>
                </a:lnTo>
                <a:lnTo>
                  <a:pt x="1513058" y="564010"/>
                </a:lnTo>
                <a:lnTo>
                  <a:pt x="1475994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5256213" y="1146175"/>
            <a:ext cx="955675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-site.x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421" name="object 14"/>
          <p:cNvSpPr>
            <a:spLocks noChangeArrowheads="1"/>
          </p:cNvSpPr>
          <p:nvPr/>
        </p:nvSpPr>
        <p:spPr bwMode="auto">
          <a:xfrm>
            <a:off x="4948238" y="2032000"/>
            <a:ext cx="1573212" cy="5730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4948238" y="2032000"/>
            <a:ext cx="1573212" cy="573088"/>
          </a:xfrm>
          <a:custGeom>
            <a:avLst/>
            <a:gdLst/>
            <a:ahLst/>
            <a:cxnLst>
              <a:cxn ang="0">
                <a:pos x="0" y="95503"/>
              </a:cxn>
              <a:cxn ang="0">
                <a:pos x="7510" y="58346"/>
              </a:cxn>
              <a:cxn ang="0">
                <a:pos x="27987" y="27987"/>
              </a:cxn>
              <a:cxn ang="0">
                <a:pos x="58346" y="7510"/>
              </a:cxn>
              <a:cxn ang="0">
                <a:pos x="95504" y="0"/>
              </a:cxn>
              <a:cxn ang="0">
                <a:pos x="1477264" y="0"/>
              </a:cxn>
              <a:cxn ang="0">
                <a:pos x="1514421" y="7510"/>
              </a:cxn>
              <a:cxn ang="0">
                <a:pos x="1544780" y="27987"/>
              </a:cxn>
              <a:cxn ang="0">
                <a:pos x="1565257" y="58346"/>
              </a:cxn>
              <a:cxn ang="0">
                <a:pos x="1572768" y="95503"/>
              </a:cxn>
              <a:cxn ang="0">
                <a:pos x="1572768" y="477519"/>
              </a:cxn>
              <a:cxn ang="0">
                <a:pos x="1565257" y="514677"/>
              </a:cxn>
              <a:cxn ang="0">
                <a:pos x="1544780" y="545036"/>
              </a:cxn>
              <a:cxn ang="0">
                <a:pos x="1514421" y="565513"/>
              </a:cxn>
              <a:cxn ang="0">
                <a:pos x="1477264" y="573024"/>
              </a:cxn>
              <a:cxn ang="0">
                <a:pos x="95504" y="573024"/>
              </a:cxn>
              <a:cxn ang="0">
                <a:pos x="58346" y="565513"/>
              </a:cxn>
              <a:cxn ang="0">
                <a:pos x="27987" y="545036"/>
              </a:cxn>
              <a:cxn ang="0">
                <a:pos x="7510" y="514677"/>
              </a:cxn>
              <a:cxn ang="0">
                <a:pos x="0" y="477519"/>
              </a:cxn>
              <a:cxn ang="0">
                <a:pos x="0" y="95503"/>
              </a:cxn>
            </a:cxnLst>
            <a:rect l="0" t="0" r="r" b="b"/>
            <a:pathLst>
              <a:path w="1572895" h="573405">
                <a:moveTo>
                  <a:pt x="0" y="95503"/>
                </a:moveTo>
                <a:lnTo>
                  <a:pt x="7510" y="58346"/>
                </a:lnTo>
                <a:lnTo>
                  <a:pt x="27987" y="27987"/>
                </a:lnTo>
                <a:lnTo>
                  <a:pt x="58346" y="7510"/>
                </a:lnTo>
                <a:lnTo>
                  <a:pt x="95504" y="0"/>
                </a:lnTo>
                <a:lnTo>
                  <a:pt x="1477264" y="0"/>
                </a:lnTo>
                <a:lnTo>
                  <a:pt x="1514421" y="7510"/>
                </a:lnTo>
                <a:lnTo>
                  <a:pt x="1544780" y="27987"/>
                </a:lnTo>
                <a:lnTo>
                  <a:pt x="1565257" y="58346"/>
                </a:lnTo>
                <a:lnTo>
                  <a:pt x="1572768" y="95503"/>
                </a:lnTo>
                <a:lnTo>
                  <a:pt x="1572768" y="477519"/>
                </a:lnTo>
                <a:lnTo>
                  <a:pt x="1565257" y="514677"/>
                </a:lnTo>
                <a:lnTo>
                  <a:pt x="1544780" y="545036"/>
                </a:lnTo>
                <a:lnTo>
                  <a:pt x="1514421" y="565513"/>
                </a:lnTo>
                <a:lnTo>
                  <a:pt x="1477264" y="573024"/>
                </a:lnTo>
                <a:lnTo>
                  <a:pt x="95504" y="573024"/>
                </a:lnTo>
                <a:lnTo>
                  <a:pt x="58346" y="565513"/>
                </a:lnTo>
                <a:lnTo>
                  <a:pt x="27987" y="545036"/>
                </a:lnTo>
                <a:lnTo>
                  <a:pt x="7510" y="514677"/>
                </a:lnTo>
                <a:lnTo>
                  <a:pt x="0" y="477519"/>
                </a:lnTo>
                <a:lnTo>
                  <a:pt x="0" y="95503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5259388" y="2219325"/>
            <a:ext cx="950912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hdfs-site.xml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424" name="object 17"/>
          <p:cNvSpPr>
            <a:spLocks noChangeArrowheads="1"/>
          </p:cNvSpPr>
          <p:nvPr/>
        </p:nvSpPr>
        <p:spPr bwMode="auto">
          <a:xfrm>
            <a:off x="4948238" y="3103563"/>
            <a:ext cx="1573212" cy="571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4948238" y="3103563"/>
            <a:ext cx="1573212" cy="5715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7489" y="58185"/>
              </a:cxn>
              <a:cxn ang="0">
                <a:pos x="27908" y="27908"/>
              </a:cxn>
              <a:cxn ang="0">
                <a:pos x="58185" y="7489"/>
              </a:cxn>
              <a:cxn ang="0">
                <a:pos x="95250" y="0"/>
              </a:cxn>
              <a:cxn ang="0">
                <a:pos x="1477518" y="0"/>
              </a:cxn>
              <a:cxn ang="0">
                <a:pos x="1514582" y="7489"/>
              </a:cxn>
              <a:cxn ang="0">
                <a:pos x="1544859" y="27908"/>
              </a:cxn>
              <a:cxn ang="0">
                <a:pos x="1565278" y="58185"/>
              </a:cxn>
              <a:cxn ang="0">
                <a:pos x="1572768" y="95250"/>
              </a:cxn>
              <a:cxn ang="0">
                <a:pos x="1572768" y="476250"/>
              </a:cxn>
              <a:cxn ang="0">
                <a:pos x="1565278" y="513314"/>
              </a:cxn>
              <a:cxn ang="0">
                <a:pos x="1544859" y="543591"/>
              </a:cxn>
              <a:cxn ang="0">
                <a:pos x="1514582" y="564010"/>
              </a:cxn>
              <a:cxn ang="0">
                <a:pos x="1477518" y="571500"/>
              </a:cxn>
              <a:cxn ang="0">
                <a:pos x="95250" y="571500"/>
              </a:cxn>
              <a:cxn ang="0">
                <a:pos x="58185" y="564010"/>
              </a:cxn>
              <a:cxn ang="0">
                <a:pos x="27908" y="543591"/>
              </a:cxn>
              <a:cxn ang="0">
                <a:pos x="7489" y="513314"/>
              </a:cxn>
              <a:cxn ang="0">
                <a:pos x="0" y="476250"/>
              </a:cxn>
              <a:cxn ang="0">
                <a:pos x="0" y="95250"/>
              </a:cxn>
            </a:cxnLst>
            <a:rect l="0" t="0" r="r" b="b"/>
            <a:pathLst>
              <a:path w="1572895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1477518" y="0"/>
                </a:lnTo>
                <a:lnTo>
                  <a:pt x="1514582" y="7489"/>
                </a:lnTo>
                <a:lnTo>
                  <a:pt x="1544859" y="27908"/>
                </a:lnTo>
                <a:lnTo>
                  <a:pt x="1565278" y="58185"/>
                </a:lnTo>
                <a:lnTo>
                  <a:pt x="1572768" y="95250"/>
                </a:lnTo>
                <a:lnTo>
                  <a:pt x="1572768" y="476250"/>
                </a:lnTo>
                <a:lnTo>
                  <a:pt x="1565278" y="513314"/>
                </a:lnTo>
                <a:lnTo>
                  <a:pt x="1544859" y="543591"/>
                </a:lnTo>
                <a:lnTo>
                  <a:pt x="1514582" y="564010"/>
                </a:lnTo>
                <a:lnTo>
                  <a:pt x="1477518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254625" y="3290888"/>
            <a:ext cx="962025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yarn-site.xml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3050" y="3294063"/>
            <a:ext cx="423863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ARN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2624138" y="3998913"/>
            <a:ext cx="823912" cy="8572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2624138" y="3998913"/>
            <a:ext cx="825500" cy="857250"/>
          </a:xfrm>
          <a:custGeom>
            <a:avLst/>
            <a:gdLst/>
            <a:ahLst/>
            <a:cxnLst>
              <a:cxn ang="0">
                <a:pos x="0" y="428244"/>
              </a:cxn>
              <a:cxn ang="0">
                <a:pos x="2772" y="378301"/>
              </a:cxn>
              <a:cxn ang="0">
                <a:pos x="10885" y="330051"/>
              </a:cxn>
              <a:cxn ang="0">
                <a:pos x="24029" y="283815"/>
              </a:cxn>
              <a:cxn ang="0">
                <a:pos x="41894" y="239913"/>
              </a:cxn>
              <a:cxn ang="0">
                <a:pos x="64172" y="198667"/>
              </a:cxn>
              <a:cxn ang="0">
                <a:pos x="90553" y="160399"/>
              </a:cxn>
              <a:cxn ang="0">
                <a:pos x="120729" y="125429"/>
              </a:cxn>
              <a:cxn ang="0">
                <a:pos x="154390" y="94080"/>
              </a:cxn>
              <a:cxn ang="0">
                <a:pos x="191227" y="66672"/>
              </a:cxn>
              <a:cxn ang="0">
                <a:pos x="230932" y="43527"/>
              </a:cxn>
              <a:cxn ang="0">
                <a:pos x="273195" y="24966"/>
              </a:cxn>
              <a:cxn ang="0">
                <a:pos x="317707" y="11310"/>
              </a:cxn>
              <a:cxn ang="0">
                <a:pos x="364159" y="2881"/>
              </a:cxn>
              <a:cxn ang="0">
                <a:pos x="412242" y="0"/>
              </a:cxn>
              <a:cxn ang="0">
                <a:pos x="460324" y="2881"/>
              </a:cxn>
              <a:cxn ang="0">
                <a:pos x="506776" y="11310"/>
              </a:cxn>
              <a:cxn ang="0">
                <a:pos x="551288" y="24966"/>
              </a:cxn>
              <a:cxn ang="0">
                <a:pos x="593551" y="43527"/>
              </a:cxn>
              <a:cxn ang="0">
                <a:pos x="633256" y="66672"/>
              </a:cxn>
              <a:cxn ang="0">
                <a:pos x="670093" y="94080"/>
              </a:cxn>
              <a:cxn ang="0">
                <a:pos x="703754" y="125429"/>
              </a:cxn>
              <a:cxn ang="0">
                <a:pos x="733930" y="160399"/>
              </a:cxn>
              <a:cxn ang="0">
                <a:pos x="760311" y="198667"/>
              </a:cxn>
              <a:cxn ang="0">
                <a:pos x="782589" y="239913"/>
              </a:cxn>
              <a:cxn ang="0">
                <a:pos x="800454" y="283815"/>
              </a:cxn>
              <a:cxn ang="0">
                <a:pos x="813598" y="330051"/>
              </a:cxn>
              <a:cxn ang="0">
                <a:pos x="821711" y="378301"/>
              </a:cxn>
              <a:cxn ang="0">
                <a:pos x="824484" y="428244"/>
              </a:cxn>
              <a:cxn ang="0">
                <a:pos x="821711" y="478186"/>
              </a:cxn>
              <a:cxn ang="0">
                <a:pos x="813598" y="526436"/>
              </a:cxn>
              <a:cxn ang="0">
                <a:pos x="800454" y="572672"/>
              </a:cxn>
              <a:cxn ang="0">
                <a:pos x="782589" y="616574"/>
              </a:cxn>
              <a:cxn ang="0">
                <a:pos x="760311" y="657820"/>
              </a:cxn>
              <a:cxn ang="0">
                <a:pos x="733930" y="696088"/>
              </a:cxn>
              <a:cxn ang="0">
                <a:pos x="703754" y="731058"/>
              </a:cxn>
              <a:cxn ang="0">
                <a:pos x="670093" y="762407"/>
              </a:cxn>
              <a:cxn ang="0">
                <a:pos x="633256" y="789815"/>
              </a:cxn>
              <a:cxn ang="0">
                <a:pos x="593551" y="812960"/>
              </a:cxn>
              <a:cxn ang="0">
                <a:pos x="551288" y="831521"/>
              </a:cxn>
              <a:cxn ang="0">
                <a:pos x="506776" y="845177"/>
              </a:cxn>
              <a:cxn ang="0">
                <a:pos x="460324" y="853606"/>
              </a:cxn>
              <a:cxn ang="0">
                <a:pos x="412242" y="856488"/>
              </a:cxn>
              <a:cxn ang="0">
                <a:pos x="364159" y="853606"/>
              </a:cxn>
              <a:cxn ang="0">
                <a:pos x="317707" y="845177"/>
              </a:cxn>
              <a:cxn ang="0">
                <a:pos x="273195" y="831521"/>
              </a:cxn>
              <a:cxn ang="0">
                <a:pos x="230932" y="812960"/>
              </a:cxn>
              <a:cxn ang="0">
                <a:pos x="191227" y="789815"/>
              </a:cxn>
              <a:cxn ang="0">
                <a:pos x="154390" y="762407"/>
              </a:cxn>
              <a:cxn ang="0">
                <a:pos x="120729" y="731058"/>
              </a:cxn>
              <a:cxn ang="0">
                <a:pos x="90553" y="696088"/>
              </a:cxn>
              <a:cxn ang="0">
                <a:pos x="64172" y="657820"/>
              </a:cxn>
              <a:cxn ang="0">
                <a:pos x="41894" y="616574"/>
              </a:cxn>
              <a:cxn ang="0">
                <a:pos x="24029" y="572672"/>
              </a:cxn>
              <a:cxn ang="0">
                <a:pos x="10885" y="526436"/>
              </a:cxn>
              <a:cxn ang="0">
                <a:pos x="2772" y="478186"/>
              </a:cxn>
              <a:cxn ang="0">
                <a:pos x="0" y="428244"/>
              </a:cxn>
            </a:cxnLst>
            <a:rect l="0" t="0" r="r" b="b"/>
            <a:pathLst>
              <a:path w="824864" h="856614">
                <a:moveTo>
                  <a:pt x="0" y="428244"/>
                </a:moveTo>
                <a:lnTo>
                  <a:pt x="2772" y="378301"/>
                </a:lnTo>
                <a:lnTo>
                  <a:pt x="10885" y="330051"/>
                </a:lnTo>
                <a:lnTo>
                  <a:pt x="24029" y="283815"/>
                </a:lnTo>
                <a:lnTo>
                  <a:pt x="41894" y="239913"/>
                </a:lnTo>
                <a:lnTo>
                  <a:pt x="64172" y="198667"/>
                </a:lnTo>
                <a:lnTo>
                  <a:pt x="90553" y="160399"/>
                </a:lnTo>
                <a:lnTo>
                  <a:pt x="120729" y="125429"/>
                </a:lnTo>
                <a:lnTo>
                  <a:pt x="154390" y="94080"/>
                </a:lnTo>
                <a:lnTo>
                  <a:pt x="191227" y="66672"/>
                </a:lnTo>
                <a:lnTo>
                  <a:pt x="230932" y="43527"/>
                </a:lnTo>
                <a:lnTo>
                  <a:pt x="273195" y="24966"/>
                </a:lnTo>
                <a:lnTo>
                  <a:pt x="317707" y="11310"/>
                </a:lnTo>
                <a:lnTo>
                  <a:pt x="364159" y="2881"/>
                </a:lnTo>
                <a:lnTo>
                  <a:pt x="412242" y="0"/>
                </a:lnTo>
                <a:lnTo>
                  <a:pt x="460324" y="2881"/>
                </a:lnTo>
                <a:lnTo>
                  <a:pt x="506776" y="11310"/>
                </a:lnTo>
                <a:lnTo>
                  <a:pt x="551288" y="24966"/>
                </a:lnTo>
                <a:lnTo>
                  <a:pt x="593551" y="43527"/>
                </a:lnTo>
                <a:lnTo>
                  <a:pt x="633256" y="66672"/>
                </a:lnTo>
                <a:lnTo>
                  <a:pt x="670093" y="94080"/>
                </a:lnTo>
                <a:lnTo>
                  <a:pt x="703754" y="125429"/>
                </a:lnTo>
                <a:lnTo>
                  <a:pt x="733930" y="160399"/>
                </a:lnTo>
                <a:lnTo>
                  <a:pt x="760311" y="198667"/>
                </a:lnTo>
                <a:lnTo>
                  <a:pt x="782589" y="239913"/>
                </a:lnTo>
                <a:lnTo>
                  <a:pt x="800454" y="283815"/>
                </a:lnTo>
                <a:lnTo>
                  <a:pt x="813598" y="330051"/>
                </a:lnTo>
                <a:lnTo>
                  <a:pt x="821711" y="378301"/>
                </a:lnTo>
                <a:lnTo>
                  <a:pt x="824484" y="428244"/>
                </a:lnTo>
                <a:lnTo>
                  <a:pt x="821711" y="478186"/>
                </a:lnTo>
                <a:lnTo>
                  <a:pt x="813598" y="526436"/>
                </a:lnTo>
                <a:lnTo>
                  <a:pt x="800454" y="572672"/>
                </a:lnTo>
                <a:lnTo>
                  <a:pt x="782589" y="616574"/>
                </a:lnTo>
                <a:lnTo>
                  <a:pt x="760311" y="657820"/>
                </a:lnTo>
                <a:lnTo>
                  <a:pt x="733930" y="696088"/>
                </a:lnTo>
                <a:lnTo>
                  <a:pt x="703754" y="731058"/>
                </a:lnTo>
                <a:lnTo>
                  <a:pt x="670093" y="762407"/>
                </a:lnTo>
                <a:lnTo>
                  <a:pt x="633256" y="789815"/>
                </a:lnTo>
                <a:lnTo>
                  <a:pt x="593551" y="812960"/>
                </a:lnTo>
                <a:lnTo>
                  <a:pt x="551288" y="831521"/>
                </a:lnTo>
                <a:lnTo>
                  <a:pt x="506776" y="845177"/>
                </a:lnTo>
                <a:lnTo>
                  <a:pt x="460324" y="853606"/>
                </a:lnTo>
                <a:lnTo>
                  <a:pt x="412242" y="856488"/>
                </a:lnTo>
                <a:lnTo>
                  <a:pt x="364159" y="853606"/>
                </a:lnTo>
                <a:lnTo>
                  <a:pt x="317707" y="845177"/>
                </a:lnTo>
                <a:lnTo>
                  <a:pt x="273195" y="831521"/>
                </a:lnTo>
                <a:lnTo>
                  <a:pt x="230932" y="812960"/>
                </a:lnTo>
                <a:lnTo>
                  <a:pt x="191227" y="789815"/>
                </a:lnTo>
                <a:lnTo>
                  <a:pt x="154390" y="762407"/>
                </a:lnTo>
                <a:lnTo>
                  <a:pt x="120729" y="731058"/>
                </a:lnTo>
                <a:lnTo>
                  <a:pt x="90553" y="696088"/>
                </a:lnTo>
                <a:lnTo>
                  <a:pt x="64172" y="657820"/>
                </a:lnTo>
                <a:lnTo>
                  <a:pt x="41894" y="616574"/>
                </a:lnTo>
                <a:lnTo>
                  <a:pt x="24029" y="572672"/>
                </a:lnTo>
                <a:lnTo>
                  <a:pt x="10885" y="526436"/>
                </a:lnTo>
                <a:lnTo>
                  <a:pt x="2772" y="478186"/>
                </a:lnTo>
                <a:lnTo>
                  <a:pt x="0" y="428244"/>
                </a:lnTo>
                <a:close/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0" name="object 23"/>
          <p:cNvSpPr>
            <a:spLocks noChangeArrowheads="1"/>
          </p:cNvSpPr>
          <p:nvPr/>
        </p:nvSpPr>
        <p:spPr bwMode="auto">
          <a:xfrm>
            <a:off x="4981575" y="4141788"/>
            <a:ext cx="1571625" cy="5715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4981575" y="4141788"/>
            <a:ext cx="1571625" cy="5715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7489" y="58175"/>
              </a:cxn>
              <a:cxn ang="0">
                <a:pos x="27908" y="27898"/>
              </a:cxn>
              <a:cxn ang="0">
                <a:pos x="58185" y="7485"/>
              </a:cxn>
              <a:cxn ang="0">
                <a:pos x="95250" y="0"/>
              </a:cxn>
              <a:cxn ang="0">
                <a:pos x="1475994" y="0"/>
              </a:cxn>
              <a:cxn ang="0">
                <a:pos x="1513058" y="7485"/>
              </a:cxn>
              <a:cxn ang="0">
                <a:pos x="1543335" y="27898"/>
              </a:cxn>
              <a:cxn ang="0">
                <a:pos x="1563754" y="58175"/>
              </a:cxn>
              <a:cxn ang="0">
                <a:pos x="1571244" y="95250"/>
              </a:cxn>
              <a:cxn ang="0">
                <a:pos x="1571244" y="476250"/>
              </a:cxn>
              <a:cxn ang="0">
                <a:pos x="1563754" y="513324"/>
              </a:cxn>
              <a:cxn ang="0">
                <a:pos x="1543335" y="543601"/>
              </a:cxn>
              <a:cxn ang="0">
                <a:pos x="1513058" y="564014"/>
              </a:cxn>
              <a:cxn ang="0">
                <a:pos x="1475994" y="571500"/>
              </a:cxn>
              <a:cxn ang="0">
                <a:pos x="95250" y="571500"/>
              </a:cxn>
              <a:cxn ang="0">
                <a:pos x="58185" y="564014"/>
              </a:cxn>
              <a:cxn ang="0">
                <a:pos x="27908" y="543601"/>
              </a:cxn>
              <a:cxn ang="0">
                <a:pos x="7489" y="513324"/>
              </a:cxn>
              <a:cxn ang="0">
                <a:pos x="0" y="476250"/>
              </a:cxn>
              <a:cxn ang="0">
                <a:pos x="0" y="95250"/>
              </a:cxn>
            </a:cxnLst>
            <a:rect l="0" t="0" r="r" b="b"/>
            <a:pathLst>
              <a:path w="1571625" h="571500">
                <a:moveTo>
                  <a:pt x="0" y="95250"/>
                </a:moveTo>
                <a:lnTo>
                  <a:pt x="7489" y="58175"/>
                </a:lnTo>
                <a:lnTo>
                  <a:pt x="27908" y="27898"/>
                </a:lnTo>
                <a:lnTo>
                  <a:pt x="58185" y="7485"/>
                </a:lnTo>
                <a:lnTo>
                  <a:pt x="95250" y="0"/>
                </a:lnTo>
                <a:lnTo>
                  <a:pt x="1475994" y="0"/>
                </a:lnTo>
                <a:lnTo>
                  <a:pt x="1513058" y="7485"/>
                </a:lnTo>
                <a:lnTo>
                  <a:pt x="1543335" y="27898"/>
                </a:lnTo>
                <a:lnTo>
                  <a:pt x="1563754" y="58175"/>
                </a:lnTo>
                <a:lnTo>
                  <a:pt x="1571244" y="95250"/>
                </a:lnTo>
                <a:lnTo>
                  <a:pt x="1571244" y="476250"/>
                </a:lnTo>
                <a:lnTo>
                  <a:pt x="1563754" y="513324"/>
                </a:lnTo>
                <a:lnTo>
                  <a:pt x="1543335" y="543601"/>
                </a:lnTo>
                <a:lnTo>
                  <a:pt x="1513058" y="564014"/>
                </a:lnTo>
                <a:lnTo>
                  <a:pt x="1475994" y="571500"/>
                </a:lnTo>
                <a:lnTo>
                  <a:pt x="95250" y="571500"/>
                </a:lnTo>
                <a:lnTo>
                  <a:pt x="58185" y="564014"/>
                </a:lnTo>
                <a:lnTo>
                  <a:pt x="27908" y="543601"/>
                </a:lnTo>
                <a:lnTo>
                  <a:pt x="7489" y="51332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5167313" y="4329113"/>
            <a:ext cx="1200150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latin typeface="Tahoma"/>
                <a:cs typeface="Tahoma"/>
              </a:rPr>
              <a:t>mapred-site.xml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8125" y="4241800"/>
            <a:ext cx="51752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endParaRPr sz="1200">
              <a:latin typeface="Tahoma"/>
              <a:cs typeface="Tahom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educe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3538538" y="2273300"/>
            <a:ext cx="1304925" cy="76200"/>
          </a:xfrm>
          <a:custGeom>
            <a:avLst/>
            <a:gdLst/>
            <a:ahLst/>
            <a:cxnLst>
              <a:cxn ang="0">
                <a:pos x="1228344" y="0"/>
              </a:cxn>
              <a:cxn ang="0">
                <a:pos x="1228344" y="76200"/>
              </a:cxn>
              <a:cxn ang="0">
                <a:pos x="1291844" y="44450"/>
              </a:cxn>
              <a:cxn ang="0">
                <a:pos x="1241044" y="44450"/>
              </a:cxn>
              <a:cxn ang="0">
                <a:pos x="1241044" y="31750"/>
              </a:cxn>
              <a:cxn ang="0">
                <a:pos x="1291844" y="31750"/>
              </a:cxn>
              <a:cxn ang="0">
                <a:pos x="1228344" y="0"/>
              </a:cxn>
              <a:cxn ang="0">
                <a:pos x="1228344" y="31750"/>
              </a:cxn>
              <a:cxn ang="0">
                <a:pos x="0" y="31750"/>
              </a:cxn>
              <a:cxn ang="0">
                <a:pos x="0" y="44450"/>
              </a:cxn>
              <a:cxn ang="0">
                <a:pos x="1228344" y="44450"/>
              </a:cxn>
              <a:cxn ang="0">
                <a:pos x="1228344" y="31750"/>
              </a:cxn>
              <a:cxn ang="0">
                <a:pos x="1291844" y="31750"/>
              </a:cxn>
              <a:cxn ang="0">
                <a:pos x="1241044" y="31750"/>
              </a:cxn>
              <a:cxn ang="0">
                <a:pos x="1241044" y="44450"/>
              </a:cxn>
              <a:cxn ang="0">
                <a:pos x="1291844" y="44450"/>
              </a:cxn>
              <a:cxn ang="0">
                <a:pos x="1304544" y="38100"/>
              </a:cxn>
              <a:cxn ang="0">
                <a:pos x="1291844" y="31750"/>
              </a:cxn>
            </a:cxnLst>
            <a:rect l="0" t="0" r="r" b="b"/>
            <a:pathLst>
              <a:path w="1304925" h="76200">
                <a:moveTo>
                  <a:pt x="1228344" y="0"/>
                </a:moveTo>
                <a:lnTo>
                  <a:pt x="1228344" y="76200"/>
                </a:lnTo>
                <a:lnTo>
                  <a:pt x="1291844" y="44450"/>
                </a:lnTo>
                <a:lnTo>
                  <a:pt x="1241044" y="44450"/>
                </a:lnTo>
                <a:lnTo>
                  <a:pt x="1241044" y="31750"/>
                </a:lnTo>
                <a:lnTo>
                  <a:pt x="1291844" y="31750"/>
                </a:lnTo>
                <a:lnTo>
                  <a:pt x="1228344" y="0"/>
                </a:lnTo>
                <a:close/>
              </a:path>
              <a:path w="1304925" h="76200">
                <a:moveTo>
                  <a:pt x="12283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28344" y="44450"/>
                </a:lnTo>
                <a:lnTo>
                  <a:pt x="1228344" y="31750"/>
                </a:lnTo>
                <a:close/>
              </a:path>
              <a:path w="1304925" h="76200">
                <a:moveTo>
                  <a:pt x="1291844" y="31750"/>
                </a:moveTo>
                <a:lnTo>
                  <a:pt x="1241044" y="31750"/>
                </a:lnTo>
                <a:lnTo>
                  <a:pt x="1241044" y="44450"/>
                </a:lnTo>
                <a:lnTo>
                  <a:pt x="1291844" y="44450"/>
                </a:lnTo>
                <a:lnTo>
                  <a:pt x="1304544" y="38100"/>
                </a:lnTo>
                <a:lnTo>
                  <a:pt x="1291844" y="3175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3538538" y="3352800"/>
            <a:ext cx="1304925" cy="76200"/>
          </a:xfrm>
          <a:custGeom>
            <a:avLst/>
            <a:gdLst/>
            <a:ahLst/>
            <a:cxnLst>
              <a:cxn ang="0">
                <a:pos x="1228344" y="0"/>
              </a:cxn>
              <a:cxn ang="0">
                <a:pos x="1228344" y="76200"/>
              </a:cxn>
              <a:cxn ang="0">
                <a:pos x="1291844" y="44450"/>
              </a:cxn>
              <a:cxn ang="0">
                <a:pos x="1241044" y="44450"/>
              </a:cxn>
              <a:cxn ang="0">
                <a:pos x="1241044" y="31750"/>
              </a:cxn>
              <a:cxn ang="0">
                <a:pos x="1291844" y="31750"/>
              </a:cxn>
              <a:cxn ang="0">
                <a:pos x="1228344" y="0"/>
              </a:cxn>
              <a:cxn ang="0">
                <a:pos x="1228344" y="31750"/>
              </a:cxn>
              <a:cxn ang="0">
                <a:pos x="0" y="31750"/>
              </a:cxn>
              <a:cxn ang="0">
                <a:pos x="0" y="44450"/>
              </a:cxn>
              <a:cxn ang="0">
                <a:pos x="1228344" y="44450"/>
              </a:cxn>
              <a:cxn ang="0">
                <a:pos x="1228344" y="31750"/>
              </a:cxn>
              <a:cxn ang="0">
                <a:pos x="1291844" y="31750"/>
              </a:cxn>
              <a:cxn ang="0">
                <a:pos x="1241044" y="31750"/>
              </a:cxn>
              <a:cxn ang="0">
                <a:pos x="1241044" y="44450"/>
              </a:cxn>
              <a:cxn ang="0">
                <a:pos x="1291844" y="44450"/>
              </a:cxn>
              <a:cxn ang="0">
                <a:pos x="1304544" y="38100"/>
              </a:cxn>
              <a:cxn ang="0">
                <a:pos x="1291844" y="31750"/>
              </a:cxn>
            </a:cxnLst>
            <a:rect l="0" t="0" r="r" b="b"/>
            <a:pathLst>
              <a:path w="1304925" h="76200">
                <a:moveTo>
                  <a:pt x="1228344" y="0"/>
                </a:moveTo>
                <a:lnTo>
                  <a:pt x="1228344" y="76200"/>
                </a:lnTo>
                <a:lnTo>
                  <a:pt x="1291844" y="44450"/>
                </a:lnTo>
                <a:lnTo>
                  <a:pt x="1241044" y="44450"/>
                </a:lnTo>
                <a:lnTo>
                  <a:pt x="1241044" y="31750"/>
                </a:lnTo>
                <a:lnTo>
                  <a:pt x="1291844" y="31750"/>
                </a:lnTo>
                <a:lnTo>
                  <a:pt x="1228344" y="0"/>
                </a:lnTo>
                <a:close/>
              </a:path>
              <a:path w="1304925" h="76200">
                <a:moveTo>
                  <a:pt x="12283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28344" y="44450"/>
                </a:lnTo>
                <a:lnTo>
                  <a:pt x="1228344" y="31750"/>
                </a:lnTo>
                <a:close/>
              </a:path>
              <a:path w="1304925" h="76200">
                <a:moveTo>
                  <a:pt x="1291844" y="31750"/>
                </a:moveTo>
                <a:lnTo>
                  <a:pt x="1241044" y="31750"/>
                </a:lnTo>
                <a:lnTo>
                  <a:pt x="1241044" y="44450"/>
                </a:lnTo>
                <a:lnTo>
                  <a:pt x="1291844" y="44450"/>
                </a:lnTo>
                <a:lnTo>
                  <a:pt x="1304544" y="38100"/>
                </a:lnTo>
                <a:lnTo>
                  <a:pt x="1291844" y="3175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3538538" y="4437063"/>
            <a:ext cx="1304925" cy="76200"/>
          </a:xfrm>
          <a:custGeom>
            <a:avLst/>
            <a:gdLst/>
            <a:ahLst/>
            <a:cxnLst>
              <a:cxn ang="0">
                <a:pos x="1228344" y="0"/>
              </a:cxn>
              <a:cxn ang="0">
                <a:pos x="1228344" y="76200"/>
              </a:cxn>
              <a:cxn ang="0">
                <a:pos x="1291844" y="44450"/>
              </a:cxn>
              <a:cxn ang="0">
                <a:pos x="1241044" y="44450"/>
              </a:cxn>
              <a:cxn ang="0">
                <a:pos x="1241044" y="31750"/>
              </a:cxn>
              <a:cxn ang="0">
                <a:pos x="1291844" y="31750"/>
              </a:cxn>
              <a:cxn ang="0">
                <a:pos x="1228344" y="0"/>
              </a:cxn>
              <a:cxn ang="0">
                <a:pos x="1228344" y="31750"/>
              </a:cxn>
              <a:cxn ang="0">
                <a:pos x="0" y="31750"/>
              </a:cxn>
              <a:cxn ang="0">
                <a:pos x="0" y="44450"/>
              </a:cxn>
              <a:cxn ang="0">
                <a:pos x="1228344" y="44450"/>
              </a:cxn>
              <a:cxn ang="0">
                <a:pos x="1228344" y="31750"/>
              </a:cxn>
              <a:cxn ang="0">
                <a:pos x="1291844" y="31750"/>
              </a:cxn>
              <a:cxn ang="0">
                <a:pos x="1241044" y="31750"/>
              </a:cxn>
              <a:cxn ang="0">
                <a:pos x="1241044" y="44450"/>
              </a:cxn>
              <a:cxn ang="0">
                <a:pos x="1291844" y="44450"/>
              </a:cxn>
              <a:cxn ang="0">
                <a:pos x="1304544" y="38100"/>
              </a:cxn>
              <a:cxn ang="0">
                <a:pos x="1291844" y="31750"/>
              </a:cxn>
            </a:cxnLst>
            <a:rect l="0" t="0" r="r" b="b"/>
            <a:pathLst>
              <a:path w="1304925" h="76200">
                <a:moveTo>
                  <a:pt x="1228344" y="0"/>
                </a:moveTo>
                <a:lnTo>
                  <a:pt x="1228344" y="76200"/>
                </a:lnTo>
                <a:lnTo>
                  <a:pt x="1291844" y="44450"/>
                </a:lnTo>
                <a:lnTo>
                  <a:pt x="1241044" y="44450"/>
                </a:lnTo>
                <a:lnTo>
                  <a:pt x="1241044" y="31750"/>
                </a:lnTo>
                <a:lnTo>
                  <a:pt x="1291844" y="31750"/>
                </a:lnTo>
                <a:lnTo>
                  <a:pt x="1228344" y="0"/>
                </a:lnTo>
                <a:close/>
              </a:path>
              <a:path w="1304925" h="76200">
                <a:moveTo>
                  <a:pt x="12283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28344" y="44450"/>
                </a:lnTo>
                <a:lnTo>
                  <a:pt x="1228344" y="31750"/>
                </a:lnTo>
                <a:close/>
              </a:path>
              <a:path w="1304925" h="76200">
                <a:moveTo>
                  <a:pt x="1291844" y="31750"/>
                </a:moveTo>
                <a:lnTo>
                  <a:pt x="1241044" y="31750"/>
                </a:lnTo>
                <a:lnTo>
                  <a:pt x="1241044" y="44450"/>
                </a:lnTo>
                <a:lnTo>
                  <a:pt x="1291844" y="44450"/>
                </a:lnTo>
                <a:lnTo>
                  <a:pt x="1304544" y="38100"/>
                </a:lnTo>
                <a:lnTo>
                  <a:pt x="1291844" y="3175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Hadoop </a:t>
            </a:r>
            <a:r>
              <a:rPr dirty="0"/>
              <a:t>2.x </a:t>
            </a:r>
            <a:r>
              <a:rPr spc="-10" dirty="0"/>
              <a:t>Configuration </a:t>
            </a:r>
            <a:r>
              <a:rPr spc="-5" dirty="0"/>
              <a:t>Files </a:t>
            </a:r>
            <a:r>
              <a:rPr dirty="0"/>
              <a:t>– Apache</a:t>
            </a:r>
            <a:r>
              <a:rPr spc="-45" dirty="0"/>
              <a:t> </a:t>
            </a:r>
            <a:r>
              <a:rPr spc="-5" dirty="0"/>
              <a:t>Hadoop</a:t>
            </a:r>
          </a:p>
        </p:txBody>
      </p:sp>
      <p:sp>
        <p:nvSpPr>
          <p:cNvPr id="17438" name="object 31"/>
          <p:cNvSpPr>
            <a:spLocks/>
          </p:cNvSpPr>
          <p:nvPr/>
        </p:nvSpPr>
        <p:spPr bwMode="auto">
          <a:xfrm>
            <a:off x="3538538" y="1217613"/>
            <a:ext cx="1304925" cy="76200"/>
          </a:xfrm>
          <a:custGeom>
            <a:avLst/>
            <a:gdLst/>
            <a:ahLst/>
            <a:cxnLst>
              <a:cxn ang="0">
                <a:pos x="1228344" y="0"/>
              </a:cxn>
              <a:cxn ang="0">
                <a:pos x="1228344" y="76200"/>
              </a:cxn>
              <a:cxn ang="0">
                <a:pos x="1291844" y="44450"/>
              </a:cxn>
              <a:cxn ang="0">
                <a:pos x="1241044" y="44450"/>
              </a:cxn>
              <a:cxn ang="0">
                <a:pos x="1241044" y="31750"/>
              </a:cxn>
              <a:cxn ang="0">
                <a:pos x="1291844" y="31750"/>
              </a:cxn>
              <a:cxn ang="0">
                <a:pos x="1228344" y="0"/>
              </a:cxn>
              <a:cxn ang="0">
                <a:pos x="1228344" y="31750"/>
              </a:cxn>
              <a:cxn ang="0">
                <a:pos x="0" y="31750"/>
              </a:cxn>
              <a:cxn ang="0">
                <a:pos x="0" y="44450"/>
              </a:cxn>
              <a:cxn ang="0">
                <a:pos x="1228344" y="44450"/>
              </a:cxn>
              <a:cxn ang="0">
                <a:pos x="1228344" y="31750"/>
              </a:cxn>
              <a:cxn ang="0">
                <a:pos x="1291844" y="31750"/>
              </a:cxn>
              <a:cxn ang="0">
                <a:pos x="1241044" y="31750"/>
              </a:cxn>
              <a:cxn ang="0">
                <a:pos x="1241044" y="44450"/>
              </a:cxn>
              <a:cxn ang="0">
                <a:pos x="1291844" y="44450"/>
              </a:cxn>
              <a:cxn ang="0">
                <a:pos x="1304544" y="38100"/>
              </a:cxn>
              <a:cxn ang="0">
                <a:pos x="1291844" y="31750"/>
              </a:cxn>
            </a:cxnLst>
            <a:rect l="0" t="0" r="r" b="b"/>
            <a:pathLst>
              <a:path w="1304925" h="76200">
                <a:moveTo>
                  <a:pt x="1228344" y="0"/>
                </a:moveTo>
                <a:lnTo>
                  <a:pt x="1228344" y="76200"/>
                </a:lnTo>
                <a:lnTo>
                  <a:pt x="1291844" y="44450"/>
                </a:lnTo>
                <a:lnTo>
                  <a:pt x="1241044" y="44450"/>
                </a:lnTo>
                <a:lnTo>
                  <a:pt x="1241044" y="31750"/>
                </a:lnTo>
                <a:lnTo>
                  <a:pt x="1291844" y="31750"/>
                </a:lnTo>
                <a:lnTo>
                  <a:pt x="1228344" y="0"/>
                </a:lnTo>
                <a:close/>
              </a:path>
              <a:path w="1304925" h="76200">
                <a:moveTo>
                  <a:pt x="12283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28344" y="44450"/>
                </a:lnTo>
                <a:lnTo>
                  <a:pt x="1228344" y="31750"/>
                </a:lnTo>
                <a:close/>
              </a:path>
              <a:path w="1304925" h="76200">
                <a:moveTo>
                  <a:pt x="1291844" y="31750"/>
                </a:moveTo>
                <a:lnTo>
                  <a:pt x="1241044" y="31750"/>
                </a:lnTo>
                <a:lnTo>
                  <a:pt x="1241044" y="44450"/>
                </a:lnTo>
                <a:lnTo>
                  <a:pt x="1291844" y="44450"/>
                </a:lnTo>
                <a:lnTo>
                  <a:pt x="1304544" y="38100"/>
                </a:lnTo>
                <a:lnTo>
                  <a:pt x="1291844" y="3175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1"/>
              </a:rPr>
              <a:t>www.edureka.co/hadoop-admin</a:t>
            </a:r>
          </a:p>
        </p:txBody>
      </p:sp>
      <p:sp>
        <p:nvSpPr>
          <p:cNvPr id="33" name="object 3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2355EC2A-15C4-40EC-99D4-72DB60B7236B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6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Secu</a:t>
            </a:r>
            <a:r>
              <a:rPr spc="10" dirty="0"/>
              <a:t>r</a:t>
            </a:r>
            <a:r>
              <a:rPr dirty="0"/>
              <a:t>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963" y="971550"/>
            <a:ext cx="3273425" cy="1838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The Hadoop ecosystem has only partially  adopted Kerberos but many services remain  unprotected and use trivial authentication  systems.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buClr>
                <a:srgbClr val="252525"/>
              </a:buClr>
              <a:buFont typeface="Wingdings" pitchFamily="2" charset="2"/>
              <a:buChar char=""/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Service-level authorization and web proxy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capabilities in YARN.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Most security tools fail to scale and perform  with big data environments.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1046163" y="3219450"/>
            <a:ext cx="2387600" cy="1374775"/>
          </a:xfrm>
          <a:custGeom>
            <a:avLst/>
            <a:gdLst/>
            <a:ahLst/>
            <a:cxnLst>
              <a:cxn ang="0">
                <a:pos x="2241296" y="0"/>
              </a:cxn>
              <a:cxn ang="0">
                <a:pos x="142557" y="0"/>
              </a:cxn>
              <a:cxn ang="0">
                <a:pos x="118795" y="3937"/>
              </a:cxn>
              <a:cxn ang="0">
                <a:pos x="91071" y="7874"/>
              </a:cxn>
              <a:cxn ang="0">
                <a:pos x="47523" y="27558"/>
              </a:cxn>
              <a:cxn ang="0">
                <a:pos x="15836" y="59055"/>
              </a:cxn>
              <a:cxn ang="0">
                <a:pos x="0" y="110236"/>
              </a:cxn>
              <a:cxn ang="0">
                <a:pos x="0" y="1268158"/>
              </a:cxn>
              <a:cxn ang="0">
                <a:pos x="15836" y="1319352"/>
              </a:cxn>
              <a:cxn ang="0">
                <a:pos x="71272" y="1362684"/>
              </a:cxn>
              <a:cxn ang="0">
                <a:pos x="142557" y="1374495"/>
              </a:cxn>
              <a:cxn ang="0">
                <a:pos x="2269109" y="1374495"/>
              </a:cxn>
              <a:cxn ang="0">
                <a:pos x="2312543" y="1362684"/>
              </a:cxn>
              <a:cxn ang="0">
                <a:pos x="2356231" y="1335112"/>
              </a:cxn>
              <a:cxn ang="0">
                <a:pos x="2379980" y="1295730"/>
              </a:cxn>
              <a:cxn ang="0">
                <a:pos x="2387854" y="1268158"/>
              </a:cxn>
              <a:cxn ang="0">
                <a:pos x="2387854" y="1157884"/>
              </a:cxn>
              <a:cxn ang="0">
                <a:pos x="95034" y="1157884"/>
              </a:cxn>
              <a:cxn ang="0">
                <a:pos x="95034" y="110236"/>
              </a:cxn>
              <a:cxn ang="0">
                <a:pos x="114833" y="98425"/>
              </a:cxn>
              <a:cxn ang="0">
                <a:pos x="126720" y="94487"/>
              </a:cxn>
              <a:cxn ang="0">
                <a:pos x="2383282" y="94487"/>
              </a:cxn>
              <a:cxn ang="0">
                <a:pos x="2379980" y="82676"/>
              </a:cxn>
              <a:cxn ang="0">
                <a:pos x="2360168" y="43306"/>
              </a:cxn>
              <a:cxn ang="0">
                <a:pos x="2312543" y="15748"/>
              </a:cxn>
              <a:cxn ang="0">
                <a:pos x="2280920" y="3937"/>
              </a:cxn>
              <a:cxn ang="0">
                <a:pos x="2241296" y="0"/>
              </a:cxn>
            </a:cxnLst>
            <a:rect l="0" t="0" r="r" b="b"/>
            <a:pathLst>
              <a:path w="2388235" h="1374775">
                <a:moveTo>
                  <a:pt x="2241296" y="0"/>
                </a:moveTo>
                <a:lnTo>
                  <a:pt x="142557" y="0"/>
                </a:lnTo>
                <a:lnTo>
                  <a:pt x="118795" y="3937"/>
                </a:lnTo>
                <a:lnTo>
                  <a:pt x="91071" y="7874"/>
                </a:lnTo>
                <a:lnTo>
                  <a:pt x="47523" y="27558"/>
                </a:lnTo>
                <a:lnTo>
                  <a:pt x="15836" y="59055"/>
                </a:lnTo>
                <a:lnTo>
                  <a:pt x="0" y="110236"/>
                </a:lnTo>
                <a:lnTo>
                  <a:pt x="0" y="1268158"/>
                </a:lnTo>
                <a:lnTo>
                  <a:pt x="15836" y="1319352"/>
                </a:lnTo>
                <a:lnTo>
                  <a:pt x="71272" y="1362684"/>
                </a:lnTo>
                <a:lnTo>
                  <a:pt x="142557" y="1374495"/>
                </a:lnTo>
                <a:lnTo>
                  <a:pt x="2269109" y="1374495"/>
                </a:lnTo>
                <a:lnTo>
                  <a:pt x="2312543" y="1362684"/>
                </a:lnTo>
                <a:lnTo>
                  <a:pt x="2356231" y="1335112"/>
                </a:lnTo>
                <a:lnTo>
                  <a:pt x="2379980" y="1295730"/>
                </a:lnTo>
                <a:lnTo>
                  <a:pt x="2387854" y="1268158"/>
                </a:lnTo>
                <a:lnTo>
                  <a:pt x="2387854" y="1157884"/>
                </a:lnTo>
                <a:lnTo>
                  <a:pt x="95034" y="1157884"/>
                </a:lnTo>
                <a:lnTo>
                  <a:pt x="95034" y="110236"/>
                </a:lnTo>
                <a:lnTo>
                  <a:pt x="114833" y="98425"/>
                </a:lnTo>
                <a:lnTo>
                  <a:pt x="126720" y="94487"/>
                </a:lnTo>
                <a:lnTo>
                  <a:pt x="2383282" y="94487"/>
                </a:lnTo>
                <a:lnTo>
                  <a:pt x="2379980" y="82676"/>
                </a:lnTo>
                <a:lnTo>
                  <a:pt x="2360168" y="43306"/>
                </a:lnTo>
                <a:lnTo>
                  <a:pt x="2312543" y="15748"/>
                </a:lnTo>
                <a:lnTo>
                  <a:pt x="2280920" y="3937"/>
                </a:lnTo>
                <a:lnTo>
                  <a:pt x="2241296" y="0"/>
                </a:lnTo>
                <a:close/>
              </a:path>
            </a:pathLst>
          </a:custGeom>
          <a:solidFill>
            <a:srgbClr val="75D1F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3286125" y="3314700"/>
            <a:ext cx="147638" cy="1063625"/>
          </a:xfrm>
          <a:custGeom>
            <a:avLst/>
            <a:gdLst/>
            <a:ahLst/>
            <a:cxnLst>
              <a:cxn ang="0">
                <a:pos x="141986" y="0"/>
              </a:cxn>
              <a:cxn ang="0">
                <a:pos x="0" y="0"/>
              </a:cxn>
              <a:cxn ang="0">
                <a:pos x="23875" y="3937"/>
              </a:cxn>
              <a:cxn ang="0">
                <a:pos x="43561" y="11811"/>
              </a:cxn>
              <a:cxn ang="0">
                <a:pos x="51435" y="15748"/>
              </a:cxn>
              <a:cxn ang="0">
                <a:pos x="51435" y="1063396"/>
              </a:cxn>
              <a:cxn ang="0">
                <a:pos x="146557" y="1063396"/>
              </a:cxn>
              <a:cxn ang="0">
                <a:pos x="146557" y="15748"/>
              </a:cxn>
              <a:cxn ang="0">
                <a:pos x="141986" y="0"/>
              </a:cxn>
            </a:cxnLst>
            <a:rect l="0" t="0" r="r" b="b"/>
            <a:pathLst>
              <a:path w="146685" h="1063625">
                <a:moveTo>
                  <a:pt x="141986" y="0"/>
                </a:moveTo>
                <a:lnTo>
                  <a:pt x="0" y="0"/>
                </a:lnTo>
                <a:lnTo>
                  <a:pt x="23875" y="3937"/>
                </a:lnTo>
                <a:lnTo>
                  <a:pt x="43561" y="11811"/>
                </a:lnTo>
                <a:lnTo>
                  <a:pt x="51435" y="15748"/>
                </a:lnTo>
                <a:lnTo>
                  <a:pt x="51435" y="1063396"/>
                </a:lnTo>
                <a:lnTo>
                  <a:pt x="146557" y="1063396"/>
                </a:lnTo>
                <a:lnTo>
                  <a:pt x="146557" y="15748"/>
                </a:lnTo>
                <a:lnTo>
                  <a:pt x="141986" y="0"/>
                </a:lnTo>
                <a:close/>
              </a:path>
            </a:pathLst>
          </a:custGeom>
          <a:solidFill>
            <a:srgbClr val="75D1F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1085850" y="3275013"/>
            <a:ext cx="2292350" cy="1282700"/>
          </a:xfrm>
          <a:custGeom>
            <a:avLst/>
            <a:gdLst/>
            <a:ahLst/>
            <a:cxnLst>
              <a:cxn ang="0">
                <a:pos x="2212975" y="0"/>
              </a:cxn>
              <a:cxn ang="0">
                <a:pos x="79171" y="0"/>
              </a:cxn>
              <a:cxn ang="0">
                <a:pos x="59372" y="3937"/>
              </a:cxn>
              <a:cxn ang="0">
                <a:pos x="43548" y="7874"/>
              </a:cxn>
              <a:cxn ang="0">
                <a:pos x="27711" y="15748"/>
              </a:cxn>
              <a:cxn ang="0">
                <a:pos x="7912" y="35432"/>
              </a:cxn>
              <a:cxn ang="0">
                <a:pos x="0" y="59181"/>
              </a:cxn>
              <a:cxn ang="0">
                <a:pos x="0" y="1218438"/>
              </a:cxn>
              <a:cxn ang="0">
                <a:pos x="15836" y="1253921"/>
              </a:cxn>
              <a:cxn ang="0">
                <a:pos x="59372" y="1277581"/>
              </a:cxn>
              <a:cxn ang="0">
                <a:pos x="79171" y="1281531"/>
              </a:cxn>
              <a:cxn ang="0">
                <a:pos x="2212975" y="1281531"/>
              </a:cxn>
              <a:cxn ang="0">
                <a:pos x="2264283" y="1261808"/>
              </a:cxn>
              <a:cxn ang="0">
                <a:pos x="2291969" y="1218438"/>
              </a:cxn>
              <a:cxn ang="0">
                <a:pos x="2291969" y="59181"/>
              </a:cxn>
              <a:cxn ang="0">
                <a:pos x="2264283" y="15748"/>
              </a:cxn>
              <a:cxn ang="0">
                <a:pos x="2212975" y="0"/>
              </a:cxn>
            </a:cxnLst>
            <a:rect l="0" t="0" r="r" b="b"/>
            <a:pathLst>
              <a:path w="2292350" h="1282064">
                <a:moveTo>
                  <a:pt x="2212975" y="0"/>
                </a:moveTo>
                <a:lnTo>
                  <a:pt x="79171" y="0"/>
                </a:lnTo>
                <a:lnTo>
                  <a:pt x="59372" y="3937"/>
                </a:lnTo>
                <a:lnTo>
                  <a:pt x="43548" y="7874"/>
                </a:lnTo>
                <a:lnTo>
                  <a:pt x="27711" y="15748"/>
                </a:lnTo>
                <a:lnTo>
                  <a:pt x="7912" y="35432"/>
                </a:lnTo>
                <a:lnTo>
                  <a:pt x="0" y="59181"/>
                </a:lnTo>
                <a:lnTo>
                  <a:pt x="0" y="1218438"/>
                </a:lnTo>
                <a:lnTo>
                  <a:pt x="15836" y="1253921"/>
                </a:lnTo>
                <a:lnTo>
                  <a:pt x="59372" y="1277581"/>
                </a:lnTo>
                <a:lnTo>
                  <a:pt x="79171" y="1281531"/>
                </a:lnTo>
                <a:lnTo>
                  <a:pt x="2212975" y="1281531"/>
                </a:lnTo>
                <a:lnTo>
                  <a:pt x="2264283" y="1261808"/>
                </a:lnTo>
                <a:lnTo>
                  <a:pt x="2291969" y="1218438"/>
                </a:lnTo>
                <a:lnTo>
                  <a:pt x="2291969" y="59181"/>
                </a:lnTo>
                <a:lnTo>
                  <a:pt x="2264283" y="15748"/>
                </a:lnTo>
                <a:lnTo>
                  <a:pt x="2212975" y="0"/>
                </a:lnTo>
                <a:close/>
              </a:path>
            </a:pathLst>
          </a:custGeom>
          <a:solidFill>
            <a:srgbClr val="75D1F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1092200" y="4425950"/>
            <a:ext cx="871538" cy="141288"/>
          </a:xfrm>
          <a:custGeom>
            <a:avLst/>
            <a:gdLst/>
            <a:ahLst/>
            <a:cxnLst>
              <a:cxn ang="0">
                <a:pos x="27685" y="0"/>
              </a:cxn>
              <a:cxn ang="0">
                <a:pos x="0" y="15709"/>
              </a:cxn>
              <a:cxn ang="0">
                <a:pos x="0" y="54990"/>
              </a:cxn>
              <a:cxn ang="0">
                <a:pos x="7912" y="86410"/>
              </a:cxn>
              <a:cxn ang="0">
                <a:pos x="43510" y="113918"/>
              </a:cxn>
              <a:cxn ang="0">
                <a:pos x="181990" y="141414"/>
              </a:cxn>
              <a:cxn ang="0">
                <a:pos x="751585" y="141414"/>
              </a:cxn>
              <a:cxn ang="0">
                <a:pos x="870204" y="133553"/>
              </a:cxn>
              <a:cxn ang="0">
                <a:pos x="798956" y="106057"/>
              </a:cxn>
              <a:cxn ang="0">
                <a:pos x="715898" y="3924"/>
              </a:cxn>
              <a:cxn ang="0">
                <a:pos x="59334" y="3924"/>
              </a:cxn>
              <a:cxn ang="0">
                <a:pos x="27685" y="0"/>
              </a:cxn>
            </a:cxnLst>
            <a:rect l="0" t="0" r="r" b="b"/>
            <a:pathLst>
              <a:path w="870585" h="141604">
                <a:moveTo>
                  <a:pt x="27685" y="0"/>
                </a:moveTo>
                <a:lnTo>
                  <a:pt x="0" y="15709"/>
                </a:lnTo>
                <a:lnTo>
                  <a:pt x="0" y="54990"/>
                </a:lnTo>
                <a:lnTo>
                  <a:pt x="7912" y="86410"/>
                </a:lnTo>
                <a:lnTo>
                  <a:pt x="43510" y="113918"/>
                </a:lnTo>
                <a:lnTo>
                  <a:pt x="181990" y="141414"/>
                </a:lnTo>
                <a:lnTo>
                  <a:pt x="751585" y="141414"/>
                </a:lnTo>
                <a:lnTo>
                  <a:pt x="870204" y="133553"/>
                </a:lnTo>
                <a:lnTo>
                  <a:pt x="798956" y="106057"/>
                </a:lnTo>
                <a:lnTo>
                  <a:pt x="715898" y="3924"/>
                </a:lnTo>
                <a:lnTo>
                  <a:pt x="59334" y="3924"/>
                </a:lnTo>
                <a:lnTo>
                  <a:pt x="27685" y="0"/>
                </a:lnTo>
                <a:close/>
              </a:path>
            </a:pathLst>
          </a:custGeom>
          <a:solidFill>
            <a:srgbClr val="39393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2220913" y="3756025"/>
            <a:ext cx="1157287" cy="377825"/>
          </a:xfrm>
          <a:custGeom>
            <a:avLst/>
            <a:gdLst/>
            <a:ahLst/>
            <a:cxnLst>
              <a:cxn ang="0">
                <a:pos x="1155827" y="0"/>
              </a:cxn>
              <a:cxn ang="0">
                <a:pos x="0" y="0"/>
              </a:cxn>
              <a:cxn ang="0">
                <a:pos x="186055" y="7873"/>
              </a:cxn>
              <a:cxn ang="0">
                <a:pos x="273176" y="15747"/>
              </a:cxn>
              <a:cxn ang="0">
                <a:pos x="360171" y="27558"/>
              </a:cxn>
              <a:cxn ang="0">
                <a:pos x="530478" y="59181"/>
              </a:cxn>
              <a:cxn ang="0">
                <a:pos x="609600" y="82803"/>
              </a:cxn>
              <a:cxn ang="0">
                <a:pos x="759968" y="130073"/>
              </a:cxn>
              <a:cxn ang="0">
                <a:pos x="827277" y="157657"/>
              </a:cxn>
              <a:cxn ang="0">
                <a:pos x="894714" y="189179"/>
              </a:cxn>
              <a:cxn ang="0">
                <a:pos x="1013332" y="260121"/>
              </a:cxn>
              <a:cxn ang="0">
                <a:pos x="1064768" y="295605"/>
              </a:cxn>
              <a:cxn ang="0">
                <a:pos x="1112393" y="335000"/>
              </a:cxn>
              <a:cxn ang="0">
                <a:pos x="1155827" y="378371"/>
              </a:cxn>
              <a:cxn ang="0">
                <a:pos x="1155827" y="0"/>
              </a:cxn>
            </a:cxnLst>
            <a:rect l="0" t="0" r="r" b="b"/>
            <a:pathLst>
              <a:path w="1156335" h="378460">
                <a:moveTo>
                  <a:pt x="1155827" y="0"/>
                </a:moveTo>
                <a:lnTo>
                  <a:pt x="0" y="0"/>
                </a:lnTo>
                <a:lnTo>
                  <a:pt x="186055" y="7873"/>
                </a:lnTo>
                <a:lnTo>
                  <a:pt x="273176" y="15747"/>
                </a:lnTo>
                <a:lnTo>
                  <a:pt x="360171" y="27558"/>
                </a:lnTo>
                <a:lnTo>
                  <a:pt x="530478" y="59181"/>
                </a:lnTo>
                <a:lnTo>
                  <a:pt x="609600" y="82803"/>
                </a:lnTo>
                <a:lnTo>
                  <a:pt x="759968" y="130073"/>
                </a:lnTo>
                <a:lnTo>
                  <a:pt x="827277" y="157657"/>
                </a:lnTo>
                <a:lnTo>
                  <a:pt x="894714" y="189179"/>
                </a:lnTo>
                <a:lnTo>
                  <a:pt x="1013332" y="260121"/>
                </a:lnTo>
                <a:lnTo>
                  <a:pt x="1064768" y="295605"/>
                </a:lnTo>
                <a:lnTo>
                  <a:pt x="1112393" y="335000"/>
                </a:lnTo>
                <a:lnTo>
                  <a:pt x="1155827" y="378371"/>
                </a:lnTo>
                <a:lnTo>
                  <a:pt x="1155827" y="0"/>
                </a:lnTo>
                <a:close/>
              </a:path>
            </a:pathLst>
          </a:custGeom>
          <a:solidFill>
            <a:srgbClr val="00ADE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1085850" y="3275013"/>
            <a:ext cx="2292350" cy="835025"/>
          </a:xfrm>
          <a:custGeom>
            <a:avLst/>
            <a:gdLst/>
            <a:ahLst/>
            <a:cxnLst>
              <a:cxn ang="0">
                <a:pos x="2212975" y="0"/>
              </a:cxn>
              <a:cxn ang="0">
                <a:pos x="79171" y="0"/>
              </a:cxn>
              <a:cxn ang="0">
                <a:pos x="59372" y="3937"/>
              </a:cxn>
              <a:cxn ang="0">
                <a:pos x="43548" y="7874"/>
              </a:cxn>
              <a:cxn ang="0">
                <a:pos x="27711" y="15748"/>
              </a:cxn>
              <a:cxn ang="0">
                <a:pos x="7912" y="35432"/>
              </a:cxn>
              <a:cxn ang="0">
                <a:pos x="0" y="59055"/>
              </a:cxn>
              <a:cxn ang="0">
                <a:pos x="0" y="835533"/>
              </a:cxn>
              <a:cxn ang="0">
                <a:pos x="43548" y="796124"/>
              </a:cxn>
              <a:cxn ang="0">
                <a:pos x="91046" y="760641"/>
              </a:cxn>
              <a:cxn ang="0">
                <a:pos x="201930" y="689711"/>
              </a:cxn>
              <a:cxn ang="0">
                <a:pos x="265175" y="658177"/>
              </a:cxn>
              <a:cxn ang="0">
                <a:pos x="328549" y="630593"/>
              </a:cxn>
              <a:cxn ang="0">
                <a:pos x="395859" y="602996"/>
              </a:cxn>
              <a:cxn ang="0">
                <a:pos x="467106" y="579374"/>
              </a:cxn>
              <a:cxn ang="0">
                <a:pos x="542289" y="555752"/>
              </a:cxn>
              <a:cxn ang="0">
                <a:pos x="621538" y="535940"/>
              </a:cxn>
              <a:cxn ang="0">
                <a:pos x="700659" y="520192"/>
              </a:cxn>
              <a:cxn ang="0">
                <a:pos x="866901" y="496570"/>
              </a:cxn>
              <a:cxn ang="0">
                <a:pos x="1045082" y="480822"/>
              </a:cxn>
              <a:cxn ang="0">
                <a:pos x="2291969" y="480822"/>
              </a:cxn>
              <a:cxn ang="0">
                <a:pos x="2291969" y="59055"/>
              </a:cxn>
              <a:cxn ang="0">
                <a:pos x="2284095" y="35432"/>
              </a:cxn>
              <a:cxn ang="0">
                <a:pos x="2264283" y="15748"/>
              </a:cxn>
              <a:cxn ang="0">
                <a:pos x="2248535" y="7874"/>
              </a:cxn>
              <a:cxn ang="0">
                <a:pos x="2232660" y="3937"/>
              </a:cxn>
              <a:cxn ang="0">
                <a:pos x="2212975" y="0"/>
              </a:cxn>
            </a:cxnLst>
            <a:rect l="0" t="0" r="r" b="b"/>
            <a:pathLst>
              <a:path w="2292350" h="835660">
                <a:moveTo>
                  <a:pt x="2212975" y="0"/>
                </a:moveTo>
                <a:lnTo>
                  <a:pt x="79171" y="0"/>
                </a:lnTo>
                <a:lnTo>
                  <a:pt x="59372" y="3937"/>
                </a:lnTo>
                <a:lnTo>
                  <a:pt x="43548" y="7874"/>
                </a:lnTo>
                <a:lnTo>
                  <a:pt x="27711" y="15748"/>
                </a:lnTo>
                <a:lnTo>
                  <a:pt x="7912" y="35432"/>
                </a:lnTo>
                <a:lnTo>
                  <a:pt x="0" y="59055"/>
                </a:lnTo>
                <a:lnTo>
                  <a:pt x="0" y="835533"/>
                </a:lnTo>
                <a:lnTo>
                  <a:pt x="43548" y="796124"/>
                </a:lnTo>
                <a:lnTo>
                  <a:pt x="91046" y="760641"/>
                </a:lnTo>
                <a:lnTo>
                  <a:pt x="201930" y="689711"/>
                </a:lnTo>
                <a:lnTo>
                  <a:pt x="265175" y="658177"/>
                </a:lnTo>
                <a:lnTo>
                  <a:pt x="328549" y="630593"/>
                </a:lnTo>
                <a:lnTo>
                  <a:pt x="395859" y="602996"/>
                </a:lnTo>
                <a:lnTo>
                  <a:pt x="467106" y="579374"/>
                </a:lnTo>
                <a:lnTo>
                  <a:pt x="542289" y="555752"/>
                </a:lnTo>
                <a:lnTo>
                  <a:pt x="621538" y="535940"/>
                </a:lnTo>
                <a:lnTo>
                  <a:pt x="700659" y="520192"/>
                </a:lnTo>
                <a:lnTo>
                  <a:pt x="866901" y="496570"/>
                </a:lnTo>
                <a:lnTo>
                  <a:pt x="1045082" y="480822"/>
                </a:lnTo>
                <a:lnTo>
                  <a:pt x="2291969" y="480822"/>
                </a:lnTo>
                <a:lnTo>
                  <a:pt x="2291969" y="59055"/>
                </a:lnTo>
                <a:lnTo>
                  <a:pt x="2284095" y="35432"/>
                </a:lnTo>
                <a:lnTo>
                  <a:pt x="2264283" y="15748"/>
                </a:lnTo>
                <a:lnTo>
                  <a:pt x="2248535" y="7874"/>
                </a:lnTo>
                <a:lnTo>
                  <a:pt x="2232660" y="3937"/>
                </a:lnTo>
                <a:lnTo>
                  <a:pt x="2212975" y="0"/>
                </a:lnTo>
                <a:close/>
              </a:path>
            </a:pathLst>
          </a:custGeom>
          <a:solidFill>
            <a:srgbClr val="00ADE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1092200" y="4298950"/>
            <a:ext cx="536575" cy="144463"/>
          </a:xfrm>
          <a:custGeom>
            <a:avLst/>
            <a:gdLst/>
            <a:ahLst/>
            <a:cxnLst>
              <a:cxn ang="0">
                <a:pos x="0" y="142938"/>
              </a:cxn>
              <a:cxn ang="0">
                <a:pos x="534873" y="142938"/>
              </a:cxn>
              <a:cxn ang="0">
                <a:pos x="534873" y="0"/>
              </a:cxn>
              <a:cxn ang="0">
                <a:pos x="0" y="0"/>
              </a:cxn>
              <a:cxn ang="0">
                <a:pos x="0" y="142938"/>
              </a:cxn>
            </a:cxnLst>
            <a:rect l="0" t="0" r="r" b="b"/>
            <a:pathLst>
              <a:path w="535305" h="143510">
                <a:moveTo>
                  <a:pt x="0" y="142938"/>
                </a:moveTo>
                <a:lnTo>
                  <a:pt x="534873" y="142938"/>
                </a:lnTo>
                <a:lnTo>
                  <a:pt x="534873" y="0"/>
                </a:lnTo>
                <a:lnTo>
                  <a:pt x="0" y="0"/>
                </a:lnTo>
                <a:lnTo>
                  <a:pt x="0" y="142938"/>
                </a:lnTo>
                <a:close/>
              </a:path>
            </a:pathLst>
          </a:custGeom>
          <a:solidFill>
            <a:srgbClr val="39393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1087438" y="3484563"/>
            <a:ext cx="722312" cy="815975"/>
          </a:xfrm>
          <a:custGeom>
            <a:avLst/>
            <a:gdLst/>
            <a:ahLst/>
            <a:cxnLst>
              <a:cxn ang="0">
                <a:pos x="0" y="816330"/>
              </a:cxn>
              <a:cxn ang="0">
                <a:pos x="720864" y="816330"/>
              </a:cxn>
              <a:cxn ang="0">
                <a:pos x="720864" y="0"/>
              </a:cxn>
              <a:cxn ang="0">
                <a:pos x="0" y="0"/>
              </a:cxn>
              <a:cxn ang="0">
                <a:pos x="0" y="816330"/>
              </a:cxn>
            </a:cxnLst>
            <a:rect l="0" t="0" r="r" b="b"/>
            <a:pathLst>
              <a:path w="721360" h="816610">
                <a:moveTo>
                  <a:pt x="0" y="816330"/>
                </a:moveTo>
                <a:lnTo>
                  <a:pt x="720864" y="816330"/>
                </a:lnTo>
                <a:lnTo>
                  <a:pt x="720864" y="0"/>
                </a:lnTo>
                <a:lnTo>
                  <a:pt x="0" y="0"/>
                </a:lnTo>
                <a:lnTo>
                  <a:pt x="0" y="816330"/>
                </a:lnTo>
                <a:close/>
              </a:path>
            </a:pathLst>
          </a:custGeom>
          <a:solidFill>
            <a:srgbClr val="8A8A8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1076325" y="4302125"/>
            <a:ext cx="749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554" y="0"/>
              </a:cxn>
            </a:cxnLst>
            <a:rect l="0" t="0" r="r" b="b"/>
            <a:pathLst>
              <a:path w="749935">
                <a:moveTo>
                  <a:pt x="0" y="0"/>
                </a:moveTo>
                <a:lnTo>
                  <a:pt x="749554" y="0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1093788" y="3498850"/>
            <a:ext cx="0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4237"/>
              </a:cxn>
            </a:cxnLst>
            <a:rect l="0" t="0" r="r" b="b"/>
            <a:pathLst>
              <a:path h="784225">
                <a:moveTo>
                  <a:pt x="0" y="0"/>
                </a:moveTo>
                <a:lnTo>
                  <a:pt x="0" y="784237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1076325" y="3481388"/>
            <a:ext cx="749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554" y="0"/>
              </a:cxn>
            </a:cxnLst>
            <a:rect l="0" t="0" r="r" b="b"/>
            <a:pathLst>
              <a:path w="749935">
                <a:moveTo>
                  <a:pt x="0" y="0"/>
                </a:moveTo>
                <a:lnTo>
                  <a:pt x="749554" y="0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1809750" y="4292600"/>
            <a:ext cx="15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9" y="0"/>
              </a:cxn>
            </a:cxnLst>
            <a:rect l="0" t="0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noFill/>
          <a:ln w="167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1809750" y="3498850"/>
            <a:ext cx="0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4237"/>
              </a:cxn>
            </a:cxnLst>
            <a:rect l="0" t="0" r="r" b="b"/>
            <a:pathLst>
              <a:path h="784225">
                <a:moveTo>
                  <a:pt x="0" y="0"/>
                </a:moveTo>
                <a:lnTo>
                  <a:pt x="0" y="784237"/>
                </a:lnTo>
              </a:path>
            </a:pathLst>
          </a:custGeom>
          <a:noFill/>
          <a:ln w="335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9" name="object 18"/>
          <p:cNvSpPr>
            <a:spLocks/>
          </p:cNvSpPr>
          <p:nvPr/>
        </p:nvSpPr>
        <p:spPr bwMode="auto">
          <a:xfrm>
            <a:off x="1203325" y="3590925"/>
            <a:ext cx="503238" cy="611188"/>
          </a:xfrm>
          <a:custGeom>
            <a:avLst/>
            <a:gdLst/>
            <a:ahLst/>
            <a:cxnLst>
              <a:cxn ang="0">
                <a:pos x="0" y="610692"/>
              </a:cxn>
              <a:cxn ang="0">
                <a:pos x="502310" y="610692"/>
              </a:cxn>
              <a:cxn ang="0">
                <a:pos x="502310" y="0"/>
              </a:cxn>
              <a:cxn ang="0">
                <a:pos x="0" y="0"/>
              </a:cxn>
              <a:cxn ang="0">
                <a:pos x="0" y="610692"/>
              </a:cxn>
            </a:cxnLst>
            <a:rect l="0" t="0" r="r" b="b"/>
            <a:pathLst>
              <a:path w="502919" h="610870">
                <a:moveTo>
                  <a:pt x="0" y="610692"/>
                </a:moveTo>
                <a:lnTo>
                  <a:pt x="502310" y="610692"/>
                </a:lnTo>
                <a:lnTo>
                  <a:pt x="502310" y="0"/>
                </a:lnTo>
                <a:lnTo>
                  <a:pt x="0" y="0"/>
                </a:lnTo>
                <a:lnTo>
                  <a:pt x="0" y="6106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0" name="object 19"/>
          <p:cNvSpPr>
            <a:spLocks/>
          </p:cNvSpPr>
          <p:nvPr/>
        </p:nvSpPr>
        <p:spPr bwMode="auto">
          <a:xfrm>
            <a:off x="1174750" y="4198938"/>
            <a:ext cx="5476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6862" y="0"/>
              </a:cxn>
            </a:cxnLst>
            <a:rect l="0" t="0" r="r" b="b"/>
            <a:pathLst>
              <a:path w="547369">
                <a:moveTo>
                  <a:pt x="0" y="0"/>
                </a:moveTo>
                <a:lnTo>
                  <a:pt x="546862" y="0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1193800" y="3605213"/>
            <a:ext cx="0" cy="57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4560"/>
              </a:cxn>
            </a:cxnLst>
            <a:rect l="0" t="0" r="r" b="b"/>
            <a:pathLst>
              <a:path h="574675">
                <a:moveTo>
                  <a:pt x="0" y="0"/>
                </a:moveTo>
                <a:lnTo>
                  <a:pt x="0" y="574560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2" name="object 21"/>
          <p:cNvSpPr>
            <a:spLocks/>
          </p:cNvSpPr>
          <p:nvPr/>
        </p:nvSpPr>
        <p:spPr bwMode="auto">
          <a:xfrm>
            <a:off x="1174750" y="3587750"/>
            <a:ext cx="5476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6862" y="0"/>
              </a:cxn>
            </a:cxnLst>
            <a:rect l="0" t="0" r="r" b="b"/>
            <a:pathLst>
              <a:path w="547369">
                <a:moveTo>
                  <a:pt x="0" y="0"/>
                </a:moveTo>
                <a:lnTo>
                  <a:pt x="546862" y="0"/>
                </a:lnTo>
              </a:path>
            </a:pathLst>
          </a:custGeom>
          <a:noFill/>
          <a:ln w="365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1706563" y="4191000"/>
            <a:ext cx="15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9" y="0"/>
              </a:cxn>
            </a:cxnLst>
            <a:rect l="0" t="0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noFill/>
          <a:ln w="21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4" name="object 23"/>
          <p:cNvSpPr>
            <a:spLocks/>
          </p:cNvSpPr>
          <p:nvPr/>
        </p:nvSpPr>
        <p:spPr bwMode="auto">
          <a:xfrm>
            <a:off x="1706563" y="3605213"/>
            <a:ext cx="0" cy="57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4560"/>
              </a:cxn>
            </a:cxnLst>
            <a:rect l="0" t="0" r="r" b="b"/>
            <a:pathLst>
              <a:path h="574675">
                <a:moveTo>
                  <a:pt x="0" y="0"/>
                </a:moveTo>
                <a:lnTo>
                  <a:pt x="0" y="574560"/>
                </a:lnTo>
              </a:path>
            </a:pathLst>
          </a:custGeom>
          <a:noFill/>
          <a:ln w="335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5" name="object 24"/>
          <p:cNvSpPr>
            <a:spLocks/>
          </p:cNvSpPr>
          <p:nvPr/>
        </p:nvSpPr>
        <p:spPr bwMode="auto">
          <a:xfrm>
            <a:off x="1241425" y="4287838"/>
            <a:ext cx="36513" cy="153987"/>
          </a:xfrm>
          <a:custGeom>
            <a:avLst/>
            <a:gdLst/>
            <a:ahLst/>
            <a:cxnLst>
              <a:cxn ang="0">
                <a:pos x="20002" y="0"/>
              </a:cxn>
              <a:cxn ang="0">
                <a:pos x="12001" y="3924"/>
              </a:cxn>
              <a:cxn ang="0">
                <a:pos x="4000" y="11785"/>
              </a:cxn>
              <a:cxn ang="0">
                <a:pos x="0" y="19659"/>
              </a:cxn>
              <a:cxn ang="0">
                <a:pos x="0" y="137642"/>
              </a:cxn>
              <a:cxn ang="0">
                <a:pos x="4000" y="145503"/>
              </a:cxn>
              <a:cxn ang="0">
                <a:pos x="12001" y="153365"/>
              </a:cxn>
              <a:cxn ang="0">
                <a:pos x="24003" y="153365"/>
              </a:cxn>
              <a:cxn ang="0">
                <a:pos x="32003" y="149440"/>
              </a:cxn>
              <a:cxn ang="0">
                <a:pos x="36068" y="145503"/>
              </a:cxn>
              <a:cxn ang="0">
                <a:pos x="36068" y="11785"/>
              </a:cxn>
              <a:cxn ang="0">
                <a:pos x="32003" y="7861"/>
              </a:cxn>
              <a:cxn ang="0">
                <a:pos x="24003" y="3924"/>
              </a:cxn>
              <a:cxn ang="0">
                <a:pos x="20002" y="0"/>
              </a:cxn>
            </a:cxnLst>
            <a:rect l="0" t="0" r="r" b="b"/>
            <a:pathLst>
              <a:path w="36194" h="153670">
                <a:moveTo>
                  <a:pt x="20002" y="0"/>
                </a:moveTo>
                <a:lnTo>
                  <a:pt x="12001" y="3924"/>
                </a:lnTo>
                <a:lnTo>
                  <a:pt x="4000" y="11785"/>
                </a:lnTo>
                <a:lnTo>
                  <a:pt x="0" y="19659"/>
                </a:lnTo>
                <a:lnTo>
                  <a:pt x="0" y="137642"/>
                </a:lnTo>
                <a:lnTo>
                  <a:pt x="4000" y="145503"/>
                </a:lnTo>
                <a:lnTo>
                  <a:pt x="12001" y="153365"/>
                </a:lnTo>
                <a:lnTo>
                  <a:pt x="24003" y="153365"/>
                </a:lnTo>
                <a:lnTo>
                  <a:pt x="32003" y="149440"/>
                </a:lnTo>
                <a:lnTo>
                  <a:pt x="36068" y="145503"/>
                </a:lnTo>
                <a:lnTo>
                  <a:pt x="36068" y="11785"/>
                </a:lnTo>
                <a:lnTo>
                  <a:pt x="32003" y="7861"/>
                </a:lnTo>
                <a:lnTo>
                  <a:pt x="24003" y="3924"/>
                </a:lnTo>
                <a:lnTo>
                  <a:pt x="200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6" name="object 25"/>
          <p:cNvSpPr>
            <a:spLocks/>
          </p:cNvSpPr>
          <p:nvPr/>
        </p:nvSpPr>
        <p:spPr bwMode="auto">
          <a:xfrm>
            <a:off x="1611313" y="4287838"/>
            <a:ext cx="36512" cy="153987"/>
          </a:xfrm>
          <a:custGeom>
            <a:avLst/>
            <a:gdLst/>
            <a:ahLst/>
            <a:cxnLst>
              <a:cxn ang="0">
                <a:pos x="20065" y="0"/>
              </a:cxn>
              <a:cxn ang="0">
                <a:pos x="11937" y="3924"/>
              </a:cxn>
              <a:cxn ang="0">
                <a:pos x="3937" y="11785"/>
              </a:cxn>
              <a:cxn ang="0">
                <a:pos x="0" y="19659"/>
              </a:cxn>
              <a:cxn ang="0">
                <a:pos x="0" y="137642"/>
              </a:cxn>
              <a:cxn ang="0">
                <a:pos x="3937" y="145503"/>
              </a:cxn>
              <a:cxn ang="0">
                <a:pos x="11937" y="153365"/>
              </a:cxn>
              <a:cxn ang="0">
                <a:pos x="27939" y="153365"/>
              </a:cxn>
              <a:cxn ang="0">
                <a:pos x="36068" y="145503"/>
              </a:cxn>
              <a:cxn ang="0">
                <a:pos x="36068" y="11785"/>
              </a:cxn>
              <a:cxn ang="0">
                <a:pos x="27939" y="3924"/>
              </a:cxn>
              <a:cxn ang="0">
                <a:pos x="20065" y="0"/>
              </a:cxn>
            </a:cxnLst>
            <a:rect l="0" t="0" r="r" b="b"/>
            <a:pathLst>
              <a:path w="36194" h="153670">
                <a:moveTo>
                  <a:pt x="20065" y="0"/>
                </a:moveTo>
                <a:lnTo>
                  <a:pt x="11937" y="3924"/>
                </a:lnTo>
                <a:lnTo>
                  <a:pt x="3937" y="11785"/>
                </a:lnTo>
                <a:lnTo>
                  <a:pt x="0" y="19659"/>
                </a:lnTo>
                <a:lnTo>
                  <a:pt x="0" y="137642"/>
                </a:lnTo>
                <a:lnTo>
                  <a:pt x="3937" y="145503"/>
                </a:lnTo>
                <a:lnTo>
                  <a:pt x="11937" y="153365"/>
                </a:lnTo>
                <a:lnTo>
                  <a:pt x="27939" y="153365"/>
                </a:lnTo>
                <a:lnTo>
                  <a:pt x="36068" y="145503"/>
                </a:lnTo>
                <a:lnTo>
                  <a:pt x="36068" y="11785"/>
                </a:lnTo>
                <a:lnTo>
                  <a:pt x="27939" y="3924"/>
                </a:lnTo>
                <a:lnTo>
                  <a:pt x="20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7" name="object 26"/>
          <p:cNvSpPr>
            <a:spLocks/>
          </p:cNvSpPr>
          <p:nvPr/>
        </p:nvSpPr>
        <p:spPr bwMode="auto">
          <a:xfrm>
            <a:off x="1073150" y="3251200"/>
            <a:ext cx="2308225" cy="1316038"/>
          </a:xfrm>
          <a:custGeom>
            <a:avLst/>
            <a:gdLst/>
            <a:ahLst/>
            <a:cxnLst>
              <a:cxn ang="0">
                <a:pos x="2236978" y="0"/>
              </a:cxn>
              <a:cxn ang="0">
                <a:pos x="95021" y="0"/>
              </a:cxn>
              <a:cxn ang="0">
                <a:pos x="71259" y="3937"/>
              </a:cxn>
              <a:cxn ang="0">
                <a:pos x="55422" y="11810"/>
              </a:cxn>
              <a:cxn ang="0">
                <a:pos x="35636" y="19684"/>
              </a:cxn>
              <a:cxn ang="0">
                <a:pos x="11874" y="43306"/>
              </a:cxn>
              <a:cxn ang="0">
                <a:pos x="3962" y="59181"/>
              </a:cxn>
              <a:cxn ang="0">
                <a:pos x="0" y="78866"/>
              </a:cxn>
              <a:cxn ang="0">
                <a:pos x="0" y="1237678"/>
              </a:cxn>
              <a:cxn ang="0">
                <a:pos x="23748" y="1284973"/>
              </a:cxn>
              <a:cxn ang="0">
                <a:pos x="71259" y="1308620"/>
              </a:cxn>
              <a:cxn ang="0">
                <a:pos x="95021" y="1316507"/>
              </a:cxn>
              <a:cxn ang="0">
                <a:pos x="2213102" y="1316507"/>
              </a:cxn>
              <a:cxn ang="0">
                <a:pos x="2213102" y="1281036"/>
              </a:cxn>
              <a:cxn ang="0">
                <a:pos x="114820" y="1281036"/>
              </a:cxn>
              <a:cxn ang="0">
                <a:pos x="83146" y="1277086"/>
              </a:cxn>
              <a:cxn ang="0">
                <a:pos x="55422" y="1265262"/>
              </a:cxn>
              <a:cxn ang="0">
                <a:pos x="39585" y="1249502"/>
              </a:cxn>
              <a:cxn ang="0">
                <a:pos x="35636" y="1237678"/>
              </a:cxn>
              <a:cxn ang="0">
                <a:pos x="35636" y="78866"/>
              </a:cxn>
              <a:cxn ang="0">
                <a:pos x="39585" y="63118"/>
              </a:cxn>
              <a:cxn ang="0">
                <a:pos x="55422" y="51307"/>
              </a:cxn>
              <a:cxn ang="0">
                <a:pos x="83146" y="39369"/>
              </a:cxn>
              <a:cxn ang="0">
                <a:pos x="114820" y="35432"/>
              </a:cxn>
              <a:cxn ang="0">
                <a:pos x="2308225" y="35432"/>
              </a:cxn>
              <a:cxn ang="0">
                <a:pos x="2304161" y="31495"/>
              </a:cxn>
              <a:cxn ang="0">
                <a:pos x="2292350" y="19684"/>
              </a:cxn>
              <a:cxn ang="0">
                <a:pos x="2272665" y="11810"/>
              </a:cxn>
              <a:cxn ang="0">
                <a:pos x="2256790" y="3937"/>
              </a:cxn>
              <a:cxn ang="0">
                <a:pos x="2236978" y="0"/>
              </a:cxn>
            </a:cxnLst>
            <a:rect l="0" t="0" r="r" b="b"/>
            <a:pathLst>
              <a:path w="2308225" h="1316989">
                <a:moveTo>
                  <a:pt x="2236978" y="0"/>
                </a:moveTo>
                <a:lnTo>
                  <a:pt x="95021" y="0"/>
                </a:lnTo>
                <a:lnTo>
                  <a:pt x="71259" y="3937"/>
                </a:lnTo>
                <a:lnTo>
                  <a:pt x="55422" y="11810"/>
                </a:lnTo>
                <a:lnTo>
                  <a:pt x="35636" y="19684"/>
                </a:lnTo>
                <a:lnTo>
                  <a:pt x="11874" y="43306"/>
                </a:lnTo>
                <a:lnTo>
                  <a:pt x="3962" y="59181"/>
                </a:lnTo>
                <a:lnTo>
                  <a:pt x="0" y="78866"/>
                </a:lnTo>
                <a:lnTo>
                  <a:pt x="0" y="1237678"/>
                </a:lnTo>
                <a:lnTo>
                  <a:pt x="23748" y="1284973"/>
                </a:lnTo>
                <a:lnTo>
                  <a:pt x="71259" y="1308620"/>
                </a:lnTo>
                <a:lnTo>
                  <a:pt x="95021" y="1316507"/>
                </a:lnTo>
                <a:lnTo>
                  <a:pt x="2213102" y="1316507"/>
                </a:lnTo>
                <a:lnTo>
                  <a:pt x="2213102" y="1281036"/>
                </a:lnTo>
                <a:lnTo>
                  <a:pt x="114820" y="1281036"/>
                </a:lnTo>
                <a:lnTo>
                  <a:pt x="83146" y="1277086"/>
                </a:lnTo>
                <a:lnTo>
                  <a:pt x="55422" y="1265262"/>
                </a:lnTo>
                <a:lnTo>
                  <a:pt x="39585" y="1249502"/>
                </a:lnTo>
                <a:lnTo>
                  <a:pt x="35636" y="1237678"/>
                </a:lnTo>
                <a:lnTo>
                  <a:pt x="35636" y="78866"/>
                </a:lnTo>
                <a:lnTo>
                  <a:pt x="39585" y="63118"/>
                </a:lnTo>
                <a:lnTo>
                  <a:pt x="55422" y="51307"/>
                </a:lnTo>
                <a:lnTo>
                  <a:pt x="83146" y="39369"/>
                </a:lnTo>
                <a:lnTo>
                  <a:pt x="114820" y="35432"/>
                </a:lnTo>
                <a:lnTo>
                  <a:pt x="2308225" y="35432"/>
                </a:lnTo>
                <a:lnTo>
                  <a:pt x="2304161" y="31495"/>
                </a:lnTo>
                <a:lnTo>
                  <a:pt x="2292350" y="19684"/>
                </a:lnTo>
                <a:lnTo>
                  <a:pt x="2272665" y="11810"/>
                </a:lnTo>
                <a:lnTo>
                  <a:pt x="2256790" y="3937"/>
                </a:lnTo>
                <a:lnTo>
                  <a:pt x="22369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8" name="object 27"/>
          <p:cNvSpPr>
            <a:spLocks/>
          </p:cNvSpPr>
          <p:nvPr/>
        </p:nvSpPr>
        <p:spPr bwMode="auto">
          <a:xfrm>
            <a:off x="3286125" y="3286125"/>
            <a:ext cx="114300" cy="1281113"/>
          </a:xfrm>
          <a:custGeom>
            <a:avLst/>
            <a:gdLst/>
            <a:ahLst/>
            <a:cxnLst>
              <a:cxn ang="0">
                <a:pos x="95123" y="0"/>
              </a:cxn>
              <a:cxn ang="0">
                <a:pos x="0" y="0"/>
              </a:cxn>
              <a:cxn ang="0">
                <a:pos x="31876" y="3937"/>
              </a:cxn>
              <a:cxn ang="0">
                <a:pos x="59562" y="15875"/>
              </a:cxn>
              <a:cxn ang="0">
                <a:pos x="75311" y="27686"/>
              </a:cxn>
              <a:cxn ang="0">
                <a:pos x="79248" y="43433"/>
              </a:cxn>
              <a:cxn ang="0">
                <a:pos x="79248" y="1202245"/>
              </a:cxn>
              <a:cxn ang="0">
                <a:pos x="75311" y="1214069"/>
              </a:cxn>
              <a:cxn ang="0">
                <a:pos x="59562" y="1229829"/>
              </a:cxn>
              <a:cxn ang="0">
                <a:pos x="31876" y="1241653"/>
              </a:cxn>
              <a:cxn ang="0">
                <a:pos x="0" y="1245603"/>
              </a:cxn>
              <a:cxn ang="0">
                <a:pos x="0" y="1281074"/>
              </a:cxn>
              <a:cxn ang="0">
                <a:pos x="23875" y="1281074"/>
              </a:cxn>
              <a:cxn ang="0">
                <a:pos x="43687" y="1273187"/>
              </a:cxn>
              <a:cxn ang="0">
                <a:pos x="59562" y="1269250"/>
              </a:cxn>
              <a:cxn ang="0">
                <a:pos x="103124" y="1233766"/>
              </a:cxn>
              <a:cxn ang="0">
                <a:pos x="114935" y="1202245"/>
              </a:cxn>
              <a:cxn ang="0">
                <a:pos x="114935" y="43433"/>
              </a:cxn>
              <a:cxn ang="0">
                <a:pos x="110998" y="23749"/>
              </a:cxn>
              <a:cxn ang="0">
                <a:pos x="103124" y="7874"/>
              </a:cxn>
              <a:cxn ang="0">
                <a:pos x="95123" y="0"/>
              </a:cxn>
            </a:cxnLst>
            <a:rect l="0" t="0" r="r" b="b"/>
            <a:pathLst>
              <a:path w="114935" h="1281429">
                <a:moveTo>
                  <a:pt x="95123" y="0"/>
                </a:moveTo>
                <a:lnTo>
                  <a:pt x="0" y="0"/>
                </a:lnTo>
                <a:lnTo>
                  <a:pt x="31876" y="3937"/>
                </a:lnTo>
                <a:lnTo>
                  <a:pt x="59562" y="15875"/>
                </a:lnTo>
                <a:lnTo>
                  <a:pt x="75311" y="27686"/>
                </a:lnTo>
                <a:lnTo>
                  <a:pt x="79248" y="43433"/>
                </a:lnTo>
                <a:lnTo>
                  <a:pt x="79248" y="1202245"/>
                </a:lnTo>
                <a:lnTo>
                  <a:pt x="75311" y="1214069"/>
                </a:lnTo>
                <a:lnTo>
                  <a:pt x="59562" y="1229829"/>
                </a:lnTo>
                <a:lnTo>
                  <a:pt x="31876" y="1241653"/>
                </a:lnTo>
                <a:lnTo>
                  <a:pt x="0" y="1245603"/>
                </a:lnTo>
                <a:lnTo>
                  <a:pt x="0" y="1281074"/>
                </a:lnTo>
                <a:lnTo>
                  <a:pt x="23875" y="1281074"/>
                </a:lnTo>
                <a:lnTo>
                  <a:pt x="43687" y="1273187"/>
                </a:lnTo>
                <a:lnTo>
                  <a:pt x="59562" y="1269250"/>
                </a:lnTo>
                <a:lnTo>
                  <a:pt x="103124" y="1233766"/>
                </a:lnTo>
                <a:lnTo>
                  <a:pt x="114935" y="1202245"/>
                </a:lnTo>
                <a:lnTo>
                  <a:pt x="114935" y="43433"/>
                </a:lnTo>
                <a:lnTo>
                  <a:pt x="110998" y="23749"/>
                </a:lnTo>
                <a:lnTo>
                  <a:pt x="103124" y="7874"/>
                </a:lnTo>
                <a:lnTo>
                  <a:pt x="951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9" name="object 28"/>
          <p:cNvSpPr>
            <a:spLocks/>
          </p:cNvSpPr>
          <p:nvPr/>
        </p:nvSpPr>
        <p:spPr bwMode="auto">
          <a:xfrm>
            <a:off x="1076325" y="4410075"/>
            <a:ext cx="849313" cy="150813"/>
          </a:xfrm>
          <a:custGeom>
            <a:avLst/>
            <a:gdLst/>
            <a:ahLst/>
            <a:cxnLst>
              <a:cxn ang="0">
                <a:pos x="741553" y="0"/>
              </a:cxn>
              <a:cxn ang="0">
                <a:pos x="11899" y="0"/>
              </a:cxn>
              <a:cxn ang="0">
                <a:pos x="3962" y="3937"/>
              </a:cxn>
              <a:cxn ang="0">
                <a:pos x="0" y="11785"/>
              </a:cxn>
              <a:cxn ang="0">
                <a:pos x="0" y="23583"/>
              </a:cxn>
              <a:cxn ang="0">
                <a:pos x="3962" y="31432"/>
              </a:cxn>
              <a:cxn ang="0">
                <a:pos x="11899" y="35369"/>
              </a:cxn>
              <a:cxn ang="0">
                <a:pos x="725678" y="35369"/>
              </a:cxn>
              <a:cxn ang="0">
                <a:pos x="820801" y="145376"/>
              </a:cxn>
              <a:cxn ang="0">
                <a:pos x="824864" y="149313"/>
              </a:cxn>
              <a:cxn ang="0">
                <a:pos x="832738" y="149313"/>
              </a:cxn>
              <a:cxn ang="0">
                <a:pos x="844676" y="145376"/>
              </a:cxn>
              <a:cxn ang="0">
                <a:pos x="848613" y="141452"/>
              </a:cxn>
              <a:cxn ang="0">
                <a:pos x="848613" y="125730"/>
              </a:cxn>
              <a:cxn ang="0">
                <a:pos x="844676" y="121805"/>
              </a:cxn>
              <a:cxn ang="0">
                <a:pos x="741553" y="0"/>
              </a:cxn>
            </a:cxnLst>
            <a:rect l="0" t="0" r="r" b="b"/>
            <a:pathLst>
              <a:path w="848994" h="149860">
                <a:moveTo>
                  <a:pt x="741553" y="0"/>
                </a:moveTo>
                <a:lnTo>
                  <a:pt x="11899" y="0"/>
                </a:lnTo>
                <a:lnTo>
                  <a:pt x="3962" y="3937"/>
                </a:lnTo>
                <a:lnTo>
                  <a:pt x="0" y="11785"/>
                </a:lnTo>
                <a:lnTo>
                  <a:pt x="0" y="23583"/>
                </a:lnTo>
                <a:lnTo>
                  <a:pt x="3962" y="31432"/>
                </a:lnTo>
                <a:lnTo>
                  <a:pt x="11899" y="35369"/>
                </a:lnTo>
                <a:lnTo>
                  <a:pt x="725678" y="35369"/>
                </a:lnTo>
                <a:lnTo>
                  <a:pt x="820801" y="145376"/>
                </a:lnTo>
                <a:lnTo>
                  <a:pt x="824864" y="149313"/>
                </a:lnTo>
                <a:lnTo>
                  <a:pt x="832738" y="149313"/>
                </a:lnTo>
                <a:lnTo>
                  <a:pt x="844676" y="145376"/>
                </a:lnTo>
                <a:lnTo>
                  <a:pt x="848613" y="141452"/>
                </a:lnTo>
                <a:lnTo>
                  <a:pt x="848613" y="125730"/>
                </a:lnTo>
                <a:lnTo>
                  <a:pt x="844676" y="121805"/>
                </a:lnTo>
                <a:lnTo>
                  <a:pt x="7415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0" name="object 29"/>
          <p:cNvSpPr>
            <a:spLocks/>
          </p:cNvSpPr>
          <p:nvPr/>
        </p:nvSpPr>
        <p:spPr bwMode="auto">
          <a:xfrm>
            <a:off x="1152525" y="4473575"/>
            <a:ext cx="61913" cy="38100"/>
          </a:xfrm>
          <a:custGeom>
            <a:avLst/>
            <a:gdLst/>
            <a:ahLst/>
            <a:cxnLst>
              <a:cxn ang="0">
                <a:pos x="42862" y="0"/>
              </a:cxn>
              <a:cxn ang="0">
                <a:pos x="19481" y="0"/>
              </a:cxn>
              <a:cxn ang="0">
                <a:pos x="7797" y="3898"/>
              </a:cxn>
              <a:cxn ang="0">
                <a:pos x="0" y="11709"/>
              </a:cxn>
              <a:cxn ang="0">
                <a:pos x="0" y="27330"/>
              </a:cxn>
              <a:cxn ang="0">
                <a:pos x="7797" y="31242"/>
              </a:cxn>
              <a:cxn ang="0">
                <a:pos x="31178" y="39052"/>
              </a:cxn>
              <a:cxn ang="0">
                <a:pos x="42862" y="35140"/>
              </a:cxn>
              <a:cxn ang="0">
                <a:pos x="58458" y="27330"/>
              </a:cxn>
              <a:cxn ang="0">
                <a:pos x="62344" y="19519"/>
              </a:cxn>
              <a:cxn ang="0">
                <a:pos x="58458" y="11709"/>
              </a:cxn>
              <a:cxn ang="0">
                <a:pos x="50660" y="3898"/>
              </a:cxn>
              <a:cxn ang="0">
                <a:pos x="42862" y="0"/>
              </a:cxn>
            </a:cxnLst>
            <a:rect l="0" t="0" r="r" b="b"/>
            <a:pathLst>
              <a:path w="62865" h="39370">
                <a:moveTo>
                  <a:pt x="42862" y="0"/>
                </a:moveTo>
                <a:lnTo>
                  <a:pt x="19481" y="0"/>
                </a:lnTo>
                <a:lnTo>
                  <a:pt x="7797" y="3898"/>
                </a:lnTo>
                <a:lnTo>
                  <a:pt x="0" y="11709"/>
                </a:lnTo>
                <a:lnTo>
                  <a:pt x="0" y="27330"/>
                </a:lnTo>
                <a:lnTo>
                  <a:pt x="7797" y="31242"/>
                </a:lnTo>
                <a:lnTo>
                  <a:pt x="31178" y="39052"/>
                </a:lnTo>
                <a:lnTo>
                  <a:pt x="42862" y="35140"/>
                </a:lnTo>
                <a:lnTo>
                  <a:pt x="58458" y="27330"/>
                </a:lnTo>
                <a:lnTo>
                  <a:pt x="62344" y="19519"/>
                </a:lnTo>
                <a:lnTo>
                  <a:pt x="58458" y="11709"/>
                </a:lnTo>
                <a:lnTo>
                  <a:pt x="50660" y="3898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1" name="object 30"/>
          <p:cNvSpPr>
            <a:spLocks/>
          </p:cNvSpPr>
          <p:nvPr/>
        </p:nvSpPr>
        <p:spPr bwMode="auto">
          <a:xfrm>
            <a:off x="1266825" y="4473575"/>
            <a:ext cx="63500" cy="38100"/>
          </a:xfrm>
          <a:custGeom>
            <a:avLst/>
            <a:gdLst/>
            <a:ahLst/>
            <a:cxnLst>
              <a:cxn ang="0">
                <a:pos x="43942" y="0"/>
              </a:cxn>
              <a:cxn ang="0">
                <a:pos x="19939" y="0"/>
              </a:cxn>
              <a:cxn ang="0">
                <a:pos x="8000" y="3898"/>
              </a:cxn>
              <a:cxn ang="0">
                <a:pos x="0" y="19519"/>
              </a:cxn>
              <a:cxn ang="0">
                <a:pos x="4064" y="27330"/>
              </a:cxn>
              <a:cxn ang="0">
                <a:pos x="8000" y="31242"/>
              </a:cxn>
              <a:cxn ang="0">
                <a:pos x="32003" y="39052"/>
              </a:cxn>
              <a:cxn ang="0">
                <a:pos x="55880" y="31242"/>
              </a:cxn>
              <a:cxn ang="0">
                <a:pos x="59943" y="27330"/>
              </a:cxn>
              <a:cxn ang="0">
                <a:pos x="63881" y="19519"/>
              </a:cxn>
              <a:cxn ang="0">
                <a:pos x="55880" y="3898"/>
              </a:cxn>
              <a:cxn ang="0">
                <a:pos x="43942" y="0"/>
              </a:cxn>
            </a:cxnLst>
            <a:rect l="0" t="0" r="r" b="b"/>
            <a:pathLst>
              <a:path w="64134" h="39370">
                <a:moveTo>
                  <a:pt x="43942" y="0"/>
                </a:moveTo>
                <a:lnTo>
                  <a:pt x="19939" y="0"/>
                </a:lnTo>
                <a:lnTo>
                  <a:pt x="8000" y="3898"/>
                </a:lnTo>
                <a:lnTo>
                  <a:pt x="0" y="19519"/>
                </a:lnTo>
                <a:lnTo>
                  <a:pt x="4064" y="27330"/>
                </a:lnTo>
                <a:lnTo>
                  <a:pt x="8000" y="31242"/>
                </a:lnTo>
                <a:lnTo>
                  <a:pt x="32003" y="39052"/>
                </a:lnTo>
                <a:lnTo>
                  <a:pt x="55880" y="31242"/>
                </a:lnTo>
                <a:lnTo>
                  <a:pt x="59943" y="27330"/>
                </a:lnTo>
                <a:lnTo>
                  <a:pt x="63881" y="19519"/>
                </a:lnTo>
                <a:lnTo>
                  <a:pt x="55880" y="3898"/>
                </a:lnTo>
                <a:lnTo>
                  <a:pt x="439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2" name="object 31"/>
          <p:cNvSpPr>
            <a:spLocks/>
          </p:cNvSpPr>
          <p:nvPr/>
        </p:nvSpPr>
        <p:spPr bwMode="auto">
          <a:xfrm>
            <a:off x="1381125" y="4473575"/>
            <a:ext cx="63500" cy="38100"/>
          </a:xfrm>
          <a:custGeom>
            <a:avLst/>
            <a:gdLst/>
            <a:ahLst/>
            <a:cxnLst>
              <a:cxn ang="0">
                <a:pos x="43942" y="0"/>
              </a:cxn>
              <a:cxn ang="0">
                <a:pos x="19939" y="0"/>
              </a:cxn>
              <a:cxn ang="0">
                <a:pos x="8000" y="3898"/>
              </a:cxn>
              <a:cxn ang="0">
                <a:pos x="0" y="19519"/>
              </a:cxn>
              <a:cxn ang="0">
                <a:pos x="3937" y="27330"/>
              </a:cxn>
              <a:cxn ang="0">
                <a:pos x="8000" y="31242"/>
              </a:cxn>
              <a:cxn ang="0">
                <a:pos x="31877" y="39052"/>
              </a:cxn>
              <a:cxn ang="0">
                <a:pos x="55880" y="31242"/>
              </a:cxn>
              <a:cxn ang="0">
                <a:pos x="63881" y="27330"/>
              </a:cxn>
              <a:cxn ang="0">
                <a:pos x="63881" y="11709"/>
              </a:cxn>
              <a:cxn ang="0">
                <a:pos x="55880" y="3898"/>
              </a:cxn>
              <a:cxn ang="0">
                <a:pos x="43942" y="0"/>
              </a:cxn>
            </a:cxnLst>
            <a:rect l="0" t="0" r="r" b="b"/>
            <a:pathLst>
              <a:path w="64134" h="39370">
                <a:moveTo>
                  <a:pt x="43942" y="0"/>
                </a:moveTo>
                <a:lnTo>
                  <a:pt x="19939" y="0"/>
                </a:lnTo>
                <a:lnTo>
                  <a:pt x="8000" y="3898"/>
                </a:lnTo>
                <a:lnTo>
                  <a:pt x="0" y="19519"/>
                </a:lnTo>
                <a:lnTo>
                  <a:pt x="3937" y="27330"/>
                </a:lnTo>
                <a:lnTo>
                  <a:pt x="8000" y="31242"/>
                </a:lnTo>
                <a:lnTo>
                  <a:pt x="31877" y="39052"/>
                </a:lnTo>
                <a:lnTo>
                  <a:pt x="55880" y="31242"/>
                </a:lnTo>
                <a:lnTo>
                  <a:pt x="63881" y="27330"/>
                </a:lnTo>
                <a:lnTo>
                  <a:pt x="63881" y="11709"/>
                </a:lnTo>
                <a:lnTo>
                  <a:pt x="55880" y="3898"/>
                </a:lnTo>
                <a:lnTo>
                  <a:pt x="439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3" name="object 32"/>
          <p:cNvSpPr>
            <a:spLocks/>
          </p:cNvSpPr>
          <p:nvPr/>
        </p:nvSpPr>
        <p:spPr bwMode="auto">
          <a:xfrm>
            <a:off x="1497013" y="4473575"/>
            <a:ext cx="61912" cy="38100"/>
          </a:xfrm>
          <a:custGeom>
            <a:avLst/>
            <a:gdLst/>
            <a:ahLst/>
            <a:cxnLst>
              <a:cxn ang="0">
                <a:pos x="46735" y="0"/>
              </a:cxn>
              <a:cxn ang="0">
                <a:pos x="19431" y="0"/>
              </a:cxn>
              <a:cxn ang="0">
                <a:pos x="11684" y="3898"/>
              </a:cxn>
              <a:cxn ang="0">
                <a:pos x="3937" y="11709"/>
              </a:cxn>
              <a:cxn ang="0">
                <a:pos x="0" y="19519"/>
              </a:cxn>
              <a:cxn ang="0">
                <a:pos x="3937" y="27330"/>
              </a:cxn>
              <a:cxn ang="0">
                <a:pos x="19431" y="35140"/>
              </a:cxn>
              <a:cxn ang="0">
                <a:pos x="31115" y="39052"/>
              </a:cxn>
              <a:cxn ang="0">
                <a:pos x="46735" y="35140"/>
              </a:cxn>
              <a:cxn ang="0">
                <a:pos x="62356" y="27330"/>
              </a:cxn>
              <a:cxn ang="0">
                <a:pos x="62356" y="11709"/>
              </a:cxn>
              <a:cxn ang="0">
                <a:pos x="54482" y="3898"/>
              </a:cxn>
              <a:cxn ang="0">
                <a:pos x="46735" y="0"/>
              </a:cxn>
            </a:cxnLst>
            <a:rect l="0" t="0" r="r" b="b"/>
            <a:pathLst>
              <a:path w="62865" h="39370">
                <a:moveTo>
                  <a:pt x="46735" y="0"/>
                </a:moveTo>
                <a:lnTo>
                  <a:pt x="19431" y="0"/>
                </a:lnTo>
                <a:lnTo>
                  <a:pt x="11684" y="3898"/>
                </a:lnTo>
                <a:lnTo>
                  <a:pt x="3937" y="11709"/>
                </a:lnTo>
                <a:lnTo>
                  <a:pt x="0" y="19519"/>
                </a:lnTo>
                <a:lnTo>
                  <a:pt x="3937" y="27330"/>
                </a:lnTo>
                <a:lnTo>
                  <a:pt x="19431" y="35140"/>
                </a:lnTo>
                <a:lnTo>
                  <a:pt x="31115" y="39052"/>
                </a:lnTo>
                <a:lnTo>
                  <a:pt x="46735" y="35140"/>
                </a:lnTo>
                <a:lnTo>
                  <a:pt x="62356" y="27330"/>
                </a:lnTo>
                <a:lnTo>
                  <a:pt x="62356" y="11709"/>
                </a:lnTo>
                <a:lnTo>
                  <a:pt x="54482" y="3898"/>
                </a:lnTo>
                <a:lnTo>
                  <a:pt x="467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4" name="object 33"/>
          <p:cNvSpPr>
            <a:spLocks/>
          </p:cNvSpPr>
          <p:nvPr/>
        </p:nvSpPr>
        <p:spPr bwMode="auto">
          <a:xfrm>
            <a:off x="1619250" y="4473575"/>
            <a:ext cx="63500" cy="38100"/>
          </a:xfrm>
          <a:custGeom>
            <a:avLst/>
            <a:gdLst/>
            <a:ahLst/>
            <a:cxnLst>
              <a:cxn ang="0">
                <a:pos x="43942" y="0"/>
              </a:cxn>
              <a:cxn ang="0">
                <a:pos x="16001" y="0"/>
              </a:cxn>
              <a:cxn ang="0">
                <a:pos x="8000" y="3898"/>
              </a:cxn>
              <a:cxn ang="0">
                <a:pos x="0" y="11709"/>
              </a:cxn>
              <a:cxn ang="0">
                <a:pos x="0" y="27330"/>
              </a:cxn>
              <a:cxn ang="0">
                <a:pos x="16001" y="35140"/>
              </a:cxn>
              <a:cxn ang="0">
                <a:pos x="32004" y="39052"/>
              </a:cxn>
              <a:cxn ang="0">
                <a:pos x="43942" y="35140"/>
              </a:cxn>
              <a:cxn ang="0">
                <a:pos x="59943" y="27330"/>
              </a:cxn>
              <a:cxn ang="0">
                <a:pos x="63881" y="19519"/>
              </a:cxn>
              <a:cxn ang="0">
                <a:pos x="59943" y="11709"/>
              </a:cxn>
              <a:cxn ang="0">
                <a:pos x="51943" y="3898"/>
              </a:cxn>
              <a:cxn ang="0">
                <a:pos x="43942" y="0"/>
              </a:cxn>
            </a:cxnLst>
            <a:rect l="0" t="0" r="r" b="b"/>
            <a:pathLst>
              <a:path w="64135" h="39370">
                <a:moveTo>
                  <a:pt x="43942" y="0"/>
                </a:moveTo>
                <a:lnTo>
                  <a:pt x="16001" y="0"/>
                </a:lnTo>
                <a:lnTo>
                  <a:pt x="8000" y="3898"/>
                </a:lnTo>
                <a:lnTo>
                  <a:pt x="0" y="11709"/>
                </a:lnTo>
                <a:lnTo>
                  <a:pt x="0" y="27330"/>
                </a:lnTo>
                <a:lnTo>
                  <a:pt x="16001" y="35140"/>
                </a:lnTo>
                <a:lnTo>
                  <a:pt x="32004" y="39052"/>
                </a:lnTo>
                <a:lnTo>
                  <a:pt x="43942" y="35140"/>
                </a:lnTo>
                <a:lnTo>
                  <a:pt x="59943" y="27330"/>
                </a:lnTo>
                <a:lnTo>
                  <a:pt x="63881" y="19519"/>
                </a:lnTo>
                <a:lnTo>
                  <a:pt x="59943" y="11709"/>
                </a:lnTo>
                <a:lnTo>
                  <a:pt x="51943" y="3898"/>
                </a:lnTo>
                <a:lnTo>
                  <a:pt x="439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5" name="object 34"/>
          <p:cNvSpPr>
            <a:spLocks/>
          </p:cNvSpPr>
          <p:nvPr/>
        </p:nvSpPr>
        <p:spPr bwMode="auto">
          <a:xfrm>
            <a:off x="1733550" y="4473575"/>
            <a:ext cx="63500" cy="38100"/>
          </a:xfrm>
          <a:custGeom>
            <a:avLst/>
            <a:gdLst/>
            <a:ahLst/>
            <a:cxnLst>
              <a:cxn ang="0">
                <a:pos x="42925" y="0"/>
              </a:cxn>
              <a:cxn ang="0">
                <a:pos x="19431" y="0"/>
              </a:cxn>
              <a:cxn ang="0">
                <a:pos x="7746" y="3898"/>
              </a:cxn>
              <a:cxn ang="0">
                <a:pos x="0" y="11709"/>
              </a:cxn>
              <a:cxn ang="0">
                <a:pos x="0" y="27330"/>
              </a:cxn>
              <a:cxn ang="0">
                <a:pos x="7746" y="31242"/>
              </a:cxn>
              <a:cxn ang="0">
                <a:pos x="31242" y="39052"/>
              </a:cxn>
              <a:cxn ang="0">
                <a:pos x="54610" y="31242"/>
              </a:cxn>
              <a:cxn ang="0">
                <a:pos x="58419" y="27330"/>
              </a:cxn>
              <a:cxn ang="0">
                <a:pos x="62356" y="19519"/>
              </a:cxn>
              <a:cxn ang="0">
                <a:pos x="54610" y="3898"/>
              </a:cxn>
              <a:cxn ang="0">
                <a:pos x="42925" y="0"/>
              </a:cxn>
            </a:cxnLst>
            <a:rect l="0" t="0" r="r" b="b"/>
            <a:pathLst>
              <a:path w="62864" h="39370">
                <a:moveTo>
                  <a:pt x="42925" y="0"/>
                </a:moveTo>
                <a:lnTo>
                  <a:pt x="19431" y="0"/>
                </a:lnTo>
                <a:lnTo>
                  <a:pt x="7746" y="3898"/>
                </a:lnTo>
                <a:lnTo>
                  <a:pt x="0" y="11709"/>
                </a:lnTo>
                <a:lnTo>
                  <a:pt x="0" y="27330"/>
                </a:lnTo>
                <a:lnTo>
                  <a:pt x="7746" y="31242"/>
                </a:lnTo>
                <a:lnTo>
                  <a:pt x="31242" y="39052"/>
                </a:lnTo>
                <a:lnTo>
                  <a:pt x="54610" y="31242"/>
                </a:lnTo>
                <a:lnTo>
                  <a:pt x="58419" y="27330"/>
                </a:lnTo>
                <a:lnTo>
                  <a:pt x="62356" y="19519"/>
                </a:lnTo>
                <a:lnTo>
                  <a:pt x="54610" y="3898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6" name="object 35"/>
          <p:cNvSpPr>
            <a:spLocks noChangeArrowheads="1"/>
          </p:cNvSpPr>
          <p:nvPr/>
        </p:nvSpPr>
        <p:spPr bwMode="auto">
          <a:xfrm>
            <a:off x="2046288" y="3325813"/>
            <a:ext cx="1236662" cy="1241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1277938" y="3648075"/>
            <a:ext cx="284162" cy="490538"/>
          </a:xfrm>
          <a:custGeom>
            <a:avLst/>
            <a:gdLst/>
            <a:ahLst/>
            <a:cxnLst>
              <a:cxn ang="0">
                <a:pos x="185673" y="0"/>
              </a:cxn>
              <a:cxn ang="0">
                <a:pos x="165861" y="0"/>
              </a:cxn>
              <a:cxn ang="0">
                <a:pos x="146176" y="3937"/>
              </a:cxn>
              <a:cxn ang="0">
                <a:pos x="110616" y="19685"/>
              </a:cxn>
              <a:cxn ang="0">
                <a:pos x="78993" y="43434"/>
              </a:cxn>
              <a:cxn ang="0">
                <a:pos x="51307" y="74930"/>
              </a:cxn>
              <a:cxn ang="0">
                <a:pos x="27685" y="110490"/>
              </a:cxn>
              <a:cxn ang="0">
                <a:pos x="11810" y="149860"/>
              </a:cxn>
              <a:cxn ang="0">
                <a:pos x="0" y="197231"/>
              </a:cxn>
              <a:cxn ang="0">
                <a:pos x="0" y="244551"/>
              </a:cxn>
              <a:cxn ang="0">
                <a:pos x="3936" y="295833"/>
              </a:cxn>
              <a:cxn ang="0">
                <a:pos x="15747" y="347116"/>
              </a:cxn>
              <a:cxn ang="0">
                <a:pos x="35559" y="390499"/>
              </a:cxn>
              <a:cxn ang="0">
                <a:pos x="59308" y="425983"/>
              </a:cxn>
              <a:cxn ang="0">
                <a:pos x="86867" y="453605"/>
              </a:cxn>
              <a:cxn ang="0">
                <a:pos x="150113" y="485165"/>
              </a:cxn>
              <a:cxn ang="0">
                <a:pos x="185673" y="489102"/>
              </a:cxn>
              <a:cxn ang="0">
                <a:pos x="205485" y="489102"/>
              </a:cxn>
              <a:cxn ang="0">
                <a:pos x="221233" y="485165"/>
              </a:cxn>
              <a:cxn ang="0">
                <a:pos x="241045" y="477266"/>
              </a:cxn>
              <a:cxn ang="0">
                <a:pos x="256794" y="469379"/>
              </a:cxn>
              <a:cxn ang="0">
                <a:pos x="283082" y="449656"/>
              </a:cxn>
              <a:cxn ang="0">
                <a:pos x="185673" y="449656"/>
              </a:cxn>
              <a:cxn ang="0">
                <a:pos x="157987" y="445719"/>
              </a:cxn>
              <a:cxn ang="0">
                <a:pos x="110616" y="422046"/>
              </a:cxn>
              <a:cxn ang="0">
                <a:pos x="67182" y="370763"/>
              </a:cxn>
              <a:cxn ang="0">
                <a:pos x="51307" y="331317"/>
              </a:cxn>
              <a:cxn ang="0">
                <a:pos x="43433" y="291884"/>
              </a:cxn>
              <a:cxn ang="0">
                <a:pos x="39496" y="244551"/>
              </a:cxn>
              <a:cxn ang="0">
                <a:pos x="39496" y="201168"/>
              </a:cxn>
              <a:cxn ang="0">
                <a:pos x="51307" y="161671"/>
              </a:cxn>
              <a:cxn ang="0">
                <a:pos x="102742" y="70993"/>
              </a:cxn>
              <a:cxn ang="0">
                <a:pos x="154050" y="43434"/>
              </a:cxn>
              <a:cxn ang="0">
                <a:pos x="185673" y="39370"/>
              </a:cxn>
              <a:cxn ang="0">
                <a:pos x="283591" y="39370"/>
              </a:cxn>
              <a:cxn ang="0">
                <a:pos x="272541" y="31496"/>
              </a:cxn>
              <a:cxn ang="0">
                <a:pos x="244982" y="15748"/>
              </a:cxn>
              <a:cxn ang="0">
                <a:pos x="217297" y="3937"/>
              </a:cxn>
              <a:cxn ang="0">
                <a:pos x="185673" y="0"/>
              </a:cxn>
            </a:cxnLst>
            <a:rect l="0" t="0" r="r" b="b"/>
            <a:pathLst>
              <a:path w="283844" h="489585">
                <a:moveTo>
                  <a:pt x="185673" y="0"/>
                </a:moveTo>
                <a:lnTo>
                  <a:pt x="165861" y="0"/>
                </a:lnTo>
                <a:lnTo>
                  <a:pt x="146176" y="3937"/>
                </a:lnTo>
                <a:lnTo>
                  <a:pt x="110616" y="19685"/>
                </a:lnTo>
                <a:lnTo>
                  <a:pt x="78993" y="43434"/>
                </a:lnTo>
                <a:lnTo>
                  <a:pt x="51307" y="74930"/>
                </a:lnTo>
                <a:lnTo>
                  <a:pt x="27685" y="110490"/>
                </a:lnTo>
                <a:lnTo>
                  <a:pt x="11810" y="149860"/>
                </a:lnTo>
                <a:lnTo>
                  <a:pt x="0" y="197231"/>
                </a:lnTo>
                <a:lnTo>
                  <a:pt x="0" y="244551"/>
                </a:lnTo>
                <a:lnTo>
                  <a:pt x="3936" y="295833"/>
                </a:lnTo>
                <a:lnTo>
                  <a:pt x="15747" y="347116"/>
                </a:lnTo>
                <a:lnTo>
                  <a:pt x="35559" y="390499"/>
                </a:lnTo>
                <a:lnTo>
                  <a:pt x="59308" y="425983"/>
                </a:lnTo>
                <a:lnTo>
                  <a:pt x="86867" y="453605"/>
                </a:lnTo>
                <a:lnTo>
                  <a:pt x="150113" y="485165"/>
                </a:lnTo>
                <a:lnTo>
                  <a:pt x="185673" y="489102"/>
                </a:lnTo>
                <a:lnTo>
                  <a:pt x="205485" y="489102"/>
                </a:lnTo>
                <a:lnTo>
                  <a:pt x="221233" y="485165"/>
                </a:lnTo>
                <a:lnTo>
                  <a:pt x="241045" y="477266"/>
                </a:lnTo>
                <a:lnTo>
                  <a:pt x="256794" y="469379"/>
                </a:lnTo>
                <a:lnTo>
                  <a:pt x="283082" y="449656"/>
                </a:lnTo>
                <a:lnTo>
                  <a:pt x="185673" y="449656"/>
                </a:lnTo>
                <a:lnTo>
                  <a:pt x="157987" y="445719"/>
                </a:lnTo>
                <a:lnTo>
                  <a:pt x="110616" y="422046"/>
                </a:lnTo>
                <a:lnTo>
                  <a:pt x="67182" y="370763"/>
                </a:lnTo>
                <a:lnTo>
                  <a:pt x="51307" y="331317"/>
                </a:lnTo>
                <a:lnTo>
                  <a:pt x="43433" y="291884"/>
                </a:lnTo>
                <a:lnTo>
                  <a:pt x="39496" y="244551"/>
                </a:lnTo>
                <a:lnTo>
                  <a:pt x="39496" y="201168"/>
                </a:lnTo>
                <a:lnTo>
                  <a:pt x="51307" y="161671"/>
                </a:lnTo>
                <a:lnTo>
                  <a:pt x="102742" y="70993"/>
                </a:lnTo>
                <a:lnTo>
                  <a:pt x="154050" y="43434"/>
                </a:lnTo>
                <a:lnTo>
                  <a:pt x="185673" y="39370"/>
                </a:lnTo>
                <a:lnTo>
                  <a:pt x="283591" y="39370"/>
                </a:lnTo>
                <a:lnTo>
                  <a:pt x="272541" y="31496"/>
                </a:lnTo>
                <a:lnTo>
                  <a:pt x="244982" y="15748"/>
                </a:lnTo>
                <a:lnTo>
                  <a:pt x="217297" y="3937"/>
                </a:lnTo>
                <a:lnTo>
                  <a:pt x="185673" y="0"/>
                </a:lnTo>
                <a:close/>
              </a:path>
            </a:pathLst>
          </a:custGeom>
          <a:solidFill>
            <a:srgbClr val="EC2C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8" name="object 37"/>
          <p:cNvSpPr>
            <a:spLocks/>
          </p:cNvSpPr>
          <p:nvPr/>
        </p:nvSpPr>
        <p:spPr bwMode="auto">
          <a:xfrm>
            <a:off x="1463675" y="3700463"/>
            <a:ext cx="187325" cy="398462"/>
          </a:xfrm>
          <a:custGeom>
            <a:avLst/>
            <a:gdLst/>
            <a:ahLst/>
            <a:cxnLst>
              <a:cxn ang="0">
                <a:pos x="114553" y="0"/>
              </a:cxn>
              <a:cxn ang="0">
                <a:pos x="98806" y="15748"/>
              </a:cxn>
              <a:cxn ang="0">
                <a:pos x="82931" y="27559"/>
              </a:cxn>
              <a:cxn ang="0">
                <a:pos x="110617" y="59182"/>
              </a:cxn>
              <a:cxn ang="0">
                <a:pos x="126365" y="98552"/>
              </a:cxn>
              <a:cxn ang="0">
                <a:pos x="138303" y="141986"/>
              </a:cxn>
              <a:cxn ang="0">
                <a:pos x="146177" y="193243"/>
              </a:cxn>
              <a:cxn ang="0">
                <a:pos x="142240" y="236626"/>
              </a:cxn>
              <a:cxn ang="0">
                <a:pos x="130428" y="276072"/>
              </a:cxn>
              <a:cxn ang="0">
                <a:pos x="78993" y="366801"/>
              </a:cxn>
              <a:cxn ang="0">
                <a:pos x="27686" y="394411"/>
              </a:cxn>
              <a:cxn ang="0">
                <a:pos x="0" y="398348"/>
              </a:cxn>
              <a:cxn ang="0">
                <a:pos x="97409" y="398348"/>
              </a:cxn>
              <a:cxn ang="0">
                <a:pos x="130428" y="362851"/>
              </a:cxn>
              <a:cxn ang="0">
                <a:pos x="154051" y="327355"/>
              </a:cxn>
              <a:cxn ang="0">
                <a:pos x="169926" y="287909"/>
              </a:cxn>
              <a:cxn ang="0">
                <a:pos x="181737" y="240576"/>
              </a:cxn>
              <a:cxn ang="0">
                <a:pos x="185673" y="193243"/>
              </a:cxn>
              <a:cxn ang="0">
                <a:pos x="173863" y="110363"/>
              </a:cxn>
              <a:cxn ang="0">
                <a:pos x="165989" y="86741"/>
              </a:cxn>
              <a:cxn ang="0">
                <a:pos x="142240" y="39370"/>
              </a:cxn>
              <a:cxn ang="0">
                <a:pos x="130428" y="19685"/>
              </a:cxn>
              <a:cxn ang="0">
                <a:pos x="114553" y="0"/>
              </a:cxn>
            </a:cxnLst>
            <a:rect l="0" t="0" r="r" b="b"/>
            <a:pathLst>
              <a:path w="186055" h="398779">
                <a:moveTo>
                  <a:pt x="114553" y="0"/>
                </a:moveTo>
                <a:lnTo>
                  <a:pt x="98806" y="15748"/>
                </a:lnTo>
                <a:lnTo>
                  <a:pt x="82931" y="27559"/>
                </a:lnTo>
                <a:lnTo>
                  <a:pt x="110617" y="59182"/>
                </a:lnTo>
                <a:lnTo>
                  <a:pt x="126365" y="98552"/>
                </a:lnTo>
                <a:lnTo>
                  <a:pt x="138303" y="141986"/>
                </a:lnTo>
                <a:lnTo>
                  <a:pt x="146177" y="193243"/>
                </a:lnTo>
                <a:lnTo>
                  <a:pt x="142240" y="236626"/>
                </a:lnTo>
                <a:lnTo>
                  <a:pt x="130428" y="276072"/>
                </a:lnTo>
                <a:lnTo>
                  <a:pt x="78993" y="366801"/>
                </a:lnTo>
                <a:lnTo>
                  <a:pt x="27686" y="394411"/>
                </a:lnTo>
                <a:lnTo>
                  <a:pt x="0" y="398348"/>
                </a:lnTo>
                <a:lnTo>
                  <a:pt x="97409" y="398348"/>
                </a:lnTo>
                <a:lnTo>
                  <a:pt x="130428" y="362851"/>
                </a:lnTo>
                <a:lnTo>
                  <a:pt x="154051" y="327355"/>
                </a:lnTo>
                <a:lnTo>
                  <a:pt x="169926" y="287909"/>
                </a:lnTo>
                <a:lnTo>
                  <a:pt x="181737" y="240576"/>
                </a:lnTo>
                <a:lnTo>
                  <a:pt x="185673" y="193243"/>
                </a:lnTo>
                <a:lnTo>
                  <a:pt x="173863" y="110363"/>
                </a:lnTo>
                <a:lnTo>
                  <a:pt x="165989" y="86741"/>
                </a:lnTo>
                <a:lnTo>
                  <a:pt x="142240" y="39370"/>
                </a:lnTo>
                <a:lnTo>
                  <a:pt x="130428" y="19685"/>
                </a:lnTo>
                <a:lnTo>
                  <a:pt x="114553" y="0"/>
                </a:lnTo>
                <a:close/>
              </a:path>
            </a:pathLst>
          </a:custGeom>
          <a:solidFill>
            <a:srgbClr val="EC2C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69" name="object 38"/>
          <p:cNvSpPr>
            <a:spLocks/>
          </p:cNvSpPr>
          <p:nvPr/>
        </p:nvSpPr>
        <p:spPr bwMode="auto">
          <a:xfrm>
            <a:off x="1463675" y="3687763"/>
            <a:ext cx="115888" cy="39687"/>
          </a:xfrm>
          <a:custGeom>
            <a:avLst/>
            <a:gdLst/>
            <a:ahLst/>
            <a:cxnLst>
              <a:cxn ang="0">
                <a:pos x="97917" y="0"/>
              </a:cxn>
              <a:cxn ang="0">
                <a:pos x="0" y="0"/>
              </a:cxn>
              <a:cxn ang="0">
                <a:pos x="19812" y="4064"/>
              </a:cxn>
              <a:cxn ang="0">
                <a:pos x="43434" y="11937"/>
              </a:cxn>
              <a:cxn ang="0">
                <a:pos x="63246" y="23749"/>
              </a:cxn>
              <a:cxn ang="0">
                <a:pos x="82931" y="39496"/>
              </a:cxn>
              <a:cxn ang="0">
                <a:pos x="98806" y="27686"/>
              </a:cxn>
              <a:cxn ang="0">
                <a:pos x="114553" y="11937"/>
              </a:cxn>
              <a:cxn ang="0">
                <a:pos x="97917" y="0"/>
              </a:cxn>
            </a:cxnLst>
            <a:rect l="0" t="0" r="r" b="b"/>
            <a:pathLst>
              <a:path w="114934" h="40004">
                <a:moveTo>
                  <a:pt x="97917" y="0"/>
                </a:moveTo>
                <a:lnTo>
                  <a:pt x="0" y="0"/>
                </a:lnTo>
                <a:lnTo>
                  <a:pt x="19812" y="4064"/>
                </a:lnTo>
                <a:lnTo>
                  <a:pt x="43434" y="11937"/>
                </a:lnTo>
                <a:lnTo>
                  <a:pt x="63246" y="23749"/>
                </a:lnTo>
                <a:lnTo>
                  <a:pt x="82931" y="39496"/>
                </a:lnTo>
                <a:lnTo>
                  <a:pt x="98806" y="27686"/>
                </a:lnTo>
                <a:lnTo>
                  <a:pt x="114553" y="11937"/>
                </a:lnTo>
                <a:lnTo>
                  <a:pt x="97917" y="0"/>
                </a:lnTo>
                <a:close/>
              </a:path>
            </a:pathLst>
          </a:custGeom>
          <a:solidFill>
            <a:srgbClr val="EC2C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70" name="object 39"/>
          <p:cNvSpPr>
            <a:spLocks/>
          </p:cNvSpPr>
          <p:nvPr/>
        </p:nvSpPr>
        <p:spPr bwMode="auto">
          <a:xfrm>
            <a:off x="1365250" y="3705225"/>
            <a:ext cx="214313" cy="374650"/>
          </a:xfrm>
          <a:custGeom>
            <a:avLst/>
            <a:gdLst/>
            <a:ahLst/>
            <a:cxnLst>
              <a:cxn ang="0">
                <a:pos x="181609" y="0"/>
              </a:cxn>
              <a:cxn ang="0">
                <a:pos x="0" y="358990"/>
              </a:cxn>
              <a:cxn ang="0">
                <a:pos x="35559" y="374776"/>
              </a:cxn>
              <a:cxn ang="0">
                <a:pos x="213233" y="19684"/>
              </a:cxn>
              <a:cxn ang="0">
                <a:pos x="181609" y="0"/>
              </a:cxn>
            </a:cxnLst>
            <a:rect l="0" t="0" r="r" b="b"/>
            <a:pathLst>
              <a:path w="213359" h="375285">
                <a:moveTo>
                  <a:pt x="181609" y="0"/>
                </a:moveTo>
                <a:lnTo>
                  <a:pt x="0" y="358990"/>
                </a:lnTo>
                <a:lnTo>
                  <a:pt x="35559" y="374776"/>
                </a:lnTo>
                <a:lnTo>
                  <a:pt x="213233" y="19684"/>
                </a:lnTo>
                <a:lnTo>
                  <a:pt x="181609" y="0"/>
                </a:lnTo>
                <a:close/>
              </a:path>
            </a:pathLst>
          </a:custGeom>
          <a:solidFill>
            <a:srgbClr val="EC2C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71" name="object 40"/>
          <p:cNvSpPr>
            <a:spLocks noChangeArrowheads="1"/>
          </p:cNvSpPr>
          <p:nvPr/>
        </p:nvSpPr>
        <p:spPr bwMode="auto">
          <a:xfrm>
            <a:off x="4281488" y="885825"/>
            <a:ext cx="3236912" cy="2819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DCB37665-7E65-4A66-9DEF-3BD5853735F7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5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6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Security – </a:t>
            </a:r>
            <a:r>
              <a:rPr spc="-5" dirty="0"/>
              <a:t>Simple</a:t>
            </a:r>
            <a:r>
              <a:rPr spc="-95" dirty="0"/>
              <a:t> </a:t>
            </a:r>
            <a:r>
              <a:rPr spc="-5" dirty="0"/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963" y="971550"/>
            <a:ext cx="138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Security</a:t>
            </a:r>
            <a:r>
              <a:rPr sz="1200" b="1" spc="-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Risks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963" y="1338263"/>
            <a:ext cx="2076450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Insufficient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Authentication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163" y="1520825"/>
            <a:ext cx="2635250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authenticate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users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963" y="1885950"/>
            <a:ext cx="2165350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Privacy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Integrity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163" y="2070100"/>
            <a:ext cx="2182812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Insecure Network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Transport</a:t>
            </a:r>
            <a:endParaRPr sz="1200">
              <a:latin typeface="Tahoma"/>
              <a:cs typeface="Tahoma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Message level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963" y="2617788"/>
            <a:ext cx="1978025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Arbitrary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Execution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6163" y="2800350"/>
            <a:ext cx="336550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No User verification for MapReduce code  execution, malicious users could submit a job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6" name="object 11"/>
          <p:cNvSpPr>
            <a:spLocks noChangeArrowheads="1"/>
          </p:cNvSpPr>
          <p:nvPr/>
        </p:nvSpPr>
        <p:spPr bwMode="auto">
          <a:xfrm>
            <a:off x="5435600" y="1042988"/>
            <a:ext cx="839788" cy="241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6076950" y="1104900"/>
            <a:ext cx="523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866"/>
              </a:cxn>
              <a:cxn ang="0">
                <a:pos x="51815" y="52577"/>
              </a:cxn>
              <a:cxn ang="0">
                <a:pos x="12953" y="52577"/>
              </a:cxn>
              <a:cxn ang="0">
                <a:pos x="12953" y="26288"/>
              </a:cxn>
              <a:cxn ang="0">
                <a:pos x="51815" y="26288"/>
              </a:cxn>
              <a:cxn ang="0">
                <a:pos x="0" y="0"/>
              </a:cxn>
            </a:cxnLst>
            <a:rect l="0" t="0" r="r" b="b"/>
            <a:pathLst>
              <a:path w="52070" h="79375">
                <a:moveTo>
                  <a:pt x="0" y="0"/>
                </a:moveTo>
                <a:lnTo>
                  <a:pt x="0" y="78866"/>
                </a:lnTo>
                <a:lnTo>
                  <a:pt x="51815" y="52577"/>
                </a:lnTo>
                <a:lnTo>
                  <a:pt x="12953" y="52577"/>
                </a:lnTo>
                <a:lnTo>
                  <a:pt x="12953" y="26288"/>
                </a:lnTo>
                <a:lnTo>
                  <a:pt x="51815" y="26288"/>
                </a:lnTo>
                <a:lnTo>
                  <a:pt x="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5478463" y="1144588"/>
            <a:ext cx="598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8627" y="0"/>
              </a:cxn>
            </a:cxnLst>
            <a:rect l="0" t="0" r="r" b="b"/>
            <a:pathLst>
              <a:path w="598804">
                <a:moveTo>
                  <a:pt x="0" y="0"/>
                </a:moveTo>
                <a:lnTo>
                  <a:pt x="598627" y="0"/>
                </a:lnTo>
              </a:path>
            </a:pathLst>
          </a:custGeom>
          <a:noFill/>
          <a:ln w="26286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6089650" y="1131888"/>
            <a:ext cx="65088" cy="25400"/>
          </a:xfrm>
          <a:custGeom>
            <a:avLst/>
            <a:gdLst/>
            <a:ahLst/>
            <a:cxnLst>
              <a:cxn ang="0">
                <a:pos x="38862" y="0"/>
              </a:cxn>
              <a:cxn ang="0">
                <a:pos x="0" y="0"/>
              </a:cxn>
              <a:cxn ang="0">
                <a:pos x="0" y="26288"/>
              </a:cxn>
              <a:cxn ang="0">
                <a:pos x="38862" y="26288"/>
              </a:cxn>
              <a:cxn ang="0">
                <a:pos x="64770" y="13081"/>
              </a:cxn>
              <a:cxn ang="0">
                <a:pos x="38862" y="0"/>
              </a:cxn>
            </a:cxnLst>
            <a:rect l="0" t="0" r="r" b="b"/>
            <a:pathLst>
              <a:path w="64770" h="26669">
                <a:moveTo>
                  <a:pt x="38862" y="0"/>
                </a:moveTo>
                <a:lnTo>
                  <a:pt x="0" y="0"/>
                </a:lnTo>
                <a:lnTo>
                  <a:pt x="0" y="26288"/>
                </a:lnTo>
                <a:lnTo>
                  <a:pt x="38862" y="26288"/>
                </a:lnTo>
                <a:lnTo>
                  <a:pt x="64770" y="13081"/>
                </a:lnTo>
                <a:lnTo>
                  <a:pt x="38862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0" name="object 15"/>
          <p:cNvSpPr>
            <a:spLocks noChangeArrowheads="1"/>
          </p:cNvSpPr>
          <p:nvPr/>
        </p:nvSpPr>
        <p:spPr bwMode="auto">
          <a:xfrm>
            <a:off x="4448175" y="947738"/>
            <a:ext cx="1382713" cy="4429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1" name="object 16"/>
          <p:cNvSpPr>
            <a:spLocks noChangeArrowheads="1"/>
          </p:cNvSpPr>
          <p:nvPr/>
        </p:nvSpPr>
        <p:spPr bwMode="auto">
          <a:xfrm>
            <a:off x="4757738" y="955675"/>
            <a:ext cx="762000" cy="479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2" name="object 17"/>
          <p:cNvSpPr>
            <a:spLocks noChangeArrowheads="1"/>
          </p:cNvSpPr>
          <p:nvPr/>
        </p:nvSpPr>
        <p:spPr bwMode="auto">
          <a:xfrm>
            <a:off x="4475163" y="973138"/>
            <a:ext cx="1274762" cy="3381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8388" y="1035050"/>
            <a:ext cx="4667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474" name="object 19"/>
          <p:cNvSpPr>
            <a:spLocks noChangeArrowheads="1"/>
          </p:cNvSpPr>
          <p:nvPr/>
        </p:nvSpPr>
        <p:spPr bwMode="auto">
          <a:xfrm>
            <a:off x="5918200" y="1300163"/>
            <a:ext cx="1047750" cy="7461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6038850" y="1831975"/>
            <a:ext cx="85725" cy="74613"/>
          </a:xfrm>
          <a:custGeom>
            <a:avLst/>
            <a:gdLst/>
            <a:ahLst/>
            <a:cxnLst>
              <a:cxn ang="0">
                <a:pos x="43941" y="0"/>
              </a:cxn>
              <a:cxn ang="0">
                <a:pos x="0" y="75056"/>
              </a:cxn>
              <a:cxn ang="0">
                <a:pos x="86360" y="65150"/>
              </a:cxn>
              <a:cxn ang="0">
                <a:pos x="76835" y="50546"/>
              </a:cxn>
              <a:cxn ang="0">
                <a:pos x="61340" y="50546"/>
              </a:cxn>
              <a:cxn ang="0">
                <a:pos x="47244" y="28828"/>
              </a:cxn>
              <a:cxn ang="0">
                <a:pos x="58165" y="21716"/>
              </a:cxn>
              <a:cxn ang="0">
                <a:pos x="43941" y="0"/>
              </a:cxn>
            </a:cxnLst>
            <a:rect l="0" t="0" r="r" b="b"/>
            <a:pathLst>
              <a:path w="86360" h="75564">
                <a:moveTo>
                  <a:pt x="43941" y="0"/>
                </a:moveTo>
                <a:lnTo>
                  <a:pt x="0" y="75056"/>
                </a:lnTo>
                <a:lnTo>
                  <a:pt x="86360" y="65150"/>
                </a:lnTo>
                <a:lnTo>
                  <a:pt x="76835" y="50546"/>
                </a:lnTo>
                <a:lnTo>
                  <a:pt x="61340" y="50546"/>
                </a:lnTo>
                <a:lnTo>
                  <a:pt x="47244" y="28828"/>
                </a:lnTo>
                <a:lnTo>
                  <a:pt x="58165" y="21716"/>
                </a:lnTo>
                <a:lnTo>
                  <a:pt x="4394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6084888" y="1852613"/>
            <a:ext cx="25400" cy="30162"/>
          </a:xfrm>
          <a:custGeom>
            <a:avLst/>
            <a:gdLst/>
            <a:ahLst/>
            <a:cxnLst>
              <a:cxn ang="0">
                <a:pos x="10921" y="0"/>
              </a:cxn>
              <a:cxn ang="0">
                <a:pos x="0" y="7112"/>
              </a:cxn>
              <a:cxn ang="0">
                <a:pos x="14096" y="28829"/>
              </a:cxn>
              <a:cxn ang="0">
                <a:pos x="25018" y="21717"/>
              </a:cxn>
              <a:cxn ang="0">
                <a:pos x="10921" y="0"/>
              </a:cxn>
            </a:cxnLst>
            <a:rect l="0" t="0" r="r" b="b"/>
            <a:pathLst>
              <a:path w="25400" h="29210">
                <a:moveTo>
                  <a:pt x="10921" y="0"/>
                </a:moveTo>
                <a:lnTo>
                  <a:pt x="0" y="7112"/>
                </a:lnTo>
                <a:lnTo>
                  <a:pt x="14096" y="28829"/>
                </a:lnTo>
                <a:lnTo>
                  <a:pt x="25018" y="21717"/>
                </a:lnTo>
                <a:lnTo>
                  <a:pt x="1092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6096000" y="1323975"/>
            <a:ext cx="827088" cy="550863"/>
          </a:xfrm>
          <a:custGeom>
            <a:avLst/>
            <a:gdLst/>
            <a:ahLst/>
            <a:cxnLst>
              <a:cxn ang="0">
                <a:pos x="812926" y="0"/>
              </a:cxn>
              <a:cxn ang="0">
                <a:pos x="0" y="528574"/>
              </a:cxn>
              <a:cxn ang="0">
                <a:pos x="14097" y="550291"/>
              </a:cxn>
              <a:cxn ang="0">
                <a:pos x="827024" y="21590"/>
              </a:cxn>
              <a:cxn ang="0">
                <a:pos x="812926" y="0"/>
              </a:cxn>
            </a:cxnLst>
            <a:rect l="0" t="0" r="r" b="b"/>
            <a:pathLst>
              <a:path w="827404" h="550544">
                <a:moveTo>
                  <a:pt x="812926" y="0"/>
                </a:moveTo>
                <a:lnTo>
                  <a:pt x="0" y="528574"/>
                </a:lnTo>
                <a:lnTo>
                  <a:pt x="14097" y="550291"/>
                </a:lnTo>
                <a:lnTo>
                  <a:pt x="827024" y="21590"/>
                </a:lnTo>
                <a:lnTo>
                  <a:pt x="812926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8" name="object 23"/>
          <p:cNvSpPr>
            <a:spLocks noChangeArrowheads="1"/>
          </p:cNvSpPr>
          <p:nvPr/>
        </p:nvSpPr>
        <p:spPr bwMode="auto">
          <a:xfrm>
            <a:off x="6867525" y="1301750"/>
            <a:ext cx="1047750" cy="7524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7707313" y="1881188"/>
            <a:ext cx="85725" cy="33337"/>
          </a:xfrm>
          <a:custGeom>
            <a:avLst/>
            <a:gdLst/>
            <a:ahLst/>
            <a:cxnLst>
              <a:cxn ang="0">
                <a:pos x="14224" y="0"/>
              </a:cxn>
              <a:cxn ang="0">
                <a:pos x="0" y="21589"/>
              </a:cxn>
              <a:cxn ang="0">
                <a:pos x="86105" y="32003"/>
              </a:cxn>
              <a:cxn ang="0">
                <a:pos x="71754" y="7112"/>
              </a:cxn>
              <a:cxn ang="0">
                <a:pos x="25019" y="7112"/>
              </a:cxn>
              <a:cxn ang="0">
                <a:pos x="14224" y="0"/>
              </a:cxn>
            </a:cxnLst>
            <a:rect l="0" t="0" r="r" b="b"/>
            <a:pathLst>
              <a:path w="86359" h="32385">
                <a:moveTo>
                  <a:pt x="14224" y="0"/>
                </a:moveTo>
                <a:lnTo>
                  <a:pt x="0" y="21589"/>
                </a:lnTo>
                <a:lnTo>
                  <a:pt x="86105" y="32003"/>
                </a:lnTo>
                <a:lnTo>
                  <a:pt x="71754" y="7112"/>
                </a:lnTo>
                <a:lnTo>
                  <a:pt x="25019" y="7112"/>
                </a:lnTo>
                <a:lnTo>
                  <a:pt x="14224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7721600" y="1860550"/>
            <a:ext cx="25400" cy="28575"/>
          </a:xfrm>
          <a:custGeom>
            <a:avLst/>
            <a:gdLst/>
            <a:ahLst/>
            <a:cxnLst>
              <a:cxn ang="0">
                <a:pos x="14224" y="0"/>
              </a:cxn>
              <a:cxn ang="0">
                <a:pos x="0" y="21589"/>
              </a:cxn>
              <a:cxn ang="0">
                <a:pos x="10795" y="28701"/>
              </a:cxn>
              <a:cxn ang="0">
                <a:pos x="25146" y="7112"/>
              </a:cxn>
              <a:cxn ang="0">
                <a:pos x="14224" y="0"/>
              </a:cxn>
            </a:cxnLst>
            <a:rect l="0" t="0" r="r" b="b"/>
            <a:pathLst>
              <a:path w="25400" h="29210">
                <a:moveTo>
                  <a:pt x="14224" y="0"/>
                </a:moveTo>
                <a:lnTo>
                  <a:pt x="0" y="21589"/>
                </a:lnTo>
                <a:lnTo>
                  <a:pt x="10795" y="28701"/>
                </a:lnTo>
                <a:lnTo>
                  <a:pt x="25146" y="7112"/>
                </a:lnTo>
                <a:lnTo>
                  <a:pt x="14224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7732713" y="1838325"/>
            <a:ext cx="46037" cy="50800"/>
          </a:xfrm>
          <a:custGeom>
            <a:avLst/>
            <a:gdLst/>
            <a:ahLst/>
            <a:cxnLst>
              <a:cxn ang="0">
                <a:pos x="17652" y="0"/>
              </a:cxn>
              <a:cxn ang="0">
                <a:pos x="3428" y="21717"/>
              </a:cxn>
              <a:cxn ang="0">
                <a:pos x="14350" y="28829"/>
              </a:cxn>
              <a:cxn ang="0">
                <a:pos x="0" y="50419"/>
              </a:cxn>
              <a:cxn ang="0">
                <a:pos x="46735" y="50419"/>
              </a:cxn>
              <a:cxn ang="0">
                <a:pos x="17652" y="0"/>
              </a:cxn>
            </a:cxnLst>
            <a:rect l="0" t="0" r="r" b="b"/>
            <a:pathLst>
              <a:path w="46990" h="50800">
                <a:moveTo>
                  <a:pt x="17652" y="0"/>
                </a:moveTo>
                <a:lnTo>
                  <a:pt x="3428" y="21717"/>
                </a:lnTo>
                <a:lnTo>
                  <a:pt x="14350" y="28829"/>
                </a:lnTo>
                <a:lnTo>
                  <a:pt x="0" y="50419"/>
                </a:lnTo>
                <a:lnTo>
                  <a:pt x="46735" y="50419"/>
                </a:lnTo>
                <a:lnTo>
                  <a:pt x="17652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6910388" y="1323975"/>
            <a:ext cx="825500" cy="557213"/>
          </a:xfrm>
          <a:custGeom>
            <a:avLst/>
            <a:gdLst/>
            <a:ahLst/>
            <a:cxnLst>
              <a:cxn ang="0">
                <a:pos x="14224" y="0"/>
              </a:cxn>
              <a:cxn ang="0">
                <a:pos x="0" y="21590"/>
              </a:cxn>
              <a:cxn ang="0">
                <a:pos x="811783" y="557530"/>
              </a:cxn>
              <a:cxn ang="0">
                <a:pos x="826007" y="535940"/>
              </a:cxn>
              <a:cxn ang="0">
                <a:pos x="14224" y="0"/>
              </a:cxn>
            </a:cxnLst>
            <a:rect l="0" t="0" r="r" b="b"/>
            <a:pathLst>
              <a:path w="826134" h="557530">
                <a:moveTo>
                  <a:pt x="14224" y="0"/>
                </a:moveTo>
                <a:lnTo>
                  <a:pt x="0" y="21590"/>
                </a:lnTo>
                <a:lnTo>
                  <a:pt x="811783" y="557530"/>
                </a:lnTo>
                <a:lnTo>
                  <a:pt x="826007" y="535940"/>
                </a:lnTo>
                <a:lnTo>
                  <a:pt x="14224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3" name="object 28"/>
          <p:cNvSpPr>
            <a:spLocks noChangeArrowheads="1"/>
          </p:cNvSpPr>
          <p:nvPr/>
        </p:nvSpPr>
        <p:spPr bwMode="auto">
          <a:xfrm>
            <a:off x="6197600" y="927100"/>
            <a:ext cx="1490663" cy="4873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84" name="object 29"/>
          <p:cNvSpPr>
            <a:spLocks noChangeArrowheads="1"/>
          </p:cNvSpPr>
          <p:nvPr/>
        </p:nvSpPr>
        <p:spPr bwMode="auto">
          <a:xfrm>
            <a:off x="6335713" y="955675"/>
            <a:ext cx="1214437" cy="4794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85" name="object 30"/>
          <p:cNvSpPr>
            <a:spLocks noChangeArrowheads="1"/>
          </p:cNvSpPr>
          <p:nvPr/>
        </p:nvSpPr>
        <p:spPr bwMode="auto">
          <a:xfrm>
            <a:off x="6224588" y="952500"/>
            <a:ext cx="1382712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3488" y="1035050"/>
            <a:ext cx="1169987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487" name="object 32"/>
          <p:cNvSpPr>
            <a:spLocks noChangeArrowheads="1"/>
          </p:cNvSpPr>
          <p:nvPr/>
        </p:nvSpPr>
        <p:spPr bwMode="auto">
          <a:xfrm>
            <a:off x="6821488" y="3486150"/>
            <a:ext cx="1790700" cy="7207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88" name="object 33"/>
          <p:cNvSpPr>
            <a:spLocks noChangeArrowheads="1"/>
          </p:cNvSpPr>
          <p:nvPr/>
        </p:nvSpPr>
        <p:spPr bwMode="auto">
          <a:xfrm>
            <a:off x="6846888" y="3511550"/>
            <a:ext cx="1684337" cy="6143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7000875" y="3867150"/>
            <a:ext cx="361950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7000875" y="3867150"/>
            <a:ext cx="361950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3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7499350" y="3567113"/>
            <a:ext cx="419100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9492" name="object 37"/>
          <p:cNvSpPr>
            <a:spLocks/>
          </p:cNvSpPr>
          <p:nvPr/>
        </p:nvSpPr>
        <p:spPr bwMode="auto">
          <a:xfrm>
            <a:off x="7491413" y="3867150"/>
            <a:ext cx="361950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3" name="object 38"/>
          <p:cNvSpPr>
            <a:spLocks/>
          </p:cNvSpPr>
          <p:nvPr/>
        </p:nvSpPr>
        <p:spPr bwMode="auto">
          <a:xfrm>
            <a:off x="7491413" y="3867150"/>
            <a:ext cx="361950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3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4" name="object 39"/>
          <p:cNvSpPr>
            <a:spLocks/>
          </p:cNvSpPr>
          <p:nvPr/>
        </p:nvSpPr>
        <p:spPr bwMode="auto">
          <a:xfrm>
            <a:off x="7981950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5" name="object 40"/>
          <p:cNvSpPr>
            <a:spLocks/>
          </p:cNvSpPr>
          <p:nvPr/>
        </p:nvSpPr>
        <p:spPr bwMode="auto">
          <a:xfrm>
            <a:off x="7981950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0" y="160020"/>
              </a:cxn>
              <a:cxn ang="0">
                <a:pos x="361060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5" h="160020">
                <a:moveTo>
                  <a:pt x="0" y="160020"/>
                </a:moveTo>
                <a:lnTo>
                  <a:pt x="361060" y="160020"/>
                </a:lnTo>
                <a:lnTo>
                  <a:pt x="3610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3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6" name="object 41"/>
          <p:cNvSpPr>
            <a:spLocks noChangeArrowheads="1"/>
          </p:cNvSpPr>
          <p:nvPr/>
        </p:nvSpPr>
        <p:spPr bwMode="auto">
          <a:xfrm>
            <a:off x="7569200" y="2233613"/>
            <a:ext cx="242888" cy="665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97" name="object 42"/>
          <p:cNvSpPr>
            <a:spLocks/>
          </p:cNvSpPr>
          <p:nvPr/>
        </p:nvSpPr>
        <p:spPr bwMode="auto">
          <a:xfrm>
            <a:off x="7651750" y="2681288"/>
            <a:ext cx="71438" cy="77787"/>
          </a:xfrm>
          <a:custGeom>
            <a:avLst/>
            <a:gdLst/>
            <a:ahLst/>
            <a:cxnLst>
              <a:cxn ang="0">
                <a:pos x="25780" y="0"/>
              </a:cxn>
              <a:cxn ang="0">
                <a:pos x="0" y="0"/>
              </a:cxn>
              <a:cxn ang="0">
                <a:pos x="38735" y="77723"/>
              </a:cxn>
              <a:cxn ang="0">
                <a:pos x="70866" y="12953"/>
              </a:cxn>
              <a:cxn ang="0">
                <a:pos x="25780" y="12953"/>
              </a:cxn>
              <a:cxn ang="0">
                <a:pos x="25780" y="0"/>
              </a:cxn>
            </a:cxnLst>
            <a:rect l="0" t="0" r="r" b="b"/>
            <a:pathLst>
              <a:path w="71120" h="78105">
                <a:moveTo>
                  <a:pt x="25780" y="0"/>
                </a:moveTo>
                <a:lnTo>
                  <a:pt x="0" y="0"/>
                </a:lnTo>
                <a:lnTo>
                  <a:pt x="38735" y="77723"/>
                </a:lnTo>
                <a:lnTo>
                  <a:pt x="70866" y="12953"/>
                </a:lnTo>
                <a:lnTo>
                  <a:pt x="25780" y="12953"/>
                </a:lnTo>
                <a:lnTo>
                  <a:pt x="2578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8" name="object 43"/>
          <p:cNvSpPr>
            <a:spLocks/>
          </p:cNvSpPr>
          <p:nvPr/>
        </p:nvSpPr>
        <p:spPr bwMode="auto">
          <a:xfrm>
            <a:off x="7691438" y="2257425"/>
            <a:ext cx="0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6575"/>
              </a:cxn>
            </a:cxnLst>
            <a:rect l="0" t="0" r="r" b="b"/>
            <a:pathLst>
              <a:path h="436880">
                <a:moveTo>
                  <a:pt x="0" y="0"/>
                </a:moveTo>
                <a:lnTo>
                  <a:pt x="0" y="436575"/>
                </a:lnTo>
              </a:path>
            </a:pathLst>
          </a:custGeom>
          <a:noFill/>
          <a:ln w="25780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99" name="object 44"/>
          <p:cNvSpPr>
            <a:spLocks/>
          </p:cNvSpPr>
          <p:nvPr/>
        </p:nvSpPr>
        <p:spPr bwMode="auto">
          <a:xfrm>
            <a:off x="7704138" y="2681288"/>
            <a:ext cx="25400" cy="12700"/>
          </a:xfrm>
          <a:custGeom>
            <a:avLst/>
            <a:gdLst/>
            <a:ahLst/>
            <a:cxnLst>
              <a:cxn ang="0">
                <a:pos x="25780" y="0"/>
              </a:cxn>
              <a:cxn ang="0">
                <a:pos x="0" y="0"/>
              </a:cxn>
              <a:cxn ang="0">
                <a:pos x="0" y="12953"/>
              </a:cxn>
              <a:cxn ang="0">
                <a:pos x="19303" y="12953"/>
              </a:cxn>
              <a:cxn ang="0">
                <a:pos x="25780" y="0"/>
              </a:cxn>
            </a:cxnLst>
            <a:rect l="0" t="0" r="r" b="b"/>
            <a:pathLst>
              <a:path w="26034" h="13335">
                <a:moveTo>
                  <a:pt x="25780" y="0"/>
                </a:moveTo>
                <a:lnTo>
                  <a:pt x="0" y="0"/>
                </a:lnTo>
                <a:lnTo>
                  <a:pt x="0" y="12953"/>
                </a:lnTo>
                <a:lnTo>
                  <a:pt x="19303" y="12953"/>
                </a:lnTo>
                <a:lnTo>
                  <a:pt x="2578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00" name="object 45"/>
          <p:cNvSpPr>
            <a:spLocks noChangeArrowheads="1"/>
          </p:cNvSpPr>
          <p:nvPr/>
        </p:nvSpPr>
        <p:spPr bwMode="auto">
          <a:xfrm>
            <a:off x="6964363" y="2014538"/>
            <a:ext cx="1504950" cy="5127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01" name="object 46"/>
          <p:cNvSpPr>
            <a:spLocks noChangeArrowheads="1"/>
          </p:cNvSpPr>
          <p:nvPr/>
        </p:nvSpPr>
        <p:spPr bwMode="auto">
          <a:xfrm>
            <a:off x="6991350" y="2039938"/>
            <a:ext cx="1397000" cy="4064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02" name="object 47"/>
          <p:cNvSpPr>
            <a:spLocks noChangeArrowheads="1"/>
          </p:cNvSpPr>
          <p:nvPr/>
        </p:nvSpPr>
        <p:spPr bwMode="auto">
          <a:xfrm>
            <a:off x="7569200" y="2919413"/>
            <a:ext cx="242888" cy="665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03" name="object 48"/>
          <p:cNvSpPr>
            <a:spLocks/>
          </p:cNvSpPr>
          <p:nvPr/>
        </p:nvSpPr>
        <p:spPr bwMode="auto">
          <a:xfrm>
            <a:off x="7651750" y="3367088"/>
            <a:ext cx="71438" cy="77787"/>
          </a:xfrm>
          <a:custGeom>
            <a:avLst/>
            <a:gdLst/>
            <a:ahLst/>
            <a:cxnLst>
              <a:cxn ang="0">
                <a:pos x="25780" y="0"/>
              </a:cxn>
              <a:cxn ang="0">
                <a:pos x="0" y="0"/>
              </a:cxn>
              <a:cxn ang="0">
                <a:pos x="38735" y="77723"/>
              </a:cxn>
              <a:cxn ang="0">
                <a:pos x="70866" y="12953"/>
              </a:cxn>
              <a:cxn ang="0">
                <a:pos x="25780" y="12953"/>
              </a:cxn>
              <a:cxn ang="0">
                <a:pos x="25780" y="0"/>
              </a:cxn>
            </a:cxnLst>
            <a:rect l="0" t="0" r="r" b="b"/>
            <a:pathLst>
              <a:path w="71120" h="78104">
                <a:moveTo>
                  <a:pt x="25780" y="0"/>
                </a:moveTo>
                <a:lnTo>
                  <a:pt x="0" y="0"/>
                </a:lnTo>
                <a:lnTo>
                  <a:pt x="38735" y="77723"/>
                </a:lnTo>
                <a:lnTo>
                  <a:pt x="70866" y="12953"/>
                </a:lnTo>
                <a:lnTo>
                  <a:pt x="25780" y="12953"/>
                </a:lnTo>
                <a:lnTo>
                  <a:pt x="2578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04" name="object 49"/>
          <p:cNvSpPr>
            <a:spLocks/>
          </p:cNvSpPr>
          <p:nvPr/>
        </p:nvSpPr>
        <p:spPr bwMode="auto">
          <a:xfrm>
            <a:off x="7691438" y="2943225"/>
            <a:ext cx="0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6575"/>
              </a:cxn>
            </a:cxnLst>
            <a:rect l="0" t="0" r="r" b="b"/>
            <a:pathLst>
              <a:path h="436879">
                <a:moveTo>
                  <a:pt x="0" y="0"/>
                </a:moveTo>
                <a:lnTo>
                  <a:pt x="0" y="436575"/>
                </a:lnTo>
              </a:path>
            </a:pathLst>
          </a:custGeom>
          <a:noFill/>
          <a:ln w="25780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05" name="object 50"/>
          <p:cNvSpPr>
            <a:spLocks/>
          </p:cNvSpPr>
          <p:nvPr/>
        </p:nvSpPr>
        <p:spPr bwMode="auto">
          <a:xfrm>
            <a:off x="7704138" y="3367088"/>
            <a:ext cx="25400" cy="12700"/>
          </a:xfrm>
          <a:custGeom>
            <a:avLst/>
            <a:gdLst/>
            <a:ahLst/>
            <a:cxnLst>
              <a:cxn ang="0">
                <a:pos x="25780" y="0"/>
              </a:cxn>
              <a:cxn ang="0">
                <a:pos x="0" y="0"/>
              </a:cxn>
              <a:cxn ang="0">
                <a:pos x="0" y="12953"/>
              </a:cxn>
              <a:cxn ang="0">
                <a:pos x="19303" y="12953"/>
              </a:cxn>
              <a:cxn ang="0">
                <a:pos x="25780" y="0"/>
              </a:cxn>
            </a:cxnLst>
            <a:rect l="0" t="0" r="r" b="b"/>
            <a:pathLst>
              <a:path w="26034" h="13335">
                <a:moveTo>
                  <a:pt x="25780" y="0"/>
                </a:moveTo>
                <a:lnTo>
                  <a:pt x="0" y="0"/>
                </a:lnTo>
                <a:lnTo>
                  <a:pt x="0" y="12953"/>
                </a:lnTo>
                <a:lnTo>
                  <a:pt x="19303" y="12953"/>
                </a:lnTo>
                <a:lnTo>
                  <a:pt x="2578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06" name="object 51"/>
          <p:cNvSpPr>
            <a:spLocks/>
          </p:cNvSpPr>
          <p:nvPr/>
        </p:nvSpPr>
        <p:spPr bwMode="auto">
          <a:xfrm>
            <a:off x="7359650" y="2789238"/>
            <a:ext cx="658813" cy="347662"/>
          </a:xfrm>
          <a:custGeom>
            <a:avLst/>
            <a:gdLst/>
            <a:ahLst/>
            <a:cxnLst>
              <a:cxn ang="0">
                <a:pos x="329692" y="0"/>
              </a:cxn>
              <a:cxn ang="0">
                <a:pos x="276225" y="2286"/>
              </a:cxn>
              <a:cxn ang="0">
                <a:pos x="225425" y="8890"/>
              </a:cxn>
              <a:cxn ang="0">
                <a:pos x="178180" y="19431"/>
              </a:cxn>
              <a:cxn ang="0">
                <a:pos x="135000" y="33655"/>
              </a:cxn>
              <a:cxn ang="0">
                <a:pos x="96520" y="51054"/>
              </a:cxn>
              <a:cxn ang="0">
                <a:pos x="63626" y="71247"/>
              </a:cxn>
              <a:cxn ang="0">
                <a:pos x="25907" y="106425"/>
              </a:cxn>
              <a:cxn ang="0">
                <a:pos x="4318" y="145923"/>
              </a:cxn>
              <a:cxn ang="0">
                <a:pos x="0" y="174244"/>
              </a:cxn>
              <a:cxn ang="0">
                <a:pos x="1143" y="188594"/>
              </a:cxn>
              <a:cxn ang="0">
                <a:pos x="16763" y="229362"/>
              </a:cxn>
              <a:cxn ang="0">
                <a:pos x="49402" y="266065"/>
              </a:cxn>
              <a:cxn ang="0">
                <a:pos x="96520" y="297434"/>
              </a:cxn>
              <a:cxn ang="0">
                <a:pos x="135000" y="314832"/>
              </a:cxn>
              <a:cxn ang="0">
                <a:pos x="178180" y="329056"/>
              </a:cxn>
              <a:cxn ang="0">
                <a:pos x="225425" y="339598"/>
              </a:cxn>
              <a:cxn ang="0">
                <a:pos x="276225" y="346202"/>
              </a:cxn>
              <a:cxn ang="0">
                <a:pos x="329692" y="348488"/>
              </a:cxn>
              <a:cxn ang="0">
                <a:pos x="356743" y="347853"/>
              </a:cxn>
              <a:cxn ang="0">
                <a:pos x="408939" y="343407"/>
              </a:cxn>
              <a:cxn ang="0">
                <a:pos x="458088" y="334772"/>
              </a:cxn>
              <a:cxn ang="0">
                <a:pos x="503427" y="322453"/>
              </a:cxn>
              <a:cxn ang="0">
                <a:pos x="544322" y="306578"/>
              </a:cxn>
              <a:cxn ang="0">
                <a:pos x="580008" y="287655"/>
              </a:cxn>
              <a:cxn ang="0">
                <a:pos x="622553" y="254381"/>
              </a:cxn>
              <a:cxn ang="0">
                <a:pos x="649858" y="216154"/>
              </a:cxn>
              <a:cxn ang="0">
                <a:pos x="659383" y="174244"/>
              </a:cxn>
              <a:cxn ang="0">
                <a:pos x="658240" y="159893"/>
              </a:cxn>
              <a:cxn ang="0">
                <a:pos x="642620" y="119125"/>
              </a:cxn>
              <a:cxn ang="0">
                <a:pos x="609980" y="82423"/>
              </a:cxn>
              <a:cxn ang="0">
                <a:pos x="562863" y="51054"/>
              </a:cxn>
              <a:cxn ang="0">
                <a:pos x="524382" y="33655"/>
              </a:cxn>
              <a:cxn ang="0">
                <a:pos x="481202" y="19431"/>
              </a:cxn>
              <a:cxn ang="0">
                <a:pos x="433958" y="8890"/>
              </a:cxn>
              <a:cxn ang="0">
                <a:pos x="383158" y="2286"/>
              </a:cxn>
              <a:cxn ang="0">
                <a:pos x="329692" y="0"/>
              </a:cxn>
            </a:cxnLst>
            <a:rect l="0" t="0" r="r" b="b"/>
            <a:pathLst>
              <a:path w="659765" h="348614">
                <a:moveTo>
                  <a:pt x="329692" y="0"/>
                </a:moveTo>
                <a:lnTo>
                  <a:pt x="276225" y="2286"/>
                </a:lnTo>
                <a:lnTo>
                  <a:pt x="225425" y="8890"/>
                </a:lnTo>
                <a:lnTo>
                  <a:pt x="178180" y="19431"/>
                </a:lnTo>
                <a:lnTo>
                  <a:pt x="135000" y="33655"/>
                </a:lnTo>
                <a:lnTo>
                  <a:pt x="96520" y="51054"/>
                </a:lnTo>
                <a:lnTo>
                  <a:pt x="63626" y="71247"/>
                </a:lnTo>
                <a:lnTo>
                  <a:pt x="25907" y="106425"/>
                </a:lnTo>
                <a:lnTo>
                  <a:pt x="4318" y="145923"/>
                </a:lnTo>
                <a:lnTo>
                  <a:pt x="0" y="174244"/>
                </a:lnTo>
                <a:lnTo>
                  <a:pt x="1143" y="188594"/>
                </a:lnTo>
                <a:lnTo>
                  <a:pt x="16763" y="229362"/>
                </a:lnTo>
                <a:lnTo>
                  <a:pt x="49402" y="266065"/>
                </a:lnTo>
                <a:lnTo>
                  <a:pt x="96520" y="297434"/>
                </a:lnTo>
                <a:lnTo>
                  <a:pt x="135000" y="314832"/>
                </a:lnTo>
                <a:lnTo>
                  <a:pt x="178180" y="329056"/>
                </a:lnTo>
                <a:lnTo>
                  <a:pt x="225425" y="339598"/>
                </a:lnTo>
                <a:lnTo>
                  <a:pt x="276225" y="346202"/>
                </a:lnTo>
                <a:lnTo>
                  <a:pt x="329692" y="348488"/>
                </a:lnTo>
                <a:lnTo>
                  <a:pt x="356743" y="347853"/>
                </a:lnTo>
                <a:lnTo>
                  <a:pt x="408939" y="343407"/>
                </a:lnTo>
                <a:lnTo>
                  <a:pt x="458088" y="334772"/>
                </a:lnTo>
                <a:lnTo>
                  <a:pt x="503427" y="322453"/>
                </a:lnTo>
                <a:lnTo>
                  <a:pt x="544322" y="306578"/>
                </a:lnTo>
                <a:lnTo>
                  <a:pt x="580008" y="287655"/>
                </a:lnTo>
                <a:lnTo>
                  <a:pt x="622553" y="254381"/>
                </a:lnTo>
                <a:lnTo>
                  <a:pt x="649858" y="216154"/>
                </a:lnTo>
                <a:lnTo>
                  <a:pt x="659383" y="174244"/>
                </a:lnTo>
                <a:lnTo>
                  <a:pt x="658240" y="159893"/>
                </a:lnTo>
                <a:lnTo>
                  <a:pt x="642620" y="119125"/>
                </a:lnTo>
                <a:lnTo>
                  <a:pt x="609980" y="82423"/>
                </a:lnTo>
                <a:lnTo>
                  <a:pt x="562863" y="51054"/>
                </a:lnTo>
                <a:lnTo>
                  <a:pt x="524382" y="33655"/>
                </a:lnTo>
                <a:lnTo>
                  <a:pt x="481202" y="19431"/>
                </a:lnTo>
                <a:lnTo>
                  <a:pt x="433958" y="8890"/>
                </a:lnTo>
                <a:lnTo>
                  <a:pt x="383158" y="2286"/>
                </a:lnTo>
                <a:lnTo>
                  <a:pt x="329692" y="0"/>
                </a:lnTo>
                <a:close/>
              </a:path>
            </a:pathLst>
          </a:custGeom>
          <a:solidFill>
            <a:srgbClr val="E3F7D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07" name="object 52"/>
          <p:cNvSpPr>
            <a:spLocks/>
          </p:cNvSpPr>
          <p:nvPr/>
        </p:nvSpPr>
        <p:spPr bwMode="auto">
          <a:xfrm>
            <a:off x="7359650" y="2789238"/>
            <a:ext cx="658813" cy="347662"/>
          </a:xfrm>
          <a:custGeom>
            <a:avLst/>
            <a:gdLst/>
            <a:ahLst/>
            <a:cxnLst>
              <a:cxn ang="0">
                <a:pos x="0" y="174244"/>
              </a:cxn>
              <a:cxn ang="0">
                <a:pos x="9525" y="132334"/>
              </a:cxn>
              <a:cxn ang="0">
                <a:pos x="36829" y="94106"/>
              </a:cxn>
              <a:cxn ang="0">
                <a:pos x="79375" y="60832"/>
              </a:cxn>
              <a:cxn ang="0">
                <a:pos x="115061" y="41910"/>
              </a:cxn>
              <a:cxn ang="0">
                <a:pos x="155955" y="26035"/>
              </a:cxn>
              <a:cxn ang="0">
                <a:pos x="201295" y="13716"/>
              </a:cxn>
              <a:cxn ang="0">
                <a:pos x="250444" y="5080"/>
              </a:cxn>
              <a:cxn ang="0">
                <a:pos x="302640" y="635"/>
              </a:cxn>
              <a:cxn ang="0">
                <a:pos x="329692" y="0"/>
              </a:cxn>
              <a:cxn ang="0">
                <a:pos x="356743" y="635"/>
              </a:cxn>
              <a:cxn ang="0">
                <a:pos x="408939" y="5080"/>
              </a:cxn>
              <a:cxn ang="0">
                <a:pos x="458088" y="13716"/>
              </a:cxn>
              <a:cxn ang="0">
                <a:pos x="503427" y="26035"/>
              </a:cxn>
              <a:cxn ang="0">
                <a:pos x="544322" y="41910"/>
              </a:cxn>
              <a:cxn ang="0">
                <a:pos x="580008" y="60832"/>
              </a:cxn>
              <a:cxn ang="0">
                <a:pos x="622553" y="94106"/>
              </a:cxn>
              <a:cxn ang="0">
                <a:pos x="649858" y="132334"/>
              </a:cxn>
              <a:cxn ang="0">
                <a:pos x="659383" y="174244"/>
              </a:cxn>
              <a:cxn ang="0">
                <a:pos x="658240" y="188594"/>
              </a:cxn>
              <a:cxn ang="0">
                <a:pos x="642620" y="229362"/>
              </a:cxn>
              <a:cxn ang="0">
                <a:pos x="609980" y="266065"/>
              </a:cxn>
              <a:cxn ang="0">
                <a:pos x="562863" y="297434"/>
              </a:cxn>
              <a:cxn ang="0">
                <a:pos x="524382" y="314832"/>
              </a:cxn>
              <a:cxn ang="0">
                <a:pos x="481202" y="329056"/>
              </a:cxn>
              <a:cxn ang="0">
                <a:pos x="433958" y="339598"/>
              </a:cxn>
              <a:cxn ang="0">
                <a:pos x="383158" y="346202"/>
              </a:cxn>
              <a:cxn ang="0">
                <a:pos x="329692" y="348488"/>
              </a:cxn>
              <a:cxn ang="0">
                <a:pos x="302640" y="347853"/>
              </a:cxn>
              <a:cxn ang="0">
                <a:pos x="250444" y="343407"/>
              </a:cxn>
              <a:cxn ang="0">
                <a:pos x="201295" y="334772"/>
              </a:cxn>
              <a:cxn ang="0">
                <a:pos x="155955" y="322453"/>
              </a:cxn>
              <a:cxn ang="0">
                <a:pos x="115061" y="306578"/>
              </a:cxn>
              <a:cxn ang="0">
                <a:pos x="79375" y="287655"/>
              </a:cxn>
              <a:cxn ang="0">
                <a:pos x="36829" y="254381"/>
              </a:cxn>
              <a:cxn ang="0">
                <a:pos x="9525" y="216154"/>
              </a:cxn>
              <a:cxn ang="0">
                <a:pos x="0" y="174244"/>
              </a:cxn>
            </a:cxnLst>
            <a:rect l="0" t="0" r="r" b="b"/>
            <a:pathLst>
              <a:path w="659765" h="348614">
                <a:moveTo>
                  <a:pt x="0" y="174244"/>
                </a:moveTo>
                <a:lnTo>
                  <a:pt x="9525" y="132334"/>
                </a:lnTo>
                <a:lnTo>
                  <a:pt x="36829" y="94106"/>
                </a:lnTo>
                <a:lnTo>
                  <a:pt x="79375" y="60832"/>
                </a:lnTo>
                <a:lnTo>
                  <a:pt x="115061" y="41910"/>
                </a:lnTo>
                <a:lnTo>
                  <a:pt x="155955" y="26035"/>
                </a:lnTo>
                <a:lnTo>
                  <a:pt x="201295" y="13716"/>
                </a:lnTo>
                <a:lnTo>
                  <a:pt x="250444" y="5080"/>
                </a:lnTo>
                <a:lnTo>
                  <a:pt x="302640" y="635"/>
                </a:lnTo>
                <a:lnTo>
                  <a:pt x="329692" y="0"/>
                </a:lnTo>
                <a:lnTo>
                  <a:pt x="356743" y="635"/>
                </a:lnTo>
                <a:lnTo>
                  <a:pt x="408939" y="5080"/>
                </a:lnTo>
                <a:lnTo>
                  <a:pt x="458088" y="13716"/>
                </a:lnTo>
                <a:lnTo>
                  <a:pt x="503427" y="26035"/>
                </a:lnTo>
                <a:lnTo>
                  <a:pt x="544322" y="41910"/>
                </a:lnTo>
                <a:lnTo>
                  <a:pt x="580008" y="60832"/>
                </a:lnTo>
                <a:lnTo>
                  <a:pt x="622553" y="94106"/>
                </a:lnTo>
                <a:lnTo>
                  <a:pt x="649858" y="132334"/>
                </a:lnTo>
                <a:lnTo>
                  <a:pt x="659383" y="174244"/>
                </a:lnTo>
                <a:lnTo>
                  <a:pt x="658240" y="188594"/>
                </a:lnTo>
                <a:lnTo>
                  <a:pt x="642620" y="229362"/>
                </a:lnTo>
                <a:lnTo>
                  <a:pt x="609980" y="266065"/>
                </a:lnTo>
                <a:lnTo>
                  <a:pt x="562863" y="297434"/>
                </a:lnTo>
                <a:lnTo>
                  <a:pt x="524382" y="314832"/>
                </a:lnTo>
                <a:lnTo>
                  <a:pt x="481202" y="329056"/>
                </a:lnTo>
                <a:lnTo>
                  <a:pt x="433958" y="339598"/>
                </a:lnTo>
                <a:lnTo>
                  <a:pt x="383158" y="346202"/>
                </a:lnTo>
                <a:lnTo>
                  <a:pt x="329692" y="348488"/>
                </a:lnTo>
                <a:lnTo>
                  <a:pt x="302640" y="347853"/>
                </a:lnTo>
                <a:lnTo>
                  <a:pt x="250444" y="343407"/>
                </a:lnTo>
                <a:lnTo>
                  <a:pt x="201295" y="334772"/>
                </a:lnTo>
                <a:lnTo>
                  <a:pt x="155955" y="322453"/>
                </a:lnTo>
                <a:lnTo>
                  <a:pt x="115061" y="306578"/>
                </a:lnTo>
                <a:lnTo>
                  <a:pt x="79375" y="287655"/>
                </a:lnTo>
                <a:lnTo>
                  <a:pt x="36829" y="254381"/>
                </a:lnTo>
                <a:lnTo>
                  <a:pt x="9525" y="216154"/>
                </a:lnTo>
                <a:lnTo>
                  <a:pt x="0" y="174244"/>
                </a:lnTo>
                <a:close/>
              </a:path>
            </a:pathLst>
          </a:custGeom>
          <a:noFill/>
          <a:ln w="9144">
            <a:solidFill>
              <a:srgbClr val="4F60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3"/>
          <p:cNvSpPr txBox="1"/>
          <p:nvPr/>
        </p:nvSpPr>
        <p:spPr>
          <a:xfrm>
            <a:off x="7486650" y="2854325"/>
            <a:ext cx="3492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3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509" name="object 54"/>
          <p:cNvSpPr>
            <a:spLocks noChangeArrowheads="1"/>
          </p:cNvSpPr>
          <p:nvPr/>
        </p:nvSpPr>
        <p:spPr bwMode="auto">
          <a:xfrm>
            <a:off x="4978400" y="3486150"/>
            <a:ext cx="1790700" cy="7207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10" name="object 55"/>
          <p:cNvSpPr>
            <a:spLocks noChangeArrowheads="1"/>
          </p:cNvSpPr>
          <p:nvPr/>
        </p:nvSpPr>
        <p:spPr bwMode="auto">
          <a:xfrm>
            <a:off x="5005388" y="3511550"/>
            <a:ext cx="1682750" cy="61436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11" name="object 56"/>
          <p:cNvSpPr>
            <a:spLocks/>
          </p:cNvSpPr>
          <p:nvPr/>
        </p:nvSpPr>
        <p:spPr bwMode="auto">
          <a:xfrm>
            <a:off x="5159375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12" name="object 57"/>
          <p:cNvSpPr>
            <a:spLocks/>
          </p:cNvSpPr>
          <p:nvPr/>
        </p:nvSpPr>
        <p:spPr bwMode="auto">
          <a:xfrm>
            <a:off x="5159375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4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object 58"/>
          <p:cNvSpPr txBox="1"/>
          <p:nvPr/>
        </p:nvSpPr>
        <p:spPr>
          <a:xfrm>
            <a:off x="5656263" y="3567113"/>
            <a:ext cx="419100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9514" name="object 59"/>
          <p:cNvSpPr>
            <a:spLocks/>
          </p:cNvSpPr>
          <p:nvPr/>
        </p:nvSpPr>
        <p:spPr bwMode="auto">
          <a:xfrm>
            <a:off x="5648325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15" name="object 60"/>
          <p:cNvSpPr>
            <a:spLocks/>
          </p:cNvSpPr>
          <p:nvPr/>
        </p:nvSpPr>
        <p:spPr bwMode="auto">
          <a:xfrm>
            <a:off x="5648325" y="3867150"/>
            <a:ext cx="360363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4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16" name="object 61"/>
          <p:cNvSpPr>
            <a:spLocks/>
          </p:cNvSpPr>
          <p:nvPr/>
        </p:nvSpPr>
        <p:spPr bwMode="auto">
          <a:xfrm>
            <a:off x="6138863" y="3867150"/>
            <a:ext cx="360362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17" name="object 62"/>
          <p:cNvSpPr>
            <a:spLocks/>
          </p:cNvSpPr>
          <p:nvPr/>
        </p:nvSpPr>
        <p:spPr bwMode="auto">
          <a:xfrm>
            <a:off x="6138863" y="3867150"/>
            <a:ext cx="360362" cy="158750"/>
          </a:xfrm>
          <a:custGeom>
            <a:avLst/>
            <a:gdLst/>
            <a:ahLst/>
            <a:cxnLst>
              <a:cxn ang="0">
                <a:pos x="0" y="160020"/>
              </a:cxn>
              <a:cxn ang="0">
                <a:pos x="361061" y="160020"/>
              </a:cxn>
              <a:cxn ang="0">
                <a:pos x="361061" y="0"/>
              </a:cxn>
              <a:cxn ang="0">
                <a:pos x="0" y="0"/>
              </a:cxn>
              <a:cxn ang="0">
                <a:pos x="0" y="160020"/>
              </a:cxn>
            </a:cxnLst>
            <a:rect l="0" t="0" r="r" b="b"/>
            <a:pathLst>
              <a:path w="361314" h="160020">
                <a:moveTo>
                  <a:pt x="0" y="160020"/>
                </a:moveTo>
                <a:lnTo>
                  <a:pt x="361061" y="160020"/>
                </a:lnTo>
                <a:lnTo>
                  <a:pt x="36106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noFill/>
          <a:ln w="9144">
            <a:solidFill>
              <a:srgbClr val="83450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18" name="object 63"/>
          <p:cNvSpPr>
            <a:spLocks noChangeArrowheads="1"/>
          </p:cNvSpPr>
          <p:nvPr/>
        </p:nvSpPr>
        <p:spPr bwMode="auto">
          <a:xfrm>
            <a:off x="5726113" y="2233613"/>
            <a:ext cx="241300" cy="665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19" name="object 64"/>
          <p:cNvSpPr>
            <a:spLocks/>
          </p:cNvSpPr>
          <p:nvPr/>
        </p:nvSpPr>
        <p:spPr bwMode="auto">
          <a:xfrm>
            <a:off x="5808663" y="2681288"/>
            <a:ext cx="69850" cy="77787"/>
          </a:xfrm>
          <a:custGeom>
            <a:avLst/>
            <a:gdLst/>
            <a:ahLst/>
            <a:cxnLst>
              <a:cxn ang="0">
                <a:pos x="25781" y="0"/>
              </a:cxn>
              <a:cxn ang="0">
                <a:pos x="0" y="0"/>
              </a:cxn>
              <a:cxn ang="0">
                <a:pos x="38735" y="77723"/>
              </a:cxn>
              <a:cxn ang="0">
                <a:pos x="70865" y="12953"/>
              </a:cxn>
              <a:cxn ang="0">
                <a:pos x="25781" y="12953"/>
              </a:cxn>
              <a:cxn ang="0">
                <a:pos x="25781" y="0"/>
              </a:cxn>
            </a:cxnLst>
            <a:rect l="0" t="0" r="r" b="b"/>
            <a:pathLst>
              <a:path w="71120" h="78105">
                <a:moveTo>
                  <a:pt x="25781" y="0"/>
                </a:moveTo>
                <a:lnTo>
                  <a:pt x="0" y="0"/>
                </a:lnTo>
                <a:lnTo>
                  <a:pt x="38735" y="77723"/>
                </a:lnTo>
                <a:lnTo>
                  <a:pt x="70865" y="12953"/>
                </a:lnTo>
                <a:lnTo>
                  <a:pt x="25781" y="12953"/>
                </a:lnTo>
                <a:lnTo>
                  <a:pt x="2578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0" name="object 65"/>
          <p:cNvSpPr>
            <a:spLocks/>
          </p:cNvSpPr>
          <p:nvPr/>
        </p:nvSpPr>
        <p:spPr bwMode="auto">
          <a:xfrm>
            <a:off x="5846763" y="2257425"/>
            <a:ext cx="0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6575"/>
              </a:cxn>
            </a:cxnLst>
            <a:rect l="0" t="0" r="r" b="b"/>
            <a:pathLst>
              <a:path h="436880">
                <a:moveTo>
                  <a:pt x="0" y="0"/>
                </a:moveTo>
                <a:lnTo>
                  <a:pt x="0" y="436575"/>
                </a:lnTo>
              </a:path>
            </a:pathLst>
          </a:custGeom>
          <a:noFill/>
          <a:ln w="25780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object 66"/>
          <p:cNvSpPr>
            <a:spLocks/>
          </p:cNvSpPr>
          <p:nvPr/>
        </p:nvSpPr>
        <p:spPr bwMode="auto">
          <a:xfrm>
            <a:off x="5859463" y="2681288"/>
            <a:ext cx="25400" cy="12700"/>
          </a:xfrm>
          <a:custGeom>
            <a:avLst/>
            <a:gdLst/>
            <a:ahLst/>
            <a:cxnLst>
              <a:cxn ang="0">
                <a:pos x="25781" y="0"/>
              </a:cxn>
              <a:cxn ang="0">
                <a:pos x="0" y="0"/>
              </a:cxn>
              <a:cxn ang="0">
                <a:pos x="0" y="12953"/>
              </a:cxn>
              <a:cxn ang="0">
                <a:pos x="19303" y="12953"/>
              </a:cxn>
              <a:cxn ang="0">
                <a:pos x="25781" y="0"/>
              </a:cxn>
            </a:cxnLst>
            <a:rect l="0" t="0" r="r" b="b"/>
            <a:pathLst>
              <a:path w="26035" h="13335">
                <a:moveTo>
                  <a:pt x="25781" y="0"/>
                </a:moveTo>
                <a:lnTo>
                  <a:pt x="0" y="0"/>
                </a:lnTo>
                <a:lnTo>
                  <a:pt x="0" y="12953"/>
                </a:lnTo>
                <a:lnTo>
                  <a:pt x="19303" y="12953"/>
                </a:lnTo>
                <a:lnTo>
                  <a:pt x="2578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2" name="object 67"/>
          <p:cNvSpPr>
            <a:spLocks noChangeArrowheads="1"/>
          </p:cNvSpPr>
          <p:nvPr/>
        </p:nvSpPr>
        <p:spPr bwMode="auto">
          <a:xfrm>
            <a:off x="5122863" y="2014538"/>
            <a:ext cx="1503362" cy="5127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23" name="object 68"/>
          <p:cNvSpPr>
            <a:spLocks noChangeArrowheads="1"/>
          </p:cNvSpPr>
          <p:nvPr/>
        </p:nvSpPr>
        <p:spPr bwMode="auto">
          <a:xfrm>
            <a:off x="5148263" y="2039938"/>
            <a:ext cx="1397000" cy="4064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83213" y="2149475"/>
            <a:ext cx="947737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5" dirty="0">
                <a:solidFill>
                  <a:srgbClr val="242424"/>
                </a:solidFill>
                <a:latin typeface="Tahoma"/>
                <a:cs typeface="Tahoma"/>
              </a:rPr>
              <a:t>od</a:t>
            </a:r>
            <a:r>
              <a:rPr sz="1400" spc="8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5" dirty="0">
                <a:solidFill>
                  <a:srgbClr val="242424"/>
                </a:solidFill>
                <a:latin typeface="Tahoma"/>
                <a:cs typeface="Tahoma"/>
              </a:rPr>
              <a:t>ge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525" name="object 70"/>
          <p:cNvSpPr>
            <a:spLocks noChangeArrowheads="1"/>
          </p:cNvSpPr>
          <p:nvPr/>
        </p:nvSpPr>
        <p:spPr bwMode="auto">
          <a:xfrm>
            <a:off x="5726113" y="2919413"/>
            <a:ext cx="241300" cy="665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26" name="object 71"/>
          <p:cNvSpPr>
            <a:spLocks/>
          </p:cNvSpPr>
          <p:nvPr/>
        </p:nvSpPr>
        <p:spPr bwMode="auto">
          <a:xfrm>
            <a:off x="5808663" y="3367088"/>
            <a:ext cx="69850" cy="77787"/>
          </a:xfrm>
          <a:custGeom>
            <a:avLst/>
            <a:gdLst/>
            <a:ahLst/>
            <a:cxnLst>
              <a:cxn ang="0">
                <a:pos x="25781" y="0"/>
              </a:cxn>
              <a:cxn ang="0">
                <a:pos x="0" y="0"/>
              </a:cxn>
              <a:cxn ang="0">
                <a:pos x="38735" y="77723"/>
              </a:cxn>
              <a:cxn ang="0">
                <a:pos x="70865" y="12953"/>
              </a:cxn>
              <a:cxn ang="0">
                <a:pos x="25781" y="12953"/>
              </a:cxn>
              <a:cxn ang="0">
                <a:pos x="25781" y="0"/>
              </a:cxn>
            </a:cxnLst>
            <a:rect l="0" t="0" r="r" b="b"/>
            <a:pathLst>
              <a:path w="71120" h="78104">
                <a:moveTo>
                  <a:pt x="25781" y="0"/>
                </a:moveTo>
                <a:lnTo>
                  <a:pt x="0" y="0"/>
                </a:lnTo>
                <a:lnTo>
                  <a:pt x="38735" y="77723"/>
                </a:lnTo>
                <a:lnTo>
                  <a:pt x="70865" y="12953"/>
                </a:lnTo>
                <a:lnTo>
                  <a:pt x="25781" y="12953"/>
                </a:lnTo>
                <a:lnTo>
                  <a:pt x="2578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7" name="object 72"/>
          <p:cNvSpPr>
            <a:spLocks/>
          </p:cNvSpPr>
          <p:nvPr/>
        </p:nvSpPr>
        <p:spPr bwMode="auto">
          <a:xfrm>
            <a:off x="5846763" y="2943225"/>
            <a:ext cx="0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6575"/>
              </a:cxn>
            </a:cxnLst>
            <a:rect l="0" t="0" r="r" b="b"/>
            <a:pathLst>
              <a:path h="436879">
                <a:moveTo>
                  <a:pt x="0" y="0"/>
                </a:moveTo>
                <a:lnTo>
                  <a:pt x="0" y="436575"/>
                </a:lnTo>
              </a:path>
            </a:pathLst>
          </a:custGeom>
          <a:noFill/>
          <a:ln w="25780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8" name="object 73"/>
          <p:cNvSpPr>
            <a:spLocks/>
          </p:cNvSpPr>
          <p:nvPr/>
        </p:nvSpPr>
        <p:spPr bwMode="auto">
          <a:xfrm>
            <a:off x="5859463" y="3367088"/>
            <a:ext cx="25400" cy="12700"/>
          </a:xfrm>
          <a:custGeom>
            <a:avLst/>
            <a:gdLst/>
            <a:ahLst/>
            <a:cxnLst>
              <a:cxn ang="0">
                <a:pos x="25781" y="0"/>
              </a:cxn>
              <a:cxn ang="0">
                <a:pos x="0" y="0"/>
              </a:cxn>
              <a:cxn ang="0">
                <a:pos x="0" y="12953"/>
              </a:cxn>
              <a:cxn ang="0">
                <a:pos x="19303" y="12953"/>
              </a:cxn>
              <a:cxn ang="0">
                <a:pos x="25781" y="0"/>
              </a:cxn>
            </a:cxnLst>
            <a:rect l="0" t="0" r="r" b="b"/>
            <a:pathLst>
              <a:path w="26035" h="13335">
                <a:moveTo>
                  <a:pt x="25781" y="0"/>
                </a:moveTo>
                <a:lnTo>
                  <a:pt x="0" y="0"/>
                </a:lnTo>
                <a:lnTo>
                  <a:pt x="0" y="12953"/>
                </a:lnTo>
                <a:lnTo>
                  <a:pt x="19303" y="12953"/>
                </a:lnTo>
                <a:lnTo>
                  <a:pt x="25781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9" name="object 74"/>
          <p:cNvSpPr>
            <a:spLocks/>
          </p:cNvSpPr>
          <p:nvPr/>
        </p:nvSpPr>
        <p:spPr bwMode="auto">
          <a:xfrm>
            <a:off x="5516563" y="2789238"/>
            <a:ext cx="660400" cy="347662"/>
          </a:xfrm>
          <a:custGeom>
            <a:avLst/>
            <a:gdLst/>
            <a:ahLst/>
            <a:cxnLst>
              <a:cxn ang="0">
                <a:pos x="329692" y="0"/>
              </a:cxn>
              <a:cxn ang="0">
                <a:pos x="276225" y="2286"/>
              </a:cxn>
              <a:cxn ang="0">
                <a:pos x="225425" y="8890"/>
              </a:cxn>
              <a:cxn ang="0">
                <a:pos x="178181" y="19431"/>
              </a:cxn>
              <a:cxn ang="0">
                <a:pos x="135000" y="33655"/>
              </a:cxn>
              <a:cxn ang="0">
                <a:pos x="96520" y="51054"/>
              </a:cxn>
              <a:cxn ang="0">
                <a:pos x="63627" y="71247"/>
              </a:cxn>
              <a:cxn ang="0">
                <a:pos x="25908" y="106425"/>
              </a:cxn>
              <a:cxn ang="0">
                <a:pos x="4318" y="145923"/>
              </a:cxn>
              <a:cxn ang="0">
                <a:pos x="0" y="174244"/>
              </a:cxn>
              <a:cxn ang="0">
                <a:pos x="1143" y="188594"/>
              </a:cxn>
              <a:cxn ang="0">
                <a:pos x="16764" y="229362"/>
              </a:cxn>
              <a:cxn ang="0">
                <a:pos x="49403" y="266065"/>
              </a:cxn>
              <a:cxn ang="0">
                <a:pos x="96520" y="297434"/>
              </a:cxn>
              <a:cxn ang="0">
                <a:pos x="135000" y="314832"/>
              </a:cxn>
              <a:cxn ang="0">
                <a:pos x="178181" y="329056"/>
              </a:cxn>
              <a:cxn ang="0">
                <a:pos x="225425" y="339598"/>
              </a:cxn>
              <a:cxn ang="0">
                <a:pos x="276225" y="346202"/>
              </a:cxn>
              <a:cxn ang="0">
                <a:pos x="329692" y="348488"/>
              </a:cxn>
              <a:cxn ang="0">
                <a:pos x="356743" y="347853"/>
              </a:cxn>
              <a:cxn ang="0">
                <a:pos x="408940" y="343407"/>
              </a:cxn>
              <a:cxn ang="0">
                <a:pos x="458089" y="334772"/>
              </a:cxn>
              <a:cxn ang="0">
                <a:pos x="503428" y="322453"/>
              </a:cxn>
              <a:cxn ang="0">
                <a:pos x="544322" y="306578"/>
              </a:cxn>
              <a:cxn ang="0">
                <a:pos x="580009" y="287655"/>
              </a:cxn>
              <a:cxn ang="0">
                <a:pos x="622554" y="254381"/>
              </a:cxn>
              <a:cxn ang="0">
                <a:pos x="649859" y="216154"/>
              </a:cxn>
              <a:cxn ang="0">
                <a:pos x="659384" y="174244"/>
              </a:cxn>
              <a:cxn ang="0">
                <a:pos x="658241" y="159893"/>
              </a:cxn>
              <a:cxn ang="0">
                <a:pos x="642620" y="119125"/>
              </a:cxn>
              <a:cxn ang="0">
                <a:pos x="609981" y="82423"/>
              </a:cxn>
              <a:cxn ang="0">
                <a:pos x="562864" y="51054"/>
              </a:cxn>
              <a:cxn ang="0">
                <a:pos x="524383" y="33655"/>
              </a:cxn>
              <a:cxn ang="0">
                <a:pos x="481203" y="19431"/>
              </a:cxn>
              <a:cxn ang="0">
                <a:pos x="433959" y="8890"/>
              </a:cxn>
              <a:cxn ang="0">
                <a:pos x="383159" y="2286"/>
              </a:cxn>
              <a:cxn ang="0">
                <a:pos x="329692" y="0"/>
              </a:cxn>
            </a:cxnLst>
            <a:rect l="0" t="0" r="r" b="b"/>
            <a:pathLst>
              <a:path w="659764" h="348614">
                <a:moveTo>
                  <a:pt x="329692" y="0"/>
                </a:moveTo>
                <a:lnTo>
                  <a:pt x="276225" y="2286"/>
                </a:lnTo>
                <a:lnTo>
                  <a:pt x="225425" y="8890"/>
                </a:lnTo>
                <a:lnTo>
                  <a:pt x="178181" y="19431"/>
                </a:lnTo>
                <a:lnTo>
                  <a:pt x="135000" y="33655"/>
                </a:lnTo>
                <a:lnTo>
                  <a:pt x="96520" y="51054"/>
                </a:lnTo>
                <a:lnTo>
                  <a:pt x="63627" y="71247"/>
                </a:lnTo>
                <a:lnTo>
                  <a:pt x="25908" y="106425"/>
                </a:lnTo>
                <a:lnTo>
                  <a:pt x="4318" y="145923"/>
                </a:lnTo>
                <a:lnTo>
                  <a:pt x="0" y="174244"/>
                </a:lnTo>
                <a:lnTo>
                  <a:pt x="1143" y="188594"/>
                </a:lnTo>
                <a:lnTo>
                  <a:pt x="16764" y="229362"/>
                </a:lnTo>
                <a:lnTo>
                  <a:pt x="49403" y="266065"/>
                </a:lnTo>
                <a:lnTo>
                  <a:pt x="96520" y="297434"/>
                </a:lnTo>
                <a:lnTo>
                  <a:pt x="135000" y="314832"/>
                </a:lnTo>
                <a:lnTo>
                  <a:pt x="178181" y="329056"/>
                </a:lnTo>
                <a:lnTo>
                  <a:pt x="225425" y="339598"/>
                </a:lnTo>
                <a:lnTo>
                  <a:pt x="276225" y="346202"/>
                </a:lnTo>
                <a:lnTo>
                  <a:pt x="329692" y="348488"/>
                </a:lnTo>
                <a:lnTo>
                  <a:pt x="356743" y="347853"/>
                </a:lnTo>
                <a:lnTo>
                  <a:pt x="408940" y="343407"/>
                </a:lnTo>
                <a:lnTo>
                  <a:pt x="458089" y="334772"/>
                </a:lnTo>
                <a:lnTo>
                  <a:pt x="503428" y="322453"/>
                </a:lnTo>
                <a:lnTo>
                  <a:pt x="544322" y="306578"/>
                </a:lnTo>
                <a:lnTo>
                  <a:pt x="580009" y="287655"/>
                </a:lnTo>
                <a:lnTo>
                  <a:pt x="622554" y="254381"/>
                </a:lnTo>
                <a:lnTo>
                  <a:pt x="649859" y="216154"/>
                </a:lnTo>
                <a:lnTo>
                  <a:pt x="659384" y="174244"/>
                </a:lnTo>
                <a:lnTo>
                  <a:pt x="658241" y="159893"/>
                </a:lnTo>
                <a:lnTo>
                  <a:pt x="642620" y="119125"/>
                </a:lnTo>
                <a:lnTo>
                  <a:pt x="609981" y="82423"/>
                </a:lnTo>
                <a:lnTo>
                  <a:pt x="562864" y="51054"/>
                </a:lnTo>
                <a:lnTo>
                  <a:pt x="524383" y="33655"/>
                </a:lnTo>
                <a:lnTo>
                  <a:pt x="481203" y="19431"/>
                </a:lnTo>
                <a:lnTo>
                  <a:pt x="433959" y="8890"/>
                </a:lnTo>
                <a:lnTo>
                  <a:pt x="383159" y="2286"/>
                </a:lnTo>
                <a:lnTo>
                  <a:pt x="329692" y="0"/>
                </a:lnTo>
                <a:close/>
              </a:path>
            </a:pathLst>
          </a:custGeom>
          <a:solidFill>
            <a:srgbClr val="E3F7D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30" name="object 75"/>
          <p:cNvSpPr>
            <a:spLocks/>
          </p:cNvSpPr>
          <p:nvPr/>
        </p:nvSpPr>
        <p:spPr bwMode="auto">
          <a:xfrm>
            <a:off x="5516563" y="2789238"/>
            <a:ext cx="660400" cy="347662"/>
          </a:xfrm>
          <a:custGeom>
            <a:avLst/>
            <a:gdLst/>
            <a:ahLst/>
            <a:cxnLst>
              <a:cxn ang="0">
                <a:pos x="0" y="174244"/>
              </a:cxn>
              <a:cxn ang="0">
                <a:pos x="9525" y="132334"/>
              </a:cxn>
              <a:cxn ang="0">
                <a:pos x="36830" y="94106"/>
              </a:cxn>
              <a:cxn ang="0">
                <a:pos x="79375" y="60832"/>
              </a:cxn>
              <a:cxn ang="0">
                <a:pos x="115062" y="41910"/>
              </a:cxn>
              <a:cxn ang="0">
                <a:pos x="155956" y="26035"/>
              </a:cxn>
              <a:cxn ang="0">
                <a:pos x="201295" y="13716"/>
              </a:cxn>
              <a:cxn ang="0">
                <a:pos x="250444" y="5080"/>
              </a:cxn>
              <a:cxn ang="0">
                <a:pos x="302641" y="635"/>
              </a:cxn>
              <a:cxn ang="0">
                <a:pos x="329692" y="0"/>
              </a:cxn>
              <a:cxn ang="0">
                <a:pos x="356743" y="635"/>
              </a:cxn>
              <a:cxn ang="0">
                <a:pos x="408940" y="5080"/>
              </a:cxn>
              <a:cxn ang="0">
                <a:pos x="458089" y="13716"/>
              </a:cxn>
              <a:cxn ang="0">
                <a:pos x="503428" y="26035"/>
              </a:cxn>
              <a:cxn ang="0">
                <a:pos x="544322" y="41910"/>
              </a:cxn>
              <a:cxn ang="0">
                <a:pos x="580009" y="60832"/>
              </a:cxn>
              <a:cxn ang="0">
                <a:pos x="622554" y="94106"/>
              </a:cxn>
              <a:cxn ang="0">
                <a:pos x="649859" y="132334"/>
              </a:cxn>
              <a:cxn ang="0">
                <a:pos x="659384" y="174244"/>
              </a:cxn>
              <a:cxn ang="0">
                <a:pos x="658241" y="188594"/>
              </a:cxn>
              <a:cxn ang="0">
                <a:pos x="642620" y="229362"/>
              </a:cxn>
              <a:cxn ang="0">
                <a:pos x="609981" y="266065"/>
              </a:cxn>
              <a:cxn ang="0">
                <a:pos x="562864" y="297434"/>
              </a:cxn>
              <a:cxn ang="0">
                <a:pos x="524383" y="314832"/>
              </a:cxn>
              <a:cxn ang="0">
                <a:pos x="481203" y="329056"/>
              </a:cxn>
              <a:cxn ang="0">
                <a:pos x="433959" y="339598"/>
              </a:cxn>
              <a:cxn ang="0">
                <a:pos x="383159" y="346202"/>
              </a:cxn>
              <a:cxn ang="0">
                <a:pos x="329692" y="348488"/>
              </a:cxn>
              <a:cxn ang="0">
                <a:pos x="302641" y="347853"/>
              </a:cxn>
              <a:cxn ang="0">
                <a:pos x="250444" y="343407"/>
              </a:cxn>
              <a:cxn ang="0">
                <a:pos x="201295" y="334772"/>
              </a:cxn>
              <a:cxn ang="0">
                <a:pos x="155956" y="322453"/>
              </a:cxn>
              <a:cxn ang="0">
                <a:pos x="115062" y="306578"/>
              </a:cxn>
              <a:cxn ang="0">
                <a:pos x="79375" y="287655"/>
              </a:cxn>
              <a:cxn ang="0">
                <a:pos x="36830" y="254381"/>
              </a:cxn>
              <a:cxn ang="0">
                <a:pos x="9525" y="216154"/>
              </a:cxn>
              <a:cxn ang="0">
                <a:pos x="0" y="174244"/>
              </a:cxn>
            </a:cxnLst>
            <a:rect l="0" t="0" r="r" b="b"/>
            <a:pathLst>
              <a:path w="659764" h="348614">
                <a:moveTo>
                  <a:pt x="0" y="174244"/>
                </a:moveTo>
                <a:lnTo>
                  <a:pt x="9525" y="132334"/>
                </a:lnTo>
                <a:lnTo>
                  <a:pt x="36830" y="94106"/>
                </a:lnTo>
                <a:lnTo>
                  <a:pt x="79375" y="60832"/>
                </a:lnTo>
                <a:lnTo>
                  <a:pt x="115062" y="41910"/>
                </a:lnTo>
                <a:lnTo>
                  <a:pt x="155956" y="26035"/>
                </a:lnTo>
                <a:lnTo>
                  <a:pt x="201295" y="13716"/>
                </a:lnTo>
                <a:lnTo>
                  <a:pt x="250444" y="5080"/>
                </a:lnTo>
                <a:lnTo>
                  <a:pt x="302641" y="635"/>
                </a:lnTo>
                <a:lnTo>
                  <a:pt x="329692" y="0"/>
                </a:lnTo>
                <a:lnTo>
                  <a:pt x="356743" y="635"/>
                </a:lnTo>
                <a:lnTo>
                  <a:pt x="408940" y="5080"/>
                </a:lnTo>
                <a:lnTo>
                  <a:pt x="458089" y="13716"/>
                </a:lnTo>
                <a:lnTo>
                  <a:pt x="503428" y="26035"/>
                </a:lnTo>
                <a:lnTo>
                  <a:pt x="544322" y="41910"/>
                </a:lnTo>
                <a:lnTo>
                  <a:pt x="580009" y="60832"/>
                </a:lnTo>
                <a:lnTo>
                  <a:pt x="622554" y="94106"/>
                </a:lnTo>
                <a:lnTo>
                  <a:pt x="649859" y="132334"/>
                </a:lnTo>
                <a:lnTo>
                  <a:pt x="659384" y="174244"/>
                </a:lnTo>
                <a:lnTo>
                  <a:pt x="658241" y="188594"/>
                </a:lnTo>
                <a:lnTo>
                  <a:pt x="642620" y="229362"/>
                </a:lnTo>
                <a:lnTo>
                  <a:pt x="609981" y="266065"/>
                </a:lnTo>
                <a:lnTo>
                  <a:pt x="562864" y="297434"/>
                </a:lnTo>
                <a:lnTo>
                  <a:pt x="524383" y="314832"/>
                </a:lnTo>
                <a:lnTo>
                  <a:pt x="481203" y="329056"/>
                </a:lnTo>
                <a:lnTo>
                  <a:pt x="433959" y="339598"/>
                </a:lnTo>
                <a:lnTo>
                  <a:pt x="383159" y="346202"/>
                </a:lnTo>
                <a:lnTo>
                  <a:pt x="329692" y="348488"/>
                </a:lnTo>
                <a:lnTo>
                  <a:pt x="302641" y="347853"/>
                </a:lnTo>
                <a:lnTo>
                  <a:pt x="250444" y="343407"/>
                </a:lnTo>
                <a:lnTo>
                  <a:pt x="201295" y="334772"/>
                </a:lnTo>
                <a:lnTo>
                  <a:pt x="155956" y="322453"/>
                </a:lnTo>
                <a:lnTo>
                  <a:pt x="115062" y="306578"/>
                </a:lnTo>
                <a:lnTo>
                  <a:pt x="79375" y="287655"/>
                </a:lnTo>
                <a:lnTo>
                  <a:pt x="36830" y="254381"/>
                </a:lnTo>
                <a:lnTo>
                  <a:pt x="9525" y="216154"/>
                </a:lnTo>
                <a:lnTo>
                  <a:pt x="0" y="174244"/>
                </a:lnTo>
                <a:close/>
              </a:path>
            </a:pathLst>
          </a:custGeom>
          <a:noFill/>
          <a:ln w="9144">
            <a:solidFill>
              <a:srgbClr val="4F60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object 76"/>
          <p:cNvSpPr txBox="1"/>
          <p:nvPr/>
        </p:nvSpPr>
        <p:spPr>
          <a:xfrm>
            <a:off x="5643563" y="2854325"/>
            <a:ext cx="3492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3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8" name="object 7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1CA333F8-0130-410F-B267-72E362BB35C2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18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29475" y="2146300"/>
            <a:ext cx="949325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5" dirty="0">
                <a:solidFill>
                  <a:srgbClr val="242424"/>
                </a:solidFill>
                <a:latin typeface="Tahoma"/>
                <a:cs typeface="Tahoma"/>
              </a:rPr>
              <a:t>od</a:t>
            </a:r>
            <a:r>
              <a:rPr sz="1400" spc="8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5" dirty="0">
                <a:solidFill>
                  <a:srgbClr val="242424"/>
                </a:solidFill>
                <a:latin typeface="Tahoma"/>
                <a:cs typeface="Tahoma"/>
              </a:rPr>
              <a:t>ge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6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Kerberos </a:t>
            </a:r>
            <a:r>
              <a:rPr spc="-15" dirty="0"/>
              <a:t>to </a:t>
            </a:r>
            <a:r>
              <a:rPr dirty="0"/>
              <a:t>the</a:t>
            </a:r>
            <a:r>
              <a:rPr spc="-125" dirty="0"/>
              <a:t> </a:t>
            </a:r>
            <a:r>
              <a:rPr spc="-5" dirty="0"/>
              <a:t>rescue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7DF29A4E-CBDC-43F7-B3D6-32543698052D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" y="1012825"/>
            <a:ext cx="4481513" cy="927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Network authentication protocol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Wingdings"/>
              <a:buChar char=""/>
              <a:defRPr/>
            </a:pPr>
            <a:endParaRPr sz="1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Developed at MIT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mid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1980s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Wingdings"/>
              <a:buChar char=""/>
              <a:defRPr/>
            </a:pPr>
            <a:endParaRPr sz="1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Available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open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source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supported commercial</a:t>
            </a:r>
            <a:r>
              <a:rPr sz="1200" spc="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software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6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Kerberos </a:t>
            </a:r>
            <a:r>
              <a:rPr dirty="0"/>
              <a:t>Design</a:t>
            </a:r>
            <a:r>
              <a:rPr spc="-1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93291937-C8A3-43CB-9BF9-6769DAB1CB41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" y="1012825"/>
            <a:ext cx="4370388" cy="3576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Interactions between hosts and clients should be encrypted.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buClr>
                <a:srgbClr val="252525"/>
              </a:buClr>
              <a:buFont typeface="Wingdings" pitchFamily="2" charset="2"/>
              <a:buChar char=""/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Must be convenient for users (or they won’t use it).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buClr>
                <a:srgbClr val="252525"/>
              </a:buClr>
              <a:buFont typeface="Wingdings" pitchFamily="2" charset="2"/>
              <a:buChar char=""/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Protect against intercepted credentials.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buClr>
                <a:srgbClr val="252525"/>
              </a:buClr>
              <a:buFont typeface="Wingdings" pitchFamily="2" charset="2"/>
              <a:buChar char=""/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775"/>
              </a:spcBef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Kerberos is based on the Secret-Key Distribution Model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tabLst>
                <a:tab pos="298450" algn="l"/>
              </a:tabLst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tabLst>
                <a:tab pos="298450" algn="l"/>
              </a:tabLst>
            </a:pPr>
            <a:endParaRPr lang="en-US" sz="130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-keys are the basis of authentication in Kerberos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spcBef>
                <a:spcPts val="725"/>
              </a:spcBef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-typically a short sequence of bytes.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spcBef>
                <a:spcPts val="725"/>
              </a:spcBef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-used to both encrypt  &amp; decrypt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ts val="4325"/>
              </a:lnSpc>
              <a:spcBef>
                <a:spcPts val="625"/>
              </a:spcBef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Encryption =&gt; plainTxt + Encryption key = cipherTxt  Decryption =&gt; cipherTxt + Decryption key = plainTxt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6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Kerberos </a:t>
            </a:r>
            <a:r>
              <a:rPr spc="-15" dirty="0"/>
              <a:t>to </a:t>
            </a:r>
            <a:r>
              <a:rPr dirty="0"/>
              <a:t>the</a:t>
            </a:r>
            <a:r>
              <a:rPr spc="-125" dirty="0"/>
              <a:t> </a:t>
            </a:r>
            <a:r>
              <a:rPr spc="-5" dirty="0"/>
              <a:t>rescue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963" y="971550"/>
            <a:ext cx="1916112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Kerberos</a:t>
            </a:r>
            <a:r>
              <a:rPr sz="1200" b="1" spc="-1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Integration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163" y="1338263"/>
            <a:ext cx="2776537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User Authentication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298450" indent="-285750">
              <a:buFont typeface="Wingdings" pitchFamily="2" charset="2"/>
              <a:buChar char=""/>
              <a:tabLst>
                <a:tab pos="298450" algn="l"/>
              </a:tabLst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User and Group access control list at  cluster level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963" y="1885950"/>
            <a:ext cx="1619250" cy="857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b="1" spc="-35" dirty="0">
                <a:solidFill>
                  <a:srgbClr val="006EC0"/>
                </a:solidFill>
                <a:latin typeface="Tahoma"/>
                <a:cs typeface="Tahoma"/>
              </a:rPr>
              <a:t>Tokens</a:t>
            </a:r>
            <a:endParaRPr sz="1200">
              <a:latin typeface="Tahoma"/>
              <a:cs typeface="Tahoma"/>
            </a:endParaRPr>
          </a:p>
          <a:p>
            <a:pPr marL="753110" lvl="1" indent="-271145" fontAlgn="auto">
              <a:spcBef>
                <a:spcPts val="300"/>
              </a:spcBef>
              <a:spcAft>
                <a:spcPts val="0"/>
              </a:spcAft>
              <a:buFont typeface="Wingdings"/>
              <a:buChar char=""/>
              <a:tabLst>
                <a:tab pos="753110" algn="l"/>
                <a:tab pos="753745" algn="l"/>
              </a:tabLst>
              <a:defRPr/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Delegation</a:t>
            </a:r>
            <a:endParaRPr sz="1200">
              <a:latin typeface="Tahoma"/>
              <a:cs typeface="Tahoma"/>
            </a:endParaRPr>
          </a:p>
          <a:p>
            <a:pPr marL="753110" lvl="1" indent="-271145" fontAlgn="auto">
              <a:spcBef>
                <a:spcPts val="300"/>
              </a:spcBef>
              <a:spcAft>
                <a:spcPts val="0"/>
              </a:spcAft>
              <a:buFont typeface="Wingdings"/>
              <a:buChar char=""/>
              <a:tabLst>
                <a:tab pos="753110" algn="l"/>
                <a:tab pos="753745" algn="l"/>
              </a:tabLst>
              <a:defRPr/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Job</a:t>
            </a:r>
            <a:endParaRPr sz="1200">
              <a:latin typeface="Tahoma"/>
              <a:cs typeface="Tahoma"/>
            </a:endParaRPr>
          </a:p>
          <a:p>
            <a:pPr marL="753110" lvl="1" indent="-271145" fontAlgn="auto">
              <a:spcBef>
                <a:spcPts val="300"/>
              </a:spcBef>
              <a:spcAft>
                <a:spcPts val="0"/>
              </a:spcAft>
              <a:buFont typeface="Wingdings"/>
              <a:buChar char=""/>
              <a:tabLst>
                <a:tab pos="753110" algn="l"/>
                <a:tab pos="753745" algn="l"/>
              </a:tabLst>
              <a:defRPr/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Block</a:t>
            </a:r>
            <a:r>
              <a:rPr sz="12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663" y="2990850"/>
            <a:ext cx="343217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2575" indent="-269875">
              <a:buFont typeface="Wingdings" pitchFamily="2" charset="2"/>
              <a:buChar char=""/>
              <a:tabLst>
                <a:tab pos="282575" algn="l"/>
                <a:tab pos="284163" algn="l"/>
              </a:tabLst>
            </a:pPr>
            <a:r>
              <a:rPr lang="en-US" sz="1200" b="1">
                <a:solidFill>
                  <a:srgbClr val="006EC0"/>
                </a:solidFill>
                <a:latin typeface="Tahoma" pitchFamily="34" charset="0"/>
                <a:cs typeface="Tahoma" pitchFamily="34" charset="0"/>
              </a:rPr>
              <a:t>Simple Authentication and Security Layer  (SASL) with RPC digest mechanism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5" name="object 8"/>
          <p:cNvSpPr>
            <a:spLocks noChangeArrowheads="1"/>
          </p:cNvSpPr>
          <p:nvPr/>
        </p:nvSpPr>
        <p:spPr bwMode="auto">
          <a:xfrm>
            <a:off x="7481888" y="3562350"/>
            <a:ext cx="1401762" cy="534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6" name="object 9"/>
          <p:cNvSpPr>
            <a:spLocks noChangeArrowheads="1"/>
          </p:cNvSpPr>
          <p:nvPr/>
        </p:nvSpPr>
        <p:spPr bwMode="auto">
          <a:xfrm>
            <a:off x="7780338" y="3603625"/>
            <a:ext cx="873125" cy="50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7" name="object 10"/>
          <p:cNvSpPr>
            <a:spLocks noChangeArrowheads="1"/>
          </p:cNvSpPr>
          <p:nvPr/>
        </p:nvSpPr>
        <p:spPr bwMode="auto">
          <a:xfrm>
            <a:off x="7507288" y="3587750"/>
            <a:ext cx="1295400" cy="4302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0513" y="3687763"/>
            <a:ext cx="561975" cy="236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3863" y="2865438"/>
            <a:ext cx="1438275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b="1" spc="-10" dirty="0">
                <a:solidFill>
                  <a:srgbClr val="242424"/>
                </a:solidFill>
                <a:latin typeface="Tahoma"/>
                <a:cs typeface="Tahoma"/>
              </a:rPr>
              <a:t>1:</a:t>
            </a:r>
            <a:r>
              <a:rPr sz="1300" b="1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242424"/>
                </a:solidFill>
                <a:latin typeface="Tahoma"/>
                <a:cs typeface="Tahoma"/>
              </a:rPr>
              <a:t>Authentication</a:t>
            </a:r>
            <a:endParaRPr sz="1300">
              <a:latin typeface="Tahoma"/>
              <a:cs typeface="Tahoma"/>
            </a:endParaRPr>
          </a:p>
          <a:p>
            <a:pPr marL="220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5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3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242424"/>
                </a:solidFill>
                <a:latin typeface="Tahoma"/>
                <a:cs typeface="Tahoma"/>
              </a:rPr>
              <a:t>TGT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425" y="2865438"/>
            <a:ext cx="1525588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b="1" spc="-10" dirty="0">
                <a:solidFill>
                  <a:srgbClr val="242424"/>
                </a:solidFill>
                <a:latin typeface="Tahoma"/>
                <a:cs typeface="Tahoma"/>
              </a:rPr>
              <a:t>2:</a:t>
            </a:r>
            <a:r>
              <a:rPr sz="1300" b="1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b="1" spc="-15" dirty="0">
                <a:solidFill>
                  <a:srgbClr val="242424"/>
                </a:solidFill>
                <a:latin typeface="Tahoma"/>
                <a:cs typeface="Tahoma"/>
              </a:rPr>
              <a:t>Authorization</a:t>
            </a:r>
            <a:endParaRPr sz="1300">
              <a:latin typeface="Tahoma"/>
              <a:cs typeface="Tahoma"/>
            </a:endParaRPr>
          </a:p>
          <a:p>
            <a:pPr marL="220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5" dirty="0">
                <a:solidFill>
                  <a:srgbClr val="242424"/>
                </a:solidFill>
                <a:latin typeface="Tahoma"/>
                <a:cs typeface="Tahoma"/>
              </a:rPr>
              <a:t>Get Service</a:t>
            </a:r>
            <a:r>
              <a:rPr sz="13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242424"/>
                </a:solidFill>
                <a:latin typeface="Tahoma"/>
                <a:cs typeface="Tahoma"/>
              </a:rPr>
              <a:t>Ticket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9500" y="4133850"/>
            <a:ext cx="1730375" cy="404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b="1" spc="-10" dirty="0">
                <a:solidFill>
                  <a:srgbClr val="242424"/>
                </a:solidFill>
                <a:latin typeface="Tahoma"/>
                <a:cs typeface="Tahoma"/>
              </a:rPr>
              <a:t>3: </a:t>
            </a:r>
            <a:r>
              <a:rPr sz="1300" b="1" spc="-1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300" b="1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300">
              <a:latin typeface="Tahoma"/>
              <a:cs typeface="Tahoma"/>
            </a:endParaRPr>
          </a:p>
          <a:p>
            <a:pPr marL="220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5" dirty="0">
                <a:solidFill>
                  <a:srgbClr val="242424"/>
                </a:solidFill>
                <a:latin typeface="Tahoma"/>
                <a:cs typeface="Tahoma"/>
              </a:rPr>
              <a:t>Start Service</a:t>
            </a:r>
            <a:r>
              <a:rPr sz="13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4965700" y="927100"/>
            <a:ext cx="3475038" cy="1485900"/>
          </a:xfrm>
          <a:custGeom>
            <a:avLst/>
            <a:gdLst/>
            <a:ahLst/>
            <a:cxnLst>
              <a:cxn ang="0">
                <a:pos x="0" y="1485899"/>
              </a:cxn>
              <a:cxn ang="0">
                <a:pos x="3475863" y="1485899"/>
              </a:cxn>
              <a:cxn ang="0">
                <a:pos x="3475863" y="0"/>
              </a:cxn>
              <a:cxn ang="0">
                <a:pos x="0" y="0"/>
              </a:cxn>
              <a:cxn ang="0">
                <a:pos x="0" y="1485899"/>
              </a:cxn>
            </a:cxnLst>
            <a:rect l="0" t="0" r="r" b="b"/>
            <a:pathLst>
              <a:path w="3475990" h="1485900">
                <a:moveTo>
                  <a:pt x="0" y="1485899"/>
                </a:moveTo>
                <a:lnTo>
                  <a:pt x="3475863" y="1485899"/>
                </a:lnTo>
                <a:lnTo>
                  <a:pt x="3475863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5214938" y="1133475"/>
            <a:ext cx="2978150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242424"/>
                </a:solidFill>
                <a:latin typeface="Tahoma"/>
                <a:cs typeface="Tahoma"/>
              </a:rPr>
              <a:t>Kerberos </a:t>
            </a:r>
            <a:r>
              <a:rPr sz="1400" b="1" spc="-15" dirty="0">
                <a:solidFill>
                  <a:srgbClr val="242424"/>
                </a:solidFill>
                <a:latin typeface="Tahoma"/>
                <a:cs typeface="Tahoma"/>
              </a:rPr>
              <a:t>Key </a:t>
            </a:r>
            <a:r>
              <a:rPr sz="1400" b="1" spc="-5" dirty="0">
                <a:solidFill>
                  <a:srgbClr val="242424"/>
                </a:solidFill>
                <a:latin typeface="Tahoma"/>
                <a:cs typeface="Tahoma"/>
              </a:rPr>
              <a:t>Distribution</a:t>
            </a:r>
            <a:r>
              <a:rPr sz="1400" b="1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42424"/>
                </a:solidFill>
                <a:latin typeface="Tahoma"/>
                <a:cs typeface="Tahoma"/>
              </a:rPr>
              <a:t>Center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544" name="object 17"/>
          <p:cNvSpPr>
            <a:spLocks noChangeArrowheads="1"/>
          </p:cNvSpPr>
          <p:nvPr/>
        </p:nvSpPr>
        <p:spPr bwMode="auto">
          <a:xfrm>
            <a:off x="5157788" y="1531938"/>
            <a:ext cx="1485900" cy="6619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5" name="object 18"/>
          <p:cNvSpPr>
            <a:spLocks noChangeArrowheads="1"/>
          </p:cNvSpPr>
          <p:nvPr/>
        </p:nvSpPr>
        <p:spPr bwMode="auto">
          <a:xfrm>
            <a:off x="5183188" y="1557338"/>
            <a:ext cx="1379537" cy="5572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5900" y="1624013"/>
            <a:ext cx="1152525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5438" indent="-314325"/>
            <a:r>
              <a:rPr lang="en-US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Authentication  Server</a:t>
            </a:r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47" name="object 20"/>
          <p:cNvSpPr>
            <a:spLocks noChangeArrowheads="1"/>
          </p:cNvSpPr>
          <p:nvPr/>
        </p:nvSpPr>
        <p:spPr bwMode="auto">
          <a:xfrm>
            <a:off x="6815138" y="1531938"/>
            <a:ext cx="1487487" cy="6619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8" name="object 21"/>
          <p:cNvSpPr>
            <a:spLocks noChangeArrowheads="1"/>
          </p:cNvSpPr>
          <p:nvPr/>
        </p:nvSpPr>
        <p:spPr bwMode="auto">
          <a:xfrm>
            <a:off x="6840538" y="1557338"/>
            <a:ext cx="1381125" cy="5572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3088" y="1624013"/>
            <a:ext cx="1208087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7188" indent="-346075"/>
            <a:r>
              <a:rPr lang="en-US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Ticket Granting  Server</a:t>
            </a:r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50" name="object 23"/>
          <p:cNvSpPr>
            <a:spLocks noChangeArrowheads="1"/>
          </p:cNvSpPr>
          <p:nvPr/>
        </p:nvSpPr>
        <p:spPr bwMode="auto">
          <a:xfrm>
            <a:off x="5651500" y="2130425"/>
            <a:ext cx="457200" cy="1524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5694363" y="2306638"/>
            <a:ext cx="288925" cy="1285875"/>
          </a:xfrm>
          <a:custGeom>
            <a:avLst/>
            <a:gdLst/>
            <a:ahLst/>
            <a:cxnLst>
              <a:cxn ang="0">
                <a:pos x="264287" y="0"/>
              </a:cxn>
              <a:cxn ang="0">
                <a:pos x="0" y="1280414"/>
              </a:cxn>
              <a:cxn ang="0">
                <a:pos x="25400" y="1285620"/>
              </a:cxn>
              <a:cxn ang="0">
                <a:pos x="289560" y="5206"/>
              </a:cxn>
              <a:cxn ang="0">
                <a:pos x="264287" y="0"/>
              </a:cxn>
            </a:cxnLst>
            <a:rect l="0" t="0" r="r" b="b"/>
            <a:pathLst>
              <a:path w="289560" h="1285875">
                <a:moveTo>
                  <a:pt x="264287" y="0"/>
                </a:moveTo>
                <a:lnTo>
                  <a:pt x="0" y="1280414"/>
                </a:lnTo>
                <a:lnTo>
                  <a:pt x="25400" y="1285620"/>
                </a:lnTo>
                <a:lnTo>
                  <a:pt x="289560" y="5206"/>
                </a:lnTo>
                <a:lnTo>
                  <a:pt x="264287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5961063" y="2293938"/>
            <a:ext cx="47625" cy="23812"/>
          </a:xfrm>
          <a:custGeom>
            <a:avLst/>
            <a:gdLst/>
            <a:ahLst/>
            <a:cxnLst>
              <a:cxn ang="0">
                <a:pos x="42037" y="0"/>
              </a:cxn>
              <a:cxn ang="0">
                <a:pos x="0" y="0"/>
              </a:cxn>
              <a:cxn ang="0">
                <a:pos x="25400" y="5206"/>
              </a:cxn>
              <a:cxn ang="0">
                <a:pos x="22733" y="17906"/>
              </a:cxn>
              <a:cxn ang="0">
                <a:pos x="48133" y="23113"/>
              </a:cxn>
              <a:cxn ang="0">
                <a:pos x="42037" y="0"/>
              </a:cxn>
            </a:cxnLst>
            <a:rect l="0" t="0" r="r" b="b"/>
            <a:pathLst>
              <a:path w="48260" h="23494">
                <a:moveTo>
                  <a:pt x="42037" y="0"/>
                </a:moveTo>
                <a:lnTo>
                  <a:pt x="0" y="0"/>
                </a:lnTo>
                <a:lnTo>
                  <a:pt x="25400" y="5206"/>
                </a:lnTo>
                <a:lnTo>
                  <a:pt x="22733" y="17906"/>
                </a:lnTo>
                <a:lnTo>
                  <a:pt x="48133" y="23113"/>
                </a:lnTo>
                <a:lnTo>
                  <a:pt x="42037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5957888" y="2293938"/>
            <a:ext cx="28575" cy="17462"/>
          </a:xfrm>
          <a:custGeom>
            <a:avLst/>
            <a:gdLst/>
            <a:ahLst/>
            <a:cxnLst>
              <a:cxn ang="0">
                <a:pos x="2539" y="0"/>
              </a:cxn>
              <a:cxn ang="0">
                <a:pos x="0" y="12700"/>
              </a:cxn>
              <a:cxn ang="0">
                <a:pos x="25273" y="17906"/>
              </a:cxn>
              <a:cxn ang="0">
                <a:pos x="27939" y="5206"/>
              </a:cxn>
              <a:cxn ang="0">
                <a:pos x="2539" y="0"/>
              </a:cxn>
            </a:cxnLst>
            <a:rect l="0" t="0" r="r" b="b"/>
            <a:pathLst>
              <a:path w="27939" h="18414">
                <a:moveTo>
                  <a:pt x="2539" y="0"/>
                </a:moveTo>
                <a:lnTo>
                  <a:pt x="0" y="12700"/>
                </a:lnTo>
                <a:lnTo>
                  <a:pt x="25273" y="17906"/>
                </a:lnTo>
                <a:lnTo>
                  <a:pt x="27939" y="5206"/>
                </a:lnTo>
                <a:lnTo>
                  <a:pt x="2539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5932488" y="2232025"/>
            <a:ext cx="69850" cy="74613"/>
          </a:xfrm>
          <a:custGeom>
            <a:avLst/>
            <a:gdLst/>
            <a:ahLst/>
            <a:cxnLst>
              <a:cxn ang="0">
                <a:pos x="53848" y="0"/>
              </a:cxn>
              <a:cxn ang="0">
                <a:pos x="0" y="68325"/>
              </a:cxn>
              <a:cxn ang="0">
                <a:pos x="25526" y="73532"/>
              </a:cxn>
              <a:cxn ang="0">
                <a:pos x="28066" y="60832"/>
              </a:cxn>
              <a:cxn ang="0">
                <a:pos x="70103" y="60832"/>
              </a:cxn>
              <a:cxn ang="0">
                <a:pos x="53848" y="0"/>
              </a:cxn>
            </a:cxnLst>
            <a:rect l="0" t="0" r="r" b="b"/>
            <a:pathLst>
              <a:path w="70485" h="73660">
                <a:moveTo>
                  <a:pt x="53848" y="0"/>
                </a:moveTo>
                <a:lnTo>
                  <a:pt x="0" y="68325"/>
                </a:lnTo>
                <a:lnTo>
                  <a:pt x="25526" y="73532"/>
                </a:lnTo>
                <a:lnTo>
                  <a:pt x="28066" y="60832"/>
                </a:lnTo>
                <a:lnTo>
                  <a:pt x="70103" y="60832"/>
                </a:lnTo>
                <a:lnTo>
                  <a:pt x="53848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5838825" y="2246313"/>
            <a:ext cx="1692275" cy="1438275"/>
          </a:xfrm>
          <a:custGeom>
            <a:avLst/>
            <a:gdLst/>
            <a:ahLst/>
            <a:cxnLst>
              <a:cxn ang="0">
                <a:pos x="1675764" y="0"/>
              </a:cxn>
              <a:cxn ang="0">
                <a:pos x="0" y="1419352"/>
              </a:cxn>
              <a:cxn ang="0">
                <a:pos x="16763" y="1439037"/>
              </a:cxn>
              <a:cxn ang="0">
                <a:pos x="1692528" y="19685"/>
              </a:cxn>
              <a:cxn ang="0">
                <a:pos x="1675764" y="0"/>
              </a:cxn>
            </a:cxnLst>
            <a:rect l="0" t="0" r="r" b="b"/>
            <a:pathLst>
              <a:path w="1692909" h="1439545">
                <a:moveTo>
                  <a:pt x="1675764" y="0"/>
                </a:moveTo>
                <a:lnTo>
                  <a:pt x="0" y="1419352"/>
                </a:lnTo>
                <a:lnTo>
                  <a:pt x="16763" y="1439037"/>
                </a:lnTo>
                <a:lnTo>
                  <a:pt x="1692528" y="19685"/>
                </a:lnTo>
                <a:lnTo>
                  <a:pt x="1675764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7524750" y="2236788"/>
            <a:ext cx="44450" cy="49212"/>
          </a:xfrm>
          <a:custGeom>
            <a:avLst/>
            <a:gdLst/>
            <a:ahLst/>
            <a:cxnLst>
              <a:cxn ang="0">
                <a:pos x="44068" y="0"/>
              </a:cxn>
              <a:cxn ang="0">
                <a:pos x="0" y="0"/>
              </a:cxn>
              <a:cxn ang="0">
                <a:pos x="16763" y="19685"/>
              </a:cxn>
              <a:cxn ang="0">
                <a:pos x="6857" y="28067"/>
              </a:cxn>
              <a:cxn ang="0">
                <a:pos x="23621" y="47879"/>
              </a:cxn>
              <a:cxn ang="0">
                <a:pos x="44068" y="0"/>
              </a:cxn>
            </a:cxnLst>
            <a:rect l="0" t="0" r="r" b="b"/>
            <a:pathLst>
              <a:path w="44450" h="48260">
                <a:moveTo>
                  <a:pt x="44068" y="0"/>
                </a:moveTo>
                <a:lnTo>
                  <a:pt x="0" y="0"/>
                </a:lnTo>
                <a:lnTo>
                  <a:pt x="16763" y="19685"/>
                </a:lnTo>
                <a:lnTo>
                  <a:pt x="6857" y="28067"/>
                </a:lnTo>
                <a:lnTo>
                  <a:pt x="23621" y="47879"/>
                </a:lnTo>
                <a:lnTo>
                  <a:pt x="44068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7513638" y="2236788"/>
            <a:ext cx="26987" cy="28575"/>
          </a:xfrm>
          <a:custGeom>
            <a:avLst/>
            <a:gdLst/>
            <a:ahLst/>
            <a:cxnLst>
              <a:cxn ang="0">
                <a:pos x="9906" y="0"/>
              </a:cxn>
              <a:cxn ang="0">
                <a:pos x="0" y="8381"/>
              </a:cxn>
              <a:cxn ang="0">
                <a:pos x="16764" y="28067"/>
              </a:cxn>
              <a:cxn ang="0">
                <a:pos x="26670" y="19685"/>
              </a:cxn>
              <a:cxn ang="0">
                <a:pos x="9906" y="0"/>
              </a:cxn>
            </a:cxnLst>
            <a:rect l="0" t="0" r="r" b="b"/>
            <a:pathLst>
              <a:path w="26670" h="28575">
                <a:moveTo>
                  <a:pt x="9906" y="0"/>
                </a:moveTo>
                <a:lnTo>
                  <a:pt x="0" y="8381"/>
                </a:lnTo>
                <a:lnTo>
                  <a:pt x="16764" y="28067"/>
                </a:lnTo>
                <a:lnTo>
                  <a:pt x="26670" y="19685"/>
                </a:lnTo>
                <a:lnTo>
                  <a:pt x="9906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7497763" y="2205038"/>
            <a:ext cx="84137" cy="41275"/>
          </a:xfrm>
          <a:custGeom>
            <a:avLst/>
            <a:gdLst/>
            <a:ahLst/>
            <a:cxnLst>
              <a:cxn ang="0">
                <a:pos x="84327" y="0"/>
              </a:cxn>
              <a:cxn ang="0">
                <a:pos x="0" y="20574"/>
              </a:cxn>
              <a:cxn ang="0">
                <a:pos x="16636" y="40386"/>
              </a:cxn>
              <a:cxn ang="0">
                <a:pos x="26543" y="32004"/>
              </a:cxn>
              <a:cxn ang="0">
                <a:pos x="70611" y="32004"/>
              </a:cxn>
              <a:cxn ang="0">
                <a:pos x="84327" y="0"/>
              </a:cxn>
            </a:cxnLst>
            <a:rect l="0" t="0" r="r" b="b"/>
            <a:pathLst>
              <a:path w="84454" h="40639">
                <a:moveTo>
                  <a:pt x="84327" y="0"/>
                </a:moveTo>
                <a:lnTo>
                  <a:pt x="0" y="20574"/>
                </a:lnTo>
                <a:lnTo>
                  <a:pt x="16636" y="40386"/>
                </a:lnTo>
                <a:lnTo>
                  <a:pt x="26543" y="32004"/>
                </a:lnTo>
                <a:lnTo>
                  <a:pt x="70611" y="32004"/>
                </a:lnTo>
                <a:lnTo>
                  <a:pt x="84327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0" name="object 33"/>
          <p:cNvSpPr>
            <a:spLocks noChangeArrowheads="1"/>
          </p:cNvSpPr>
          <p:nvPr/>
        </p:nvSpPr>
        <p:spPr bwMode="auto">
          <a:xfrm>
            <a:off x="5102225" y="3702050"/>
            <a:ext cx="2403475" cy="2413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7307263" y="3763963"/>
            <a:ext cx="52387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867"/>
              </a:cxn>
              <a:cxn ang="0">
                <a:pos x="51816" y="52578"/>
              </a:cxn>
              <a:cxn ang="0">
                <a:pos x="12953" y="52578"/>
              </a:cxn>
              <a:cxn ang="0">
                <a:pos x="12953" y="26289"/>
              </a:cxn>
              <a:cxn ang="0">
                <a:pos x="51816" y="26289"/>
              </a:cxn>
              <a:cxn ang="0">
                <a:pos x="0" y="0"/>
              </a:cxn>
            </a:cxnLst>
            <a:rect l="0" t="0" r="r" b="b"/>
            <a:pathLst>
              <a:path w="52070" h="79375">
                <a:moveTo>
                  <a:pt x="0" y="0"/>
                </a:moveTo>
                <a:lnTo>
                  <a:pt x="0" y="78867"/>
                </a:lnTo>
                <a:lnTo>
                  <a:pt x="51816" y="52578"/>
                </a:lnTo>
                <a:lnTo>
                  <a:pt x="12953" y="52578"/>
                </a:lnTo>
                <a:lnTo>
                  <a:pt x="12953" y="26289"/>
                </a:lnTo>
                <a:lnTo>
                  <a:pt x="51816" y="26289"/>
                </a:lnTo>
                <a:lnTo>
                  <a:pt x="0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5145088" y="3803650"/>
            <a:ext cx="2162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2048" y="0"/>
              </a:cxn>
            </a:cxnLst>
            <a:rect l="0" t="0" r="r" b="b"/>
            <a:pathLst>
              <a:path w="2162175">
                <a:moveTo>
                  <a:pt x="0" y="0"/>
                </a:moveTo>
                <a:lnTo>
                  <a:pt x="2162048" y="0"/>
                </a:lnTo>
              </a:path>
            </a:pathLst>
          </a:custGeom>
          <a:noFill/>
          <a:ln w="26287">
            <a:solidFill>
              <a:srgbClr val="24242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7319963" y="3790950"/>
            <a:ext cx="65087" cy="26988"/>
          </a:xfrm>
          <a:custGeom>
            <a:avLst/>
            <a:gdLst/>
            <a:ahLst/>
            <a:cxnLst>
              <a:cxn ang="0">
                <a:pos x="38862" y="0"/>
              </a:cxn>
              <a:cxn ang="0">
                <a:pos x="0" y="0"/>
              </a:cxn>
              <a:cxn ang="0">
                <a:pos x="0" y="26288"/>
              </a:cxn>
              <a:cxn ang="0">
                <a:pos x="38862" y="26288"/>
              </a:cxn>
              <a:cxn ang="0">
                <a:pos x="64770" y="13080"/>
              </a:cxn>
              <a:cxn ang="0">
                <a:pos x="38862" y="0"/>
              </a:cxn>
            </a:cxnLst>
            <a:rect l="0" t="0" r="r" b="b"/>
            <a:pathLst>
              <a:path w="64770" h="26670">
                <a:moveTo>
                  <a:pt x="38862" y="0"/>
                </a:moveTo>
                <a:lnTo>
                  <a:pt x="0" y="0"/>
                </a:lnTo>
                <a:lnTo>
                  <a:pt x="0" y="26288"/>
                </a:lnTo>
                <a:lnTo>
                  <a:pt x="38862" y="26288"/>
                </a:lnTo>
                <a:lnTo>
                  <a:pt x="64770" y="13080"/>
                </a:lnTo>
                <a:lnTo>
                  <a:pt x="38862" y="0"/>
                </a:lnTo>
                <a:close/>
              </a:path>
            </a:pathLst>
          </a:custGeom>
          <a:solidFill>
            <a:srgbClr val="24242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4" name="object 37"/>
          <p:cNvSpPr>
            <a:spLocks noChangeArrowheads="1"/>
          </p:cNvSpPr>
          <p:nvPr/>
        </p:nvSpPr>
        <p:spPr bwMode="auto">
          <a:xfrm>
            <a:off x="5032375" y="3562350"/>
            <a:ext cx="1401763" cy="534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65" name="object 38"/>
          <p:cNvSpPr>
            <a:spLocks noChangeArrowheads="1"/>
          </p:cNvSpPr>
          <p:nvPr/>
        </p:nvSpPr>
        <p:spPr bwMode="auto">
          <a:xfrm>
            <a:off x="5332413" y="3603625"/>
            <a:ext cx="809625" cy="508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66" name="object 39"/>
          <p:cNvSpPr>
            <a:spLocks noChangeArrowheads="1"/>
          </p:cNvSpPr>
          <p:nvPr/>
        </p:nvSpPr>
        <p:spPr bwMode="auto">
          <a:xfrm>
            <a:off x="5057775" y="3587750"/>
            <a:ext cx="1295400" cy="43021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61000" y="3687763"/>
            <a:ext cx="495300" cy="236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1" name="object 4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C7F83677-F4D5-45E3-9125-D5AA2EFDDF49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14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 noChangeArrowheads="1"/>
          </p:cNvSpPr>
          <p:nvPr/>
        </p:nvSpPr>
        <p:spPr bwMode="auto">
          <a:xfrm>
            <a:off x="7277100" y="209550"/>
            <a:ext cx="1714500" cy="38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763" y="212725"/>
            <a:ext cx="3062287" cy="4572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Kerberos</a:t>
            </a:r>
            <a:r>
              <a:rPr spc="-110" dirty="0"/>
              <a:t> </a:t>
            </a:r>
            <a:r>
              <a:rPr sz="2800" spc="-10" dirty="0"/>
              <a:t>Applications</a:t>
            </a:r>
            <a:endParaRPr sz="2800"/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5715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A7A91BF8-4DF5-49F4-B63B-31382E9B483C}" type="slidenum">
              <a:rPr b="0" dirty="0">
                <a:latin typeface="Tahoma"/>
                <a:cs typeface="Tahoma"/>
              </a:rPr>
              <a:pPr marL="5715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0" y="4854575"/>
            <a:ext cx="2133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www.edureka.in/hadoop-admin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" y="1012825"/>
            <a:ext cx="3246438" cy="1292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Authentication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Wingdings"/>
              <a:buChar char=""/>
              <a:defRPr/>
            </a:pPr>
            <a:endParaRPr sz="1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Authorization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Wingdings"/>
              <a:buChar char=""/>
              <a:defRPr/>
            </a:pPr>
            <a:endParaRPr sz="1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Confidentiality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Wingdings"/>
              <a:buChar char=""/>
              <a:defRPr/>
            </a:pPr>
            <a:endParaRPr sz="1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5"/>
              </a:spcBef>
              <a:spcAft>
                <a:spcPts val="0"/>
              </a:spcAft>
              <a:buFont typeface="Wingdings"/>
              <a:buChar char=""/>
              <a:tabLst>
                <a:tab pos="299085" algn="l"/>
                <a:tab pos="299720" algn="l"/>
              </a:tabLs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Within networks and small sets of</a:t>
            </a:r>
            <a:r>
              <a:rPr sz="12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networks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438" y="2270125"/>
            <a:ext cx="1109662" cy="5207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006FC0"/>
                </a:solidFill>
              </a:rPr>
              <a:t>DE</a:t>
            </a:r>
            <a:r>
              <a:rPr sz="3200" b="1" spc="-10" dirty="0">
                <a:solidFill>
                  <a:srgbClr val="006FC0"/>
                </a:solidFill>
              </a:rPr>
              <a:t>M</a:t>
            </a:r>
            <a:r>
              <a:rPr sz="3200" b="1" dirty="0">
                <a:solidFill>
                  <a:srgbClr val="006FC0"/>
                </a:solidFill>
              </a:rPr>
              <a:t>O</a:t>
            </a:r>
            <a:endParaRPr sz="3200"/>
          </a:p>
        </p:txBody>
      </p:sp>
      <p:sp>
        <p:nvSpPr>
          <p:cNvPr id="3" name="object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2"/>
              </a:rPr>
              <a:t>www.edureka.co/hadoop-admin</a:t>
            </a:r>
          </a:p>
        </p:txBody>
      </p:sp>
      <p:sp>
        <p:nvSpPr>
          <p:cNvPr id="4" name="object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03F8934D-38D1-43A8-8778-6033EC56D25B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Hadoop </a:t>
            </a:r>
            <a:r>
              <a:rPr dirty="0"/>
              <a:t>Admin</a:t>
            </a:r>
            <a:r>
              <a:rPr spc="-60" dirty="0"/>
              <a:t> </a:t>
            </a:r>
            <a:r>
              <a:rPr spc="-5" dirty="0"/>
              <a:t>Responsibilities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www.edureka.co/hadoop-admin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E62C1966-EC91-4111-9635-CECBD88DCA49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Responsible </a:t>
            </a:r>
            <a:r>
              <a:rPr spc="-10" dirty="0"/>
              <a:t>for </a:t>
            </a:r>
            <a:r>
              <a:rPr spc="-5" dirty="0">
                <a:solidFill>
                  <a:srgbClr val="006FC0"/>
                </a:solidFill>
              </a:rPr>
              <a:t>implementation and administration </a:t>
            </a:r>
            <a:r>
              <a:rPr spc="-5" dirty="0"/>
              <a:t>of Hadoop</a:t>
            </a:r>
            <a:r>
              <a:rPr spc="25" dirty="0"/>
              <a:t> </a:t>
            </a:r>
            <a:r>
              <a:rPr spc="-5" dirty="0"/>
              <a:t>infrastructure.</a:t>
            </a:r>
          </a:p>
          <a:p>
            <a:pPr marL="12700" eaLnBrk="1" fontAlgn="auto" hangingPunct="1">
              <a:spcBef>
                <a:spcPts val="72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Testing </a:t>
            </a:r>
            <a:r>
              <a:rPr spc="-5" dirty="0">
                <a:solidFill>
                  <a:srgbClr val="006FC0"/>
                </a:solidFill>
              </a:rPr>
              <a:t>HDFS, Hive, Pig and MapReduce </a:t>
            </a:r>
            <a:r>
              <a:rPr spc="-5" dirty="0"/>
              <a:t>access for</a:t>
            </a:r>
            <a:r>
              <a:rPr spc="-70" dirty="0"/>
              <a:t> </a:t>
            </a:r>
            <a:r>
              <a:rPr spc="-5" dirty="0"/>
              <a:t>Applications.</a:t>
            </a:r>
          </a:p>
          <a:p>
            <a:pPr marL="12700" eaLnBrk="1" fontAlgn="auto" hangingPunct="1">
              <a:spcBef>
                <a:spcPts val="72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Cluster maintenance tasks like </a:t>
            </a:r>
            <a:r>
              <a:rPr spc="-5" dirty="0">
                <a:solidFill>
                  <a:srgbClr val="006FC0"/>
                </a:solidFill>
              </a:rPr>
              <a:t>Backup, </a:t>
            </a:r>
            <a:r>
              <a:rPr spc="-20" dirty="0">
                <a:solidFill>
                  <a:srgbClr val="006FC0"/>
                </a:solidFill>
              </a:rPr>
              <a:t>Recovery, </a:t>
            </a:r>
            <a:r>
              <a:rPr spc="-10" dirty="0">
                <a:solidFill>
                  <a:srgbClr val="006FC0"/>
                </a:solidFill>
              </a:rPr>
              <a:t>Upgrade,</a:t>
            </a:r>
            <a:r>
              <a:rPr spc="5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Patching</a:t>
            </a:r>
            <a:r>
              <a:rPr spc="-10" dirty="0"/>
              <a:t>.</a:t>
            </a:r>
          </a:p>
          <a:p>
            <a:pPr marL="12700" eaLnBrk="1" fontAlgn="auto" hangingPunct="1">
              <a:spcBef>
                <a:spcPts val="72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6FC0"/>
                </a:solidFill>
              </a:rPr>
              <a:t>Performance </a:t>
            </a:r>
            <a:r>
              <a:rPr spc="-5" dirty="0">
                <a:solidFill>
                  <a:srgbClr val="006FC0"/>
                </a:solidFill>
              </a:rPr>
              <a:t>tuning </a:t>
            </a:r>
            <a:r>
              <a:rPr spc="-5" dirty="0"/>
              <a:t>and </a:t>
            </a:r>
            <a:r>
              <a:rPr spc="-10" dirty="0"/>
              <a:t>Capacity </a:t>
            </a:r>
            <a:r>
              <a:rPr spc="-5" dirty="0"/>
              <a:t>planning for</a:t>
            </a:r>
            <a:r>
              <a:rPr spc="60" dirty="0"/>
              <a:t> </a:t>
            </a:r>
            <a:r>
              <a:rPr spc="-5" dirty="0"/>
              <a:t>Clusters.</a:t>
            </a:r>
          </a:p>
          <a:p>
            <a:pPr marL="12700" eaLnBrk="1" fontAlgn="auto" hangingPunct="1">
              <a:spcBef>
                <a:spcPts val="72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6FC0"/>
                </a:solidFill>
              </a:rPr>
              <a:t>Monitor </a:t>
            </a:r>
            <a:r>
              <a:rPr spc="-5" dirty="0"/>
              <a:t>Hadoop cluster and </a:t>
            </a:r>
            <a:r>
              <a:rPr spc="-10" dirty="0">
                <a:solidFill>
                  <a:srgbClr val="006FC0"/>
                </a:solidFill>
              </a:rPr>
              <a:t>deploy</a:t>
            </a:r>
            <a:r>
              <a:rPr spc="-50" dirty="0">
                <a:solidFill>
                  <a:srgbClr val="006FC0"/>
                </a:solidFill>
              </a:rPr>
              <a:t> </a:t>
            </a:r>
            <a:r>
              <a:rPr spc="-20" dirty="0"/>
              <a:t>security.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4229100" y="1128713"/>
            <a:ext cx="4457700" cy="3638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100" y="879475"/>
            <a:ext cx="3063875" cy="1589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end 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module, you will be able</a:t>
            </a:r>
            <a:r>
              <a:rPr sz="1200" spc="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27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Cluster</a:t>
            </a:r>
            <a:r>
              <a:rPr sz="12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introduction</a:t>
            </a:r>
            <a:endParaRPr sz="12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Recommended Configuration for</a:t>
            </a:r>
            <a:r>
              <a:rPr sz="12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</a:t>
            </a:r>
            <a:endParaRPr sz="12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cluster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running</a:t>
            </a:r>
            <a:r>
              <a:rPr sz="1200" spc="-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modes</a:t>
            </a:r>
            <a:endParaRPr sz="12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Security with</a:t>
            </a:r>
            <a:r>
              <a:rPr sz="1200" spc="-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Kerberos</a:t>
            </a:r>
            <a:endParaRPr sz="12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Admin</a:t>
            </a:r>
            <a:r>
              <a:rPr sz="12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Responsibilities</a:t>
            </a:r>
            <a:endParaRPr sz="12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Demo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-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Kerberos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197" name="object 6"/>
          <p:cNvSpPr>
            <a:spLocks/>
          </p:cNvSpPr>
          <p:nvPr/>
        </p:nvSpPr>
        <p:spPr bwMode="auto">
          <a:xfrm>
            <a:off x="0" y="0"/>
            <a:ext cx="184150" cy="184150"/>
          </a:xfrm>
          <a:custGeom>
            <a:avLst/>
            <a:gdLst/>
            <a:ahLst/>
            <a:cxnLst>
              <a:cxn ang="0">
                <a:pos x="0" y="184403"/>
              </a:cxn>
              <a:cxn ang="0">
                <a:pos x="184404" y="184403"/>
              </a:cxn>
              <a:cxn ang="0">
                <a:pos x="184404" y="0"/>
              </a:cxn>
              <a:cxn ang="0">
                <a:pos x="0" y="0"/>
              </a:cxn>
              <a:cxn ang="0">
                <a:pos x="0" y="184403"/>
              </a:cxn>
            </a:cxnLst>
            <a:rect l="0" t="0" r="r" b="b"/>
            <a:pathLst>
              <a:path w="184785" h="184785">
                <a:moveTo>
                  <a:pt x="0" y="184403"/>
                </a:moveTo>
                <a:lnTo>
                  <a:pt x="184404" y="184403"/>
                </a:lnTo>
                <a:lnTo>
                  <a:pt x="184404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4"/>
              </a:rPr>
              <a:t>www.edureka.co/hadoop-admin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650" y="4824413"/>
            <a:ext cx="5302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2875" y="4830763"/>
            <a:ext cx="46402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15" dirty="0">
                <a:solidFill>
                  <a:srgbClr val="252525"/>
                </a:solidFill>
                <a:latin typeface="Calibri"/>
                <a:cs typeface="Calibri"/>
              </a:rPr>
              <a:t>Twitter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@edurekaIN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Facebook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/edurekaIN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use </a:t>
            </a:r>
            <a:r>
              <a:rPr sz="1200" spc="-10" dirty="0">
                <a:solidFill>
                  <a:srgbClr val="00AFEF"/>
                </a:solidFill>
                <a:latin typeface="Calibri"/>
                <a:cs typeface="Calibri"/>
              </a:rPr>
              <a:t>#askEdureka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Questions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7488" y="866775"/>
          <a:ext cx="1963737" cy="3894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362"/>
              </a:tblGrid>
              <a:tr h="461086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LIVE Online</a:t>
                      </a:r>
                      <a:r>
                        <a:rPr sz="1400" spc="-6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43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Class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Recording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LMS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43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24/7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Post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44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Module Wise</a:t>
                      </a:r>
                      <a:r>
                        <a:rPr sz="1400" spc="-9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Quiz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43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9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Verifiable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Certificate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633" name="object 4"/>
          <p:cNvSpPr>
            <a:spLocks noChangeArrowheads="1"/>
          </p:cNvSpPr>
          <p:nvPr/>
        </p:nvSpPr>
        <p:spPr bwMode="auto">
          <a:xfrm>
            <a:off x="533400" y="1458913"/>
            <a:ext cx="854075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4" name="object 5"/>
          <p:cNvSpPr>
            <a:spLocks noChangeArrowheads="1"/>
          </p:cNvSpPr>
          <p:nvPr/>
        </p:nvSpPr>
        <p:spPr bwMode="auto">
          <a:xfrm>
            <a:off x="1090613" y="2217738"/>
            <a:ext cx="390525" cy="430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5" name="object 6"/>
          <p:cNvSpPr>
            <a:spLocks noChangeArrowheads="1"/>
          </p:cNvSpPr>
          <p:nvPr/>
        </p:nvSpPr>
        <p:spPr bwMode="auto">
          <a:xfrm>
            <a:off x="762000" y="2144713"/>
            <a:ext cx="379413" cy="4397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6" name="object 7"/>
          <p:cNvSpPr>
            <a:spLocks noChangeArrowheads="1"/>
          </p:cNvSpPr>
          <p:nvPr/>
        </p:nvSpPr>
        <p:spPr bwMode="auto">
          <a:xfrm>
            <a:off x="838200" y="2876550"/>
            <a:ext cx="504825" cy="5032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7" name="object 8"/>
          <p:cNvSpPr>
            <a:spLocks noChangeArrowheads="1"/>
          </p:cNvSpPr>
          <p:nvPr/>
        </p:nvSpPr>
        <p:spPr bwMode="auto">
          <a:xfrm>
            <a:off x="762000" y="3638550"/>
            <a:ext cx="612775" cy="5603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8" name="object 9"/>
          <p:cNvSpPr>
            <a:spLocks noChangeArrowheads="1"/>
          </p:cNvSpPr>
          <p:nvPr/>
        </p:nvSpPr>
        <p:spPr bwMode="auto">
          <a:xfrm>
            <a:off x="762000" y="4246563"/>
            <a:ext cx="738188" cy="611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9" name="object 10"/>
          <p:cNvSpPr>
            <a:spLocks noChangeArrowheads="1"/>
          </p:cNvSpPr>
          <p:nvPr/>
        </p:nvSpPr>
        <p:spPr bwMode="auto">
          <a:xfrm>
            <a:off x="838200" y="742950"/>
            <a:ext cx="504825" cy="5095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6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How </a:t>
            </a:r>
            <a:r>
              <a:rPr dirty="0"/>
              <a:t>it</a:t>
            </a:r>
            <a:r>
              <a:rPr spc="-60" dirty="0"/>
              <a:t> </a:t>
            </a:r>
            <a:r>
              <a:rPr spc="-25" dirty="0"/>
              <a:t>Works?</a:t>
            </a:r>
          </a:p>
        </p:txBody>
      </p:sp>
      <p:sp>
        <p:nvSpPr>
          <p:cNvPr id="12" name="object 1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0"/>
              </a:rPr>
              <a:t>www.edureka.co/hadoop-admin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866ACEE1-0059-41C4-AF40-E23C13B8285F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875" y="4830763"/>
            <a:ext cx="46402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15" dirty="0">
                <a:solidFill>
                  <a:srgbClr val="252525"/>
                </a:solidFill>
                <a:latin typeface="Calibri"/>
                <a:cs typeface="Calibri"/>
              </a:rPr>
              <a:t>Twitter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@edurekaIN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Facebook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/edurekaIN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use </a:t>
            </a:r>
            <a:r>
              <a:rPr sz="1200" spc="-10" dirty="0">
                <a:solidFill>
                  <a:srgbClr val="00AFEF"/>
                </a:solidFill>
                <a:latin typeface="Calibri"/>
                <a:cs typeface="Calibri"/>
              </a:rPr>
              <a:t>#askEdureka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Questions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 noChangeArrowheads="1"/>
          </p:cNvSpPr>
          <p:nvPr/>
        </p:nvSpPr>
        <p:spPr bwMode="auto">
          <a:xfrm>
            <a:off x="2133600" y="1131888"/>
            <a:ext cx="4751388" cy="3668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325" y="782638"/>
            <a:ext cx="1992313" cy="4048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500" b="1" dirty="0">
                <a:solidFill>
                  <a:srgbClr val="001F5F"/>
                </a:solidFill>
                <a:latin typeface="Castellar"/>
                <a:cs typeface="Castellar"/>
              </a:rPr>
              <a:t>Que</a:t>
            </a:r>
            <a:r>
              <a:rPr sz="2500" b="1" spc="5" dirty="0">
                <a:solidFill>
                  <a:srgbClr val="001F5F"/>
                </a:solidFill>
                <a:latin typeface="Castellar"/>
                <a:cs typeface="Castellar"/>
              </a:rPr>
              <a:t>s</a:t>
            </a:r>
            <a:r>
              <a:rPr sz="2500" b="1" dirty="0">
                <a:solidFill>
                  <a:srgbClr val="001F5F"/>
                </a:solidFill>
                <a:latin typeface="Castellar"/>
                <a:cs typeface="Castellar"/>
              </a:rPr>
              <a:t>t</a:t>
            </a:r>
            <a:r>
              <a:rPr sz="2500" b="1" spc="-5" dirty="0">
                <a:solidFill>
                  <a:srgbClr val="001F5F"/>
                </a:solidFill>
                <a:latin typeface="Castellar"/>
                <a:cs typeface="Castellar"/>
              </a:rPr>
              <a:t>ions</a:t>
            </a:r>
            <a:endParaRPr sz="2500">
              <a:latin typeface="Castellar"/>
              <a:cs typeface="Castellar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www.edureka.co/hadoop-admin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11973ED9-C47F-4E6A-9802-31847D538C17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875" y="4830763"/>
            <a:ext cx="46402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15" dirty="0">
                <a:solidFill>
                  <a:srgbClr val="252525"/>
                </a:solidFill>
                <a:latin typeface="Calibri"/>
                <a:cs typeface="Calibri"/>
              </a:rPr>
              <a:t>Twitter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@edurekaIN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Facebook </a:t>
            </a:r>
            <a:r>
              <a:rPr sz="1200" spc="-5" dirty="0">
                <a:solidFill>
                  <a:srgbClr val="00AFEF"/>
                </a:solidFill>
                <a:latin typeface="Calibri"/>
                <a:cs typeface="Calibri"/>
              </a:rPr>
              <a:t>/edurekaIN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, use </a:t>
            </a:r>
            <a:r>
              <a:rPr sz="1200" spc="-10" dirty="0">
                <a:solidFill>
                  <a:srgbClr val="00AFEF"/>
                </a:solidFill>
                <a:latin typeface="Calibri"/>
                <a:cs typeface="Calibri"/>
              </a:rPr>
              <a:t>#askEdureka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Questions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Course</a:t>
            </a:r>
            <a:r>
              <a:rPr spc="-105" dirty="0"/>
              <a:t> </a:t>
            </a:r>
            <a:r>
              <a:rPr spc="-40" dirty="0"/>
              <a:t>Topics</a:t>
            </a: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www.edureka.co/hadoop-admin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650" y="4824413"/>
            <a:ext cx="6143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5" y="873125"/>
            <a:ext cx="3357563" cy="2020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tabLst>
                <a:tab pos="688975" algn="l"/>
              </a:tabLs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Cluster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Administration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Architecture and Cluster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setup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Cluster: Planning and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Managing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Backup, Recovery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Maintenance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675" y="879475"/>
            <a:ext cx="3836988" cy="2203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2.0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High</a:t>
            </a:r>
            <a:r>
              <a:rPr sz="12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Availability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Advanced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Topics: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QJM,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HDFS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Federation</a:t>
            </a:r>
            <a:r>
              <a:rPr sz="12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6419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Oozie, Hcatalog/Hive and HBase</a:t>
            </a:r>
            <a:r>
              <a:rPr sz="12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Administration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Project: Hadoop</a:t>
            </a:r>
            <a:r>
              <a:rPr sz="12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Implementation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2938" y="4816475"/>
            <a:ext cx="2082800" cy="233363"/>
          </a:xfrm>
          <a:prstGeom prst="rect">
            <a:avLst/>
          </a:prstGeom>
        </p:spPr>
        <p:txBody>
          <a:bodyPr lIns="0" tIns="25400" rIns="0" bIns="0">
            <a:spAutoFit/>
          </a:bodyPr>
          <a:lstStyle/>
          <a:p>
            <a:pPr marL="71755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www.edureka.co/java-hadoop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3371850" y="857250"/>
            <a:ext cx="2400300" cy="52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3419475" y="885825"/>
            <a:ext cx="2305050" cy="4286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3419475" y="885825"/>
            <a:ext cx="2305050" cy="428625"/>
          </a:xfrm>
          <a:custGeom>
            <a:avLst/>
            <a:gdLst/>
            <a:ahLst/>
            <a:cxnLst>
              <a:cxn ang="0">
                <a:pos x="0" y="71373"/>
              </a:cxn>
              <a:cxn ang="0">
                <a:pos x="5615" y="43612"/>
              </a:cxn>
              <a:cxn ang="0">
                <a:pos x="20923" y="20923"/>
              </a:cxn>
              <a:cxn ang="0">
                <a:pos x="43612" y="5615"/>
              </a:cxn>
              <a:cxn ang="0">
                <a:pos x="71374" y="0"/>
              </a:cxn>
              <a:cxn ang="0">
                <a:pos x="2232914" y="0"/>
              </a:cxn>
              <a:cxn ang="0">
                <a:pos x="2260675" y="5615"/>
              </a:cxn>
              <a:cxn ang="0">
                <a:pos x="2283364" y="20923"/>
              </a:cxn>
              <a:cxn ang="0">
                <a:pos x="2298672" y="43612"/>
              </a:cxn>
              <a:cxn ang="0">
                <a:pos x="2304288" y="71373"/>
              </a:cxn>
              <a:cxn ang="0">
                <a:pos x="2304288" y="356869"/>
              </a:cxn>
              <a:cxn ang="0">
                <a:pos x="2298672" y="384631"/>
              </a:cxn>
              <a:cxn ang="0">
                <a:pos x="2283364" y="407320"/>
              </a:cxn>
              <a:cxn ang="0">
                <a:pos x="2260675" y="422628"/>
              </a:cxn>
              <a:cxn ang="0">
                <a:pos x="2232914" y="428243"/>
              </a:cxn>
              <a:cxn ang="0">
                <a:pos x="71374" y="428243"/>
              </a:cxn>
              <a:cxn ang="0">
                <a:pos x="43612" y="422628"/>
              </a:cxn>
              <a:cxn ang="0">
                <a:pos x="20923" y="407320"/>
              </a:cxn>
              <a:cxn ang="0">
                <a:pos x="5615" y="384631"/>
              </a:cxn>
              <a:cxn ang="0">
                <a:pos x="0" y="356869"/>
              </a:cxn>
              <a:cxn ang="0">
                <a:pos x="0" y="71373"/>
              </a:cxn>
            </a:cxnLst>
            <a:rect l="0" t="0" r="r" b="b"/>
            <a:pathLst>
              <a:path w="230441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2232914" y="0"/>
                </a:lnTo>
                <a:lnTo>
                  <a:pt x="2260675" y="5615"/>
                </a:lnTo>
                <a:lnTo>
                  <a:pt x="2283364" y="20923"/>
                </a:lnTo>
                <a:lnTo>
                  <a:pt x="2298672" y="43612"/>
                </a:lnTo>
                <a:lnTo>
                  <a:pt x="2304288" y="71373"/>
                </a:lnTo>
                <a:lnTo>
                  <a:pt x="2304288" y="356869"/>
                </a:lnTo>
                <a:lnTo>
                  <a:pt x="2298672" y="384631"/>
                </a:lnTo>
                <a:lnTo>
                  <a:pt x="2283364" y="407320"/>
                </a:lnTo>
                <a:lnTo>
                  <a:pt x="2260675" y="422628"/>
                </a:lnTo>
                <a:lnTo>
                  <a:pt x="2232914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noFill/>
          <a:ln w="9144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Hadoop </a:t>
            </a:r>
            <a:r>
              <a:rPr spc="-10" dirty="0"/>
              <a:t>Core</a:t>
            </a:r>
            <a:r>
              <a:rPr spc="-8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5363" y="987425"/>
            <a:ext cx="2036762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2.x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Core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Components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24" name="object 9"/>
          <p:cNvSpPr>
            <a:spLocks/>
          </p:cNvSpPr>
          <p:nvPr/>
        </p:nvSpPr>
        <p:spPr bwMode="auto">
          <a:xfrm>
            <a:off x="4572000" y="1314450"/>
            <a:ext cx="1588" cy="460375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460248"/>
              </a:cxn>
            </a:cxnLst>
            <a:rect l="0" t="0" r="r" b="b"/>
            <a:pathLst>
              <a:path w="1904" h="460375">
                <a:moveTo>
                  <a:pt x="1524" y="0"/>
                </a:moveTo>
                <a:lnTo>
                  <a:pt x="0" y="460248"/>
                </a:lnTo>
              </a:path>
            </a:pathLst>
          </a:custGeom>
          <a:noFill/>
          <a:ln w="19812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10"/>
          <p:cNvSpPr>
            <a:spLocks/>
          </p:cNvSpPr>
          <p:nvPr/>
        </p:nvSpPr>
        <p:spPr bwMode="auto">
          <a:xfrm>
            <a:off x="2700338" y="1784350"/>
            <a:ext cx="3749675" cy="0"/>
          </a:xfrm>
          <a:custGeom>
            <a:avLst/>
            <a:gdLst/>
            <a:ahLst/>
            <a:cxnLst>
              <a:cxn ang="0">
                <a:pos x="3750563" y="0"/>
              </a:cxn>
              <a:cxn ang="0">
                <a:pos x="0" y="0"/>
              </a:cxn>
            </a:cxnLst>
            <a:rect l="0" t="0" r="r" b="b"/>
            <a:pathLst>
              <a:path w="3750945">
                <a:moveTo>
                  <a:pt x="3750563" y="0"/>
                </a:moveTo>
                <a:lnTo>
                  <a:pt x="0" y="0"/>
                </a:lnTo>
              </a:path>
            </a:pathLst>
          </a:custGeom>
          <a:noFill/>
          <a:ln w="19812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1"/>
          <p:cNvSpPr>
            <a:spLocks/>
          </p:cNvSpPr>
          <p:nvPr/>
        </p:nvSpPr>
        <p:spPr bwMode="auto">
          <a:xfrm>
            <a:off x="2641600" y="1784350"/>
            <a:ext cx="127000" cy="365125"/>
          </a:xfrm>
          <a:custGeom>
            <a:avLst/>
            <a:gdLst/>
            <a:ahLst/>
            <a:cxnLst>
              <a:cxn ang="0">
                <a:pos x="53593" y="238760"/>
              </a:cxn>
              <a:cxn ang="0">
                <a:pos x="0" y="238760"/>
              </a:cxn>
              <a:cxn ang="0">
                <a:pos x="63500" y="365760"/>
              </a:cxn>
              <a:cxn ang="0">
                <a:pos x="120650" y="251460"/>
              </a:cxn>
              <a:cxn ang="0">
                <a:pos x="53593" y="251460"/>
              </a:cxn>
              <a:cxn ang="0">
                <a:pos x="53593" y="238760"/>
              </a:cxn>
              <a:cxn ang="0">
                <a:pos x="73406" y="0"/>
              </a:cxn>
              <a:cxn ang="0">
                <a:pos x="53593" y="0"/>
              </a:cxn>
              <a:cxn ang="0">
                <a:pos x="53593" y="251460"/>
              </a:cxn>
              <a:cxn ang="0">
                <a:pos x="73406" y="251460"/>
              </a:cxn>
              <a:cxn ang="0">
                <a:pos x="73406" y="0"/>
              </a:cxn>
              <a:cxn ang="0">
                <a:pos x="127000" y="238760"/>
              </a:cxn>
              <a:cxn ang="0">
                <a:pos x="73406" y="238760"/>
              </a:cxn>
              <a:cxn ang="0">
                <a:pos x="73406" y="251460"/>
              </a:cxn>
              <a:cxn ang="0">
                <a:pos x="120650" y="251460"/>
              </a:cxn>
              <a:cxn ang="0">
                <a:pos x="127000" y="238760"/>
              </a:cxn>
            </a:cxnLst>
            <a:rect l="0" t="0" r="r" b="b"/>
            <a:pathLst>
              <a:path w="127000" h="365760">
                <a:moveTo>
                  <a:pt x="53593" y="238760"/>
                </a:moveTo>
                <a:lnTo>
                  <a:pt x="0" y="238760"/>
                </a:lnTo>
                <a:lnTo>
                  <a:pt x="63500" y="365760"/>
                </a:lnTo>
                <a:lnTo>
                  <a:pt x="120650" y="251460"/>
                </a:lnTo>
                <a:lnTo>
                  <a:pt x="53593" y="251460"/>
                </a:lnTo>
                <a:lnTo>
                  <a:pt x="53593" y="238760"/>
                </a:lnTo>
                <a:close/>
              </a:path>
              <a:path w="127000" h="365760">
                <a:moveTo>
                  <a:pt x="73406" y="0"/>
                </a:moveTo>
                <a:lnTo>
                  <a:pt x="53593" y="0"/>
                </a:lnTo>
                <a:lnTo>
                  <a:pt x="53593" y="251460"/>
                </a:lnTo>
                <a:lnTo>
                  <a:pt x="73406" y="251460"/>
                </a:lnTo>
                <a:lnTo>
                  <a:pt x="73406" y="0"/>
                </a:lnTo>
                <a:close/>
              </a:path>
              <a:path w="127000" h="365760">
                <a:moveTo>
                  <a:pt x="127000" y="238760"/>
                </a:moveTo>
                <a:lnTo>
                  <a:pt x="73406" y="238760"/>
                </a:lnTo>
                <a:lnTo>
                  <a:pt x="73406" y="251460"/>
                </a:lnTo>
                <a:lnTo>
                  <a:pt x="120650" y="251460"/>
                </a:lnTo>
                <a:lnTo>
                  <a:pt x="127000" y="23876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2"/>
          <p:cNvSpPr>
            <a:spLocks/>
          </p:cNvSpPr>
          <p:nvPr/>
        </p:nvSpPr>
        <p:spPr bwMode="auto">
          <a:xfrm>
            <a:off x="6381750" y="1784350"/>
            <a:ext cx="127000" cy="365125"/>
          </a:xfrm>
          <a:custGeom>
            <a:avLst/>
            <a:gdLst/>
            <a:ahLst/>
            <a:cxnLst>
              <a:cxn ang="0">
                <a:pos x="53593" y="238760"/>
              </a:cxn>
              <a:cxn ang="0">
                <a:pos x="0" y="238760"/>
              </a:cxn>
              <a:cxn ang="0">
                <a:pos x="63500" y="365760"/>
              </a:cxn>
              <a:cxn ang="0">
                <a:pos x="120649" y="251460"/>
              </a:cxn>
              <a:cxn ang="0">
                <a:pos x="53593" y="251460"/>
              </a:cxn>
              <a:cxn ang="0">
                <a:pos x="53593" y="238760"/>
              </a:cxn>
              <a:cxn ang="0">
                <a:pos x="73405" y="0"/>
              </a:cxn>
              <a:cxn ang="0">
                <a:pos x="53593" y="0"/>
              </a:cxn>
              <a:cxn ang="0">
                <a:pos x="53593" y="251460"/>
              </a:cxn>
              <a:cxn ang="0">
                <a:pos x="73405" y="251460"/>
              </a:cxn>
              <a:cxn ang="0">
                <a:pos x="73405" y="0"/>
              </a:cxn>
              <a:cxn ang="0">
                <a:pos x="126999" y="238760"/>
              </a:cxn>
              <a:cxn ang="0">
                <a:pos x="73405" y="238760"/>
              </a:cxn>
              <a:cxn ang="0">
                <a:pos x="73405" y="251460"/>
              </a:cxn>
              <a:cxn ang="0">
                <a:pos x="120649" y="251460"/>
              </a:cxn>
              <a:cxn ang="0">
                <a:pos x="126999" y="238760"/>
              </a:cxn>
            </a:cxnLst>
            <a:rect l="0" t="0" r="r" b="b"/>
            <a:pathLst>
              <a:path w="127000" h="365760">
                <a:moveTo>
                  <a:pt x="53593" y="238760"/>
                </a:moveTo>
                <a:lnTo>
                  <a:pt x="0" y="238760"/>
                </a:lnTo>
                <a:lnTo>
                  <a:pt x="63500" y="365760"/>
                </a:lnTo>
                <a:lnTo>
                  <a:pt x="120649" y="251460"/>
                </a:lnTo>
                <a:lnTo>
                  <a:pt x="53593" y="251460"/>
                </a:lnTo>
                <a:lnTo>
                  <a:pt x="53593" y="238760"/>
                </a:lnTo>
                <a:close/>
              </a:path>
              <a:path w="127000" h="365760">
                <a:moveTo>
                  <a:pt x="73405" y="0"/>
                </a:moveTo>
                <a:lnTo>
                  <a:pt x="53593" y="0"/>
                </a:lnTo>
                <a:lnTo>
                  <a:pt x="53593" y="251460"/>
                </a:lnTo>
                <a:lnTo>
                  <a:pt x="73405" y="251460"/>
                </a:lnTo>
                <a:lnTo>
                  <a:pt x="73405" y="0"/>
                </a:lnTo>
                <a:close/>
              </a:path>
              <a:path w="127000" h="365760">
                <a:moveTo>
                  <a:pt x="126999" y="238760"/>
                </a:moveTo>
                <a:lnTo>
                  <a:pt x="73405" y="238760"/>
                </a:lnTo>
                <a:lnTo>
                  <a:pt x="73405" y="251460"/>
                </a:lnTo>
                <a:lnTo>
                  <a:pt x="120649" y="251460"/>
                </a:lnTo>
                <a:lnTo>
                  <a:pt x="126999" y="23876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3"/>
          <p:cNvSpPr>
            <a:spLocks noChangeArrowheads="1"/>
          </p:cNvSpPr>
          <p:nvPr/>
        </p:nvSpPr>
        <p:spPr bwMode="auto">
          <a:xfrm>
            <a:off x="2246313" y="2130425"/>
            <a:ext cx="904875" cy="4857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9" name="object 14"/>
          <p:cNvSpPr>
            <a:spLocks noChangeArrowheads="1"/>
          </p:cNvSpPr>
          <p:nvPr/>
        </p:nvSpPr>
        <p:spPr bwMode="auto">
          <a:xfrm>
            <a:off x="2293938" y="2157413"/>
            <a:ext cx="811212" cy="3921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0" name="object 15"/>
          <p:cNvSpPr>
            <a:spLocks/>
          </p:cNvSpPr>
          <p:nvPr/>
        </p:nvSpPr>
        <p:spPr bwMode="auto">
          <a:xfrm>
            <a:off x="2293938" y="2157413"/>
            <a:ext cx="811212" cy="392112"/>
          </a:xfrm>
          <a:custGeom>
            <a:avLst/>
            <a:gdLst/>
            <a:ahLst/>
            <a:cxnLst>
              <a:cxn ang="0">
                <a:pos x="0" y="65278"/>
              </a:cxn>
              <a:cxn ang="0">
                <a:pos x="5127" y="39862"/>
              </a:cxn>
              <a:cxn ang="0">
                <a:pos x="19113" y="19113"/>
              </a:cxn>
              <a:cxn ang="0">
                <a:pos x="39862" y="5127"/>
              </a:cxn>
              <a:cxn ang="0">
                <a:pos x="65278" y="0"/>
              </a:cxn>
              <a:cxn ang="0">
                <a:pos x="745490" y="0"/>
              </a:cxn>
              <a:cxn ang="0">
                <a:pos x="770905" y="5127"/>
              </a:cxn>
              <a:cxn ang="0">
                <a:pos x="791654" y="19113"/>
              </a:cxn>
              <a:cxn ang="0">
                <a:pos x="805640" y="39862"/>
              </a:cxn>
              <a:cxn ang="0">
                <a:pos x="810768" y="65278"/>
              </a:cxn>
              <a:cxn ang="0">
                <a:pos x="810768" y="326390"/>
              </a:cxn>
              <a:cxn ang="0">
                <a:pos x="805640" y="351805"/>
              </a:cxn>
              <a:cxn ang="0">
                <a:pos x="791654" y="372554"/>
              </a:cxn>
              <a:cxn ang="0">
                <a:pos x="770905" y="386540"/>
              </a:cxn>
              <a:cxn ang="0">
                <a:pos x="745490" y="391668"/>
              </a:cxn>
              <a:cxn ang="0">
                <a:pos x="65278" y="391668"/>
              </a:cxn>
              <a:cxn ang="0">
                <a:pos x="39862" y="386540"/>
              </a:cxn>
              <a:cxn ang="0">
                <a:pos x="19113" y="372554"/>
              </a:cxn>
              <a:cxn ang="0">
                <a:pos x="5127" y="351805"/>
              </a:cxn>
              <a:cxn ang="0">
                <a:pos x="0" y="326390"/>
              </a:cxn>
              <a:cxn ang="0">
                <a:pos x="0" y="65278"/>
              </a:cxn>
            </a:cxnLst>
            <a:rect l="0" t="0" r="r" b="b"/>
            <a:pathLst>
              <a:path w="810894" h="391794">
                <a:moveTo>
                  <a:pt x="0" y="65278"/>
                </a:moveTo>
                <a:lnTo>
                  <a:pt x="5127" y="39862"/>
                </a:lnTo>
                <a:lnTo>
                  <a:pt x="19113" y="19113"/>
                </a:lnTo>
                <a:lnTo>
                  <a:pt x="39862" y="5127"/>
                </a:lnTo>
                <a:lnTo>
                  <a:pt x="65278" y="0"/>
                </a:lnTo>
                <a:lnTo>
                  <a:pt x="745490" y="0"/>
                </a:lnTo>
                <a:lnTo>
                  <a:pt x="770905" y="5127"/>
                </a:lnTo>
                <a:lnTo>
                  <a:pt x="791654" y="19113"/>
                </a:lnTo>
                <a:lnTo>
                  <a:pt x="805640" y="39862"/>
                </a:lnTo>
                <a:lnTo>
                  <a:pt x="810768" y="65278"/>
                </a:lnTo>
                <a:lnTo>
                  <a:pt x="810768" y="326390"/>
                </a:lnTo>
                <a:lnTo>
                  <a:pt x="805640" y="351805"/>
                </a:lnTo>
                <a:lnTo>
                  <a:pt x="791654" y="372554"/>
                </a:lnTo>
                <a:lnTo>
                  <a:pt x="770905" y="386540"/>
                </a:lnTo>
                <a:lnTo>
                  <a:pt x="745490" y="391668"/>
                </a:lnTo>
                <a:lnTo>
                  <a:pt x="65278" y="391668"/>
                </a:lnTo>
                <a:lnTo>
                  <a:pt x="39862" y="386540"/>
                </a:lnTo>
                <a:lnTo>
                  <a:pt x="19113" y="372554"/>
                </a:lnTo>
                <a:lnTo>
                  <a:pt x="5127" y="351805"/>
                </a:lnTo>
                <a:lnTo>
                  <a:pt x="0" y="326390"/>
                </a:lnTo>
                <a:lnTo>
                  <a:pt x="0" y="65278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2495550" y="2260600"/>
            <a:ext cx="396875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32" name="object 17"/>
          <p:cNvSpPr>
            <a:spLocks noChangeArrowheads="1"/>
          </p:cNvSpPr>
          <p:nvPr/>
        </p:nvSpPr>
        <p:spPr bwMode="auto">
          <a:xfrm>
            <a:off x="5992813" y="2120900"/>
            <a:ext cx="904875" cy="4873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3" name="object 18"/>
          <p:cNvSpPr>
            <a:spLocks noChangeArrowheads="1"/>
          </p:cNvSpPr>
          <p:nvPr/>
        </p:nvSpPr>
        <p:spPr bwMode="auto">
          <a:xfrm>
            <a:off x="6038850" y="2149475"/>
            <a:ext cx="811213" cy="3905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4" name="object 19"/>
          <p:cNvSpPr>
            <a:spLocks/>
          </p:cNvSpPr>
          <p:nvPr/>
        </p:nvSpPr>
        <p:spPr bwMode="auto">
          <a:xfrm>
            <a:off x="6038850" y="2149475"/>
            <a:ext cx="811213" cy="390525"/>
          </a:xfrm>
          <a:custGeom>
            <a:avLst/>
            <a:gdLst/>
            <a:ahLst/>
            <a:cxnLst>
              <a:cxn ang="0">
                <a:pos x="0" y="65278"/>
              </a:cxn>
              <a:cxn ang="0">
                <a:pos x="5127" y="39862"/>
              </a:cxn>
              <a:cxn ang="0">
                <a:pos x="19113" y="19113"/>
              </a:cxn>
              <a:cxn ang="0">
                <a:pos x="39862" y="5127"/>
              </a:cxn>
              <a:cxn ang="0">
                <a:pos x="65277" y="0"/>
              </a:cxn>
              <a:cxn ang="0">
                <a:pos x="745489" y="0"/>
              </a:cxn>
              <a:cxn ang="0">
                <a:pos x="770905" y="5127"/>
              </a:cxn>
              <a:cxn ang="0">
                <a:pos x="791654" y="19113"/>
              </a:cxn>
              <a:cxn ang="0">
                <a:pos x="805640" y="39862"/>
              </a:cxn>
              <a:cxn ang="0">
                <a:pos x="810767" y="65278"/>
              </a:cxn>
              <a:cxn ang="0">
                <a:pos x="810767" y="326390"/>
              </a:cxn>
              <a:cxn ang="0">
                <a:pos x="805640" y="351805"/>
              </a:cxn>
              <a:cxn ang="0">
                <a:pos x="791654" y="372554"/>
              </a:cxn>
              <a:cxn ang="0">
                <a:pos x="770905" y="386540"/>
              </a:cxn>
              <a:cxn ang="0">
                <a:pos x="745489" y="391668"/>
              </a:cxn>
              <a:cxn ang="0">
                <a:pos x="65277" y="391668"/>
              </a:cxn>
              <a:cxn ang="0">
                <a:pos x="39862" y="386540"/>
              </a:cxn>
              <a:cxn ang="0">
                <a:pos x="19113" y="372554"/>
              </a:cxn>
              <a:cxn ang="0">
                <a:pos x="5127" y="351805"/>
              </a:cxn>
              <a:cxn ang="0">
                <a:pos x="0" y="326390"/>
              </a:cxn>
              <a:cxn ang="0">
                <a:pos x="0" y="65278"/>
              </a:cxn>
            </a:cxnLst>
            <a:rect l="0" t="0" r="r" b="b"/>
            <a:pathLst>
              <a:path w="810895" h="391794">
                <a:moveTo>
                  <a:pt x="0" y="65278"/>
                </a:moveTo>
                <a:lnTo>
                  <a:pt x="5127" y="39862"/>
                </a:lnTo>
                <a:lnTo>
                  <a:pt x="19113" y="19113"/>
                </a:lnTo>
                <a:lnTo>
                  <a:pt x="39862" y="5127"/>
                </a:lnTo>
                <a:lnTo>
                  <a:pt x="65277" y="0"/>
                </a:lnTo>
                <a:lnTo>
                  <a:pt x="745489" y="0"/>
                </a:lnTo>
                <a:lnTo>
                  <a:pt x="770905" y="5127"/>
                </a:lnTo>
                <a:lnTo>
                  <a:pt x="791654" y="19113"/>
                </a:lnTo>
                <a:lnTo>
                  <a:pt x="805640" y="39862"/>
                </a:lnTo>
                <a:lnTo>
                  <a:pt x="810767" y="65278"/>
                </a:lnTo>
                <a:lnTo>
                  <a:pt x="810767" y="326390"/>
                </a:lnTo>
                <a:lnTo>
                  <a:pt x="805640" y="351805"/>
                </a:lnTo>
                <a:lnTo>
                  <a:pt x="791654" y="372554"/>
                </a:lnTo>
                <a:lnTo>
                  <a:pt x="770905" y="386540"/>
                </a:lnTo>
                <a:lnTo>
                  <a:pt x="745489" y="391668"/>
                </a:lnTo>
                <a:lnTo>
                  <a:pt x="65277" y="391668"/>
                </a:lnTo>
                <a:lnTo>
                  <a:pt x="39862" y="386540"/>
                </a:lnTo>
                <a:lnTo>
                  <a:pt x="19113" y="372554"/>
                </a:lnTo>
                <a:lnTo>
                  <a:pt x="5127" y="351805"/>
                </a:lnTo>
                <a:lnTo>
                  <a:pt x="0" y="326390"/>
                </a:lnTo>
                <a:lnTo>
                  <a:pt x="0" y="65278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242050" y="2251075"/>
            <a:ext cx="395288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ARN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4363" y="1558925"/>
            <a:ext cx="538162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2400" y="1546225"/>
            <a:ext cx="739775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Processing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38" name="object 23"/>
          <p:cNvSpPr>
            <a:spLocks/>
          </p:cNvSpPr>
          <p:nvPr/>
        </p:nvSpPr>
        <p:spPr bwMode="auto">
          <a:xfrm>
            <a:off x="319088" y="2884488"/>
            <a:ext cx="3302000" cy="1798637"/>
          </a:xfrm>
          <a:custGeom>
            <a:avLst/>
            <a:gdLst/>
            <a:ahLst/>
            <a:cxnLst>
              <a:cxn ang="0">
                <a:pos x="0" y="1798319"/>
              </a:cxn>
              <a:cxn ang="0">
                <a:pos x="3300984" y="1798319"/>
              </a:cxn>
              <a:cxn ang="0">
                <a:pos x="3300984" y="0"/>
              </a:cxn>
              <a:cxn ang="0">
                <a:pos x="0" y="0"/>
              </a:cxn>
              <a:cxn ang="0">
                <a:pos x="0" y="1798319"/>
              </a:cxn>
            </a:cxnLst>
            <a:rect l="0" t="0" r="r" b="b"/>
            <a:pathLst>
              <a:path w="3301365" h="1798320">
                <a:moveTo>
                  <a:pt x="0" y="1798319"/>
                </a:moveTo>
                <a:lnTo>
                  <a:pt x="3300984" y="1798319"/>
                </a:lnTo>
                <a:lnTo>
                  <a:pt x="3300984" y="0"/>
                </a:lnTo>
                <a:lnTo>
                  <a:pt x="0" y="0"/>
                </a:lnTo>
                <a:lnTo>
                  <a:pt x="0" y="1798319"/>
                </a:lnTo>
                <a:close/>
              </a:path>
            </a:pathLst>
          </a:custGeom>
          <a:solidFill>
            <a:srgbClr val="DDD9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9" name="object 24"/>
          <p:cNvSpPr>
            <a:spLocks/>
          </p:cNvSpPr>
          <p:nvPr/>
        </p:nvSpPr>
        <p:spPr bwMode="auto">
          <a:xfrm>
            <a:off x="319088" y="2884488"/>
            <a:ext cx="3302000" cy="1798637"/>
          </a:xfrm>
          <a:custGeom>
            <a:avLst/>
            <a:gdLst/>
            <a:ahLst/>
            <a:cxnLst>
              <a:cxn ang="0">
                <a:pos x="0" y="1798319"/>
              </a:cxn>
              <a:cxn ang="0">
                <a:pos x="3300984" y="1798319"/>
              </a:cxn>
              <a:cxn ang="0">
                <a:pos x="3300984" y="0"/>
              </a:cxn>
              <a:cxn ang="0">
                <a:pos x="0" y="0"/>
              </a:cxn>
              <a:cxn ang="0">
                <a:pos x="0" y="1798319"/>
              </a:cxn>
            </a:cxnLst>
            <a:rect l="0" t="0" r="r" b="b"/>
            <a:pathLst>
              <a:path w="3301365" h="1798320">
                <a:moveTo>
                  <a:pt x="0" y="1798319"/>
                </a:moveTo>
                <a:lnTo>
                  <a:pt x="3300984" y="1798319"/>
                </a:lnTo>
                <a:lnTo>
                  <a:pt x="3300984" y="0"/>
                </a:lnTo>
                <a:lnTo>
                  <a:pt x="0" y="0"/>
                </a:lnTo>
                <a:lnTo>
                  <a:pt x="0" y="1798319"/>
                </a:lnTo>
                <a:close/>
              </a:path>
            </a:pathLst>
          </a:custGeom>
          <a:noFill/>
          <a:ln w="25907">
            <a:solidFill>
              <a:srgbClr val="DDD9C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0" name="object 25"/>
          <p:cNvSpPr>
            <a:spLocks noChangeArrowheads="1"/>
          </p:cNvSpPr>
          <p:nvPr/>
        </p:nvSpPr>
        <p:spPr bwMode="auto">
          <a:xfrm>
            <a:off x="1790700" y="4029075"/>
            <a:ext cx="1676400" cy="485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1" name="object 26"/>
          <p:cNvSpPr>
            <a:spLocks noChangeArrowheads="1"/>
          </p:cNvSpPr>
          <p:nvPr/>
        </p:nvSpPr>
        <p:spPr bwMode="auto">
          <a:xfrm>
            <a:off x="2187575" y="4092575"/>
            <a:ext cx="977900" cy="4048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2" name="object 27"/>
          <p:cNvSpPr>
            <a:spLocks noChangeArrowheads="1"/>
          </p:cNvSpPr>
          <p:nvPr/>
        </p:nvSpPr>
        <p:spPr bwMode="auto">
          <a:xfrm>
            <a:off x="1838325" y="4057650"/>
            <a:ext cx="1581150" cy="3889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8225" y="4160838"/>
            <a:ext cx="687388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44" name="object 29"/>
          <p:cNvSpPr>
            <a:spLocks noChangeArrowheads="1"/>
          </p:cNvSpPr>
          <p:nvPr/>
        </p:nvSpPr>
        <p:spPr bwMode="auto">
          <a:xfrm>
            <a:off x="1790700" y="3090863"/>
            <a:ext cx="1676400" cy="4826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5" name="object 30"/>
          <p:cNvSpPr>
            <a:spLocks noChangeArrowheads="1"/>
          </p:cNvSpPr>
          <p:nvPr/>
        </p:nvSpPr>
        <p:spPr bwMode="auto">
          <a:xfrm>
            <a:off x="2124075" y="3152775"/>
            <a:ext cx="1008063" cy="4064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6" name="object 31"/>
          <p:cNvSpPr>
            <a:spLocks noChangeArrowheads="1"/>
          </p:cNvSpPr>
          <p:nvPr/>
        </p:nvSpPr>
        <p:spPr bwMode="auto">
          <a:xfrm>
            <a:off x="1838325" y="3117850"/>
            <a:ext cx="1581150" cy="3889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7" name="object 32"/>
          <p:cNvSpPr>
            <a:spLocks/>
          </p:cNvSpPr>
          <p:nvPr/>
        </p:nvSpPr>
        <p:spPr bwMode="auto">
          <a:xfrm>
            <a:off x="1838325" y="3117850"/>
            <a:ext cx="1582738" cy="388938"/>
          </a:xfrm>
          <a:custGeom>
            <a:avLst/>
            <a:gdLst/>
            <a:ahLst/>
            <a:cxnLst>
              <a:cxn ang="0">
                <a:pos x="0" y="64769"/>
              </a:cxn>
              <a:cxn ang="0">
                <a:pos x="5083" y="39540"/>
              </a:cxn>
              <a:cxn ang="0">
                <a:pos x="18954" y="18954"/>
              </a:cxn>
              <a:cxn ang="0">
                <a:pos x="39540" y="5083"/>
              </a:cxn>
              <a:cxn ang="0">
                <a:pos x="64769" y="0"/>
              </a:cxn>
              <a:cxn ang="0">
                <a:pos x="1517142" y="0"/>
              </a:cxn>
              <a:cxn ang="0">
                <a:pos x="1542371" y="5083"/>
              </a:cxn>
              <a:cxn ang="0">
                <a:pos x="1562957" y="18954"/>
              </a:cxn>
              <a:cxn ang="0">
                <a:pos x="1576828" y="39540"/>
              </a:cxn>
              <a:cxn ang="0">
                <a:pos x="1581911" y="64769"/>
              </a:cxn>
              <a:cxn ang="0">
                <a:pos x="1581911" y="323850"/>
              </a:cxn>
              <a:cxn ang="0">
                <a:pos x="1576828" y="349079"/>
              </a:cxn>
              <a:cxn ang="0">
                <a:pos x="1562957" y="369665"/>
              </a:cxn>
              <a:cxn ang="0">
                <a:pos x="1542371" y="383536"/>
              </a:cxn>
              <a:cxn ang="0">
                <a:pos x="1517142" y="388619"/>
              </a:cxn>
              <a:cxn ang="0">
                <a:pos x="64769" y="388619"/>
              </a:cxn>
              <a:cxn ang="0">
                <a:pos x="39540" y="383536"/>
              </a:cxn>
              <a:cxn ang="0">
                <a:pos x="18954" y="369665"/>
              </a:cxn>
              <a:cxn ang="0">
                <a:pos x="5083" y="349079"/>
              </a:cxn>
              <a:cxn ang="0">
                <a:pos x="0" y="323850"/>
              </a:cxn>
              <a:cxn ang="0">
                <a:pos x="0" y="64769"/>
              </a:cxn>
            </a:cxnLst>
            <a:rect l="0" t="0" r="r" b="b"/>
            <a:pathLst>
              <a:path w="1582420" h="388620">
                <a:moveTo>
                  <a:pt x="0" y="64769"/>
                </a:moveTo>
                <a:lnTo>
                  <a:pt x="5083" y="39540"/>
                </a:lnTo>
                <a:lnTo>
                  <a:pt x="18954" y="18954"/>
                </a:lnTo>
                <a:lnTo>
                  <a:pt x="39540" y="5083"/>
                </a:lnTo>
                <a:lnTo>
                  <a:pt x="64769" y="0"/>
                </a:lnTo>
                <a:lnTo>
                  <a:pt x="1517142" y="0"/>
                </a:lnTo>
                <a:lnTo>
                  <a:pt x="1542371" y="5083"/>
                </a:lnTo>
                <a:lnTo>
                  <a:pt x="1562957" y="18954"/>
                </a:lnTo>
                <a:lnTo>
                  <a:pt x="1576828" y="39540"/>
                </a:lnTo>
                <a:lnTo>
                  <a:pt x="1581911" y="64769"/>
                </a:lnTo>
                <a:lnTo>
                  <a:pt x="1581911" y="323850"/>
                </a:lnTo>
                <a:lnTo>
                  <a:pt x="1576828" y="349079"/>
                </a:lnTo>
                <a:lnTo>
                  <a:pt x="1562957" y="369665"/>
                </a:lnTo>
                <a:lnTo>
                  <a:pt x="1542371" y="383536"/>
                </a:lnTo>
                <a:lnTo>
                  <a:pt x="1517142" y="388619"/>
                </a:lnTo>
                <a:lnTo>
                  <a:pt x="64769" y="388619"/>
                </a:lnTo>
                <a:lnTo>
                  <a:pt x="39540" y="383536"/>
                </a:lnTo>
                <a:lnTo>
                  <a:pt x="18954" y="369665"/>
                </a:lnTo>
                <a:lnTo>
                  <a:pt x="5083" y="349079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2246313" y="3221038"/>
            <a:ext cx="763587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49" name="object 34"/>
          <p:cNvSpPr>
            <a:spLocks/>
          </p:cNvSpPr>
          <p:nvPr/>
        </p:nvSpPr>
        <p:spPr bwMode="auto">
          <a:xfrm>
            <a:off x="5478463" y="2936875"/>
            <a:ext cx="1849437" cy="1798638"/>
          </a:xfrm>
          <a:custGeom>
            <a:avLst/>
            <a:gdLst/>
            <a:ahLst/>
            <a:cxnLst>
              <a:cxn ang="0">
                <a:pos x="0" y="1798320"/>
              </a:cxn>
              <a:cxn ang="0">
                <a:pos x="1848612" y="1798320"/>
              </a:cxn>
              <a:cxn ang="0">
                <a:pos x="1848612" y="0"/>
              </a:cxn>
              <a:cxn ang="0">
                <a:pos x="0" y="0"/>
              </a:cxn>
              <a:cxn ang="0">
                <a:pos x="0" y="1798320"/>
              </a:cxn>
            </a:cxnLst>
            <a:rect l="0" t="0" r="r" b="b"/>
            <a:pathLst>
              <a:path w="1849120" h="1798320">
                <a:moveTo>
                  <a:pt x="0" y="1798320"/>
                </a:moveTo>
                <a:lnTo>
                  <a:pt x="1848612" y="1798320"/>
                </a:lnTo>
                <a:lnTo>
                  <a:pt x="1848612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DDD9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0" name="object 35"/>
          <p:cNvSpPr>
            <a:spLocks/>
          </p:cNvSpPr>
          <p:nvPr/>
        </p:nvSpPr>
        <p:spPr bwMode="auto">
          <a:xfrm>
            <a:off x="5478463" y="2936875"/>
            <a:ext cx="1849437" cy="1798638"/>
          </a:xfrm>
          <a:custGeom>
            <a:avLst/>
            <a:gdLst/>
            <a:ahLst/>
            <a:cxnLst>
              <a:cxn ang="0">
                <a:pos x="0" y="1798320"/>
              </a:cxn>
              <a:cxn ang="0">
                <a:pos x="1848612" y="1798320"/>
              </a:cxn>
              <a:cxn ang="0">
                <a:pos x="1848612" y="0"/>
              </a:cxn>
              <a:cxn ang="0">
                <a:pos x="0" y="0"/>
              </a:cxn>
              <a:cxn ang="0">
                <a:pos x="0" y="1798320"/>
              </a:cxn>
            </a:cxnLst>
            <a:rect l="0" t="0" r="r" b="b"/>
            <a:pathLst>
              <a:path w="1849120" h="1798320">
                <a:moveTo>
                  <a:pt x="0" y="1798320"/>
                </a:moveTo>
                <a:lnTo>
                  <a:pt x="1848612" y="1798320"/>
                </a:lnTo>
                <a:lnTo>
                  <a:pt x="1848612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noFill/>
          <a:ln w="25907">
            <a:solidFill>
              <a:srgbClr val="DDD9C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1" name="object 36"/>
          <p:cNvSpPr>
            <a:spLocks noChangeArrowheads="1"/>
          </p:cNvSpPr>
          <p:nvPr/>
        </p:nvSpPr>
        <p:spPr bwMode="auto">
          <a:xfrm>
            <a:off x="5588000" y="3086100"/>
            <a:ext cx="1676400" cy="4826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2" name="object 37"/>
          <p:cNvSpPr>
            <a:spLocks noChangeArrowheads="1"/>
          </p:cNvSpPr>
          <p:nvPr/>
        </p:nvSpPr>
        <p:spPr bwMode="auto">
          <a:xfrm>
            <a:off x="5670550" y="3146425"/>
            <a:ext cx="1511300" cy="4064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3" name="object 38"/>
          <p:cNvSpPr>
            <a:spLocks noChangeArrowheads="1"/>
          </p:cNvSpPr>
          <p:nvPr/>
        </p:nvSpPr>
        <p:spPr bwMode="auto">
          <a:xfrm>
            <a:off x="5635625" y="3113088"/>
            <a:ext cx="1582738" cy="3889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4" name="object 39"/>
          <p:cNvSpPr>
            <a:spLocks/>
          </p:cNvSpPr>
          <p:nvPr/>
        </p:nvSpPr>
        <p:spPr bwMode="auto">
          <a:xfrm>
            <a:off x="5635625" y="3113088"/>
            <a:ext cx="1582738" cy="388937"/>
          </a:xfrm>
          <a:custGeom>
            <a:avLst/>
            <a:gdLst/>
            <a:ahLst/>
            <a:cxnLst>
              <a:cxn ang="0">
                <a:pos x="0" y="64769"/>
              </a:cxn>
              <a:cxn ang="0">
                <a:pos x="5083" y="39540"/>
              </a:cxn>
              <a:cxn ang="0">
                <a:pos x="18954" y="18954"/>
              </a:cxn>
              <a:cxn ang="0">
                <a:pos x="39540" y="5083"/>
              </a:cxn>
              <a:cxn ang="0">
                <a:pos x="64770" y="0"/>
              </a:cxn>
              <a:cxn ang="0">
                <a:pos x="1517142" y="0"/>
              </a:cxn>
              <a:cxn ang="0">
                <a:pos x="1542371" y="5083"/>
              </a:cxn>
              <a:cxn ang="0">
                <a:pos x="1562957" y="18954"/>
              </a:cxn>
              <a:cxn ang="0">
                <a:pos x="1576828" y="39540"/>
              </a:cxn>
              <a:cxn ang="0">
                <a:pos x="1581912" y="64769"/>
              </a:cxn>
              <a:cxn ang="0">
                <a:pos x="1581912" y="323850"/>
              </a:cxn>
              <a:cxn ang="0">
                <a:pos x="1576828" y="349079"/>
              </a:cxn>
              <a:cxn ang="0">
                <a:pos x="1562957" y="369665"/>
              </a:cxn>
              <a:cxn ang="0">
                <a:pos x="1542371" y="383536"/>
              </a:cxn>
              <a:cxn ang="0">
                <a:pos x="1517142" y="388619"/>
              </a:cxn>
              <a:cxn ang="0">
                <a:pos x="64770" y="388619"/>
              </a:cxn>
              <a:cxn ang="0">
                <a:pos x="39540" y="383536"/>
              </a:cxn>
              <a:cxn ang="0">
                <a:pos x="18954" y="369665"/>
              </a:cxn>
              <a:cxn ang="0">
                <a:pos x="5083" y="349079"/>
              </a:cxn>
              <a:cxn ang="0">
                <a:pos x="0" y="323850"/>
              </a:cxn>
              <a:cxn ang="0">
                <a:pos x="0" y="64769"/>
              </a:cxn>
            </a:cxnLst>
            <a:rect l="0" t="0" r="r" b="b"/>
            <a:pathLst>
              <a:path w="1582420" h="388620">
                <a:moveTo>
                  <a:pt x="0" y="64769"/>
                </a:moveTo>
                <a:lnTo>
                  <a:pt x="5083" y="39540"/>
                </a:lnTo>
                <a:lnTo>
                  <a:pt x="18954" y="18954"/>
                </a:lnTo>
                <a:lnTo>
                  <a:pt x="39540" y="5083"/>
                </a:lnTo>
                <a:lnTo>
                  <a:pt x="64770" y="0"/>
                </a:lnTo>
                <a:lnTo>
                  <a:pt x="1517142" y="0"/>
                </a:lnTo>
                <a:lnTo>
                  <a:pt x="1542371" y="5083"/>
                </a:lnTo>
                <a:lnTo>
                  <a:pt x="1562957" y="18954"/>
                </a:lnTo>
                <a:lnTo>
                  <a:pt x="1576828" y="39540"/>
                </a:lnTo>
                <a:lnTo>
                  <a:pt x="1581912" y="64769"/>
                </a:lnTo>
                <a:lnTo>
                  <a:pt x="1581912" y="323850"/>
                </a:lnTo>
                <a:lnTo>
                  <a:pt x="1576828" y="349079"/>
                </a:lnTo>
                <a:lnTo>
                  <a:pt x="1562957" y="369665"/>
                </a:lnTo>
                <a:lnTo>
                  <a:pt x="1542371" y="383536"/>
                </a:lnTo>
                <a:lnTo>
                  <a:pt x="1517142" y="388619"/>
                </a:lnTo>
                <a:lnTo>
                  <a:pt x="64770" y="388619"/>
                </a:lnTo>
                <a:lnTo>
                  <a:pt x="39540" y="383536"/>
                </a:lnTo>
                <a:lnTo>
                  <a:pt x="18954" y="369665"/>
                </a:lnTo>
                <a:lnTo>
                  <a:pt x="5083" y="349079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5792788" y="3216275"/>
            <a:ext cx="1268412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Resource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Manager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56" name="object 41"/>
          <p:cNvSpPr>
            <a:spLocks noChangeArrowheads="1"/>
          </p:cNvSpPr>
          <p:nvPr/>
        </p:nvSpPr>
        <p:spPr bwMode="auto">
          <a:xfrm>
            <a:off x="5588000" y="4029075"/>
            <a:ext cx="1676400" cy="485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7" name="object 42"/>
          <p:cNvSpPr>
            <a:spLocks noChangeArrowheads="1"/>
          </p:cNvSpPr>
          <p:nvPr/>
        </p:nvSpPr>
        <p:spPr bwMode="auto">
          <a:xfrm>
            <a:off x="5803900" y="4092575"/>
            <a:ext cx="1295400" cy="4048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8" name="object 43"/>
          <p:cNvSpPr>
            <a:spLocks noChangeArrowheads="1"/>
          </p:cNvSpPr>
          <p:nvPr/>
        </p:nvSpPr>
        <p:spPr bwMode="auto">
          <a:xfrm>
            <a:off x="5635625" y="4057650"/>
            <a:ext cx="1582738" cy="38893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9" name="object 44"/>
          <p:cNvSpPr>
            <a:spLocks/>
          </p:cNvSpPr>
          <p:nvPr/>
        </p:nvSpPr>
        <p:spPr bwMode="auto">
          <a:xfrm>
            <a:off x="5635625" y="4057650"/>
            <a:ext cx="1582738" cy="390525"/>
          </a:xfrm>
          <a:custGeom>
            <a:avLst/>
            <a:gdLst/>
            <a:ahLst/>
            <a:cxnLst>
              <a:cxn ang="0">
                <a:pos x="0" y="65024"/>
              </a:cxn>
              <a:cxn ang="0">
                <a:pos x="5105" y="39712"/>
              </a:cxn>
              <a:cxn ang="0">
                <a:pos x="19034" y="19043"/>
              </a:cxn>
              <a:cxn ang="0">
                <a:pos x="39701" y="5109"/>
              </a:cxn>
              <a:cxn ang="0">
                <a:pos x="65024" y="0"/>
              </a:cxn>
              <a:cxn ang="0">
                <a:pos x="1516888" y="0"/>
              </a:cxn>
              <a:cxn ang="0">
                <a:pos x="1542210" y="5109"/>
              </a:cxn>
              <a:cxn ang="0">
                <a:pos x="1562877" y="19043"/>
              </a:cxn>
              <a:cxn ang="0">
                <a:pos x="1576806" y="39712"/>
              </a:cxn>
              <a:cxn ang="0">
                <a:pos x="1581912" y="65024"/>
              </a:cxn>
              <a:cxn ang="0">
                <a:pos x="1581912" y="325120"/>
              </a:cxn>
              <a:cxn ang="0">
                <a:pos x="1576806" y="350431"/>
              </a:cxn>
              <a:cxn ang="0">
                <a:pos x="1562877" y="371100"/>
              </a:cxn>
              <a:cxn ang="0">
                <a:pos x="1542210" y="385034"/>
              </a:cxn>
              <a:cxn ang="0">
                <a:pos x="1516888" y="390144"/>
              </a:cxn>
              <a:cxn ang="0">
                <a:pos x="65024" y="390144"/>
              </a:cxn>
              <a:cxn ang="0">
                <a:pos x="39701" y="385034"/>
              </a:cxn>
              <a:cxn ang="0">
                <a:pos x="19034" y="371100"/>
              </a:cxn>
              <a:cxn ang="0">
                <a:pos x="5105" y="350431"/>
              </a:cxn>
              <a:cxn ang="0">
                <a:pos x="0" y="325120"/>
              </a:cxn>
              <a:cxn ang="0">
                <a:pos x="0" y="65024"/>
              </a:cxn>
            </a:cxnLst>
            <a:rect l="0" t="0" r="r" b="b"/>
            <a:pathLst>
              <a:path w="1582420" h="390525">
                <a:moveTo>
                  <a:pt x="0" y="65024"/>
                </a:moveTo>
                <a:lnTo>
                  <a:pt x="5105" y="39712"/>
                </a:lnTo>
                <a:lnTo>
                  <a:pt x="19034" y="19043"/>
                </a:lnTo>
                <a:lnTo>
                  <a:pt x="39701" y="5109"/>
                </a:lnTo>
                <a:lnTo>
                  <a:pt x="65024" y="0"/>
                </a:lnTo>
                <a:lnTo>
                  <a:pt x="1516888" y="0"/>
                </a:lnTo>
                <a:lnTo>
                  <a:pt x="1542210" y="5109"/>
                </a:lnTo>
                <a:lnTo>
                  <a:pt x="1562877" y="19043"/>
                </a:lnTo>
                <a:lnTo>
                  <a:pt x="1576806" y="39712"/>
                </a:lnTo>
                <a:lnTo>
                  <a:pt x="1581912" y="65024"/>
                </a:lnTo>
                <a:lnTo>
                  <a:pt x="1581912" y="325120"/>
                </a:lnTo>
                <a:lnTo>
                  <a:pt x="1576806" y="350431"/>
                </a:lnTo>
                <a:lnTo>
                  <a:pt x="1562877" y="371100"/>
                </a:lnTo>
                <a:lnTo>
                  <a:pt x="1542210" y="385034"/>
                </a:lnTo>
                <a:lnTo>
                  <a:pt x="1516888" y="390144"/>
                </a:lnTo>
                <a:lnTo>
                  <a:pt x="65024" y="390144"/>
                </a:lnTo>
                <a:lnTo>
                  <a:pt x="39701" y="385034"/>
                </a:lnTo>
                <a:lnTo>
                  <a:pt x="19034" y="371100"/>
                </a:lnTo>
                <a:lnTo>
                  <a:pt x="5105" y="350431"/>
                </a:lnTo>
                <a:lnTo>
                  <a:pt x="0" y="325120"/>
                </a:lnTo>
                <a:lnTo>
                  <a:pt x="0" y="65024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5926138" y="4160838"/>
            <a:ext cx="1001712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Node</a:t>
            </a: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Manager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61" name="object 46"/>
          <p:cNvSpPr>
            <a:spLocks/>
          </p:cNvSpPr>
          <p:nvPr/>
        </p:nvSpPr>
        <p:spPr bwMode="auto">
          <a:xfrm>
            <a:off x="3429000" y="3271838"/>
            <a:ext cx="550863" cy="127000"/>
          </a:xfrm>
          <a:custGeom>
            <a:avLst/>
            <a:gdLst/>
            <a:ahLst/>
            <a:cxnLst>
              <a:cxn ang="0">
                <a:pos x="424561" y="0"/>
              </a:cxn>
              <a:cxn ang="0">
                <a:pos x="424561" y="127000"/>
              </a:cxn>
              <a:cxn ang="0">
                <a:pos x="531749" y="73406"/>
              </a:cxn>
              <a:cxn ang="0">
                <a:pos x="437261" y="73406"/>
              </a:cxn>
              <a:cxn ang="0">
                <a:pos x="437261" y="53593"/>
              </a:cxn>
              <a:cxn ang="0">
                <a:pos x="531749" y="53593"/>
              </a:cxn>
              <a:cxn ang="0">
                <a:pos x="424561" y="0"/>
              </a:cxn>
              <a:cxn ang="0">
                <a:pos x="424561" y="53593"/>
              </a:cxn>
              <a:cxn ang="0">
                <a:pos x="0" y="53593"/>
              </a:cxn>
              <a:cxn ang="0">
                <a:pos x="0" y="73406"/>
              </a:cxn>
              <a:cxn ang="0">
                <a:pos x="424561" y="73406"/>
              </a:cxn>
              <a:cxn ang="0">
                <a:pos x="424561" y="53593"/>
              </a:cxn>
              <a:cxn ang="0">
                <a:pos x="531749" y="53593"/>
              </a:cxn>
              <a:cxn ang="0">
                <a:pos x="437261" y="53593"/>
              </a:cxn>
              <a:cxn ang="0">
                <a:pos x="437261" y="73406"/>
              </a:cxn>
              <a:cxn ang="0">
                <a:pos x="531749" y="73406"/>
              </a:cxn>
              <a:cxn ang="0">
                <a:pos x="551561" y="63500"/>
              </a:cxn>
              <a:cxn ang="0">
                <a:pos x="531749" y="53593"/>
              </a:cxn>
            </a:cxnLst>
            <a:rect l="0" t="0" r="r" b="b"/>
            <a:pathLst>
              <a:path w="551814" h="127000">
                <a:moveTo>
                  <a:pt x="424561" y="0"/>
                </a:moveTo>
                <a:lnTo>
                  <a:pt x="424561" y="127000"/>
                </a:lnTo>
                <a:lnTo>
                  <a:pt x="531749" y="73406"/>
                </a:lnTo>
                <a:lnTo>
                  <a:pt x="437261" y="73406"/>
                </a:lnTo>
                <a:lnTo>
                  <a:pt x="437261" y="53593"/>
                </a:lnTo>
                <a:lnTo>
                  <a:pt x="531749" y="53593"/>
                </a:lnTo>
                <a:lnTo>
                  <a:pt x="424561" y="0"/>
                </a:lnTo>
                <a:close/>
              </a:path>
              <a:path w="551814" h="127000">
                <a:moveTo>
                  <a:pt x="42456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24561" y="73406"/>
                </a:lnTo>
                <a:lnTo>
                  <a:pt x="424561" y="53593"/>
                </a:lnTo>
                <a:close/>
              </a:path>
              <a:path w="551814" h="127000">
                <a:moveTo>
                  <a:pt x="531749" y="53593"/>
                </a:moveTo>
                <a:lnTo>
                  <a:pt x="437261" y="53593"/>
                </a:lnTo>
                <a:lnTo>
                  <a:pt x="437261" y="73406"/>
                </a:lnTo>
                <a:lnTo>
                  <a:pt x="531749" y="73406"/>
                </a:lnTo>
                <a:lnTo>
                  <a:pt x="551561" y="63500"/>
                </a:lnTo>
                <a:lnTo>
                  <a:pt x="531749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2" name="object 47"/>
          <p:cNvSpPr>
            <a:spLocks/>
          </p:cNvSpPr>
          <p:nvPr/>
        </p:nvSpPr>
        <p:spPr bwMode="auto">
          <a:xfrm>
            <a:off x="3421063" y="4189413"/>
            <a:ext cx="550862" cy="127000"/>
          </a:xfrm>
          <a:custGeom>
            <a:avLst/>
            <a:gdLst/>
            <a:ahLst/>
            <a:cxnLst>
              <a:cxn ang="0">
                <a:pos x="424561" y="0"/>
              </a:cxn>
              <a:cxn ang="0">
                <a:pos x="424561" y="126999"/>
              </a:cxn>
              <a:cxn ang="0">
                <a:pos x="531749" y="73405"/>
              </a:cxn>
              <a:cxn ang="0">
                <a:pos x="437261" y="73405"/>
              </a:cxn>
              <a:cxn ang="0">
                <a:pos x="437261" y="53593"/>
              </a:cxn>
              <a:cxn ang="0">
                <a:pos x="531749" y="53593"/>
              </a:cxn>
              <a:cxn ang="0">
                <a:pos x="424561" y="0"/>
              </a:cxn>
              <a:cxn ang="0">
                <a:pos x="424561" y="53593"/>
              </a:cxn>
              <a:cxn ang="0">
                <a:pos x="0" y="53593"/>
              </a:cxn>
              <a:cxn ang="0">
                <a:pos x="0" y="73405"/>
              </a:cxn>
              <a:cxn ang="0">
                <a:pos x="424561" y="73405"/>
              </a:cxn>
              <a:cxn ang="0">
                <a:pos x="424561" y="53593"/>
              </a:cxn>
              <a:cxn ang="0">
                <a:pos x="531749" y="53593"/>
              </a:cxn>
              <a:cxn ang="0">
                <a:pos x="437261" y="53593"/>
              </a:cxn>
              <a:cxn ang="0">
                <a:pos x="437261" y="73405"/>
              </a:cxn>
              <a:cxn ang="0">
                <a:pos x="531749" y="73405"/>
              </a:cxn>
              <a:cxn ang="0">
                <a:pos x="551561" y="63499"/>
              </a:cxn>
              <a:cxn ang="0">
                <a:pos x="531749" y="53593"/>
              </a:cxn>
            </a:cxnLst>
            <a:rect l="0" t="0" r="r" b="b"/>
            <a:pathLst>
              <a:path w="551814" h="127000">
                <a:moveTo>
                  <a:pt x="424561" y="0"/>
                </a:moveTo>
                <a:lnTo>
                  <a:pt x="424561" y="126999"/>
                </a:lnTo>
                <a:lnTo>
                  <a:pt x="531749" y="73405"/>
                </a:lnTo>
                <a:lnTo>
                  <a:pt x="437261" y="73405"/>
                </a:lnTo>
                <a:lnTo>
                  <a:pt x="437261" y="53593"/>
                </a:lnTo>
                <a:lnTo>
                  <a:pt x="531749" y="53593"/>
                </a:lnTo>
                <a:lnTo>
                  <a:pt x="424561" y="0"/>
                </a:lnTo>
                <a:close/>
              </a:path>
              <a:path w="551814" h="127000">
                <a:moveTo>
                  <a:pt x="42456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24561" y="73405"/>
                </a:lnTo>
                <a:lnTo>
                  <a:pt x="424561" y="53593"/>
                </a:lnTo>
                <a:close/>
              </a:path>
              <a:path w="551814" h="127000">
                <a:moveTo>
                  <a:pt x="531749" y="53593"/>
                </a:moveTo>
                <a:lnTo>
                  <a:pt x="437261" y="53593"/>
                </a:lnTo>
                <a:lnTo>
                  <a:pt x="437261" y="73405"/>
                </a:lnTo>
                <a:lnTo>
                  <a:pt x="531749" y="73405"/>
                </a:lnTo>
                <a:lnTo>
                  <a:pt x="551561" y="63499"/>
                </a:lnTo>
                <a:lnTo>
                  <a:pt x="531749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3" name="object 48"/>
          <p:cNvSpPr>
            <a:spLocks/>
          </p:cNvSpPr>
          <p:nvPr/>
        </p:nvSpPr>
        <p:spPr bwMode="auto">
          <a:xfrm>
            <a:off x="5084763" y="3244850"/>
            <a:ext cx="552450" cy="127000"/>
          </a:xfrm>
          <a:custGeom>
            <a:avLst/>
            <a:gdLst/>
            <a:ahLst/>
            <a:cxnLst>
              <a:cxn ang="0">
                <a:pos x="127000" y="0"/>
              </a:cxn>
              <a:cxn ang="0">
                <a:pos x="0" y="63500"/>
              </a:cxn>
              <a:cxn ang="0">
                <a:pos x="127000" y="127000"/>
              </a:cxn>
              <a:cxn ang="0">
                <a:pos x="127000" y="73406"/>
              </a:cxn>
              <a:cxn ang="0">
                <a:pos x="114300" y="73406"/>
              </a:cxn>
              <a:cxn ang="0">
                <a:pos x="114300" y="53593"/>
              </a:cxn>
              <a:cxn ang="0">
                <a:pos x="127000" y="53593"/>
              </a:cxn>
              <a:cxn ang="0">
                <a:pos x="127000" y="0"/>
              </a:cxn>
              <a:cxn ang="0">
                <a:pos x="127000" y="53593"/>
              </a:cxn>
              <a:cxn ang="0">
                <a:pos x="114300" y="53593"/>
              </a:cxn>
              <a:cxn ang="0">
                <a:pos x="114300" y="73406"/>
              </a:cxn>
              <a:cxn ang="0">
                <a:pos x="127000" y="73406"/>
              </a:cxn>
              <a:cxn ang="0">
                <a:pos x="127000" y="53593"/>
              </a:cxn>
              <a:cxn ang="0">
                <a:pos x="551561" y="53593"/>
              </a:cxn>
              <a:cxn ang="0">
                <a:pos x="127000" y="53593"/>
              </a:cxn>
              <a:cxn ang="0">
                <a:pos x="127000" y="73406"/>
              </a:cxn>
              <a:cxn ang="0">
                <a:pos x="551561" y="73406"/>
              </a:cxn>
              <a:cxn ang="0">
                <a:pos x="551561" y="53593"/>
              </a:cxn>
            </a:cxnLst>
            <a:rect l="0" t="0" r="r" b="b"/>
            <a:pathLst>
              <a:path w="55181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55181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551814" h="127000">
                <a:moveTo>
                  <a:pt x="551561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551561" y="73406"/>
                </a:lnTo>
                <a:lnTo>
                  <a:pt x="551561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4" name="object 49"/>
          <p:cNvSpPr>
            <a:spLocks/>
          </p:cNvSpPr>
          <p:nvPr/>
        </p:nvSpPr>
        <p:spPr bwMode="auto">
          <a:xfrm>
            <a:off x="5084763" y="4262438"/>
            <a:ext cx="552450" cy="127000"/>
          </a:xfrm>
          <a:custGeom>
            <a:avLst/>
            <a:gdLst/>
            <a:ahLst/>
            <a:cxnLst>
              <a:cxn ang="0">
                <a:pos x="127000" y="0"/>
              </a:cxn>
              <a:cxn ang="0">
                <a:pos x="0" y="63500"/>
              </a:cxn>
              <a:cxn ang="0">
                <a:pos x="127000" y="126999"/>
              </a:cxn>
              <a:cxn ang="0">
                <a:pos x="127000" y="73405"/>
              </a:cxn>
              <a:cxn ang="0">
                <a:pos x="114300" y="73405"/>
              </a:cxn>
              <a:cxn ang="0">
                <a:pos x="114300" y="53593"/>
              </a:cxn>
              <a:cxn ang="0">
                <a:pos x="127000" y="53593"/>
              </a:cxn>
              <a:cxn ang="0">
                <a:pos x="127000" y="0"/>
              </a:cxn>
              <a:cxn ang="0">
                <a:pos x="127000" y="53593"/>
              </a:cxn>
              <a:cxn ang="0">
                <a:pos x="114300" y="53593"/>
              </a:cxn>
              <a:cxn ang="0">
                <a:pos x="114300" y="73405"/>
              </a:cxn>
              <a:cxn ang="0">
                <a:pos x="127000" y="73405"/>
              </a:cxn>
              <a:cxn ang="0">
                <a:pos x="127000" y="53593"/>
              </a:cxn>
              <a:cxn ang="0">
                <a:pos x="551561" y="53593"/>
              </a:cxn>
              <a:cxn ang="0">
                <a:pos x="127000" y="53593"/>
              </a:cxn>
              <a:cxn ang="0">
                <a:pos x="127000" y="73405"/>
              </a:cxn>
              <a:cxn ang="0">
                <a:pos x="551561" y="73405"/>
              </a:cxn>
              <a:cxn ang="0">
                <a:pos x="551561" y="53593"/>
              </a:cxn>
            </a:cxnLst>
            <a:rect l="0" t="0" r="r" b="b"/>
            <a:pathLst>
              <a:path w="551814" h="127000">
                <a:moveTo>
                  <a:pt x="127000" y="0"/>
                </a:moveTo>
                <a:lnTo>
                  <a:pt x="0" y="63500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55181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551814" h="127000">
                <a:moveTo>
                  <a:pt x="551561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551561" y="73405"/>
                </a:lnTo>
                <a:lnTo>
                  <a:pt x="551561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50"/>
          <p:cNvSpPr txBox="1"/>
          <p:nvPr/>
        </p:nvSpPr>
        <p:spPr>
          <a:xfrm>
            <a:off x="4291013" y="3214688"/>
            <a:ext cx="47625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32288" y="4159250"/>
            <a:ext cx="379412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Sl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67" name="object 52"/>
          <p:cNvSpPr>
            <a:spLocks noChangeArrowheads="1"/>
          </p:cNvSpPr>
          <p:nvPr/>
        </p:nvSpPr>
        <p:spPr bwMode="auto">
          <a:xfrm>
            <a:off x="298450" y="3676650"/>
            <a:ext cx="1206500" cy="5032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8" name="object 53"/>
          <p:cNvSpPr>
            <a:spLocks noChangeArrowheads="1"/>
          </p:cNvSpPr>
          <p:nvPr/>
        </p:nvSpPr>
        <p:spPr bwMode="auto">
          <a:xfrm>
            <a:off x="396875" y="3657600"/>
            <a:ext cx="1006475" cy="5889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9" name="object 54"/>
          <p:cNvSpPr>
            <a:spLocks noChangeArrowheads="1"/>
          </p:cNvSpPr>
          <p:nvPr/>
        </p:nvSpPr>
        <p:spPr bwMode="auto">
          <a:xfrm>
            <a:off x="346075" y="3705225"/>
            <a:ext cx="1111250" cy="40798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0" name="object 55"/>
          <p:cNvSpPr>
            <a:spLocks/>
          </p:cNvSpPr>
          <p:nvPr/>
        </p:nvSpPr>
        <p:spPr bwMode="auto">
          <a:xfrm>
            <a:off x="346075" y="3705225"/>
            <a:ext cx="1111250" cy="407988"/>
          </a:xfrm>
          <a:custGeom>
            <a:avLst/>
            <a:gdLst/>
            <a:ahLst/>
            <a:cxnLst>
              <a:cxn ang="0">
                <a:pos x="0" y="68071"/>
              </a:cxn>
              <a:cxn ang="0">
                <a:pos x="5349" y="41576"/>
              </a:cxn>
              <a:cxn ang="0">
                <a:pos x="19939" y="19938"/>
              </a:cxn>
              <a:cxn ang="0">
                <a:pos x="41576" y="5349"/>
              </a:cxn>
              <a:cxn ang="0">
                <a:pos x="68072" y="0"/>
              </a:cxn>
              <a:cxn ang="0">
                <a:pos x="1042924" y="0"/>
              </a:cxn>
              <a:cxn ang="0">
                <a:pos x="1069419" y="5349"/>
              </a:cxn>
              <a:cxn ang="0">
                <a:pos x="1091057" y="19938"/>
              </a:cxn>
              <a:cxn ang="0">
                <a:pos x="1105646" y="41576"/>
              </a:cxn>
              <a:cxn ang="0">
                <a:pos x="1110996" y="68071"/>
              </a:cxn>
              <a:cxn ang="0">
                <a:pos x="1110996" y="340359"/>
              </a:cxn>
              <a:cxn ang="0">
                <a:pos x="1105646" y="366855"/>
              </a:cxn>
              <a:cxn ang="0">
                <a:pos x="1091057" y="388492"/>
              </a:cxn>
              <a:cxn ang="0">
                <a:pos x="1069419" y="403082"/>
              </a:cxn>
              <a:cxn ang="0">
                <a:pos x="1042924" y="408431"/>
              </a:cxn>
              <a:cxn ang="0">
                <a:pos x="68072" y="408431"/>
              </a:cxn>
              <a:cxn ang="0">
                <a:pos x="41576" y="403082"/>
              </a:cxn>
              <a:cxn ang="0">
                <a:pos x="19939" y="388492"/>
              </a:cxn>
              <a:cxn ang="0">
                <a:pos x="5349" y="366855"/>
              </a:cxn>
              <a:cxn ang="0">
                <a:pos x="0" y="340359"/>
              </a:cxn>
              <a:cxn ang="0">
                <a:pos x="0" y="68071"/>
              </a:cxn>
            </a:cxnLst>
            <a:rect l="0" t="0" r="r" b="b"/>
            <a:pathLst>
              <a:path w="1111250" h="408939">
                <a:moveTo>
                  <a:pt x="0" y="68071"/>
                </a:moveTo>
                <a:lnTo>
                  <a:pt x="5349" y="41576"/>
                </a:lnTo>
                <a:lnTo>
                  <a:pt x="19939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1042924" y="0"/>
                </a:lnTo>
                <a:lnTo>
                  <a:pt x="1069419" y="5349"/>
                </a:lnTo>
                <a:lnTo>
                  <a:pt x="1091057" y="19938"/>
                </a:lnTo>
                <a:lnTo>
                  <a:pt x="1105646" y="41576"/>
                </a:lnTo>
                <a:lnTo>
                  <a:pt x="1110996" y="68071"/>
                </a:lnTo>
                <a:lnTo>
                  <a:pt x="1110996" y="340359"/>
                </a:lnTo>
                <a:lnTo>
                  <a:pt x="1105646" y="366855"/>
                </a:lnTo>
                <a:lnTo>
                  <a:pt x="1091057" y="388492"/>
                </a:lnTo>
                <a:lnTo>
                  <a:pt x="1069419" y="403082"/>
                </a:lnTo>
                <a:lnTo>
                  <a:pt x="1042924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9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object 56"/>
          <p:cNvSpPr txBox="1"/>
          <p:nvPr/>
        </p:nvSpPr>
        <p:spPr>
          <a:xfrm>
            <a:off x="517525" y="3725863"/>
            <a:ext cx="763588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0638"/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Secondary  NameNode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72" name="object 57"/>
          <p:cNvSpPr>
            <a:spLocks/>
          </p:cNvSpPr>
          <p:nvPr/>
        </p:nvSpPr>
        <p:spPr bwMode="auto">
          <a:xfrm>
            <a:off x="2644775" y="2551113"/>
            <a:ext cx="127000" cy="365125"/>
          </a:xfrm>
          <a:custGeom>
            <a:avLst/>
            <a:gdLst/>
            <a:ahLst/>
            <a:cxnLst>
              <a:cxn ang="0">
                <a:pos x="53593" y="238760"/>
              </a:cxn>
              <a:cxn ang="0">
                <a:pos x="0" y="238760"/>
              </a:cxn>
              <a:cxn ang="0">
                <a:pos x="63500" y="365760"/>
              </a:cxn>
              <a:cxn ang="0">
                <a:pos x="120650" y="251460"/>
              </a:cxn>
              <a:cxn ang="0">
                <a:pos x="53593" y="251460"/>
              </a:cxn>
              <a:cxn ang="0">
                <a:pos x="53593" y="238760"/>
              </a:cxn>
              <a:cxn ang="0">
                <a:pos x="73406" y="0"/>
              </a:cxn>
              <a:cxn ang="0">
                <a:pos x="53593" y="0"/>
              </a:cxn>
              <a:cxn ang="0">
                <a:pos x="53593" y="251460"/>
              </a:cxn>
              <a:cxn ang="0">
                <a:pos x="73406" y="251460"/>
              </a:cxn>
              <a:cxn ang="0">
                <a:pos x="73406" y="0"/>
              </a:cxn>
              <a:cxn ang="0">
                <a:pos x="127000" y="238760"/>
              </a:cxn>
              <a:cxn ang="0">
                <a:pos x="73406" y="238760"/>
              </a:cxn>
              <a:cxn ang="0">
                <a:pos x="73406" y="251460"/>
              </a:cxn>
              <a:cxn ang="0">
                <a:pos x="120650" y="251460"/>
              </a:cxn>
              <a:cxn ang="0">
                <a:pos x="127000" y="238760"/>
              </a:cxn>
            </a:cxnLst>
            <a:rect l="0" t="0" r="r" b="b"/>
            <a:pathLst>
              <a:path w="127000" h="365760">
                <a:moveTo>
                  <a:pt x="53593" y="238760"/>
                </a:moveTo>
                <a:lnTo>
                  <a:pt x="0" y="238760"/>
                </a:lnTo>
                <a:lnTo>
                  <a:pt x="63500" y="365760"/>
                </a:lnTo>
                <a:lnTo>
                  <a:pt x="120650" y="251460"/>
                </a:lnTo>
                <a:lnTo>
                  <a:pt x="53593" y="251460"/>
                </a:lnTo>
                <a:lnTo>
                  <a:pt x="53593" y="238760"/>
                </a:lnTo>
                <a:close/>
              </a:path>
              <a:path w="127000" h="365760">
                <a:moveTo>
                  <a:pt x="73406" y="0"/>
                </a:moveTo>
                <a:lnTo>
                  <a:pt x="53593" y="0"/>
                </a:lnTo>
                <a:lnTo>
                  <a:pt x="53593" y="251460"/>
                </a:lnTo>
                <a:lnTo>
                  <a:pt x="73406" y="251460"/>
                </a:lnTo>
                <a:lnTo>
                  <a:pt x="73406" y="0"/>
                </a:lnTo>
                <a:close/>
              </a:path>
              <a:path w="127000" h="365760">
                <a:moveTo>
                  <a:pt x="127000" y="238760"/>
                </a:moveTo>
                <a:lnTo>
                  <a:pt x="73406" y="238760"/>
                </a:lnTo>
                <a:lnTo>
                  <a:pt x="73406" y="251460"/>
                </a:lnTo>
                <a:lnTo>
                  <a:pt x="120650" y="251460"/>
                </a:lnTo>
                <a:lnTo>
                  <a:pt x="127000" y="23876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3" name="object 58"/>
          <p:cNvSpPr txBox="1">
            <a:spLocks noChangeArrowheads="1"/>
          </p:cNvSpPr>
          <p:nvPr/>
        </p:nvSpPr>
        <p:spPr bwMode="auto">
          <a:xfrm>
            <a:off x="1865313" y="3908425"/>
            <a:ext cx="15716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1557338" algn="l"/>
              </a:tabLst>
            </a:pPr>
            <a:r>
              <a:rPr lang="en-US" sz="1200" u="sng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	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74" name="object 59"/>
          <p:cNvSpPr>
            <a:spLocks/>
          </p:cNvSpPr>
          <p:nvPr/>
        </p:nvSpPr>
        <p:spPr bwMode="auto">
          <a:xfrm>
            <a:off x="6386513" y="2551113"/>
            <a:ext cx="127000" cy="365125"/>
          </a:xfrm>
          <a:custGeom>
            <a:avLst/>
            <a:gdLst/>
            <a:ahLst/>
            <a:cxnLst>
              <a:cxn ang="0">
                <a:pos x="53594" y="238760"/>
              </a:cxn>
              <a:cxn ang="0">
                <a:pos x="0" y="238760"/>
              </a:cxn>
              <a:cxn ang="0">
                <a:pos x="63500" y="365760"/>
              </a:cxn>
              <a:cxn ang="0">
                <a:pos x="120650" y="251460"/>
              </a:cxn>
              <a:cxn ang="0">
                <a:pos x="53594" y="251460"/>
              </a:cxn>
              <a:cxn ang="0">
                <a:pos x="53594" y="238760"/>
              </a:cxn>
              <a:cxn ang="0">
                <a:pos x="73406" y="0"/>
              </a:cxn>
              <a:cxn ang="0">
                <a:pos x="53594" y="0"/>
              </a:cxn>
              <a:cxn ang="0">
                <a:pos x="53594" y="251460"/>
              </a:cxn>
              <a:cxn ang="0">
                <a:pos x="73406" y="251460"/>
              </a:cxn>
              <a:cxn ang="0">
                <a:pos x="73406" y="0"/>
              </a:cxn>
              <a:cxn ang="0">
                <a:pos x="127000" y="238760"/>
              </a:cxn>
              <a:cxn ang="0">
                <a:pos x="73406" y="238760"/>
              </a:cxn>
              <a:cxn ang="0">
                <a:pos x="73406" y="251460"/>
              </a:cxn>
              <a:cxn ang="0">
                <a:pos x="120650" y="251460"/>
              </a:cxn>
              <a:cxn ang="0">
                <a:pos x="127000" y="238760"/>
              </a:cxn>
            </a:cxnLst>
            <a:rect l="0" t="0" r="r" b="b"/>
            <a:pathLst>
              <a:path w="127000" h="365760">
                <a:moveTo>
                  <a:pt x="53594" y="238760"/>
                </a:moveTo>
                <a:lnTo>
                  <a:pt x="0" y="238760"/>
                </a:lnTo>
                <a:lnTo>
                  <a:pt x="63500" y="365760"/>
                </a:lnTo>
                <a:lnTo>
                  <a:pt x="120650" y="251460"/>
                </a:lnTo>
                <a:lnTo>
                  <a:pt x="53594" y="251460"/>
                </a:lnTo>
                <a:lnTo>
                  <a:pt x="53594" y="238760"/>
                </a:lnTo>
                <a:close/>
              </a:path>
              <a:path w="127000" h="365760">
                <a:moveTo>
                  <a:pt x="73406" y="0"/>
                </a:moveTo>
                <a:lnTo>
                  <a:pt x="53594" y="0"/>
                </a:lnTo>
                <a:lnTo>
                  <a:pt x="53594" y="251460"/>
                </a:lnTo>
                <a:lnTo>
                  <a:pt x="73406" y="251460"/>
                </a:lnTo>
                <a:lnTo>
                  <a:pt x="73406" y="0"/>
                </a:lnTo>
                <a:close/>
              </a:path>
              <a:path w="127000" h="365760">
                <a:moveTo>
                  <a:pt x="127000" y="238760"/>
                </a:moveTo>
                <a:lnTo>
                  <a:pt x="73406" y="238760"/>
                </a:lnTo>
                <a:lnTo>
                  <a:pt x="73406" y="251460"/>
                </a:lnTo>
                <a:lnTo>
                  <a:pt x="120650" y="251460"/>
                </a:lnTo>
                <a:lnTo>
                  <a:pt x="127000" y="23876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5" name="object 60"/>
          <p:cNvSpPr>
            <a:spLocks/>
          </p:cNvSpPr>
          <p:nvPr/>
        </p:nvSpPr>
        <p:spPr bwMode="auto">
          <a:xfrm>
            <a:off x="6992938" y="4816475"/>
            <a:ext cx="2082800" cy="233363"/>
          </a:xfrm>
          <a:custGeom>
            <a:avLst/>
            <a:gdLst/>
            <a:ahLst/>
            <a:cxnLst>
              <a:cxn ang="0">
                <a:pos x="0" y="233172"/>
              </a:cxn>
              <a:cxn ang="0">
                <a:pos x="2081783" y="233172"/>
              </a:cxn>
              <a:cxn ang="0">
                <a:pos x="2081783" y="0"/>
              </a:cxn>
              <a:cxn ang="0">
                <a:pos x="0" y="0"/>
              </a:cxn>
              <a:cxn ang="0">
                <a:pos x="0" y="233172"/>
              </a:cxn>
            </a:cxnLst>
            <a:rect l="0" t="0" r="r" b="b"/>
            <a:pathLst>
              <a:path w="2082165" h="233679">
                <a:moveTo>
                  <a:pt x="0" y="233172"/>
                </a:moveTo>
                <a:lnTo>
                  <a:pt x="2081783" y="233172"/>
                </a:lnTo>
                <a:lnTo>
                  <a:pt x="2081783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6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22"/>
              </a:rPr>
              <a:t>www.edureka.co/hadoop-admin</a:t>
            </a:r>
          </a:p>
        </p:txBody>
      </p:sp>
      <p:sp>
        <p:nvSpPr>
          <p:cNvPr id="62" name="object 62"/>
          <p:cNvSpPr>
            <a:spLocks noGrp="1"/>
          </p:cNvSpPr>
          <p:nvPr>
            <p:ph type="sldNum" sz="quarter" idx="12"/>
          </p:nvPr>
        </p:nvSpPr>
        <p:spPr/>
        <p:txBody>
          <a:bodyPr tIns="16510" rtlCol="0"/>
          <a:lstStyle/>
          <a:p>
            <a:pPr marL="571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E961F4AD-0EE6-4726-993F-1355ED621297}" type="slidenum">
              <a:rPr b="0" dirty="0">
                <a:latin typeface="Tahoma"/>
                <a:cs typeface="Tahoma"/>
              </a:rPr>
              <a:pPr marL="5715" fontAlgn="auto">
                <a:spcBef>
                  <a:spcPts val="130"/>
                </a:spcBef>
                <a:spcAft>
                  <a:spcPts val="0"/>
                </a:spcAft>
                <a:defRPr/>
              </a:p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5943600" y="2871788"/>
            <a:ext cx="2509838" cy="14525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5943600" y="2871788"/>
            <a:ext cx="2509838" cy="1452562"/>
          </a:xfrm>
          <a:custGeom>
            <a:avLst/>
            <a:gdLst/>
            <a:ahLst/>
            <a:cxnLst>
              <a:cxn ang="0">
                <a:pos x="0" y="242061"/>
              </a:cxn>
              <a:cxn ang="0">
                <a:pos x="4916" y="193265"/>
              </a:cxn>
              <a:cxn ang="0">
                <a:pos x="19016" y="147822"/>
              </a:cxn>
              <a:cxn ang="0">
                <a:pos x="41328" y="106703"/>
              </a:cxn>
              <a:cxn ang="0">
                <a:pos x="70881" y="70881"/>
              </a:cxn>
              <a:cxn ang="0">
                <a:pos x="106703" y="41328"/>
              </a:cxn>
              <a:cxn ang="0">
                <a:pos x="147822" y="19016"/>
              </a:cxn>
              <a:cxn ang="0">
                <a:pos x="193265" y="4916"/>
              </a:cxn>
              <a:cxn ang="0">
                <a:pos x="242062" y="0"/>
              </a:cxn>
              <a:cxn ang="0">
                <a:pos x="2267966" y="0"/>
              </a:cxn>
              <a:cxn ang="0">
                <a:pos x="2316762" y="4916"/>
              </a:cxn>
              <a:cxn ang="0">
                <a:pos x="2362205" y="19016"/>
              </a:cxn>
              <a:cxn ang="0">
                <a:pos x="2403324" y="41328"/>
              </a:cxn>
              <a:cxn ang="0">
                <a:pos x="2439146" y="70881"/>
              </a:cxn>
              <a:cxn ang="0">
                <a:pos x="2468699" y="106703"/>
              </a:cxn>
              <a:cxn ang="0">
                <a:pos x="2491011" y="147822"/>
              </a:cxn>
              <a:cxn ang="0">
                <a:pos x="2505111" y="193265"/>
              </a:cxn>
              <a:cxn ang="0">
                <a:pos x="2510028" y="242061"/>
              </a:cxn>
              <a:cxn ang="0">
                <a:pos x="2510028" y="1210309"/>
              </a:cxn>
              <a:cxn ang="0">
                <a:pos x="2505111" y="1259091"/>
              </a:cxn>
              <a:cxn ang="0">
                <a:pos x="2491011" y="1304528"/>
              </a:cxn>
              <a:cxn ang="0">
                <a:pos x="2468699" y="1345646"/>
              </a:cxn>
              <a:cxn ang="0">
                <a:pos x="2439146" y="1381471"/>
              </a:cxn>
              <a:cxn ang="0">
                <a:pos x="2403324" y="1411029"/>
              </a:cxn>
              <a:cxn ang="0">
                <a:pos x="2362205" y="1433348"/>
              </a:cxn>
              <a:cxn ang="0">
                <a:pos x="2316762" y="1447453"/>
              </a:cxn>
              <a:cxn ang="0">
                <a:pos x="2267966" y="1452371"/>
              </a:cxn>
              <a:cxn ang="0">
                <a:pos x="242062" y="1452371"/>
              </a:cxn>
              <a:cxn ang="0">
                <a:pos x="193265" y="1447453"/>
              </a:cxn>
              <a:cxn ang="0">
                <a:pos x="147822" y="1433348"/>
              </a:cxn>
              <a:cxn ang="0">
                <a:pos x="106703" y="1411029"/>
              </a:cxn>
              <a:cxn ang="0">
                <a:pos x="70881" y="1381471"/>
              </a:cxn>
              <a:cxn ang="0">
                <a:pos x="41328" y="1345646"/>
              </a:cxn>
              <a:cxn ang="0">
                <a:pos x="19016" y="1304528"/>
              </a:cxn>
              <a:cxn ang="0">
                <a:pos x="4916" y="1259091"/>
              </a:cxn>
              <a:cxn ang="0">
                <a:pos x="0" y="1210309"/>
              </a:cxn>
              <a:cxn ang="0">
                <a:pos x="0" y="242061"/>
              </a:cxn>
            </a:cxnLst>
            <a:rect l="0" t="0" r="r" b="b"/>
            <a:pathLst>
              <a:path w="2510154" h="1452879">
                <a:moveTo>
                  <a:pt x="0" y="242061"/>
                </a:moveTo>
                <a:lnTo>
                  <a:pt x="4916" y="193265"/>
                </a:lnTo>
                <a:lnTo>
                  <a:pt x="19016" y="147822"/>
                </a:lnTo>
                <a:lnTo>
                  <a:pt x="41328" y="106703"/>
                </a:lnTo>
                <a:lnTo>
                  <a:pt x="70881" y="70881"/>
                </a:lnTo>
                <a:lnTo>
                  <a:pt x="106703" y="41328"/>
                </a:lnTo>
                <a:lnTo>
                  <a:pt x="147822" y="19016"/>
                </a:lnTo>
                <a:lnTo>
                  <a:pt x="193265" y="4916"/>
                </a:lnTo>
                <a:lnTo>
                  <a:pt x="242062" y="0"/>
                </a:lnTo>
                <a:lnTo>
                  <a:pt x="2267966" y="0"/>
                </a:lnTo>
                <a:lnTo>
                  <a:pt x="2316762" y="4916"/>
                </a:lnTo>
                <a:lnTo>
                  <a:pt x="2362205" y="19016"/>
                </a:lnTo>
                <a:lnTo>
                  <a:pt x="2403324" y="41328"/>
                </a:lnTo>
                <a:lnTo>
                  <a:pt x="2439146" y="70881"/>
                </a:lnTo>
                <a:lnTo>
                  <a:pt x="2468699" y="106703"/>
                </a:lnTo>
                <a:lnTo>
                  <a:pt x="2491011" y="147822"/>
                </a:lnTo>
                <a:lnTo>
                  <a:pt x="2505111" y="193265"/>
                </a:lnTo>
                <a:lnTo>
                  <a:pt x="2510028" y="242061"/>
                </a:lnTo>
                <a:lnTo>
                  <a:pt x="2510028" y="1210309"/>
                </a:lnTo>
                <a:lnTo>
                  <a:pt x="2505111" y="1259091"/>
                </a:lnTo>
                <a:lnTo>
                  <a:pt x="2491011" y="1304528"/>
                </a:lnTo>
                <a:lnTo>
                  <a:pt x="2468699" y="1345646"/>
                </a:lnTo>
                <a:lnTo>
                  <a:pt x="2439146" y="1381471"/>
                </a:lnTo>
                <a:lnTo>
                  <a:pt x="2403324" y="1411029"/>
                </a:lnTo>
                <a:lnTo>
                  <a:pt x="2362205" y="1433348"/>
                </a:lnTo>
                <a:lnTo>
                  <a:pt x="2316762" y="1447453"/>
                </a:lnTo>
                <a:lnTo>
                  <a:pt x="2267966" y="1452371"/>
                </a:lnTo>
                <a:lnTo>
                  <a:pt x="242062" y="1452371"/>
                </a:lnTo>
                <a:lnTo>
                  <a:pt x="193265" y="1447453"/>
                </a:lnTo>
                <a:lnTo>
                  <a:pt x="147822" y="1433348"/>
                </a:lnTo>
                <a:lnTo>
                  <a:pt x="106703" y="1411029"/>
                </a:lnTo>
                <a:lnTo>
                  <a:pt x="70881" y="1381471"/>
                </a:lnTo>
                <a:lnTo>
                  <a:pt x="41328" y="1345646"/>
                </a:lnTo>
                <a:lnTo>
                  <a:pt x="19016" y="1304528"/>
                </a:lnTo>
                <a:lnTo>
                  <a:pt x="4916" y="1259091"/>
                </a:lnTo>
                <a:lnTo>
                  <a:pt x="0" y="1210309"/>
                </a:lnTo>
                <a:lnTo>
                  <a:pt x="0" y="242061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3116263" y="2892425"/>
            <a:ext cx="2509837" cy="14525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3116263" y="2892425"/>
            <a:ext cx="2509837" cy="1452563"/>
          </a:xfrm>
          <a:custGeom>
            <a:avLst/>
            <a:gdLst/>
            <a:ahLst/>
            <a:cxnLst>
              <a:cxn ang="0">
                <a:pos x="0" y="242062"/>
              </a:cxn>
              <a:cxn ang="0">
                <a:pos x="4916" y="193265"/>
              </a:cxn>
              <a:cxn ang="0">
                <a:pos x="19016" y="147822"/>
              </a:cxn>
              <a:cxn ang="0">
                <a:pos x="41328" y="106703"/>
              </a:cxn>
              <a:cxn ang="0">
                <a:pos x="70881" y="70881"/>
              </a:cxn>
              <a:cxn ang="0">
                <a:pos x="106703" y="41328"/>
              </a:cxn>
              <a:cxn ang="0">
                <a:pos x="147822" y="19016"/>
              </a:cxn>
              <a:cxn ang="0">
                <a:pos x="193265" y="4916"/>
              </a:cxn>
              <a:cxn ang="0">
                <a:pos x="242061" y="0"/>
              </a:cxn>
              <a:cxn ang="0">
                <a:pos x="2267966" y="0"/>
              </a:cxn>
              <a:cxn ang="0">
                <a:pos x="2316762" y="4916"/>
              </a:cxn>
              <a:cxn ang="0">
                <a:pos x="2362205" y="19016"/>
              </a:cxn>
              <a:cxn ang="0">
                <a:pos x="2403324" y="41328"/>
              </a:cxn>
              <a:cxn ang="0">
                <a:pos x="2439146" y="70881"/>
              </a:cxn>
              <a:cxn ang="0">
                <a:pos x="2468699" y="106703"/>
              </a:cxn>
              <a:cxn ang="0">
                <a:pos x="2491011" y="147822"/>
              </a:cxn>
              <a:cxn ang="0">
                <a:pos x="2505111" y="193265"/>
              </a:cxn>
              <a:cxn ang="0">
                <a:pos x="2510028" y="242062"/>
              </a:cxn>
              <a:cxn ang="0">
                <a:pos x="2510028" y="1210310"/>
              </a:cxn>
              <a:cxn ang="0">
                <a:pos x="2505111" y="1259091"/>
              </a:cxn>
              <a:cxn ang="0">
                <a:pos x="2491011" y="1304528"/>
              </a:cxn>
              <a:cxn ang="0">
                <a:pos x="2468699" y="1345646"/>
              </a:cxn>
              <a:cxn ang="0">
                <a:pos x="2439146" y="1381471"/>
              </a:cxn>
              <a:cxn ang="0">
                <a:pos x="2403324" y="1411029"/>
              </a:cxn>
              <a:cxn ang="0">
                <a:pos x="2362205" y="1433348"/>
              </a:cxn>
              <a:cxn ang="0">
                <a:pos x="2316762" y="1447453"/>
              </a:cxn>
              <a:cxn ang="0">
                <a:pos x="2267966" y="1452372"/>
              </a:cxn>
              <a:cxn ang="0">
                <a:pos x="242061" y="1452372"/>
              </a:cxn>
              <a:cxn ang="0">
                <a:pos x="193265" y="1447453"/>
              </a:cxn>
              <a:cxn ang="0">
                <a:pos x="147822" y="1433348"/>
              </a:cxn>
              <a:cxn ang="0">
                <a:pos x="106703" y="1411029"/>
              </a:cxn>
              <a:cxn ang="0">
                <a:pos x="70881" y="1381471"/>
              </a:cxn>
              <a:cxn ang="0">
                <a:pos x="41328" y="1345646"/>
              </a:cxn>
              <a:cxn ang="0">
                <a:pos x="19016" y="1304528"/>
              </a:cxn>
              <a:cxn ang="0">
                <a:pos x="4916" y="1259091"/>
              </a:cxn>
              <a:cxn ang="0">
                <a:pos x="0" y="1210310"/>
              </a:cxn>
              <a:cxn ang="0">
                <a:pos x="0" y="242062"/>
              </a:cxn>
            </a:cxnLst>
            <a:rect l="0" t="0" r="r" b="b"/>
            <a:pathLst>
              <a:path w="2510154" h="1452879">
                <a:moveTo>
                  <a:pt x="0" y="242062"/>
                </a:moveTo>
                <a:lnTo>
                  <a:pt x="4916" y="193265"/>
                </a:lnTo>
                <a:lnTo>
                  <a:pt x="19016" y="147822"/>
                </a:lnTo>
                <a:lnTo>
                  <a:pt x="41328" y="106703"/>
                </a:lnTo>
                <a:lnTo>
                  <a:pt x="70881" y="70881"/>
                </a:lnTo>
                <a:lnTo>
                  <a:pt x="106703" y="41328"/>
                </a:lnTo>
                <a:lnTo>
                  <a:pt x="147822" y="19016"/>
                </a:lnTo>
                <a:lnTo>
                  <a:pt x="193265" y="4916"/>
                </a:lnTo>
                <a:lnTo>
                  <a:pt x="242061" y="0"/>
                </a:lnTo>
                <a:lnTo>
                  <a:pt x="2267966" y="0"/>
                </a:lnTo>
                <a:lnTo>
                  <a:pt x="2316762" y="4916"/>
                </a:lnTo>
                <a:lnTo>
                  <a:pt x="2362205" y="19016"/>
                </a:lnTo>
                <a:lnTo>
                  <a:pt x="2403324" y="41328"/>
                </a:lnTo>
                <a:lnTo>
                  <a:pt x="2439146" y="70881"/>
                </a:lnTo>
                <a:lnTo>
                  <a:pt x="2468699" y="106703"/>
                </a:lnTo>
                <a:lnTo>
                  <a:pt x="2491011" y="147822"/>
                </a:lnTo>
                <a:lnTo>
                  <a:pt x="2505111" y="193265"/>
                </a:lnTo>
                <a:lnTo>
                  <a:pt x="2510028" y="242062"/>
                </a:lnTo>
                <a:lnTo>
                  <a:pt x="2510028" y="1210310"/>
                </a:lnTo>
                <a:lnTo>
                  <a:pt x="2505111" y="1259091"/>
                </a:lnTo>
                <a:lnTo>
                  <a:pt x="2491011" y="1304528"/>
                </a:lnTo>
                <a:lnTo>
                  <a:pt x="2468699" y="1345646"/>
                </a:lnTo>
                <a:lnTo>
                  <a:pt x="2439146" y="1381471"/>
                </a:lnTo>
                <a:lnTo>
                  <a:pt x="2403324" y="1411029"/>
                </a:lnTo>
                <a:lnTo>
                  <a:pt x="2362205" y="1433348"/>
                </a:lnTo>
                <a:lnTo>
                  <a:pt x="2316762" y="1447453"/>
                </a:lnTo>
                <a:lnTo>
                  <a:pt x="2267966" y="1452372"/>
                </a:lnTo>
                <a:lnTo>
                  <a:pt x="242061" y="1452372"/>
                </a:lnTo>
                <a:lnTo>
                  <a:pt x="193265" y="1447453"/>
                </a:lnTo>
                <a:lnTo>
                  <a:pt x="147822" y="1433348"/>
                </a:lnTo>
                <a:lnTo>
                  <a:pt x="106703" y="1411029"/>
                </a:lnTo>
                <a:lnTo>
                  <a:pt x="70881" y="1381471"/>
                </a:lnTo>
                <a:lnTo>
                  <a:pt x="41328" y="1345646"/>
                </a:lnTo>
                <a:lnTo>
                  <a:pt x="19016" y="1304528"/>
                </a:lnTo>
                <a:lnTo>
                  <a:pt x="4916" y="1259091"/>
                </a:lnTo>
                <a:lnTo>
                  <a:pt x="0" y="1210310"/>
                </a:lnTo>
                <a:lnTo>
                  <a:pt x="0" y="242062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2943225" y="2641600"/>
            <a:ext cx="1573213" cy="873125"/>
          </a:xfrm>
          <a:custGeom>
            <a:avLst/>
            <a:gdLst/>
            <a:ahLst/>
            <a:cxnLst>
              <a:cxn ang="0">
                <a:pos x="1504165" y="31260"/>
              </a:cxn>
              <a:cxn ang="0">
                <a:pos x="0" y="861949"/>
              </a:cxn>
              <a:cxn ang="0">
                <a:pos x="6095" y="873125"/>
              </a:cxn>
              <a:cxn ang="0">
                <a:pos x="1510287" y="42365"/>
              </a:cxn>
              <a:cxn ang="0">
                <a:pos x="1504165" y="31260"/>
              </a:cxn>
              <a:cxn ang="0">
                <a:pos x="1556631" y="25145"/>
              </a:cxn>
              <a:cxn ang="0">
                <a:pos x="1515236" y="25145"/>
              </a:cxn>
              <a:cxn ang="0">
                <a:pos x="1521459" y="36194"/>
              </a:cxn>
              <a:cxn ang="0">
                <a:pos x="1510287" y="42365"/>
              </a:cxn>
              <a:cxn ang="0">
                <a:pos x="1525651" y="70231"/>
              </a:cxn>
              <a:cxn ang="0">
                <a:pos x="1556631" y="25145"/>
              </a:cxn>
              <a:cxn ang="0">
                <a:pos x="1515236" y="25145"/>
              </a:cxn>
              <a:cxn ang="0">
                <a:pos x="1504165" y="31260"/>
              </a:cxn>
              <a:cxn ang="0">
                <a:pos x="1510287" y="42365"/>
              </a:cxn>
              <a:cxn ang="0">
                <a:pos x="1521459" y="36194"/>
              </a:cxn>
              <a:cxn ang="0">
                <a:pos x="1515236" y="25145"/>
              </a:cxn>
              <a:cxn ang="0">
                <a:pos x="1573910" y="0"/>
              </a:cxn>
              <a:cxn ang="0">
                <a:pos x="1488820" y="3428"/>
              </a:cxn>
              <a:cxn ang="0">
                <a:pos x="1504165" y="31260"/>
              </a:cxn>
              <a:cxn ang="0">
                <a:pos x="1515236" y="25145"/>
              </a:cxn>
              <a:cxn ang="0">
                <a:pos x="1556631" y="25145"/>
              </a:cxn>
              <a:cxn ang="0">
                <a:pos x="1573910" y="0"/>
              </a:cxn>
            </a:cxnLst>
            <a:rect l="0" t="0" r="r" b="b"/>
            <a:pathLst>
              <a:path w="1574164" h="873125">
                <a:moveTo>
                  <a:pt x="1504165" y="31260"/>
                </a:moveTo>
                <a:lnTo>
                  <a:pt x="0" y="861949"/>
                </a:lnTo>
                <a:lnTo>
                  <a:pt x="6095" y="873125"/>
                </a:lnTo>
                <a:lnTo>
                  <a:pt x="1510287" y="42365"/>
                </a:lnTo>
                <a:lnTo>
                  <a:pt x="1504165" y="31260"/>
                </a:lnTo>
                <a:close/>
              </a:path>
              <a:path w="1574164" h="873125">
                <a:moveTo>
                  <a:pt x="1556631" y="25145"/>
                </a:moveTo>
                <a:lnTo>
                  <a:pt x="1515236" y="25145"/>
                </a:lnTo>
                <a:lnTo>
                  <a:pt x="1521459" y="36194"/>
                </a:lnTo>
                <a:lnTo>
                  <a:pt x="1510287" y="42365"/>
                </a:lnTo>
                <a:lnTo>
                  <a:pt x="1525651" y="70231"/>
                </a:lnTo>
                <a:lnTo>
                  <a:pt x="1556631" y="25145"/>
                </a:lnTo>
                <a:close/>
              </a:path>
              <a:path w="1574164" h="873125">
                <a:moveTo>
                  <a:pt x="1515236" y="25145"/>
                </a:moveTo>
                <a:lnTo>
                  <a:pt x="1504165" y="31260"/>
                </a:lnTo>
                <a:lnTo>
                  <a:pt x="1510287" y="42365"/>
                </a:lnTo>
                <a:lnTo>
                  <a:pt x="1521459" y="36194"/>
                </a:lnTo>
                <a:lnTo>
                  <a:pt x="1515236" y="25145"/>
                </a:lnTo>
                <a:close/>
              </a:path>
              <a:path w="1574164" h="873125">
                <a:moveTo>
                  <a:pt x="1573910" y="0"/>
                </a:moveTo>
                <a:lnTo>
                  <a:pt x="1488820" y="3428"/>
                </a:lnTo>
                <a:lnTo>
                  <a:pt x="1504165" y="31260"/>
                </a:lnTo>
                <a:lnTo>
                  <a:pt x="1515236" y="25145"/>
                </a:lnTo>
                <a:lnTo>
                  <a:pt x="1556631" y="25145"/>
                </a:lnTo>
                <a:lnTo>
                  <a:pt x="1573910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8"/>
          <p:cNvSpPr>
            <a:spLocks noChangeArrowheads="1"/>
          </p:cNvSpPr>
          <p:nvPr/>
        </p:nvSpPr>
        <p:spPr bwMode="auto">
          <a:xfrm>
            <a:off x="307975" y="2876550"/>
            <a:ext cx="2509838" cy="1452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8" name="object 9"/>
          <p:cNvSpPr>
            <a:spLocks/>
          </p:cNvSpPr>
          <p:nvPr/>
        </p:nvSpPr>
        <p:spPr bwMode="auto">
          <a:xfrm>
            <a:off x="307975" y="2876550"/>
            <a:ext cx="2509838" cy="1454150"/>
          </a:xfrm>
          <a:custGeom>
            <a:avLst/>
            <a:gdLst/>
            <a:ahLst/>
            <a:cxnLst>
              <a:cxn ang="0">
                <a:pos x="0" y="242062"/>
              </a:cxn>
              <a:cxn ang="0">
                <a:pos x="4918" y="193265"/>
              </a:cxn>
              <a:cxn ang="0">
                <a:pos x="19023" y="147822"/>
              </a:cxn>
              <a:cxn ang="0">
                <a:pos x="41342" y="106703"/>
              </a:cxn>
              <a:cxn ang="0">
                <a:pos x="70900" y="70881"/>
              </a:cxn>
              <a:cxn ang="0">
                <a:pos x="106725" y="41328"/>
              </a:cxn>
              <a:cxn ang="0">
                <a:pos x="147843" y="19016"/>
              </a:cxn>
              <a:cxn ang="0">
                <a:pos x="193280" y="4916"/>
              </a:cxn>
              <a:cxn ang="0">
                <a:pos x="242061" y="0"/>
              </a:cxn>
              <a:cxn ang="0">
                <a:pos x="2267966" y="0"/>
              </a:cxn>
              <a:cxn ang="0">
                <a:pos x="2316762" y="4916"/>
              </a:cxn>
              <a:cxn ang="0">
                <a:pos x="2362205" y="19016"/>
              </a:cxn>
              <a:cxn ang="0">
                <a:pos x="2403324" y="41328"/>
              </a:cxn>
              <a:cxn ang="0">
                <a:pos x="2439146" y="70881"/>
              </a:cxn>
              <a:cxn ang="0">
                <a:pos x="2468699" y="106703"/>
              </a:cxn>
              <a:cxn ang="0">
                <a:pos x="2491011" y="147822"/>
              </a:cxn>
              <a:cxn ang="0">
                <a:pos x="2505111" y="193265"/>
              </a:cxn>
              <a:cxn ang="0">
                <a:pos x="2510028" y="242062"/>
              </a:cxn>
              <a:cxn ang="0">
                <a:pos x="2510028" y="1210297"/>
              </a:cxn>
              <a:cxn ang="0">
                <a:pos x="2505111" y="1259083"/>
              </a:cxn>
              <a:cxn ang="0">
                <a:pos x="2491011" y="1304523"/>
              </a:cxn>
              <a:cxn ang="0">
                <a:pos x="2468699" y="1345643"/>
              </a:cxn>
              <a:cxn ang="0">
                <a:pos x="2439146" y="1381469"/>
              </a:cxn>
              <a:cxn ang="0">
                <a:pos x="2403324" y="1411029"/>
              </a:cxn>
              <a:cxn ang="0">
                <a:pos x="2362205" y="1433348"/>
              </a:cxn>
              <a:cxn ang="0">
                <a:pos x="2316762" y="1447453"/>
              </a:cxn>
              <a:cxn ang="0">
                <a:pos x="2267966" y="1452372"/>
              </a:cxn>
              <a:cxn ang="0">
                <a:pos x="242061" y="1452372"/>
              </a:cxn>
              <a:cxn ang="0">
                <a:pos x="193280" y="1447453"/>
              </a:cxn>
              <a:cxn ang="0">
                <a:pos x="147843" y="1433348"/>
              </a:cxn>
              <a:cxn ang="0">
                <a:pos x="106725" y="1411029"/>
              </a:cxn>
              <a:cxn ang="0">
                <a:pos x="70900" y="1381469"/>
              </a:cxn>
              <a:cxn ang="0">
                <a:pos x="41342" y="1345643"/>
              </a:cxn>
              <a:cxn ang="0">
                <a:pos x="19023" y="1304523"/>
              </a:cxn>
              <a:cxn ang="0">
                <a:pos x="4918" y="1259083"/>
              </a:cxn>
              <a:cxn ang="0">
                <a:pos x="0" y="1210297"/>
              </a:cxn>
              <a:cxn ang="0">
                <a:pos x="0" y="242062"/>
              </a:cxn>
            </a:cxnLst>
            <a:rect l="0" t="0" r="r" b="b"/>
            <a:pathLst>
              <a:path w="2510155" h="1452879">
                <a:moveTo>
                  <a:pt x="0" y="242062"/>
                </a:moveTo>
                <a:lnTo>
                  <a:pt x="4918" y="193265"/>
                </a:lnTo>
                <a:lnTo>
                  <a:pt x="19023" y="147822"/>
                </a:lnTo>
                <a:lnTo>
                  <a:pt x="41342" y="106703"/>
                </a:lnTo>
                <a:lnTo>
                  <a:pt x="70900" y="70881"/>
                </a:lnTo>
                <a:lnTo>
                  <a:pt x="106725" y="41328"/>
                </a:lnTo>
                <a:lnTo>
                  <a:pt x="147843" y="19016"/>
                </a:lnTo>
                <a:lnTo>
                  <a:pt x="193280" y="4916"/>
                </a:lnTo>
                <a:lnTo>
                  <a:pt x="242061" y="0"/>
                </a:lnTo>
                <a:lnTo>
                  <a:pt x="2267966" y="0"/>
                </a:lnTo>
                <a:lnTo>
                  <a:pt x="2316762" y="4916"/>
                </a:lnTo>
                <a:lnTo>
                  <a:pt x="2362205" y="19016"/>
                </a:lnTo>
                <a:lnTo>
                  <a:pt x="2403324" y="41328"/>
                </a:lnTo>
                <a:lnTo>
                  <a:pt x="2439146" y="70881"/>
                </a:lnTo>
                <a:lnTo>
                  <a:pt x="2468699" y="106703"/>
                </a:lnTo>
                <a:lnTo>
                  <a:pt x="2491011" y="147822"/>
                </a:lnTo>
                <a:lnTo>
                  <a:pt x="2505111" y="193265"/>
                </a:lnTo>
                <a:lnTo>
                  <a:pt x="2510028" y="242062"/>
                </a:lnTo>
                <a:lnTo>
                  <a:pt x="2510028" y="1210297"/>
                </a:lnTo>
                <a:lnTo>
                  <a:pt x="2505111" y="1259083"/>
                </a:lnTo>
                <a:lnTo>
                  <a:pt x="2491011" y="1304523"/>
                </a:lnTo>
                <a:lnTo>
                  <a:pt x="2468699" y="1345643"/>
                </a:lnTo>
                <a:lnTo>
                  <a:pt x="2439146" y="1381469"/>
                </a:lnTo>
                <a:lnTo>
                  <a:pt x="2403324" y="1411029"/>
                </a:lnTo>
                <a:lnTo>
                  <a:pt x="2362205" y="1433348"/>
                </a:lnTo>
                <a:lnTo>
                  <a:pt x="2316762" y="1447453"/>
                </a:lnTo>
                <a:lnTo>
                  <a:pt x="2267966" y="1452372"/>
                </a:lnTo>
                <a:lnTo>
                  <a:pt x="242061" y="1452372"/>
                </a:lnTo>
                <a:lnTo>
                  <a:pt x="193280" y="1447453"/>
                </a:lnTo>
                <a:lnTo>
                  <a:pt x="147843" y="1433348"/>
                </a:lnTo>
                <a:lnTo>
                  <a:pt x="106725" y="1411029"/>
                </a:lnTo>
                <a:lnTo>
                  <a:pt x="70900" y="1381469"/>
                </a:lnTo>
                <a:lnTo>
                  <a:pt x="41342" y="1345643"/>
                </a:lnTo>
                <a:lnTo>
                  <a:pt x="19023" y="1304523"/>
                </a:lnTo>
                <a:lnTo>
                  <a:pt x="4918" y="1259083"/>
                </a:lnTo>
                <a:lnTo>
                  <a:pt x="0" y="1210297"/>
                </a:lnTo>
                <a:lnTo>
                  <a:pt x="0" y="242062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10"/>
          <p:cNvSpPr>
            <a:spLocks noChangeArrowheads="1"/>
          </p:cNvSpPr>
          <p:nvPr/>
        </p:nvSpPr>
        <p:spPr bwMode="auto">
          <a:xfrm>
            <a:off x="3219450" y="3173413"/>
            <a:ext cx="2509838" cy="1452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3219450" y="3173413"/>
            <a:ext cx="2509838" cy="1452562"/>
          </a:xfrm>
          <a:custGeom>
            <a:avLst/>
            <a:gdLst/>
            <a:ahLst/>
            <a:cxnLst>
              <a:cxn ang="0">
                <a:pos x="0" y="242062"/>
              </a:cxn>
              <a:cxn ang="0">
                <a:pos x="4916" y="193265"/>
              </a:cxn>
              <a:cxn ang="0">
                <a:pos x="19016" y="147822"/>
              </a:cxn>
              <a:cxn ang="0">
                <a:pos x="41328" y="106703"/>
              </a:cxn>
              <a:cxn ang="0">
                <a:pos x="70881" y="70881"/>
              </a:cxn>
              <a:cxn ang="0">
                <a:pos x="106703" y="41328"/>
              </a:cxn>
              <a:cxn ang="0">
                <a:pos x="147822" y="19016"/>
              </a:cxn>
              <a:cxn ang="0">
                <a:pos x="193265" y="4916"/>
              </a:cxn>
              <a:cxn ang="0">
                <a:pos x="242062" y="0"/>
              </a:cxn>
              <a:cxn ang="0">
                <a:pos x="2267966" y="0"/>
              </a:cxn>
              <a:cxn ang="0">
                <a:pos x="2316762" y="4916"/>
              </a:cxn>
              <a:cxn ang="0">
                <a:pos x="2362205" y="19016"/>
              </a:cxn>
              <a:cxn ang="0">
                <a:pos x="2403324" y="41328"/>
              </a:cxn>
              <a:cxn ang="0">
                <a:pos x="2439146" y="70881"/>
              </a:cxn>
              <a:cxn ang="0">
                <a:pos x="2468699" y="106703"/>
              </a:cxn>
              <a:cxn ang="0">
                <a:pos x="2491011" y="147822"/>
              </a:cxn>
              <a:cxn ang="0">
                <a:pos x="2505111" y="193265"/>
              </a:cxn>
              <a:cxn ang="0">
                <a:pos x="2510028" y="242062"/>
              </a:cxn>
              <a:cxn ang="0">
                <a:pos x="2510028" y="1210297"/>
              </a:cxn>
              <a:cxn ang="0">
                <a:pos x="2505111" y="1259083"/>
              </a:cxn>
              <a:cxn ang="0">
                <a:pos x="2491011" y="1304523"/>
              </a:cxn>
              <a:cxn ang="0">
                <a:pos x="2468699" y="1345643"/>
              </a:cxn>
              <a:cxn ang="0">
                <a:pos x="2439146" y="1381469"/>
              </a:cxn>
              <a:cxn ang="0">
                <a:pos x="2403324" y="1411029"/>
              </a:cxn>
              <a:cxn ang="0">
                <a:pos x="2362205" y="1433348"/>
              </a:cxn>
              <a:cxn ang="0">
                <a:pos x="2316762" y="1447453"/>
              </a:cxn>
              <a:cxn ang="0">
                <a:pos x="2267966" y="1452372"/>
              </a:cxn>
              <a:cxn ang="0">
                <a:pos x="242062" y="1452372"/>
              </a:cxn>
              <a:cxn ang="0">
                <a:pos x="193265" y="1447453"/>
              </a:cxn>
              <a:cxn ang="0">
                <a:pos x="147822" y="1433348"/>
              </a:cxn>
              <a:cxn ang="0">
                <a:pos x="106703" y="1411029"/>
              </a:cxn>
              <a:cxn ang="0">
                <a:pos x="70881" y="1381469"/>
              </a:cxn>
              <a:cxn ang="0">
                <a:pos x="41328" y="1345643"/>
              </a:cxn>
              <a:cxn ang="0">
                <a:pos x="19016" y="1304523"/>
              </a:cxn>
              <a:cxn ang="0">
                <a:pos x="4916" y="1259083"/>
              </a:cxn>
              <a:cxn ang="0">
                <a:pos x="0" y="1210297"/>
              </a:cxn>
              <a:cxn ang="0">
                <a:pos x="0" y="242062"/>
              </a:cxn>
            </a:cxnLst>
            <a:rect l="0" t="0" r="r" b="b"/>
            <a:pathLst>
              <a:path w="2510154" h="1452879">
                <a:moveTo>
                  <a:pt x="0" y="242062"/>
                </a:moveTo>
                <a:lnTo>
                  <a:pt x="4916" y="193265"/>
                </a:lnTo>
                <a:lnTo>
                  <a:pt x="19016" y="147822"/>
                </a:lnTo>
                <a:lnTo>
                  <a:pt x="41328" y="106703"/>
                </a:lnTo>
                <a:lnTo>
                  <a:pt x="70881" y="70881"/>
                </a:lnTo>
                <a:lnTo>
                  <a:pt x="106703" y="41328"/>
                </a:lnTo>
                <a:lnTo>
                  <a:pt x="147822" y="19016"/>
                </a:lnTo>
                <a:lnTo>
                  <a:pt x="193265" y="4916"/>
                </a:lnTo>
                <a:lnTo>
                  <a:pt x="242062" y="0"/>
                </a:lnTo>
                <a:lnTo>
                  <a:pt x="2267966" y="0"/>
                </a:lnTo>
                <a:lnTo>
                  <a:pt x="2316762" y="4916"/>
                </a:lnTo>
                <a:lnTo>
                  <a:pt x="2362205" y="19016"/>
                </a:lnTo>
                <a:lnTo>
                  <a:pt x="2403324" y="41328"/>
                </a:lnTo>
                <a:lnTo>
                  <a:pt x="2439146" y="70881"/>
                </a:lnTo>
                <a:lnTo>
                  <a:pt x="2468699" y="106703"/>
                </a:lnTo>
                <a:lnTo>
                  <a:pt x="2491011" y="147822"/>
                </a:lnTo>
                <a:lnTo>
                  <a:pt x="2505111" y="193265"/>
                </a:lnTo>
                <a:lnTo>
                  <a:pt x="2510028" y="242062"/>
                </a:lnTo>
                <a:lnTo>
                  <a:pt x="2510028" y="1210297"/>
                </a:lnTo>
                <a:lnTo>
                  <a:pt x="2505111" y="1259083"/>
                </a:lnTo>
                <a:lnTo>
                  <a:pt x="2491011" y="1304523"/>
                </a:lnTo>
                <a:lnTo>
                  <a:pt x="2468699" y="1345643"/>
                </a:lnTo>
                <a:lnTo>
                  <a:pt x="2439146" y="1381469"/>
                </a:lnTo>
                <a:lnTo>
                  <a:pt x="2403324" y="1411029"/>
                </a:lnTo>
                <a:lnTo>
                  <a:pt x="2362205" y="1433348"/>
                </a:lnTo>
                <a:lnTo>
                  <a:pt x="2316762" y="1447453"/>
                </a:lnTo>
                <a:lnTo>
                  <a:pt x="2267966" y="1452372"/>
                </a:lnTo>
                <a:lnTo>
                  <a:pt x="242062" y="1452372"/>
                </a:lnTo>
                <a:lnTo>
                  <a:pt x="193265" y="1447453"/>
                </a:lnTo>
                <a:lnTo>
                  <a:pt x="147822" y="1433348"/>
                </a:lnTo>
                <a:lnTo>
                  <a:pt x="106703" y="1411029"/>
                </a:lnTo>
                <a:lnTo>
                  <a:pt x="70881" y="1381469"/>
                </a:lnTo>
                <a:lnTo>
                  <a:pt x="41328" y="1345643"/>
                </a:lnTo>
                <a:lnTo>
                  <a:pt x="19016" y="1304523"/>
                </a:lnTo>
                <a:lnTo>
                  <a:pt x="4916" y="1259083"/>
                </a:lnTo>
                <a:lnTo>
                  <a:pt x="0" y="1210297"/>
                </a:lnTo>
                <a:lnTo>
                  <a:pt x="0" y="242062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3368675" y="3663950"/>
            <a:ext cx="1892300" cy="84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RAM: 16GB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Hard disk: 6 x 2TB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Processor: Xenon with 2 cores  Ethernet: 3 x 10 GB/s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OS: 64-bit CentOS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Hadoop </a:t>
            </a:r>
            <a:r>
              <a:rPr spc="-10" dirty="0"/>
              <a:t>Cluster: </a:t>
            </a:r>
            <a:r>
              <a:rPr dirty="0"/>
              <a:t>A </a:t>
            </a:r>
            <a:r>
              <a:rPr spc="-20" dirty="0"/>
              <a:t>Typical </a:t>
            </a:r>
            <a:r>
              <a:rPr dirty="0"/>
              <a:t>Use</a:t>
            </a:r>
            <a:r>
              <a:rPr spc="-80" dirty="0"/>
              <a:t> </a:t>
            </a:r>
            <a:r>
              <a:rPr spc="-5" dirty="0"/>
              <a:t>Case</a:t>
            </a:r>
          </a:p>
        </p:txBody>
      </p:sp>
      <p:sp>
        <p:nvSpPr>
          <p:cNvPr id="10253" name="object 14"/>
          <p:cNvSpPr>
            <a:spLocks noChangeArrowheads="1"/>
          </p:cNvSpPr>
          <p:nvPr/>
        </p:nvSpPr>
        <p:spPr bwMode="auto">
          <a:xfrm>
            <a:off x="428625" y="3201988"/>
            <a:ext cx="2509838" cy="1452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4" name="object 15"/>
          <p:cNvSpPr>
            <a:spLocks/>
          </p:cNvSpPr>
          <p:nvPr/>
        </p:nvSpPr>
        <p:spPr bwMode="auto">
          <a:xfrm>
            <a:off x="428625" y="3201988"/>
            <a:ext cx="2509838" cy="1452562"/>
          </a:xfrm>
          <a:custGeom>
            <a:avLst/>
            <a:gdLst/>
            <a:ahLst/>
            <a:cxnLst>
              <a:cxn ang="0">
                <a:pos x="0" y="242062"/>
              </a:cxn>
              <a:cxn ang="0">
                <a:pos x="4918" y="193265"/>
              </a:cxn>
              <a:cxn ang="0">
                <a:pos x="19023" y="147822"/>
              </a:cxn>
              <a:cxn ang="0">
                <a:pos x="41342" y="106703"/>
              </a:cxn>
              <a:cxn ang="0">
                <a:pos x="70900" y="70881"/>
              </a:cxn>
              <a:cxn ang="0">
                <a:pos x="106725" y="41328"/>
              </a:cxn>
              <a:cxn ang="0">
                <a:pos x="147843" y="19016"/>
              </a:cxn>
              <a:cxn ang="0">
                <a:pos x="193280" y="4916"/>
              </a:cxn>
              <a:cxn ang="0">
                <a:pos x="242062" y="0"/>
              </a:cxn>
              <a:cxn ang="0">
                <a:pos x="2267966" y="0"/>
              </a:cxn>
              <a:cxn ang="0">
                <a:pos x="2316762" y="4916"/>
              </a:cxn>
              <a:cxn ang="0">
                <a:pos x="2362205" y="19016"/>
              </a:cxn>
              <a:cxn ang="0">
                <a:pos x="2403324" y="41328"/>
              </a:cxn>
              <a:cxn ang="0">
                <a:pos x="2439146" y="70881"/>
              </a:cxn>
              <a:cxn ang="0">
                <a:pos x="2468699" y="106703"/>
              </a:cxn>
              <a:cxn ang="0">
                <a:pos x="2491011" y="147822"/>
              </a:cxn>
              <a:cxn ang="0">
                <a:pos x="2505111" y="193265"/>
              </a:cxn>
              <a:cxn ang="0">
                <a:pos x="2510028" y="242062"/>
              </a:cxn>
              <a:cxn ang="0">
                <a:pos x="2510028" y="1210297"/>
              </a:cxn>
              <a:cxn ang="0">
                <a:pos x="2505111" y="1259083"/>
              </a:cxn>
              <a:cxn ang="0">
                <a:pos x="2491011" y="1304523"/>
              </a:cxn>
              <a:cxn ang="0">
                <a:pos x="2468699" y="1345643"/>
              </a:cxn>
              <a:cxn ang="0">
                <a:pos x="2439146" y="1381469"/>
              </a:cxn>
              <a:cxn ang="0">
                <a:pos x="2403324" y="1411029"/>
              </a:cxn>
              <a:cxn ang="0">
                <a:pos x="2362205" y="1433348"/>
              </a:cxn>
              <a:cxn ang="0">
                <a:pos x="2316762" y="1447453"/>
              </a:cxn>
              <a:cxn ang="0">
                <a:pos x="2267966" y="1452371"/>
              </a:cxn>
              <a:cxn ang="0">
                <a:pos x="242062" y="1452371"/>
              </a:cxn>
              <a:cxn ang="0">
                <a:pos x="193280" y="1447453"/>
              </a:cxn>
              <a:cxn ang="0">
                <a:pos x="147843" y="1433348"/>
              </a:cxn>
              <a:cxn ang="0">
                <a:pos x="106725" y="1411029"/>
              </a:cxn>
              <a:cxn ang="0">
                <a:pos x="70900" y="1381469"/>
              </a:cxn>
              <a:cxn ang="0">
                <a:pos x="41342" y="1345643"/>
              </a:cxn>
              <a:cxn ang="0">
                <a:pos x="19023" y="1304523"/>
              </a:cxn>
              <a:cxn ang="0">
                <a:pos x="4918" y="1259083"/>
              </a:cxn>
              <a:cxn ang="0">
                <a:pos x="0" y="1210297"/>
              </a:cxn>
              <a:cxn ang="0">
                <a:pos x="0" y="242062"/>
              </a:cxn>
            </a:cxnLst>
            <a:rect l="0" t="0" r="r" b="b"/>
            <a:pathLst>
              <a:path w="2510155" h="1452879">
                <a:moveTo>
                  <a:pt x="0" y="242062"/>
                </a:moveTo>
                <a:lnTo>
                  <a:pt x="4918" y="193265"/>
                </a:lnTo>
                <a:lnTo>
                  <a:pt x="19023" y="147822"/>
                </a:lnTo>
                <a:lnTo>
                  <a:pt x="41342" y="106703"/>
                </a:lnTo>
                <a:lnTo>
                  <a:pt x="70900" y="70881"/>
                </a:lnTo>
                <a:lnTo>
                  <a:pt x="106725" y="41328"/>
                </a:lnTo>
                <a:lnTo>
                  <a:pt x="147843" y="19016"/>
                </a:lnTo>
                <a:lnTo>
                  <a:pt x="193280" y="4916"/>
                </a:lnTo>
                <a:lnTo>
                  <a:pt x="242062" y="0"/>
                </a:lnTo>
                <a:lnTo>
                  <a:pt x="2267966" y="0"/>
                </a:lnTo>
                <a:lnTo>
                  <a:pt x="2316762" y="4916"/>
                </a:lnTo>
                <a:lnTo>
                  <a:pt x="2362205" y="19016"/>
                </a:lnTo>
                <a:lnTo>
                  <a:pt x="2403324" y="41328"/>
                </a:lnTo>
                <a:lnTo>
                  <a:pt x="2439146" y="70881"/>
                </a:lnTo>
                <a:lnTo>
                  <a:pt x="2468699" y="106703"/>
                </a:lnTo>
                <a:lnTo>
                  <a:pt x="2491011" y="147822"/>
                </a:lnTo>
                <a:lnTo>
                  <a:pt x="2505111" y="193265"/>
                </a:lnTo>
                <a:lnTo>
                  <a:pt x="2510028" y="242062"/>
                </a:lnTo>
                <a:lnTo>
                  <a:pt x="2510028" y="1210297"/>
                </a:lnTo>
                <a:lnTo>
                  <a:pt x="2505111" y="1259083"/>
                </a:lnTo>
                <a:lnTo>
                  <a:pt x="2491011" y="1304523"/>
                </a:lnTo>
                <a:lnTo>
                  <a:pt x="2468699" y="1345643"/>
                </a:lnTo>
                <a:lnTo>
                  <a:pt x="2439146" y="1381469"/>
                </a:lnTo>
                <a:lnTo>
                  <a:pt x="2403324" y="1411029"/>
                </a:lnTo>
                <a:lnTo>
                  <a:pt x="2362205" y="1433348"/>
                </a:lnTo>
                <a:lnTo>
                  <a:pt x="2316762" y="1447453"/>
                </a:lnTo>
                <a:lnTo>
                  <a:pt x="2267966" y="1452371"/>
                </a:lnTo>
                <a:lnTo>
                  <a:pt x="242062" y="1452371"/>
                </a:lnTo>
                <a:lnTo>
                  <a:pt x="193280" y="1447453"/>
                </a:lnTo>
                <a:lnTo>
                  <a:pt x="147843" y="1433348"/>
                </a:lnTo>
                <a:lnTo>
                  <a:pt x="106725" y="1411029"/>
                </a:lnTo>
                <a:lnTo>
                  <a:pt x="70900" y="1381469"/>
                </a:lnTo>
                <a:lnTo>
                  <a:pt x="41342" y="1345643"/>
                </a:lnTo>
                <a:lnTo>
                  <a:pt x="19023" y="1304523"/>
                </a:lnTo>
                <a:lnTo>
                  <a:pt x="4918" y="1259083"/>
                </a:lnTo>
                <a:lnTo>
                  <a:pt x="0" y="1210297"/>
                </a:lnTo>
                <a:lnTo>
                  <a:pt x="0" y="242062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577850" y="3690938"/>
            <a:ext cx="1935163" cy="84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RAM:</a:t>
            </a:r>
            <a:r>
              <a:rPr sz="11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16GB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Hard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disk: 6 x</a:t>
            </a:r>
            <a:r>
              <a:rPr sz="11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2TB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Processor: Xenon with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r>
              <a:rPr sz="11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cores.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Ethernet: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3 x 10</a:t>
            </a:r>
            <a:r>
              <a:rPr sz="11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GB/s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OS: 64-bit</a:t>
            </a:r>
            <a:r>
              <a:rPr sz="11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CentOS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2790825" y="2622550"/>
            <a:ext cx="1663700" cy="427038"/>
          </a:xfrm>
          <a:custGeom>
            <a:avLst/>
            <a:gdLst/>
            <a:ahLst/>
            <a:cxnLst>
              <a:cxn ang="0">
                <a:pos x="1588108" y="30925"/>
              </a:cxn>
              <a:cxn ang="0">
                <a:pos x="0" y="415036"/>
              </a:cxn>
              <a:cxn ang="0">
                <a:pos x="3048" y="427355"/>
              </a:cxn>
              <a:cxn ang="0">
                <a:pos x="1591087" y="43261"/>
              </a:cxn>
              <a:cxn ang="0">
                <a:pos x="1588108" y="30925"/>
              </a:cxn>
              <a:cxn ang="0">
                <a:pos x="1653317" y="27940"/>
              </a:cxn>
              <a:cxn ang="0">
                <a:pos x="1600454" y="27940"/>
              </a:cxn>
              <a:cxn ang="0">
                <a:pos x="1603502" y="40259"/>
              </a:cxn>
              <a:cxn ang="0">
                <a:pos x="1591087" y="43261"/>
              </a:cxn>
              <a:cxn ang="0">
                <a:pos x="1598548" y="74168"/>
              </a:cxn>
              <a:cxn ang="0">
                <a:pos x="1653317" y="27940"/>
              </a:cxn>
              <a:cxn ang="0">
                <a:pos x="1600454" y="27940"/>
              </a:cxn>
              <a:cxn ang="0">
                <a:pos x="1588108" y="30925"/>
              </a:cxn>
              <a:cxn ang="0">
                <a:pos x="1591087" y="43261"/>
              </a:cxn>
              <a:cxn ang="0">
                <a:pos x="1603502" y="40259"/>
              </a:cxn>
              <a:cxn ang="0">
                <a:pos x="1600454" y="27940"/>
              </a:cxn>
              <a:cxn ang="0">
                <a:pos x="1580642" y="0"/>
              </a:cxn>
              <a:cxn ang="0">
                <a:pos x="1588108" y="30925"/>
              </a:cxn>
              <a:cxn ang="0">
                <a:pos x="1600454" y="27940"/>
              </a:cxn>
              <a:cxn ang="0">
                <a:pos x="1653317" y="27940"/>
              </a:cxn>
              <a:cxn ang="0">
                <a:pos x="1663700" y="19177"/>
              </a:cxn>
              <a:cxn ang="0">
                <a:pos x="1580642" y="0"/>
              </a:cxn>
            </a:cxnLst>
            <a:rect l="0" t="0" r="r" b="b"/>
            <a:pathLst>
              <a:path w="1663700" h="427355">
                <a:moveTo>
                  <a:pt x="1588108" y="30925"/>
                </a:moveTo>
                <a:lnTo>
                  <a:pt x="0" y="415036"/>
                </a:lnTo>
                <a:lnTo>
                  <a:pt x="3048" y="427355"/>
                </a:lnTo>
                <a:lnTo>
                  <a:pt x="1591087" y="43261"/>
                </a:lnTo>
                <a:lnTo>
                  <a:pt x="1588108" y="30925"/>
                </a:lnTo>
                <a:close/>
              </a:path>
              <a:path w="1663700" h="427355">
                <a:moveTo>
                  <a:pt x="1653317" y="27940"/>
                </a:moveTo>
                <a:lnTo>
                  <a:pt x="1600454" y="27940"/>
                </a:lnTo>
                <a:lnTo>
                  <a:pt x="1603502" y="40259"/>
                </a:lnTo>
                <a:lnTo>
                  <a:pt x="1591087" y="43261"/>
                </a:lnTo>
                <a:lnTo>
                  <a:pt x="1598548" y="74168"/>
                </a:lnTo>
                <a:lnTo>
                  <a:pt x="1653317" y="27940"/>
                </a:lnTo>
                <a:close/>
              </a:path>
              <a:path w="1663700" h="427355">
                <a:moveTo>
                  <a:pt x="1600454" y="27940"/>
                </a:moveTo>
                <a:lnTo>
                  <a:pt x="1588108" y="30925"/>
                </a:lnTo>
                <a:lnTo>
                  <a:pt x="1591087" y="43261"/>
                </a:lnTo>
                <a:lnTo>
                  <a:pt x="1603502" y="40259"/>
                </a:lnTo>
                <a:lnTo>
                  <a:pt x="1600454" y="27940"/>
                </a:lnTo>
                <a:close/>
              </a:path>
              <a:path w="1663700" h="427355">
                <a:moveTo>
                  <a:pt x="1580642" y="0"/>
                </a:moveTo>
                <a:lnTo>
                  <a:pt x="1588108" y="30925"/>
                </a:lnTo>
                <a:lnTo>
                  <a:pt x="1600454" y="27940"/>
                </a:lnTo>
                <a:lnTo>
                  <a:pt x="1653317" y="27940"/>
                </a:lnTo>
                <a:lnTo>
                  <a:pt x="1663700" y="19177"/>
                </a:lnTo>
                <a:lnTo>
                  <a:pt x="1580642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8"/>
          <p:cNvSpPr>
            <a:spLocks/>
          </p:cNvSpPr>
          <p:nvPr/>
        </p:nvSpPr>
        <p:spPr bwMode="auto">
          <a:xfrm>
            <a:off x="4683125" y="2635250"/>
            <a:ext cx="1270000" cy="431800"/>
          </a:xfrm>
          <a:custGeom>
            <a:avLst/>
            <a:gdLst/>
            <a:ahLst/>
            <a:cxnLst>
              <a:cxn ang="0">
                <a:pos x="74412" y="30213"/>
              </a:cxn>
              <a:cxn ang="0">
                <a:pos x="70500" y="42286"/>
              </a:cxn>
              <a:cxn ang="0">
                <a:pos x="1265936" y="431419"/>
              </a:cxn>
              <a:cxn ang="0">
                <a:pos x="1269873" y="419354"/>
              </a:cxn>
              <a:cxn ang="0">
                <a:pos x="74412" y="30213"/>
              </a:cxn>
              <a:cxn ang="0">
                <a:pos x="84200" y="0"/>
              </a:cxn>
              <a:cxn ang="0">
                <a:pos x="0" y="12700"/>
              </a:cxn>
              <a:cxn ang="0">
                <a:pos x="60706" y="72517"/>
              </a:cxn>
              <a:cxn ang="0">
                <a:pos x="70500" y="42286"/>
              </a:cxn>
              <a:cxn ang="0">
                <a:pos x="58420" y="38354"/>
              </a:cxn>
              <a:cxn ang="0">
                <a:pos x="62357" y="26288"/>
              </a:cxn>
              <a:cxn ang="0">
                <a:pos x="75683" y="26288"/>
              </a:cxn>
              <a:cxn ang="0">
                <a:pos x="84200" y="0"/>
              </a:cxn>
              <a:cxn ang="0">
                <a:pos x="62357" y="26288"/>
              </a:cxn>
              <a:cxn ang="0">
                <a:pos x="58420" y="38354"/>
              </a:cxn>
              <a:cxn ang="0">
                <a:pos x="70500" y="42286"/>
              </a:cxn>
              <a:cxn ang="0">
                <a:pos x="74412" y="30213"/>
              </a:cxn>
              <a:cxn ang="0">
                <a:pos x="62357" y="26288"/>
              </a:cxn>
              <a:cxn ang="0">
                <a:pos x="75683" y="26288"/>
              </a:cxn>
              <a:cxn ang="0">
                <a:pos x="62357" y="26288"/>
              </a:cxn>
              <a:cxn ang="0">
                <a:pos x="74412" y="30213"/>
              </a:cxn>
              <a:cxn ang="0">
                <a:pos x="75683" y="26288"/>
              </a:cxn>
            </a:cxnLst>
            <a:rect l="0" t="0" r="r" b="b"/>
            <a:pathLst>
              <a:path w="1270000" h="431800">
                <a:moveTo>
                  <a:pt x="74412" y="30213"/>
                </a:moveTo>
                <a:lnTo>
                  <a:pt x="70500" y="42286"/>
                </a:lnTo>
                <a:lnTo>
                  <a:pt x="1265936" y="431419"/>
                </a:lnTo>
                <a:lnTo>
                  <a:pt x="1269873" y="419354"/>
                </a:lnTo>
                <a:lnTo>
                  <a:pt x="74412" y="30213"/>
                </a:lnTo>
                <a:close/>
              </a:path>
              <a:path w="1270000" h="431800">
                <a:moveTo>
                  <a:pt x="84200" y="0"/>
                </a:moveTo>
                <a:lnTo>
                  <a:pt x="0" y="12700"/>
                </a:lnTo>
                <a:lnTo>
                  <a:pt x="60706" y="72517"/>
                </a:lnTo>
                <a:lnTo>
                  <a:pt x="70500" y="42286"/>
                </a:lnTo>
                <a:lnTo>
                  <a:pt x="58420" y="38354"/>
                </a:lnTo>
                <a:lnTo>
                  <a:pt x="62357" y="26288"/>
                </a:lnTo>
                <a:lnTo>
                  <a:pt x="75683" y="26288"/>
                </a:lnTo>
                <a:lnTo>
                  <a:pt x="84200" y="0"/>
                </a:lnTo>
                <a:close/>
              </a:path>
              <a:path w="1270000" h="431800">
                <a:moveTo>
                  <a:pt x="62357" y="26288"/>
                </a:moveTo>
                <a:lnTo>
                  <a:pt x="58420" y="38354"/>
                </a:lnTo>
                <a:lnTo>
                  <a:pt x="70500" y="42286"/>
                </a:lnTo>
                <a:lnTo>
                  <a:pt x="74412" y="30213"/>
                </a:lnTo>
                <a:lnTo>
                  <a:pt x="62357" y="26288"/>
                </a:lnTo>
                <a:close/>
              </a:path>
              <a:path w="1270000" h="431800">
                <a:moveTo>
                  <a:pt x="75683" y="26288"/>
                </a:moveTo>
                <a:lnTo>
                  <a:pt x="62357" y="26288"/>
                </a:lnTo>
                <a:lnTo>
                  <a:pt x="74412" y="30213"/>
                </a:lnTo>
                <a:lnTo>
                  <a:pt x="75683" y="26288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object 19"/>
          <p:cNvSpPr>
            <a:spLocks noChangeArrowheads="1"/>
          </p:cNvSpPr>
          <p:nvPr/>
        </p:nvSpPr>
        <p:spPr bwMode="auto">
          <a:xfrm>
            <a:off x="3381375" y="1100138"/>
            <a:ext cx="2390775" cy="1528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3381375" y="1100138"/>
            <a:ext cx="2390775" cy="1528762"/>
          </a:xfrm>
          <a:custGeom>
            <a:avLst/>
            <a:gdLst/>
            <a:ahLst/>
            <a:cxnLst>
              <a:cxn ang="0">
                <a:pos x="0" y="254762"/>
              </a:cxn>
              <a:cxn ang="0">
                <a:pos x="4104" y="208964"/>
              </a:cxn>
              <a:cxn ang="0">
                <a:pos x="15936" y="165861"/>
              </a:cxn>
              <a:cxn ang="0">
                <a:pos x="34779" y="126172"/>
              </a:cxn>
              <a:cxn ang="0">
                <a:pos x="59911" y="90615"/>
              </a:cxn>
              <a:cxn ang="0">
                <a:pos x="90615" y="59911"/>
              </a:cxn>
              <a:cxn ang="0">
                <a:pos x="126172" y="34779"/>
              </a:cxn>
              <a:cxn ang="0">
                <a:pos x="165861" y="15936"/>
              </a:cxn>
              <a:cxn ang="0">
                <a:pos x="208964" y="4104"/>
              </a:cxn>
              <a:cxn ang="0">
                <a:pos x="254762" y="0"/>
              </a:cxn>
              <a:cxn ang="0">
                <a:pos x="2134870" y="0"/>
              </a:cxn>
              <a:cxn ang="0">
                <a:pos x="2180667" y="4104"/>
              </a:cxn>
              <a:cxn ang="0">
                <a:pos x="2223770" y="15936"/>
              </a:cxn>
              <a:cxn ang="0">
                <a:pos x="2263459" y="34779"/>
              </a:cxn>
              <a:cxn ang="0">
                <a:pos x="2299016" y="59911"/>
              </a:cxn>
              <a:cxn ang="0">
                <a:pos x="2329720" y="90615"/>
              </a:cxn>
              <a:cxn ang="0">
                <a:pos x="2354852" y="126172"/>
              </a:cxn>
              <a:cxn ang="0">
                <a:pos x="2373695" y="165861"/>
              </a:cxn>
              <a:cxn ang="0">
                <a:pos x="2385527" y="208964"/>
              </a:cxn>
              <a:cxn ang="0">
                <a:pos x="2389632" y="254762"/>
              </a:cxn>
              <a:cxn ang="0">
                <a:pos x="2389632" y="1273810"/>
              </a:cxn>
              <a:cxn ang="0">
                <a:pos x="2385527" y="1319607"/>
              </a:cxn>
              <a:cxn ang="0">
                <a:pos x="2373695" y="1362710"/>
              </a:cxn>
              <a:cxn ang="0">
                <a:pos x="2354852" y="1402399"/>
              </a:cxn>
              <a:cxn ang="0">
                <a:pos x="2329720" y="1437956"/>
              </a:cxn>
              <a:cxn ang="0">
                <a:pos x="2299016" y="1468660"/>
              </a:cxn>
              <a:cxn ang="0">
                <a:pos x="2263459" y="1493792"/>
              </a:cxn>
              <a:cxn ang="0">
                <a:pos x="2223770" y="1512635"/>
              </a:cxn>
              <a:cxn ang="0">
                <a:pos x="2180667" y="1524467"/>
              </a:cxn>
              <a:cxn ang="0">
                <a:pos x="2134870" y="1528572"/>
              </a:cxn>
              <a:cxn ang="0">
                <a:pos x="254762" y="1528572"/>
              </a:cxn>
              <a:cxn ang="0">
                <a:pos x="208964" y="1524467"/>
              </a:cxn>
              <a:cxn ang="0">
                <a:pos x="165861" y="1512635"/>
              </a:cxn>
              <a:cxn ang="0">
                <a:pos x="126172" y="1493792"/>
              </a:cxn>
              <a:cxn ang="0">
                <a:pos x="90615" y="1468660"/>
              </a:cxn>
              <a:cxn ang="0">
                <a:pos x="59911" y="1437956"/>
              </a:cxn>
              <a:cxn ang="0">
                <a:pos x="34779" y="1402399"/>
              </a:cxn>
              <a:cxn ang="0">
                <a:pos x="15936" y="1362710"/>
              </a:cxn>
              <a:cxn ang="0">
                <a:pos x="4104" y="1319607"/>
              </a:cxn>
              <a:cxn ang="0">
                <a:pos x="0" y="1273810"/>
              </a:cxn>
              <a:cxn ang="0">
                <a:pos x="0" y="254762"/>
              </a:cxn>
            </a:cxnLst>
            <a:rect l="0" t="0" r="r" b="b"/>
            <a:pathLst>
              <a:path w="2390140" h="1529080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134870" y="0"/>
                </a:lnTo>
                <a:lnTo>
                  <a:pt x="2180667" y="4104"/>
                </a:lnTo>
                <a:lnTo>
                  <a:pt x="2223770" y="15936"/>
                </a:lnTo>
                <a:lnTo>
                  <a:pt x="2263459" y="34779"/>
                </a:lnTo>
                <a:lnTo>
                  <a:pt x="2299016" y="59911"/>
                </a:lnTo>
                <a:lnTo>
                  <a:pt x="2329720" y="90615"/>
                </a:lnTo>
                <a:lnTo>
                  <a:pt x="2354852" y="126172"/>
                </a:lnTo>
                <a:lnTo>
                  <a:pt x="2373695" y="165861"/>
                </a:lnTo>
                <a:lnTo>
                  <a:pt x="2385527" y="208964"/>
                </a:lnTo>
                <a:lnTo>
                  <a:pt x="2389632" y="254762"/>
                </a:lnTo>
                <a:lnTo>
                  <a:pt x="2389632" y="1273810"/>
                </a:lnTo>
                <a:lnTo>
                  <a:pt x="2385527" y="1319607"/>
                </a:lnTo>
                <a:lnTo>
                  <a:pt x="2373695" y="1362710"/>
                </a:lnTo>
                <a:lnTo>
                  <a:pt x="2354852" y="1402399"/>
                </a:lnTo>
                <a:lnTo>
                  <a:pt x="2329720" y="1437956"/>
                </a:lnTo>
                <a:lnTo>
                  <a:pt x="2299016" y="1468660"/>
                </a:lnTo>
                <a:lnTo>
                  <a:pt x="2263459" y="1493792"/>
                </a:lnTo>
                <a:lnTo>
                  <a:pt x="2223770" y="1512635"/>
                </a:lnTo>
                <a:lnTo>
                  <a:pt x="2180667" y="1524467"/>
                </a:lnTo>
                <a:lnTo>
                  <a:pt x="2134870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1"/>
          <p:cNvSpPr>
            <a:spLocks noChangeArrowheads="1"/>
          </p:cNvSpPr>
          <p:nvPr/>
        </p:nvSpPr>
        <p:spPr bwMode="auto">
          <a:xfrm>
            <a:off x="285750" y="1131888"/>
            <a:ext cx="2428875" cy="1468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285750" y="1131888"/>
            <a:ext cx="2428875" cy="1468437"/>
          </a:xfrm>
          <a:custGeom>
            <a:avLst/>
            <a:gdLst/>
            <a:ahLst/>
            <a:cxnLst>
              <a:cxn ang="0">
                <a:pos x="0" y="244601"/>
              </a:cxn>
              <a:cxn ang="0">
                <a:pos x="4969" y="195295"/>
              </a:cxn>
              <a:cxn ang="0">
                <a:pos x="19222" y="149375"/>
              </a:cxn>
              <a:cxn ang="0">
                <a:pos x="41774" y="107825"/>
              </a:cxn>
              <a:cxn ang="0">
                <a:pos x="71642" y="71627"/>
              </a:cxn>
              <a:cxn ang="0">
                <a:pos x="107842" y="41764"/>
              </a:cxn>
              <a:cxn ang="0">
                <a:pos x="149391" y="19216"/>
              </a:cxn>
              <a:cxn ang="0">
                <a:pos x="195306" y="4967"/>
              </a:cxn>
              <a:cxn ang="0">
                <a:pos x="244602" y="0"/>
              </a:cxn>
              <a:cxn ang="0">
                <a:pos x="2184654" y="0"/>
              </a:cxn>
              <a:cxn ang="0">
                <a:pos x="2233960" y="4967"/>
              </a:cxn>
              <a:cxn ang="0">
                <a:pos x="2279880" y="19216"/>
              </a:cxn>
              <a:cxn ang="0">
                <a:pos x="2321430" y="41764"/>
              </a:cxn>
              <a:cxn ang="0">
                <a:pos x="2357628" y="71627"/>
              </a:cxn>
              <a:cxn ang="0">
                <a:pos x="2387491" y="107825"/>
              </a:cxn>
              <a:cxn ang="0">
                <a:pos x="2410039" y="149375"/>
              </a:cxn>
              <a:cxn ang="0">
                <a:pos x="2424288" y="195295"/>
              </a:cxn>
              <a:cxn ang="0">
                <a:pos x="2429256" y="244601"/>
              </a:cxn>
              <a:cxn ang="0">
                <a:pos x="2429256" y="1223009"/>
              </a:cxn>
              <a:cxn ang="0">
                <a:pos x="2424288" y="1272316"/>
              </a:cxn>
              <a:cxn ang="0">
                <a:pos x="2410039" y="1318236"/>
              </a:cxn>
              <a:cxn ang="0">
                <a:pos x="2387491" y="1359786"/>
              </a:cxn>
              <a:cxn ang="0">
                <a:pos x="2357628" y="1395984"/>
              </a:cxn>
              <a:cxn ang="0">
                <a:pos x="2321430" y="1425847"/>
              </a:cxn>
              <a:cxn ang="0">
                <a:pos x="2279880" y="1448395"/>
              </a:cxn>
              <a:cxn ang="0">
                <a:pos x="2233960" y="1462644"/>
              </a:cxn>
              <a:cxn ang="0">
                <a:pos x="2184654" y="1467611"/>
              </a:cxn>
              <a:cxn ang="0">
                <a:pos x="244602" y="1467611"/>
              </a:cxn>
              <a:cxn ang="0">
                <a:pos x="195306" y="1462644"/>
              </a:cxn>
              <a:cxn ang="0">
                <a:pos x="149391" y="1448395"/>
              </a:cxn>
              <a:cxn ang="0">
                <a:pos x="107842" y="1425847"/>
              </a:cxn>
              <a:cxn ang="0">
                <a:pos x="71642" y="1395983"/>
              </a:cxn>
              <a:cxn ang="0">
                <a:pos x="41774" y="1359786"/>
              </a:cxn>
              <a:cxn ang="0">
                <a:pos x="19222" y="1318236"/>
              </a:cxn>
              <a:cxn ang="0">
                <a:pos x="4969" y="1272316"/>
              </a:cxn>
              <a:cxn ang="0">
                <a:pos x="0" y="1223009"/>
              </a:cxn>
              <a:cxn ang="0">
                <a:pos x="0" y="244601"/>
              </a:cxn>
            </a:cxnLst>
            <a:rect l="0" t="0" r="r" b="b"/>
            <a:pathLst>
              <a:path w="2429510" h="1468120">
                <a:moveTo>
                  <a:pt x="0" y="244601"/>
                </a:moveTo>
                <a:lnTo>
                  <a:pt x="4969" y="195295"/>
                </a:lnTo>
                <a:lnTo>
                  <a:pt x="19222" y="149375"/>
                </a:lnTo>
                <a:lnTo>
                  <a:pt x="41774" y="107825"/>
                </a:lnTo>
                <a:lnTo>
                  <a:pt x="71642" y="71627"/>
                </a:lnTo>
                <a:lnTo>
                  <a:pt x="107842" y="41764"/>
                </a:lnTo>
                <a:lnTo>
                  <a:pt x="149391" y="19216"/>
                </a:lnTo>
                <a:lnTo>
                  <a:pt x="195306" y="4967"/>
                </a:lnTo>
                <a:lnTo>
                  <a:pt x="244602" y="0"/>
                </a:lnTo>
                <a:lnTo>
                  <a:pt x="2184654" y="0"/>
                </a:lnTo>
                <a:lnTo>
                  <a:pt x="2233960" y="4967"/>
                </a:lnTo>
                <a:lnTo>
                  <a:pt x="2279880" y="19216"/>
                </a:lnTo>
                <a:lnTo>
                  <a:pt x="2321430" y="41764"/>
                </a:lnTo>
                <a:lnTo>
                  <a:pt x="2357628" y="71627"/>
                </a:lnTo>
                <a:lnTo>
                  <a:pt x="2387491" y="107825"/>
                </a:lnTo>
                <a:lnTo>
                  <a:pt x="2410039" y="149375"/>
                </a:lnTo>
                <a:lnTo>
                  <a:pt x="2424288" y="195295"/>
                </a:lnTo>
                <a:lnTo>
                  <a:pt x="2429256" y="244601"/>
                </a:lnTo>
                <a:lnTo>
                  <a:pt x="2429256" y="1223009"/>
                </a:lnTo>
                <a:lnTo>
                  <a:pt x="2424288" y="1272316"/>
                </a:lnTo>
                <a:lnTo>
                  <a:pt x="2410039" y="1318236"/>
                </a:lnTo>
                <a:lnTo>
                  <a:pt x="2387491" y="1359786"/>
                </a:lnTo>
                <a:lnTo>
                  <a:pt x="2357628" y="1395984"/>
                </a:lnTo>
                <a:lnTo>
                  <a:pt x="2321430" y="1425847"/>
                </a:lnTo>
                <a:lnTo>
                  <a:pt x="2279880" y="1448395"/>
                </a:lnTo>
                <a:lnTo>
                  <a:pt x="2233960" y="1462644"/>
                </a:lnTo>
                <a:lnTo>
                  <a:pt x="2184654" y="1467611"/>
                </a:lnTo>
                <a:lnTo>
                  <a:pt x="244602" y="1467611"/>
                </a:lnTo>
                <a:lnTo>
                  <a:pt x="195306" y="1462644"/>
                </a:lnTo>
                <a:lnTo>
                  <a:pt x="149391" y="1448395"/>
                </a:lnTo>
                <a:lnTo>
                  <a:pt x="107842" y="1425847"/>
                </a:lnTo>
                <a:lnTo>
                  <a:pt x="71642" y="1395983"/>
                </a:lnTo>
                <a:lnTo>
                  <a:pt x="41774" y="1359786"/>
                </a:lnTo>
                <a:lnTo>
                  <a:pt x="19222" y="1318236"/>
                </a:lnTo>
                <a:lnTo>
                  <a:pt x="4969" y="1272316"/>
                </a:lnTo>
                <a:lnTo>
                  <a:pt x="0" y="1223009"/>
                </a:lnTo>
                <a:lnTo>
                  <a:pt x="0" y="244601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2716213" y="1808163"/>
            <a:ext cx="671512" cy="82550"/>
          </a:xfrm>
          <a:custGeom>
            <a:avLst/>
            <a:gdLst/>
            <a:ahLst/>
            <a:cxnLst>
              <a:cxn ang="0">
                <a:pos x="75818" y="5461"/>
              </a:cxn>
              <a:cxn ang="0">
                <a:pos x="0" y="44450"/>
              </a:cxn>
              <a:cxn ang="0">
                <a:pos x="76581" y="81661"/>
              </a:cxn>
              <a:cxn ang="0">
                <a:pos x="76264" y="50037"/>
              </a:cxn>
              <a:cxn ang="0">
                <a:pos x="63500" y="50037"/>
              </a:cxn>
              <a:cxn ang="0">
                <a:pos x="63373" y="37337"/>
              </a:cxn>
              <a:cxn ang="0">
                <a:pos x="76136" y="37204"/>
              </a:cxn>
              <a:cxn ang="0">
                <a:pos x="75818" y="5461"/>
              </a:cxn>
              <a:cxn ang="0">
                <a:pos x="660088" y="31623"/>
              </a:cxn>
              <a:cxn ang="0">
                <a:pos x="608203" y="31623"/>
              </a:cxn>
              <a:cxn ang="0">
                <a:pos x="608330" y="44323"/>
              </a:cxn>
              <a:cxn ang="0">
                <a:pos x="595640" y="44456"/>
              </a:cxn>
              <a:cxn ang="0">
                <a:pos x="596010" y="76200"/>
              </a:cxn>
              <a:cxn ang="0">
                <a:pos x="671830" y="37337"/>
              </a:cxn>
              <a:cxn ang="0">
                <a:pos x="660088" y="31623"/>
              </a:cxn>
              <a:cxn ang="0">
                <a:pos x="76136" y="37204"/>
              </a:cxn>
              <a:cxn ang="0">
                <a:pos x="63373" y="37337"/>
              </a:cxn>
              <a:cxn ang="0">
                <a:pos x="63500" y="50037"/>
              </a:cxn>
              <a:cxn ang="0">
                <a:pos x="76263" y="49904"/>
              </a:cxn>
              <a:cxn ang="0">
                <a:pos x="76136" y="37204"/>
              </a:cxn>
              <a:cxn ang="0">
                <a:pos x="76263" y="49904"/>
              </a:cxn>
              <a:cxn ang="0">
                <a:pos x="63500" y="50037"/>
              </a:cxn>
              <a:cxn ang="0">
                <a:pos x="76264" y="50037"/>
              </a:cxn>
              <a:cxn ang="0">
                <a:pos x="76263" y="49904"/>
              </a:cxn>
              <a:cxn ang="0">
                <a:pos x="595492" y="31756"/>
              </a:cxn>
              <a:cxn ang="0">
                <a:pos x="76136" y="37204"/>
              </a:cxn>
              <a:cxn ang="0">
                <a:pos x="76263" y="49904"/>
              </a:cxn>
              <a:cxn ang="0">
                <a:pos x="595640" y="44456"/>
              </a:cxn>
              <a:cxn ang="0">
                <a:pos x="595492" y="31756"/>
              </a:cxn>
              <a:cxn ang="0">
                <a:pos x="608203" y="31623"/>
              </a:cxn>
              <a:cxn ang="0">
                <a:pos x="595492" y="31756"/>
              </a:cxn>
              <a:cxn ang="0">
                <a:pos x="595640" y="44456"/>
              </a:cxn>
              <a:cxn ang="0">
                <a:pos x="608330" y="44323"/>
              </a:cxn>
              <a:cxn ang="0">
                <a:pos x="608203" y="31623"/>
              </a:cxn>
              <a:cxn ang="0">
                <a:pos x="595121" y="0"/>
              </a:cxn>
              <a:cxn ang="0">
                <a:pos x="595492" y="31756"/>
              </a:cxn>
              <a:cxn ang="0">
                <a:pos x="608203" y="31623"/>
              </a:cxn>
              <a:cxn ang="0">
                <a:pos x="660088" y="31623"/>
              </a:cxn>
              <a:cxn ang="0">
                <a:pos x="595121" y="0"/>
              </a:cxn>
            </a:cxnLst>
            <a:rect l="0" t="0" r="r" b="b"/>
            <a:pathLst>
              <a:path w="671829" h="81914">
                <a:moveTo>
                  <a:pt x="75818" y="5461"/>
                </a:moveTo>
                <a:lnTo>
                  <a:pt x="0" y="44450"/>
                </a:lnTo>
                <a:lnTo>
                  <a:pt x="76581" y="81661"/>
                </a:lnTo>
                <a:lnTo>
                  <a:pt x="76264" y="50037"/>
                </a:lnTo>
                <a:lnTo>
                  <a:pt x="63500" y="50037"/>
                </a:lnTo>
                <a:lnTo>
                  <a:pt x="63373" y="37337"/>
                </a:lnTo>
                <a:lnTo>
                  <a:pt x="76136" y="37204"/>
                </a:lnTo>
                <a:lnTo>
                  <a:pt x="75818" y="5461"/>
                </a:lnTo>
                <a:close/>
              </a:path>
              <a:path w="671829" h="81914">
                <a:moveTo>
                  <a:pt x="660088" y="31623"/>
                </a:moveTo>
                <a:lnTo>
                  <a:pt x="608203" y="31623"/>
                </a:lnTo>
                <a:lnTo>
                  <a:pt x="608330" y="44323"/>
                </a:lnTo>
                <a:lnTo>
                  <a:pt x="595640" y="44456"/>
                </a:lnTo>
                <a:lnTo>
                  <a:pt x="596010" y="76200"/>
                </a:lnTo>
                <a:lnTo>
                  <a:pt x="671830" y="37337"/>
                </a:lnTo>
                <a:lnTo>
                  <a:pt x="660088" y="31623"/>
                </a:lnTo>
                <a:close/>
              </a:path>
              <a:path w="671829" h="81914">
                <a:moveTo>
                  <a:pt x="76136" y="37204"/>
                </a:moveTo>
                <a:lnTo>
                  <a:pt x="63373" y="37337"/>
                </a:lnTo>
                <a:lnTo>
                  <a:pt x="63500" y="50037"/>
                </a:lnTo>
                <a:lnTo>
                  <a:pt x="76263" y="49904"/>
                </a:lnTo>
                <a:lnTo>
                  <a:pt x="76136" y="37204"/>
                </a:lnTo>
                <a:close/>
              </a:path>
              <a:path w="671829" h="81914">
                <a:moveTo>
                  <a:pt x="76263" y="49904"/>
                </a:moveTo>
                <a:lnTo>
                  <a:pt x="63500" y="50037"/>
                </a:lnTo>
                <a:lnTo>
                  <a:pt x="76264" y="50037"/>
                </a:lnTo>
                <a:lnTo>
                  <a:pt x="76263" y="49904"/>
                </a:lnTo>
                <a:close/>
              </a:path>
              <a:path w="671829" h="81914">
                <a:moveTo>
                  <a:pt x="595492" y="31756"/>
                </a:moveTo>
                <a:lnTo>
                  <a:pt x="76136" y="37204"/>
                </a:lnTo>
                <a:lnTo>
                  <a:pt x="76263" y="49904"/>
                </a:lnTo>
                <a:lnTo>
                  <a:pt x="595640" y="44456"/>
                </a:lnTo>
                <a:lnTo>
                  <a:pt x="595492" y="31756"/>
                </a:lnTo>
                <a:close/>
              </a:path>
              <a:path w="671829" h="81914">
                <a:moveTo>
                  <a:pt x="608203" y="31623"/>
                </a:moveTo>
                <a:lnTo>
                  <a:pt x="595492" y="31756"/>
                </a:lnTo>
                <a:lnTo>
                  <a:pt x="595640" y="44456"/>
                </a:lnTo>
                <a:lnTo>
                  <a:pt x="608330" y="44323"/>
                </a:lnTo>
                <a:lnTo>
                  <a:pt x="608203" y="31623"/>
                </a:lnTo>
                <a:close/>
              </a:path>
              <a:path w="671829" h="81914">
                <a:moveTo>
                  <a:pt x="595121" y="0"/>
                </a:moveTo>
                <a:lnTo>
                  <a:pt x="595492" y="31756"/>
                </a:lnTo>
                <a:lnTo>
                  <a:pt x="608203" y="31623"/>
                </a:lnTo>
                <a:lnTo>
                  <a:pt x="660088" y="31623"/>
                </a:lnTo>
                <a:lnTo>
                  <a:pt x="595121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535363" y="1146175"/>
            <a:ext cx="2049462" cy="136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1125" algn="ctr"/>
            <a:r>
              <a:rPr lang="en-US" sz="16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Active NameNode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pPr marL="111125">
              <a:spcBef>
                <a:spcPts val="850"/>
              </a:spcBef>
            </a:pPr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RAM:  64 GB,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1112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Hard disk: 1 TB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1112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Processor: Xenon with 8 Cores  Ethernet: 3 x 10 GB/s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1112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OS: 64-bit CentOS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1112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Power: Redundant Power Supply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4" name="object 25"/>
          <p:cNvSpPr>
            <a:spLocks noChangeArrowheads="1"/>
          </p:cNvSpPr>
          <p:nvPr/>
        </p:nvSpPr>
        <p:spPr bwMode="auto">
          <a:xfrm>
            <a:off x="6337300" y="1092200"/>
            <a:ext cx="2406650" cy="15033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6337300" y="1092200"/>
            <a:ext cx="2406650" cy="1503363"/>
          </a:xfrm>
          <a:custGeom>
            <a:avLst/>
            <a:gdLst/>
            <a:ahLst/>
            <a:cxnLst>
              <a:cxn ang="0">
                <a:pos x="0" y="250443"/>
              </a:cxn>
              <a:cxn ang="0">
                <a:pos x="4035" y="205429"/>
              </a:cxn>
              <a:cxn ang="0">
                <a:pos x="15669" y="163061"/>
              </a:cxn>
              <a:cxn ang="0">
                <a:pos x="34195" y="124046"/>
              </a:cxn>
              <a:cxn ang="0">
                <a:pos x="58905" y="89091"/>
              </a:cxn>
              <a:cxn ang="0">
                <a:pos x="89091" y="58905"/>
              </a:cxn>
              <a:cxn ang="0">
                <a:pos x="124046" y="34195"/>
              </a:cxn>
              <a:cxn ang="0">
                <a:pos x="163061" y="15669"/>
              </a:cxn>
              <a:cxn ang="0">
                <a:pos x="205429" y="4035"/>
              </a:cxn>
              <a:cxn ang="0">
                <a:pos x="250443" y="0"/>
              </a:cxn>
              <a:cxn ang="0">
                <a:pos x="2157476" y="0"/>
              </a:cxn>
              <a:cxn ang="0">
                <a:pos x="2202490" y="4035"/>
              </a:cxn>
              <a:cxn ang="0">
                <a:pos x="2244858" y="15669"/>
              </a:cxn>
              <a:cxn ang="0">
                <a:pos x="2283873" y="34195"/>
              </a:cxn>
              <a:cxn ang="0">
                <a:pos x="2318828" y="58905"/>
              </a:cxn>
              <a:cxn ang="0">
                <a:pos x="2349014" y="89091"/>
              </a:cxn>
              <a:cxn ang="0">
                <a:pos x="2373724" y="124046"/>
              </a:cxn>
              <a:cxn ang="0">
                <a:pos x="2392250" y="163061"/>
              </a:cxn>
              <a:cxn ang="0">
                <a:pos x="2403884" y="205429"/>
              </a:cxn>
              <a:cxn ang="0">
                <a:pos x="2407919" y="250443"/>
              </a:cxn>
              <a:cxn ang="0">
                <a:pos x="2407919" y="1252219"/>
              </a:cxn>
              <a:cxn ang="0">
                <a:pos x="2403884" y="1297234"/>
              </a:cxn>
              <a:cxn ang="0">
                <a:pos x="2392250" y="1339602"/>
              </a:cxn>
              <a:cxn ang="0">
                <a:pos x="2373724" y="1378617"/>
              </a:cxn>
              <a:cxn ang="0">
                <a:pos x="2349014" y="1413572"/>
              </a:cxn>
              <a:cxn ang="0">
                <a:pos x="2318828" y="1443758"/>
              </a:cxn>
              <a:cxn ang="0">
                <a:pos x="2283873" y="1468468"/>
              </a:cxn>
              <a:cxn ang="0">
                <a:pos x="2244858" y="1486994"/>
              </a:cxn>
              <a:cxn ang="0">
                <a:pos x="2202490" y="1498628"/>
              </a:cxn>
              <a:cxn ang="0">
                <a:pos x="2157476" y="1502664"/>
              </a:cxn>
              <a:cxn ang="0">
                <a:pos x="250443" y="1502664"/>
              </a:cxn>
              <a:cxn ang="0">
                <a:pos x="205429" y="1498628"/>
              </a:cxn>
              <a:cxn ang="0">
                <a:pos x="163061" y="1486994"/>
              </a:cxn>
              <a:cxn ang="0">
                <a:pos x="124046" y="1468468"/>
              </a:cxn>
              <a:cxn ang="0">
                <a:pos x="89091" y="1443758"/>
              </a:cxn>
              <a:cxn ang="0">
                <a:pos x="58905" y="1413572"/>
              </a:cxn>
              <a:cxn ang="0">
                <a:pos x="34195" y="1378617"/>
              </a:cxn>
              <a:cxn ang="0">
                <a:pos x="15669" y="1339602"/>
              </a:cxn>
              <a:cxn ang="0">
                <a:pos x="4035" y="1297234"/>
              </a:cxn>
              <a:cxn ang="0">
                <a:pos x="0" y="1252219"/>
              </a:cxn>
              <a:cxn ang="0">
                <a:pos x="0" y="250443"/>
              </a:cxn>
            </a:cxnLst>
            <a:rect l="0" t="0" r="r" b="b"/>
            <a:pathLst>
              <a:path w="2407920" h="1503045">
                <a:moveTo>
                  <a:pt x="0" y="250443"/>
                </a:moveTo>
                <a:lnTo>
                  <a:pt x="4035" y="205429"/>
                </a:lnTo>
                <a:lnTo>
                  <a:pt x="15669" y="163061"/>
                </a:lnTo>
                <a:lnTo>
                  <a:pt x="34195" y="124046"/>
                </a:lnTo>
                <a:lnTo>
                  <a:pt x="58905" y="89091"/>
                </a:lnTo>
                <a:lnTo>
                  <a:pt x="89091" y="58905"/>
                </a:lnTo>
                <a:lnTo>
                  <a:pt x="124046" y="34195"/>
                </a:lnTo>
                <a:lnTo>
                  <a:pt x="163061" y="15669"/>
                </a:lnTo>
                <a:lnTo>
                  <a:pt x="205429" y="4035"/>
                </a:lnTo>
                <a:lnTo>
                  <a:pt x="250443" y="0"/>
                </a:lnTo>
                <a:lnTo>
                  <a:pt x="2157476" y="0"/>
                </a:lnTo>
                <a:lnTo>
                  <a:pt x="2202490" y="4035"/>
                </a:lnTo>
                <a:lnTo>
                  <a:pt x="2244858" y="15669"/>
                </a:lnTo>
                <a:lnTo>
                  <a:pt x="2283873" y="34195"/>
                </a:lnTo>
                <a:lnTo>
                  <a:pt x="2318828" y="58905"/>
                </a:lnTo>
                <a:lnTo>
                  <a:pt x="2349014" y="89091"/>
                </a:lnTo>
                <a:lnTo>
                  <a:pt x="2373724" y="124046"/>
                </a:lnTo>
                <a:lnTo>
                  <a:pt x="2392250" y="163061"/>
                </a:lnTo>
                <a:lnTo>
                  <a:pt x="2403884" y="205429"/>
                </a:lnTo>
                <a:lnTo>
                  <a:pt x="2407919" y="250443"/>
                </a:lnTo>
                <a:lnTo>
                  <a:pt x="2407919" y="1252219"/>
                </a:lnTo>
                <a:lnTo>
                  <a:pt x="2403884" y="1297234"/>
                </a:lnTo>
                <a:lnTo>
                  <a:pt x="2392250" y="1339602"/>
                </a:lnTo>
                <a:lnTo>
                  <a:pt x="2373724" y="1378617"/>
                </a:lnTo>
                <a:lnTo>
                  <a:pt x="2349014" y="1413572"/>
                </a:lnTo>
                <a:lnTo>
                  <a:pt x="2318828" y="1443758"/>
                </a:lnTo>
                <a:lnTo>
                  <a:pt x="2283873" y="1468468"/>
                </a:lnTo>
                <a:lnTo>
                  <a:pt x="2244858" y="1486994"/>
                </a:lnTo>
                <a:lnTo>
                  <a:pt x="2202490" y="1498628"/>
                </a:lnTo>
                <a:lnTo>
                  <a:pt x="2157476" y="1502664"/>
                </a:lnTo>
                <a:lnTo>
                  <a:pt x="250443" y="1502664"/>
                </a:lnTo>
                <a:lnTo>
                  <a:pt x="205429" y="1498628"/>
                </a:lnTo>
                <a:lnTo>
                  <a:pt x="163061" y="1486994"/>
                </a:lnTo>
                <a:lnTo>
                  <a:pt x="124046" y="1468468"/>
                </a:lnTo>
                <a:lnTo>
                  <a:pt x="89091" y="1443758"/>
                </a:lnTo>
                <a:lnTo>
                  <a:pt x="58905" y="1413572"/>
                </a:lnTo>
                <a:lnTo>
                  <a:pt x="34195" y="1378617"/>
                </a:lnTo>
                <a:lnTo>
                  <a:pt x="15669" y="1339602"/>
                </a:lnTo>
                <a:lnTo>
                  <a:pt x="4035" y="1297234"/>
                </a:lnTo>
                <a:lnTo>
                  <a:pt x="0" y="1252219"/>
                </a:lnTo>
                <a:lnTo>
                  <a:pt x="0" y="250443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6489700" y="1169988"/>
            <a:ext cx="2049463" cy="1322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01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StandBy</a:t>
            </a:r>
            <a:r>
              <a:rPr sz="16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NameNode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95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RAM:  64</a:t>
            </a:r>
            <a:r>
              <a:rPr sz="11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GB,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Hard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disk: 1</a:t>
            </a:r>
            <a:r>
              <a:rPr sz="11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TB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Processor: Xenon with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8</a:t>
            </a:r>
            <a:r>
              <a:rPr sz="11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Cores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Ethernet: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3 x 10</a:t>
            </a:r>
            <a:r>
              <a:rPr sz="11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GB/s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OS: 64-bit</a:t>
            </a:r>
            <a:r>
              <a:rPr sz="11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CentOS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Power: Redundant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Power</a:t>
            </a:r>
            <a:r>
              <a:rPr sz="11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Supply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975" y="900113"/>
            <a:ext cx="2108200" cy="1630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49275"/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Optional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marL="549275">
              <a:spcBef>
                <a:spcPts val="750"/>
              </a:spcBef>
            </a:pPr>
            <a:r>
              <a:rPr lang="en-US" sz="16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Secondary NameNode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pPr marL="549275">
              <a:spcBef>
                <a:spcPts val="738"/>
              </a:spcBef>
            </a:pPr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RAM:  32 GB,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54927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Hard disk: 1 TB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54927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Processor: Xenon with 4 Cores  Ethernet: 3 x 10 GB/s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54927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OS: 64-bit CentOS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549275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Power: Redundant Power Supply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8" name="object 29"/>
          <p:cNvSpPr>
            <a:spLocks noChangeArrowheads="1"/>
          </p:cNvSpPr>
          <p:nvPr/>
        </p:nvSpPr>
        <p:spPr bwMode="auto">
          <a:xfrm>
            <a:off x="6069013" y="3135313"/>
            <a:ext cx="2509837" cy="1447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69" name="object 30"/>
          <p:cNvSpPr>
            <a:spLocks/>
          </p:cNvSpPr>
          <p:nvPr/>
        </p:nvSpPr>
        <p:spPr bwMode="auto">
          <a:xfrm>
            <a:off x="6069013" y="3135313"/>
            <a:ext cx="2509837" cy="1447800"/>
          </a:xfrm>
          <a:custGeom>
            <a:avLst/>
            <a:gdLst/>
            <a:ahLst/>
            <a:cxnLst>
              <a:cxn ang="0">
                <a:pos x="0" y="241300"/>
              </a:cxn>
              <a:cxn ang="0">
                <a:pos x="4904" y="192682"/>
              </a:cxn>
              <a:cxn ang="0">
                <a:pos x="18968" y="147393"/>
              </a:cxn>
              <a:cxn ang="0">
                <a:pos x="41221" y="106405"/>
              </a:cxn>
              <a:cxn ang="0">
                <a:pos x="70691" y="70691"/>
              </a:cxn>
              <a:cxn ang="0">
                <a:pos x="106405" y="41221"/>
              </a:cxn>
              <a:cxn ang="0">
                <a:pos x="147393" y="18968"/>
              </a:cxn>
              <a:cxn ang="0">
                <a:pos x="192682" y="4904"/>
              </a:cxn>
              <a:cxn ang="0">
                <a:pos x="241300" y="0"/>
              </a:cxn>
              <a:cxn ang="0">
                <a:pos x="2268728" y="0"/>
              </a:cxn>
              <a:cxn ang="0">
                <a:pos x="2317345" y="4904"/>
              </a:cxn>
              <a:cxn ang="0">
                <a:pos x="2362634" y="18968"/>
              </a:cxn>
              <a:cxn ang="0">
                <a:pos x="2403622" y="41221"/>
              </a:cxn>
              <a:cxn ang="0">
                <a:pos x="2439336" y="70691"/>
              </a:cxn>
              <a:cxn ang="0">
                <a:pos x="2468806" y="106405"/>
              </a:cxn>
              <a:cxn ang="0">
                <a:pos x="2491059" y="147393"/>
              </a:cxn>
              <a:cxn ang="0">
                <a:pos x="2505123" y="192682"/>
              </a:cxn>
              <a:cxn ang="0">
                <a:pos x="2510028" y="241300"/>
              </a:cxn>
              <a:cxn ang="0">
                <a:pos x="2510028" y="1206500"/>
              </a:cxn>
              <a:cxn ang="0">
                <a:pos x="2505123" y="1255128"/>
              </a:cxn>
              <a:cxn ang="0">
                <a:pos x="2491059" y="1300422"/>
              </a:cxn>
              <a:cxn ang="0">
                <a:pos x="2468806" y="1341410"/>
              </a:cxn>
              <a:cxn ang="0">
                <a:pos x="2439336" y="1377122"/>
              </a:cxn>
              <a:cxn ang="0">
                <a:pos x="2403622" y="1406588"/>
              </a:cxn>
              <a:cxn ang="0">
                <a:pos x="2362634" y="1428836"/>
              </a:cxn>
              <a:cxn ang="0">
                <a:pos x="2317345" y="1442897"/>
              </a:cxn>
              <a:cxn ang="0">
                <a:pos x="2268728" y="1447800"/>
              </a:cxn>
              <a:cxn ang="0">
                <a:pos x="241300" y="1447800"/>
              </a:cxn>
              <a:cxn ang="0">
                <a:pos x="192682" y="1442897"/>
              </a:cxn>
              <a:cxn ang="0">
                <a:pos x="147393" y="1428836"/>
              </a:cxn>
              <a:cxn ang="0">
                <a:pos x="106405" y="1406588"/>
              </a:cxn>
              <a:cxn ang="0">
                <a:pos x="70691" y="1377122"/>
              </a:cxn>
              <a:cxn ang="0">
                <a:pos x="41221" y="1341410"/>
              </a:cxn>
              <a:cxn ang="0">
                <a:pos x="18968" y="1300422"/>
              </a:cxn>
              <a:cxn ang="0">
                <a:pos x="4904" y="1255128"/>
              </a:cxn>
              <a:cxn ang="0">
                <a:pos x="0" y="1206500"/>
              </a:cxn>
              <a:cxn ang="0">
                <a:pos x="0" y="241300"/>
              </a:cxn>
            </a:cxnLst>
            <a:rect l="0" t="0" r="r" b="b"/>
            <a:pathLst>
              <a:path w="2510154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2268728" y="0"/>
                </a:lnTo>
                <a:lnTo>
                  <a:pt x="2317345" y="4904"/>
                </a:lnTo>
                <a:lnTo>
                  <a:pt x="2362634" y="18968"/>
                </a:lnTo>
                <a:lnTo>
                  <a:pt x="2403622" y="41221"/>
                </a:lnTo>
                <a:lnTo>
                  <a:pt x="2439336" y="70691"/>
                </a:lnTo>
                <a:lnTo>
                  <a:pt x="2468806" y="106405"/>
                </a:lnTo>
                <a:lnTo>
                  <a:pt x="2491059" y="147393"/>
                </a:lnTo>
                <a:lnTo>
                  <a:pt x="2505123" y="192682"/>
                </a:lnTo>
                <a:lnTo>
                  <a:pt x="2510028" y="241300"/>
                </a:lnTo>
                <a:lnTo>
                  <a:pt x="2510028" y="1206500"/>
                </a:lnTo>
                <a:lnTo>
                  <a:pt x="2505123" y="1255128"/>
                </a:lnTo>
                <a:lnTo>
                  <a:pt x="2491059" y="1300422"/>
                </a:lnTo>
                <a:lnTo>
                  <a:pt x="2468806" y="1341410"/>
                </a:lnTo>
                <a:lnTo>
                  <a:pt x="2439336" y="1377122"/>
                </a:lnTo>
                <a:lnTo>
                  <a:pt x="2403622" y="1406588"/>
                </a:lnTo>
                <a:lnTo>
                  <a:pt x="2362634" y="1428836"/>
                </a:lnTo>
                <a:lnTo>
                  <a:pt x="2317345" y="1442897"/>
                </a:lnTo>
                <a:lnTo>
                  <a:pt x="2268728" y="1447800"/>
                </a:lnTo>
                <a:lnTo>
                  <a:pt x="241300" y="1447800"/>
                </a:lnTo>
                <a:lnTo>
                  <a:pt x="192682" y="1442897"/>
                </a:lnTo>
                <a:lnTo>
                  <a:pt x="147393" y="1428836"/>
                </a:lnTo>
                <a:lnTo>
                  <a:pt x="106405" y="1406588"/>
                </a:lnTo>
                <a:lnTo>
                  <a:pt x="70691" y="1377122"/>
                </a:lnTo>
                <a:lnTo>
                  <a:pt x="41221" y="1341410"/>
                </a:lnTo>
                <a:lnTo>
                  <a:pt x="18968" y="1300422"/>
                </a:lnTo>
                <a:lnTo>
                  <a:pt x="4904" y="1255128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 txBox="1"/>
          <p:nvPr/>
        </p:nvSpPr>
        <p:spPr>
          <a:xfrm>
            <a:off x="6218238" y="3622675"/>
            <a:ext cx="1892300" cy="84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RAM: 16GB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Hard disk: 6 x 2TB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Processor: Xenon with 2 cores  Ethernet: 3 x 10 GB/s</a:t>
            </a:r>
            <a:endParaRPr lang="en-US" sz="11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OS: 64-bit CentOS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4505325" y="2622550"/>
            <a:ext cx="76200" cy="280988"/>
          </a:xfrm>
          <a:custGeom>
            <a:avLst/>
            <a:gdLst/>
            <a:ahLst/>
            <a:cxnLst>
              <a:cxn ang="0">
                <a:pos x="31717" y="75735"/>
              </a:cxn>
              <a:cxn ang="0">
                <a:pos x="20954" y="279272"/>
              </a:cxn>
              <a:cxn ang="0">
                <a:pos x="33654" y="280034"/>
              </a:cxn>
              <a:cxn ang="0">
                <a:pos x="44415" y="76413"/>
              </a:cxn>
              <a:cxn ang="0">
                <a:pos x="31717" y="75735"/>
              </a:cxn>
              <a:cxn ang="0">
                <a:pos x="69566" y="63118"/>
              </a:cxn>
              <a:cxn ang="0">
                <a:pos x="32384" y="63118"/>
              </a:cxn>
              <a:cxn ang="0">
                <a:pos x="45084" y="63753"/>
              </a:cxn>
              <a:cxn ang="0">
                <a:pos x="44415" y="76413"/>
              </a:cxn>
              <a:cxn ang="0">
                <a:pos x="76073" y="78104"/>
              </a:cxn>
              <a:cxn ang="0">
                <a:pos x="69566" y="63118"/>
              </a:cxn>
              <a:cxn ang="0">
                <a:pos x="32384" y="63118"/>
              </a:cxn>
              <a:cxn ang="0">
                <a:pos x="31717" y="75735"/>
              </a:cxn>
              <a:cxn ang="0">
                <a:pos x="44415" y="76413"/>
              </a:cxn>
              <a:cxn ang="0">
                <a:pos x="45084" y="63753"/>
              </a:cxn>
              <a:cxn ang="0">
                <a:pos x="32384" y="63118"/>
              </a:cxn>
              <a:cxn ang="0">
                <a:pos x="42163" y="0"/>
              </a:cxn>
              <a:cxn ang="0">
                <a:pos x="0" y="74040"/>
              </a:cxn>
              <a:cxn ang="0">
                <a:pos x="31717" y="75735"/>
              </a:cxn>
              <a:cxn ang="0">
                <a:pos x="32384" y="63118"/>
              </a:cxn>
              <a:cxn ang="0">
                <a:pos x="69566" y="63118"/>
              </a:cxn>
              <a:cxn ang="0">
                <a:pos x="42163" y="0"/>
              </a:cxn>
            </a:cxnLst>
            <a:rect l="0" t="0" r="r" b="b"/>
            <a:pathLst>
              <a:path w="76200" h="280035">
                <a:moveTo>
                  <a:pt x="31717" y="75735"/>
                </a:moveTo>
                <a:lnTo>
                  <a:pt x="20954" y="279272"/>
                </a:lnTo>
                <a:lnTo>
                  <a:pt x="33654" y="280034"/>
                </a:lnTo>
                <a:lnTo>
                  <a:pt x="44415" y="76413"/>
                </a:lnTo>
                <a:lnTo>
                  <a:pt x="31717" y="75735"/>
                </a:lnTo>
                <a:close/>
              </a:path>
              <a:path w="76200" h="280035">
                <a:moveTo>
                  <a:pt x="69566" y="63118"/>
                </a:moveTo>
                <a:lnTo>
                  <a:pt x="32384" y="63118"/>
                </a:lnTo>
                <a:lnTo>
                  <a:pt x="45084" y="63753"/>
                </a:lnTo>
                <a:lnTo>
                  <a:pt x="44415" y="76413"/>
                </a:lnTo>
                <a:lnTo>
                  <a:pt x="76073" y="78104"/>
                </a:lnTo>
                <a:lnTo>
                  <a:pt x="69566" y="63118"/>
                </a:lnTo>
                <a:close/>
              </a:path>
              <a:path w="76200" h="280035">
                <a:moveTo>
                  <a:pt x="32384" y="63118"/>
                </a:moveTo>
                <a:lnTo>
                  <a:pt x="31717" y="75735"/>
                </a:lnTo>
                <a:lnTo>
                  <a:pt x="44415" y="76413"/>
                </a:lnTo>
                <a:lnTo>
                  <a:pt x="45084" y="63753"/>
                </a:lnTo>
                <a:lnTo>
                  <a:pt x="32384" y="63118"/>
                </a:lnTo>
                <a:close/>
              </a:path>
              <a:path w="76200" h="280035">
                <a:moveTo>
                  <a:pt x="42163" y="0"/>
                </a:moveTo>
                <a:lnTo>
                  <a:pt x="0" y="74040"/>
                </a:lnTo>
                <a:lnTo>
                  <a:pt x="31717" y="75735"/>
                </a:lnTo>
                <a:lnTo>
                  <a:pt x="32384" y="63118"/>
                </a:lnTo>
                <a:lnTo>
                  <a:pt x="69566" y="63118"/>
                </a:lnTo>
                <a:lnTo>
                  <a:pt x="42163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149350" y="2800350"/>
            <a:ext cx="968375" cy="655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3025" indent="-60325">
              <a:lnSpc>
                <a:spcPct val="133000"/>
              </a:lnSpc>
            </a:pPr>
            <a:r>
              <a:rPr lang="en-US" sz="16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DataNode  DataNode</a:t>
            </a:r>
            <a:endParaRPr lang="en-US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6675" y="2881313"/>
            <a:ext cx="93345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5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aNode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8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DataNode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86550" y="2881313"/>
            <a:ext cx="92392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40" indent="-158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DataNode</a:t>
            </a:r>
            <a:endParaRPr sz="1600">
              <a:latin typeface="Tahoma"/>
              <a:cs typeface="Tahoma"/>
            </a:endParaRPr>
          </a:p>
          <a:p>
            <a:pPr marL="27940" fontAlgn="auto">
              <a:spcBef>
                <a:spcPts val="480"/>
              </a:spcBef>
              <a:spcAft>
                <a:spcPts val="0"/>
              </a:spcAft>
              <a:defRPr/>
            </a:pP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aNode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4572000" y="2632075"/>
            <a:ext cx="307975" cy="552450"/>
          </a:xfrm>
          <a:custGeom>
            <a:avLst/>
            <a:gdLst/>
            <a:ahLst/>
            <a:cxnLst>
              <a:cxn ang="0">
                <a:pos x="42310" y="63653"/>
              </a:cxn>
              <a:cxn ang="0">
                <a:pos x="31259" y="69746"/>
              </a:cxn>
              <a:cxn ang="0">
                <a:pos x="297434" y="551814"/>
              </a:cxn>
              <a:cxn ang="0">
                <a:pos x="308483" y="545719"/>
              </a:cxn>
              <a:cxn ang="0">
                <a:pos x="42310" y="63653"/>
              </a:cxn>
              <a:cxn ang="0">
                <a:pos x="0" y="0"/>
              </a:cxn>
              <a:cxn ang="0">
                <a:pos x="3428" y="85089"/>
              </a:cxn>
              <a:cxn ang="0">
                <a:pos x="31259" y="69746"/>
              </a:cxn>
              <a:cxn ang="0">
                <a:pos x="25146" y="58674"/>
              </a:cxn>
              <a:cxn ang="0">
                <a:pos x="36195" y="52577"/>
              </a:cxn>
              <a:cxn ang="0">
                <a:pos x="62399" y="52577"/>
              </a:cxn>
              <a:cxn ang="0">
                <a:pos x="70230" y="48259"/>
              </a:cxn>
              <a:cxn ang="0">
                <a:pos x="0" y="0"/>
              </a:cxn>
              <a:cxn ang="0">
                <a:pos x="36195" y="52577"/>
              </a:cxn>
              <a:cxn ang="0">
                <a:pos x="25146" y="58674"/>
              </a:cxn>
              <a:cxn ang="0">
                <a:pos x="31259" y="69746"/>
              </a:cxn>
              <a:cxn ang="0">
                <a:pos x="42310" y="63653"/>
              </a:cxn>
              <a:cxn ang="0">
                <a:pos x="36195" y="52577"/>
              </a:cxn>
              <a:cxn ang="0">
                <a:pos x="62399" y="52577"/>
              </a:cxn>
              <a:cxn ang="0">
                <a:pos x="36195" y="52577"/>
              </a:cxn>
              <a:cxn ang="0">
                <a:pos x="42310" y="63653"/>
              </a:cxn>
              <a:cxn ang="0">
                <a:pos x="62399" y="52577"/>
              </a:cxn>
            </a:cxnLst>
            <a:rect l="0" t="0" r="r" b="b"/>
            <a:pathLst>
              <a:path w="308610" h="551814">
                <a:moveTo>
                  <a:pt x="42310" y="63653"/>
                </a:moveTo>
                <a:lnTo>
                  <a:pt x="31259" y="69746"/>
                </a:lnTo>
                <a:lnTo>
                  <a:pt x="297434" y="551814"/>
                </a:lnTo>
                <a:lnTo>
                  <a:pt x="308483" y="545719"/>
                </a:lnTo>
                <a:lnTo>
                  <a:pt x="42310" y="63653"/>
                </a:lnTo>
                <a:close/>
              </a:path>
              <a:path w="308610" h="551814">
                <a:moveTo>
                  <a:pt x="0" y="0"/>
                </a:moveTo>
                <a:lnTo>
                  <a:pt x="3428" y="85089"/>
                </a:lnTo>
                <a:lnTo>
                  <a:pt x="31259" y="69746"/>
                </a:lnTo>
                <a:lnTo>
                  <a:pt x="25146" y="58674"/>
                </a:lnTo>
                <a:lnTo>
                  <a:pt x="36195" y="52577"/>
                </a:lnTo>
                <a:lnTo>
                  <a:pt x="62399" y="52577"/>
                </a:lnTo>
                <a:lnTo>
                  <a:pt x="70230" y="48259"/>
                </a:lnTo>
                <a:lnTo>
                  <a:pt x="0" y="0"/>
                </a:lnTo>
                <a:close/>
              </a:path>
              <a:path w="308610" h="551814">
                <a:moveTo>
                  <a:pt x="36195" y="52577"/>
                </a:moveTo>
                <a:lnTo>
                  <a:pt x="25146" y="58674"/>
                </a:lnTo>
                <a:lnTo>
                  <a:pt x="31259" y="69746"/>
                </a:lnTo>
                <a:lnTo>
                  <a:pt x="42310" y="63653"/>
                </a:lnTo>
                <a:lnTo>
                  <a:pt x="36195" y="52577"/>
                </a:lnTo>
                <a:close/>
              </a:path>
              <a:path w="308610" h="551814">
                <a:moveTo>
                  <a:pt x="62399" y="52577"/>
                </a:moveTo>
                <a:lnTo>
                  <a:pt x="36195" y="52577"/>
                </a:lnTo>
                <a:lnTo>
                  <a:pt x="42310" y="63653"/>
                </a:lnTo>
                <a:lnTo>
                  <a:pt x="62399" y="52577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6" name="object 37"/>
          <p:cNvSpPr>
            <a:spLocks/>
          </p:cNvSpPr>
          <p:nvPr/>
        </p:nvSpPr>
        <p:spPr bwMode="auto">
          <a:xfrm>
            <a:off x="4603750" y="2636838"/>
            <a:ext cx="1468438" cy="819150"/>
          </a:xfrm>
          <a:custGeom>
            <a:avLst/>
            <a:gdLst/>
            <a:ahLst/>
            <a:cxnLst>
              <a:cxn ang="0">
                <a:pos x="69691" y="31464"/>
              </a:cxn>
              <a:cxn ang="0">
                <a:pos x="63519" y="42599"/>
              </a:cxn>
              <a:cxn ang="0">
                <a:pos x="1460881" y="819023"/>
              </a:cxn>
              <a:cxn ang="0">
                <a:pos x="1467104" y="807847"/>
              </a:cxn>
              <a:cxn ang="0">
                <a:pos x="69691" y="31464"/>
              </a:cxn>
              <a:cxn ang="0">
                <a:pos x="0" y="0"/>
              </a:cxn>
              <a:cxn ang="0">
                <a:pos x="48133" y="70357"/>
              </a:cxn>
              <a:cxn ang="0">
                <a:pos x="63519" y="42599"/>
              </a:cxn>
              <a:cxn ang="0">
                <a:pos x="52450" y="36449"/>
              </a:cxn>
              <a:cxn ang="0">
                <a:pos x="58547" y="25273"/>
              </a:cxn>
              <a:cxn ang="0">
                <a:pos x="73122" y="25273"/>
              </a:cxn>
              <a:cxn ang="0">
                <a:pos x="85090" y="3682"/>
              </a:cxn>
              <a:cxn ang="0">
                <a:pos x="0" y="0"/>
              </a:cxn>
              <a:cxn ang="0">
                <a:pos x="58547" y="25273"/>
              </a:cxn>
              <a:cxn ang="0">
                <a:pos x="52450" y="36449"/>
              </a:cxn>
              <a:cxn ang="0">
                <a:pos x="63519" y="42599"/>
              </a:cxn>
              <a:cxn ang="0">
                <a:pos x="69691" y="31464"/>
              </a:cxn>
              <a:cxn ang="0">
                <a:pos x="58547" y="25273"/>
              </a:cxn>
              <a:cxn ang="0">
                <a:pos x="73122" y="25273"/>
              </a:cxn>
              <a:cxn ang="0">
                <a:pos x="58547" y="25273"/>
              </a:cxn>
              <a:cxn ang="0">
                <a:pos x="69691" y="31464"/>
              </a:cxn>
              <a:cxn ang="0">
                <a:pos x="73122" y="25273"/>
              </a:cxn>
            </a:cxnLst>
            <a:rect l="0" t="0" r="r" b="b"/>
            <a:pathLst>
              <a:path w="1467485" h="819150">
                <a:moveTo>
                  <a:pt x="69691" y="31464"/>
                </a:moveTo>
                <a:lnTo>
                  <a:pt x="63519" y="42599"/>
                </a:lnTo>
                <a:lnTo>
                  <a:pt x="1460881" y="819023"/>
                </a:lnTo>
                <a:lnTo>
                  <a:pt x="1467104" y="807847"/>
                </a:lnTo>
                <a:lnTo>
                  <a:pt x="69691" y="31464"/>
                </a:lnTo>
                <a:close/>
              </a:path>
              <a:path w="1467485" h="819150">
                <a:moveTo>
                  <a:pt x="0" y="0"/>
                </a:moveTo>
                <a:lnTo>
                  <a:pt x="48133" y="70357"/>
                </a:lnTo>
                <a:lnTo>
                  <a:pt x="63519" y="42599"/>
                </a:lnTo>
                <a:lnTo>
                  <a:pt x="52450" y="36449"/>
                </a:lnTo>
                <a:lnTo>
                  <a:pt x="58547" y="25273"/>
                </a:lnTo>
                <a:lnTo>
                  <a:pt x="73122" y="25273"/>
                </a:lnTo>
                <a:lnTo>
                  <a:pt x="85090" y="3682"/>
                </a:lnTo>
                <a:lnTo>
                  <a:pt x="0" y="0"/>
                </a:lnTo>
                <a:close/>
              </a:path>
              <a:path w="1467485" h="819150">
                <a:moveTo>
                  <a:pt x="58547" y="25273"/>
                </a:moveTo>
                <a:lnTo>
                  <a:pt x="52450" y="36449"/>
                </a:lnTo>
                <a:lnTo>
                  <a:pt x="63519" y="42599"/>
                </a:lnTo>
                <a:lnTo>
                  <a:pt x="69691" y="31464"/>
                </a:lnTo>
                <a:lnTo>
                  <a:pt x="58547" y="25273"/>
                </a:lnTo>
                <a:close/>
              </a:path>
              <a:path w="1467485" h="819150">
                <a:moveTo>
                  <a:pt x="73122" y="25273"/>
                </a:moveTo>
                <a:lnTo>
                  <a:pt x="58547" y="25273"/>
                </a:lnTo>
                <a:lnTo>
                  <a:pt x="69691" y="31464"/>
                </a:lnTo>
                <a:lnTo>
                  <a:pt x="73122" y="2527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0"/>
              </a:rPr>
              <a:t>www.edureka.co/hadoop-admin</a:t>
            </a:r>
          </a:p>
        </p:txBody>
      </p:sp>
      <p:sp>
        <p:nvSpPr>
          <p:cNvPr id="39" name="object 39"/>
          <p:cNvSpPr>
            <a:spLocks noGrp="1"/>
          </p:cNvSpPr>
          <p:nvPr>
            <p:ph type="sldNum" sz="quarter" idx="12"/>
          </p:nvPr>
        </p:nvSpPr>
        <p:spPr/>
        <p:txBody>
          <a:bodyPr tIns="16510" rtlCol="0"/>
          <a:lstStyle/>
          <a:p>
            <a:pPr marL="571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5DD6A32F-A5C1-4459-9C7D-ADBEF95C42B9}" type="slidenum">
              <a:rPr b="0" dirty="0">
                <a:latin typeface="Tahoma"/>
                <a:cs typeface="Tahoma"/>
              </a:rPr>
              <a:pPr marL="5715" fontAlgn="auto">
                <a:spcBef>
                  <a:spcPts val="130"/>
                </a:spcBef>
                <a:spcAft>
                  <a:spcPts val="0"/>
                </a:spcAft>
                <a:defRPr/>
              </a:p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6969125" y="1782763"/>
            <a:ext cx="127000" cy="1008062"/>
          </a:xfrm>
          <a:custGeom>
            <a:avLst/>
            <a:gdLst/>
            <a:ahLst/>
            <a:cxnLst>
              <a:cxn ang="0">
                <a:pos x="53594" y="881761"/>
              </a:cxn>
              <a:cxn ang="0">
                <a:pos x="0" y="881761"/>
              </a:cxn>
              <a:cxn ang="0">
                <a:pos x="63500" y="1008761"/>
              </a:cxn>
              <a:cxn ang="0">
                <a:pos x="120650" y="894461"/>
              </a:cxn>
              <a:cxn ang="0">
                <a:pos x="53594" y="894461"/>
              </a:cxn>
              <a:cxn ang="0">
                <a:pos x="53594" y="881761"/>
              </a:cxn>
              <a:cxn ang="0">
                <a:pos x="73405" y="0"/>
              </a:cxn>
              <a:cxn ang="0">
                <a:pos x="53594" y="0"/>
              </a:cxn>
              <a:cxn ang="0">
                <a:pos x="53594" y="894461"/>
              </a:cxn>
              <a:cxn ang="0">
                <a:pos x="73405" y="894461"/>
              </a:cxn>
              <a:cxn ang="0">
                <a:pos x="73405" y="0"/>
              </a:cxn>
              <a:cxn ang="0">
                <a:pos x="127000" y="881761"/>
              </a:cxn>
              <a:cxn ang="0">
                <a:pos x="73405" y="881761"/>
              </a:cxn>
              <a:cxn ang="0">
                <a:pos x="73405" y="894461"/>
              </a:cxn>
              <a:cxn ang="0">
                <a:pos x="120650" y="894461"/>
              </a:cxn>
              <a:cxn ang="0">
                <a:pos x="127000" y="881761"/>
              </a:cxn>
            </a:cxnLst>
            <a:rect l="0" t="0" r="r" b="b"/>
            <a:pathLst>
              <a:path w="127000" h="1009014">
                <a:moveTo>
                  <a:pt x="53594" y="881761"/>
                </a:moveTo>
                <a:lnTo>
                  <a:pt x="0" y="881761"/>
                </a:lnTo>
                <a:lnTo>
                  <a:pt x="63500" y="1008761"/>
                </a:lnTo>
                <a:lnTo>
                  <a:pt x="120650" y="894461"/>
                </a:lnTo>
                <a:lnTo>
                  <a:pt x="53594" y="894461"/>
                </a:lnTo>
                <a:lnTo>
                  <a:pt x="53594" y="881761"/>
                </a:lnTo>
                <a:close/>
              </a:path>
              <a:path w="127000" h="1009014">
                <a:moveTo>
                  <a:pt x="73405" y="0"/>
                </a:moveTo>
                <a:lnTo>
                  <a:pt x="53594" y="0"/>
                </a:lnTo>
                <a:lnTo>
                  <a:pt x="53594" y="894461"/>
                </a:lnTo>
                <a:lnTo>
                  <a:pt x="73405" y="894461"/>
                </a:lnTo>
                <a:lnTo>
                  <a:pt x="73405" y="0"/>
                </a:lnTo>
                <a:close/>
              </a:path>
              <a:path w="127000" h="1009014">
                <a:moveTo>
                  <a:pt x="127000" y="881761"/>
                </a:moveTo>
                <a:lnTo>
                  <a:pt x="73405" y="881761"/>
                </a:lnTo>
                <a:lnTo>
                  <a:pt x="73405" y="894461"/>
                </a:lnTo>
                <a:lnTo>
                  <a:pt x="120650" y="894461"/>
                </a:lnTo>
                <a:lnTo>
                  <a:pt x="127000" y="881761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5380038" y="3094038"/>
            <a:ext cx="1009650" cy="127000"/>
          </a:xfrm>
          <a:custGeom>
            <a:avLst/>
            <a:gdLst/>
            <a:ahLst/>
            <a:cxnLst>
              <a:cxn ang="0">
                <a:pos x="127000" y="0"/>
              </a:cxn>
              <a:cxn ang="0">
                <a:pos x="0" y="63500"/>
              </a:cxn>
              <a:cxn ang="0">
                <a:pos x="127000" y="127000"/>
              </a:cxn>
              <a:cxn ang="0">
                <a:pos x="127000" y="73406"/>
              </a:cxn>
              <a:cxn ang="0">
                <a:pos x="114300" y="73406"/>
              </a:cxn>
              <a:cxn ang="0">
                <a:pos x="114300" y="53593"/>
              </a:cxn>
              <a:cxn ang="0">
                <a:pos x="127000" y="53593"/>
              </a:cxn>
              <a:cxn ang="0">
                <a:pos x="127000" y="0"/>
              </a:cxn>
              <a:cxn ang="0">
                <a:pos x="127000" y="53593"/>
              </a:cxn>
              <a:cxn ang="0">
                <a:pos x="114300" y="53593"/>
              </a:cxn>
              <a:cxn ang="0">
                <a:pos x="114300" y="73406"/>
              </a:cxn>
              <a:cxn ang="0">
                <a:pos x="127000" y="73406"/>
              </a:cxn>
              <a:cxn ang="0">
                <a:pos x="127000" y="53593"/>
              </a:cxn>
              <a:cxn ang="0">
                <a:pos x="1008760" y="53593"/>
              </a:cxn>
              <a:cxn ang="0">
                <a:pos x="127000" y="53593"/>
              </a:cxn>
              <a:cxn ang="0">
                <a:pos x="127000" y="73406"/>
              </a:cxn>
              <a:cxn ang="0">
                <a:pos x="1008760" y="73406"/>
              </a:cxn>
              <a:cxn ang="0">
                <a:pos x="1008760" y="53593"/>
              </a:cxn>
            </a:cxnLst>
            <a:rect l="0" t="0" r="r" b="b"/>
            <a:pathLst>
              <a:path w="100901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00901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009014" h="127000">
                <a:moveTo>
                  <a:pt x="100876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008760" y="73406"/>
                </a:lnTo>
                <a:lnTo>
                  <a:pt x="1008760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4999038" y="1831975"/>
            <a:ext cx="1009650" cy="127000"/>
          </a:xfrm>
          <a:custGeom>
            <a:avLst/>
            <a:gdLst/>
            <a:ahLst/>
            <a:cxnLst>
              <a:cxn ang="0">
                <a:pos x="881760" y="0"/>
              </a:cxn>
              <a:cxn ang="0">
                <a:pos x="881760" y="126999"/>
              </a:cxn>
              <a:cxn ang="0">
                <a:pos x="988948" y="73405"/>
              </a:cxn>
              <a:cxn ang="0">
                <a:pos x="894460" y="73405"/>
              </a:cxn>
              <a:cxn ang="0">
                <a:pos x="894460" y="53593"/>
              </a:cxn>
              <a:cxn ang="0">
                <a:pos x="988948" y="53593"/>
              </a:cxn>
              <a:cxn ang="0">
                <a:pos x="881760" y="0"/>
              </a:cxn>
              <a:cxn ang="0">
                <a:pos x="881760" y="53593"/>
              </a:cxn>
              <a:cxn ang="0">
                <a:pos x="0" y="53593"/>
              </a:cxn>
              <a:cxn ang="0">
                <a:pos x="0" y="73405"/>
              </a:cxn>
              <a:cxn ang="0">
                <a:pos x="881760" y="73405"/>
              </a:cxn>
              <a:cxn ang="0">
                <a:pos x="881760" y="53593"/>
              </a:cxn>
              <a:cxn ang="0">
                <a:pos x="988948" y="53593"/>
              </a:cxn>
              <a:cxn ang="0">
                <a:pos x="894460" y="53593"/>
              </a:cxn>
              <a:cxn ang="0">
                <a:pos x="894460" y="73405"/>
              </a:cxn>
              <a:cxn ang="0">
                <a:pos x="988948" y="73405"/>
              </a:cxn>
              <a:cxn ang="0">
                <a:pos x="1008760" y="63499"/>
              </a:cxn>
              <a:cxn ang="0">
                <a:pos x="988948" y="53593"/>
              </a:cxn>
            </a:cxnLst>
            <a:rect l="0" t="0" r="r" b="b"/>
            <a:pathLst>
              <a:path w="1009014" h="127000">
                <a:moveTo>
                  <a:pt x="881760" y="0"/>
                </a:moveTo>
                <a:lnTo>
                  <a:pt x="881760" y="126999"/>
                </a:lnTo>
                <a:lnTo>
                  <a:pt x="988948" y="73405"/>
                </a:lnTo>
                <a:lnTo>
                  <a:pt x="894460" y="73405"/>
                </a:lnTo>
                <a:lnTo>
                  <a:pt x="894460" y="53593"/>
                </a:lnTo>
                <a:lnTo>
                  <a:pt x="988948" y="53593"/>
                </a:lnTo>
                <a:lnTo>
                  <a:pt x="881760" y="0"/>
                </a:lnTo>
                <a:close/>
              </a:path>
              <a:path w="1009014" h="127000">
                <a:moveTo>
                  <a:pt x="88176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881760" y="73405"/>
                </a:lnTo>
                <a:lnTo>
                  <a:pt x="881760" y="53593"/>
                </a:lnTo>
                <a:close/>
              </a:path>
              <a:path w="1009014" h="127000">
                <a:moveTo>
                  <a:pt x="988948" y="53593"/>
                </a:moveTo>
                <a:lnTo>
                  <a:pt x="894460" y="53593"/>
                </a:lnTo>
                <a:lnTo>
                  <a:pt x="894460" y="73405"/>
                </a:lnTo>
                <a:lnTo>
                  <a:pt x="988948" y="73405"/>
                </a:lnTo>
                <a:lnTo>
                  <a:pt x="1008760" y="63499"/>
                </a:lnTo>
                <a:lnTo>
                  <a:pt x="988948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2219325" y="1830388"/>
            <a:ext cx="1009650" cy="127000"/>
          </a:xfrm>
          <a:custGeom>
            <a:avLst/>
            <a:gdLst/>
            <a:ahLst/>
            <a:cxnLst>
              <a:cxn ang="0">
                <a:pos x="881761" y="0"/>
              </a:cxn>
              <a:cxn ang="0">
                <a:pos x="881761" y="126999"/>
              </a:cxn>
              <a:cxn ang="0">
                <a:pos x="988949" y="73405"/>
              </a:cxn>
              <a:cxn ang="0">
                <a:pos x="894461" y="73405"/>
              </a:cxn>
              <a:cxn ang="0">
                <a:pos x="894461" y="53593"/>
              </a:cxn>
              <a:cxn ang="0">
                <a:pos x="988949" y="53593"/>
              </a:cxn>
              <a:cxn ang="0">
                <a:pos x="881761" y="0"/>
              </a:cxn>
              <a:cxn ang="0">
                <a:pos x="881761" y="53593"/>
              </a:cxn>
              <a:cxn ang="0">
                <a:pos x="0" y="53593"/>
              </a:cxn>
              <a:cxn ang="0">
                <a:pos x="0" y="73405"/>
              </a:cxn>
              <a:cxn ang="0">
                <a:pos x="881761" y="73405"/>
              </a:cxn>
              <a:cxn ang="0">
                <a:pos x="881761" y="53593"/>
              </a:cxn>
              <a:cxn ang="0">
                <a:pos x="988949" y="53593"/>
              </a:cxn>
              <a:cxn ang="0">
                <a:pos x="894461" y="53593"/>
              </a:cxn>
              <a:cxn ang="0">
                <a:pos x="894461" y="73405"/>
              </a:cxn>
              <a:cxn ang="0">
                <a:pos x="988949" y="73405"/>
              </a:cxn>
              <a:cxn ang="0">
                <a:pos x="1008761" y="63499"/>
              </a:cxn>
              <a:cxn ang="0">
                <a:pos x="988949" y="53593"/>
              </a:cxn>
            </a:cxnLst>
            <a:rect l="0" t="0" r="r" b="b"/>
            <a:pathLst>
              <a:path w="1009014" h="127000">
                <a:moveTo>
                  <a:pt x="881761" y="0"/>
                </a:moveTo>
                <a:lnTo>
                  <a:pt x="881761" y="126999"/>
                </a:lnTo>
                <a:lnTo>
                  <a:pt x="988949" y="73405"/>
                </a:lnTo>
                <a:lnTo>
                  <a:pt x="894461" y="73405"/>
                </a:lnTo>
                <a:lnTo>
                  <a:pt x="894461" y="53593"/>
                </a:lnTo>
                <a:lnTo>
                  <a:pt x="988949" y="53593"/>
                </a:lnTo>
                <a:lnTo>
                  <a:pt x="881761" y="0"/>
                </a:lnTo>
                <a:close/>
              </a:path>
              <a:path w="1009014" h="127000">
                <a:moveTo>
                  <a:pt x="88176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881761" y="73405"/>
                </a:lnTo>
                <a:lnTo>
                  <a:pt x="881761" y="53593"/>
                </a:lnTo>
                <a:close/>
              </a:path>
              <a:path w="1009014" h="127000">
                <a:moveTo>
                  <a:pt x="988949" y="53593"/>
                </a:moveTo>
                <a:lnTo>
                  <a:pt x="894461" y="53593"/>
                </a:lnTo>
                <a:lnTo>
                  <a:pt x="894461" y="73405"/>
                </a:lnTo>
                <a:lnTo>
                  <a:pt x="988949" y="73405"/>
                </a:lnTo>
                <a:lnTo>
                  <a:pt x="1008761" y="63499"/>
                </a:lnTo>
                <a:lnTo>
                  <a:pt x="988949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36575" y="873125"/>
            <a:ext cx="5218113" cy="18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Seeking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 growth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storage capacity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often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good method to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Cluster Growth </a:t>
            </a:r>
            <a:r>
              <a:rPr dirty="0"/>
              <a:t>Based </a:t>
            </a:r>
            <a:r>
              <a:rPr spc="-5" dirty="0"/>
              <a:t>On </a:t>
            </a:r>
            <a:r>
              <a:rPr spc="-15" dirty="0"/>
              <a:t>Storage</a:t>
            </a:r>
            <a:r>
              <a:rPr spc="-45" dirty="0"/>
              <a:t> </a:t>
            </a:r>
            <a:r>
              <a:rPr spc="-5" dirty="0"/>
              <a:t>Capacity</a:t>
            </a:r>
          </a:p>
        </p:txBody>
      </p:sp>
      <p:sp>
        <p:nvSpPr>
          <p:cNvPr id="11272" name="object 9"/>
          <p:cNvSpPr>
            <a:spLocks noChangeArrowheads="1"/>
          </p:cNvSpPr>
          <p:nvPr/>
        </p:nvSpPr>
        <p:spPr bwMode="auto">
          <a:xfrm>
            <a:off x="409575" y="1500188"/>
            <a:ext cx="2249488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3" name="object 10"/>
          <p:cNvSpPr>
            <a:spLocks noChangeArrowheads="1"/>
          </p:cNvSpPr>
          <p:nvPr/>
        </p:nvSpPr>
        <p:spPr bwMode="auto">
          <a:xfrm>
            <a:off x="457200" y="1527175"/>
            <a:ext cx="2154238" cy="731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457200" y="1527175"/>
            <a:ext cx="21558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0" y="74473"/>
              </a:cxn>
              <a:cxn ang="0">
                <a:pos x="35709" y="35718"/>
              </a:cxn>
              <a:cxn ang="0">
                <a:pos x="74462" y="9584"/>
              </a:cxn>
              <a:cxn ang="0">
                <a:pos x="121920" y="0"/>
              </a:cxn>
              <a:cxn ang="0">
                <a:pos x="2033016" y="0"/>
              </a:cxn>
              <a:cxn ang="0">
                <a:pos x="2080462" y="9584"/>
              </a:cxn>
              <a:cxn ang="0">
                <a:pos x="2119217" y="35718"/>
              </a:cxn>
              <a:cxn ang="0">
                <a:pos x="2145351" y="74473"/>
              </a:cxn>
              <a:cxn ang="0">
                <a:pos x="2154936" y="121919"/>
              </a:cxn>
              <a:cxn ang="0">
                <a:pos x="2154936" y="609600"/>
              </a:cxn>
              <a:cxn ang="0">
                <a:pos x="2145351" y="657046"/>
              </a:cxn>
              <a:cxn ang="0">
                <a:pos x="2119217" y="695801"/>
              </a:cxn>
              <a:cxn ang="0">
                <a:pos x="2080462" y="721935"/>
              </a:cxn>
              <a:cxn ang="0">
                <a:pos x="2033016" y="731519"/>
              </a:cxn>
              <a:cxn ang="0">
                <a:pos x="121920" y="731519"/>
              </a:cxn>
              <a:cxn ang="0">
                <a:pos x="74462" y="721935"/>
              </a:cxn>
              <a:cxn ang="0">
                <a:pos x="35709" y="695801"/>
              </a:cxn>
              <a:cxn ang="0">
                <a:pos x="9580" y="657046"/>
              </a:cxn>
              <a:cxn ang="0">
                <a:pos x="0" y="609600"/>
              </a:cxn>
              <a:cxn ang="0">
                <a:pos x="0" y="121919"/>
              </a:cxn>
            </a:cxnLst>
            <a:rect l="0" t="0" r="r" b="b"/>
            <a:pathLst>
              <a:path w="2155190" h="731519">
                <a:moveTo>
                  <a:pt x="0" y="121919"/>
                </a:moveTo>
                <a:lnTo>
                  <a:pt x="9580" y="74473"/>
                </a:lnTo>
                <a:lnTo>
                  <a:pt x="35709" y="35718"/>
                </a:lnTo>
                <a:lnTo>
                  <a:pt x="74462" y="9584"/>
                </a:lnTo>
                <a:lnTo>
                  <a:pt x="121920" y="0"/>
                </a:lnTo>
                <a:lnTo>
                  <a:pt x="2033016" y="0"/>
                </a:lnTo>
                <a:lnTo>
                  <a:pt x="2080462" y="9584"/>
                </a:lnTo>
                <a:lnTo>
                  <a:pt x="2119217" y="35718"/>
                </a:lnTo>
                <a:lnTo>
                  <a:pt x="2145351" y="74473"/>
                </a:lnTo>
                <a:lnTo>
                  <a:pt x="2154936" y="121919"/>
                </a:lnTo>
                <a:lnTo>
                  <a:pt x="2154936" y="609600"/>
                </a:lnTo>
                <a:lnTo>
                  <a:pt x="2145351" y="657046"/>
                </a:lnTo>
                <a:lnTo>
                  <a:pt x="2119217" y="695801"/>
                </a:lnTo>
                <a:lnTo>
                  <a:pt x="2080462" y="721935"/>
                </a:lnTo>
                <a:lnTo>
                  <a:pt x="2033016" y="731519"/>
                </a:lnTo>
                <a:lnTo>
                  <a:pt x="121920" y="731519"/>
                </a:lnTo>
                <a:lnTo>
                  <a:pt x="74462" y="721935"/>
                </a:lnTo>
                <a:lnTo>
                  <a:pt x="35709" y="695801"/>
                </a:lnTo>
                <a:lnTo>
                  <a:pt x="9580" y="657046"/>
                </a:lnTo>
                <a:lnTo>
                  <a:pt x="0" y="609600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519113" y="1712913"/>
            <a:ext cx="2041525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Data grows by approximately  5TB per week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6" name="object 13"/>
          <p:cNvSpPr>
            <a:spLocks noChangeArrowheads="1"/>
          </p:cNvSpPr>
          <p:nvPr/>
        </p:nvSpPr>
        <p:spPr bwMode="auto">
          <a:xfrm>
            <a:off x="3182938" y="1500188"/>
            <a:ext cx="2249487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7" name="object 14"/>
          <p:cNvSpPr>
            <a:spLocks noChangeArrowheads="1"/>
          </p:cNvSpPr>
          <p:nvPr/>
        </p:nvSpPr>
        <p:spPr bwMode="auto">
          <a:xfrm>
            <a:off x="3230563" y="1527175"/>
            <a:ext cx="2155825" cy="731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3230563" y="1527175"/>
            <a:ext cx="21558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19" y="0"/>
              </a:cxn>
              <a:cxn ang="0">
                <a:pos x="2033016" y="0"/>
              </a:cxn>
              <a:cxn ang="0">
                <a:pos x="2080462" y="9584"/>
              </a:cxn>
              <a:cxn ang="0">
                <a:pos x="2119217" y="35718"/>
              </a:cxn>
              <a:cxn ang="0">
                <a:pos x="2145351" y="74473"/>
              </a:cxn>
              <a:cxn ang="0">
                <a:pos x="2154935" y="121919"/>
              </a:cxn>
              <a:cxn ang="0">
                <a:pos x="2154935" y="609600"/>
              </a:cxn>
              <a:cxn ang="0">
                <a:pos x="2145351" y="657046"/>
              </a:cxn>
              <a:cxn ang="0">
                <a:pos x="2119217" y="695801"/>
              </a:cxn>
              <a:cxn ang="0">
                <a:pos x="2080462" y="721935"/>
              </a:cxn>
              <a:cxn ang="0">
                <a:pos x="2033016" y="731519"/>
              </a:cxn>
              <a:cxn ang="0">
                <a:pos x="121919" y="731519"/>
              </a:cxn>
              <a:cxn ang="0">
                <a:pos x="74473" y="721935"/>
              </a:cxn>
              <a:cxn ang="0">
                <a:pos x="35718" y="695801"/>
              </a:cxn>
              <a:cxn ang="0">
                <a:pos x="9584" y="657046"/>
              </a:cxn>
              <a:cxn ang="0">
                <a:pos x="0" y="609600"/>
              </a:cxn>
              <a:cxn ang="0">
                <a:pos x="0" y="121919"/>
              </a:cxn>
            </a:cxnLst>
            <a:rect l="0" t="0" r="r" b="b"/>
            <a:pathLst>
              <a:path w="2155190" h="73151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2033016" y="0"/>
                </a:lnTo>
                <a:lnTo>
                  <a:pt x="2080462" y="9584"/>
                </a:lnTo>
                <a:lnTo>
                  <a:pt x="2119217" y="35718"/>
                </a:lnTo>
                <a:lnTo>
                  <a:pt x="2145351" y="74473"/>
                </a:lnTo>
                <a:lnTo>
                  <a:pt x="2154935" y="121919"/>
                </a:lnTo>
                <a:lnTo>
                  <a:pt x="2154935" y="609600"/>
                </a:lnTo>
                <a:lnTo>
                  <a:pt x="2145351" y="657046"/>
                </a:lnTo>
                <a:lnTo>
                  <a:pt x="2119217" y="695801"/>
                </a:lnTo>
                <a:lnTo>
                  <a:pt x="2080462" y="721935"/>
                </a:lnTo>
                <a:lnTo>
                  <a:pt x="2033016" y="731519"/>
                </a:lnTo>
                <a:lnTo>
                  <a:pt x="121919" y="731519"/>
                </a:lnTo>
                <a:lnTo>
                  <a:pt x="74473" y="721935"/>
                </a:lnTo>
                <a:lnTo>
                  <a:pt x="35718" y="695801"/>
                </a:lnTo>
                <a:lnTo>
                  <a:pt x="9584" y="657046"/>
                </a:lnTo>
                <a:lnTo>
                  <a:pt x="0" y="609600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306763" y="1704975"/>
            <a:ext cx="2025650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HDFS set up to replicate each  block three times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object 17"/>
          <p:cNvSpPr>
            <a:spLocks noChangeArrowheads="1"/>
          </p:cNvSpPr>
          <p:nvPr/>
        </p:nvSpPr>
        <p:spPr bwMode="auto">
          <a:xfrm>
            <a:off x="5961063" y="1500188"/>
            <a:ext cx="2249487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1" name="object 18"/>
          <p:cNvSpPr>
            <a:spLocks noChangeArrowheads="1"/>
          </p:cNvSpPr>
          <p:nvPr/>
        </p:nvSpPr>
        <p:spPr bwMode="auto">
          <a:xfrm>
            <a:off x="6007100" y="1527175"/>
            <a:ext cx="2155825" cy="731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6007100" y="1527175"/>
            <a:ext cx="21558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19" y="0"/>
              </a:cxn>
              <a:cxn ang="0">
                <a:pos x="2033015" y="0"/>
              </a:cxn>
              <a:cxn ang="0">
                <a:pos x="2080462" y="9584"/>
              </a:cxn>
              <a:cxn ang="0">
                <a:pos x="2119217" y="35718"/>
              </a:cxn>
              <a:cxn ang="0">
                <a:pos x="2145351" y="74473"/>
              </a:cxn>
              <a:cxn ang="0">
                <a:pos x="2154936" y="121919"/>
              </a:cxn>
              <a:cxn ang="0">
                <a:pos x="2154936" y="609600"/>
              </a:cxn>
              <a:cxn ang="0">
                <a:pos x="2145351" y="657046"/>
              </a:cxn>
              <a:cxn ang="0">
                <a:pos x="2119217" y="695801"/>
              </a:cxn>
              <a:cxn ang="0">
                <a:pos x="2080462" y="721935"/>
              </a:cxn>
              <a:cxn ang="0">
                <a:pos x="2033015" y="731519"/>
              </a:cxn>
              <a:cxn ang="0">
                <a:pos x="121919" y="731519"/>
              </a:cxn>
              <a:cxn ang="0">
                <a:pos x="74473" y="721935"/>
              </a:cxn>
              <a:cxn ang="0">
                <a:pos x="35718" y="695801"/>
              </a:cxn>
              <a:cxn ang="0">
                <a:pos x="9584" y="657046"/>
              </a:cxn>
              <a:cxn ang="0">
                <a:pos x="0" y="609600"/>
              </a:cxn>
              <a:cxn ang="0">
                <a:pos x="0" y="121919"/>
              </a:cxn>
            </a:cxnLst>
            <a:rect l="0" t="0" r="r" b="b"/>
            <a:pathLst>
              <a:path w="2155190" h="73151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2033015" y="0"/>
                </a:lnTo>
                <a:lnTo>
                  <a:pt x="2080462" y="9584"/>
                </a:lnTo>
                <a:lnTo>
                  <a:pt x="2119217" y="35718"/>
                </a:lnTo>
                <a:lnTo>
                  <a:pt x="2145351" y="74473"/>
                </a:lnTo>
                <a:lnTo>
                  <a:pt x="2154936" y="121919"/>
                </a:lnTo>
                <a:lnTo>
                  <a:pt x="2154936" y="609600"/>
                </a:lnTo>
                <a:lnTo>
                  <a:pt x="2145351" y="657046"/>
                </a:lnTo>
                <a:lnTo>
                  <a:pt x="2119217" y="695801"/>
                </a:lnTo>
                <a:lnTo>
                  <a:pt x="2080462" y="721935"/>
                </a:lnTo>
                <a:lnTo>
                  <a:pt x="2033015" y="731519"/>
                </a:lnTo>
                <a:lnTo>
                  <a:pt x="121919" y="731519"/>
                </a:lnTo>
                <a:lnTo>
                  <a:pt x="74473" y="721935"/>
                </a:lnTo>
                <a:lnTo>
                  <a:pt x="35718" y="695801"/>
                </a:lnTo>
                <a:lnTo>
                  <a:pt x="9584" y="657046"/>
                </a:lnTo>
                <a:lnTo>
                  <a:pt x="0" y="609600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057900" y="1682750"/>
            <a:ext cx="2028825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Thus, 15TB of extra storage  space required per week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4" name="object 21"/>
          <p:cNvSpPr>
            <a:spLocks noChangeArrowheads="1"/>
          </p:cNvSpPr>
          <p:nvPr/>
        </p:nvSpPr>
        <p:spPr bwMode="auto">
          <a:xfrm>
            <a:off x="3181350" y="2746375"/>
            <a:ext cx="2247900" cy="823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5" name="object 22"/>
          <p:cNvSpPr>
            <a:spLocks noChangeArrowheads="1"/>
          </p:cNvSpPr>
          <p:nvPr/>
        </p:nvSpPr>
        <p:spPr bwMode="auto">
          <a:xfrm>
            <a:off x="3227388" y="2773363"/>
            <a:ext cx="2155825" cy="730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3227388" y="2773363"/>
            <a:ext cx="2155825" cy="730250"/>
          </a:xfrm>
          <a:custGeom>
            <a:avLst/>
            <a:gdLst/>
            <a:ahLst/>
            <a:cxnLst>
              <a:cxn ang="0">
                <a:pos x="0" y="121665"/>
              </a:cxn>
              <a:cxn ang="0">
                <a:pos x="9562" y="74312"/>
              </a:cxn>
              <a:cxn ang="0">
                <a:pos x="35639" y="35639"/>
              </a:cxn>
              <a:cxn ang="0">
                <a:pos x="74312" y="9562"/>
              </a:cxn>
              <a:cxn ang="0">
                <a:pos x="121666" y="0"/>
              </a:cxn>
              <a:cxn ang="0">
                <a:pos x="2033270" y="0"/>
              </a:cxn>
              <a:cxn ang="0">
                <a:pos x="2080623" y="9562"/>
              </a:cxn>
              <a:cxn ang="0">
                <a:pos x="2119296" y="35639"/>
              </a:cxn>
              <a:cxn ang="0">
                <a:pos x="2145373" y="74312"/>
              </a:cxn>
              <a:cxn ang="0">
                <a:pos x="2154935" y="121665"/>
              </a:cxn>
              <a:cxn ang="0">
                <a:pos x="2154935" y="608330"/>
              </a:cxn>
              <a:cxn ang="0">
                <a:pos x="2145373" y="655683"/>
              </a:cxn>
              <a:cxn ang="0">
                <a:pos x="2119296" y="694356"/>
              </a:cxn>
              <a:cxn ang="0">
                <a:pos x="2080623" y="720433"/>
              </a:cxn>
              <a:cxn ang="0">
                <a:pos x="2033270" y="729995"/>
              </a:cxn>
              <a:cxn ang="0">
                <a:pos x="121666" y="729995"/>
              </a:cxn>
              <a:cxn ang="0">
                <a:pos x="74312" y="720433"/>
              </a:cxn>
              <a:cxn ang="0">
                <a:pos x="35639" y="694356"/>
              </a:cxn>
              <a:cxn ang="0">
                <a:pos x="9562" y="655683"/>
              </a:cxn>
              <a:cxn ang="0">
                <a:pos x="0" y="608330"/>
              </a:cxn>
              <a:cxn ang="0">
                <a:pos x="0" y="121665"/>
              </a:cxn>
            </a:cxnLst>
            <a:rect l="0" t="0" r="r" b="b"/>
            <a:pathLst>
              <a:path w="2155190" h="730250">
                <a:moveTo>
                  <a:pt x="0" y="121665"/>
                </a:moveTo>
                <a:lnTo>
                  <a:pt x="9562" y="74312"/>
                </a:lnTo>
                <a:lnTo>
                  <a:pt x="35639" y="35639"/>
                </a:lnTo>
                <a:lnTo>
                  <a:pt x="74312" y="9562"/>
                </a:lnTo>
                <a:lnTo>
                  <a:pt x="121666" y="0"/>
                </a:lnTo>
                <a:lnTo>
                  <a:pt x="2033270" y="0"/>
                </a:lnTo>
                <a:lnTo>
                  <a:pt x="2080623" y="9562"/>
                </a:lnTo>
                <a:lnTo>
                  <a:pt x="2119296" y="35639"/>
                </a:lnTo>
                <a:lnTo>
                  <a:pt x="2145373" y="74312"/>
                </a:lnTo>
                <a:lnTo>
                  <a:pt x="2154935" y="121665"/>
                </a:lnTo>
                <a:lnTo>
                  <a:pt x="2154935" y="608330"/>
                </a:lnTo>
                <a:lnTo>
                  <a:pt x="2145373" y="655683"/>
                </a:lnTo>
                <a:lnTo>
                  <a:pt x="2119296" y="694356"/>
                </a:lnTo>
                <a:lnTo>
                  <a:pt x="2080623" y="720433"/>
                </a:lnTo>
                <a:lnTo>
                  <a:pt x="2033270" y="729995"/>
                </a:lnTo>
                <a:lnTo>
                  <a:pt x="121666" y="729995"/>
                </a:lnTo>
                <a:lnTo>
                  <a:pt x="74312" y="720433"/>
                </a:lnTo>
                <a:lnTo>
                  <a:pt x="35639" y="694356"/>
                </a:lnTo>
                <a:lnTo>
                  <a:pt x="9562" y="655683"/>
                </a:lnTo>
                <a:lnTo>
                  <a:pt x="0" y="608330"/>
                </a:lnTo>
                <a:lnTo>
                  <a:pt x="0" y="121665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306763" y="2867025"/>
            <a:ext cx="2000250" cy="511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Assuming machines with 5x3TB  hard drives, equating to a new  machine required each week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8" name="object 25"/>
          <p:cNvSpPr>
            <a:spLocks noChangeArrowheads="1"/>
          </p:cNvSpPr>
          <p:nvPr/>
        </p:nvSpPr>
        <p:spPr bwMode="auto">
          <a:xfrm>
            <a:off x="5929313" y="2762250"/>
            <a:ext cx="2249487" cy="8270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9" name="object 26"/>
          <p:cNvSpPr>
            <a:spLocks noChangeArrowheads="1"/>
          </p:cNvSpPr>
          <p:nvPr/>
        </p:nvSpPr>
        <p:spPr bwMode="auto">
          <a:xfrm>
            <a:off x="5976938" y="2790825"/>
            <a:ext cx="2155825" cy="731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5976938" y="2790825"/>
            <a:ext cx="21558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20" y="0"/>
              </a:cxn>
              <a:cxn ang="0">
                <a:pos x="2033016" y="0"/>
              </a:cxn>
              <a:cxn ang="0">
                <a:pos x="2080462" y="9584"/>
              </a:cxn>
              <a:cxn ang="0">
                <a:pos x="2119217" y="35718"/>
              </a:cxn>
              <a:cxn ang="0">
                <a:pos x="2145351" y="74473"/>
              </a:cxn>
              <a:cxn ang="0">
                <a:pos x="2154936" y="121919"/>
              </a:cxn>
              <a:cxn ang="0">
                <a:pos x="2154936" y="609600"/>
              </a:cxn>
              <a:cxn ang="0">
                <a:pos x="2145351" y="657046"/>
              </a:cxn>
              <a:cxn ang="0">
                <a:pos x="2119217" y="695801"/>
              </a:cxn>
              <a:cxn ang="0">
                <a:pos x="2080462" y="721935"/>
              </a:cxn>
              <a:cxn ang="0">
                <a:pos x="2033016" y="731519"/>
              </a:cxn>
              <a:cxn ang="0">
                <a:pos x="121920" y="731519"/>
              </a:cxn>
              <a:cxn ang="0">
                <a:pos x="74473" y="721935"/>
              </a:cxn>
              <a:cxn ang="0">
                <a:pos x="35718" y="695801"/>
              </a:cxn>
              <a:cxn ang="0">
                <a:pos x="9584" y="657046"/>
              </a:cxn>
              <a:cxn ang="0">
                <a:pos x="0" y="609600"/>
              </a:cxn>
              <a:cxn ang="0">
                <a:pos x="0" y="121919"/>
              </a:cxn>
            </a:cxnLst>
            <a:rect l="0" t="0" r="r" b="b"/>
            <a:pathLst>
              <a:path w="2155190" h="731520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2033016" y="0"/>
                </a:lnTo>
                <a:lnTo>
                  <a:pt x="2080462" y="9584"/>
                </a:lnTo>
                <a:lnTo>
                  <a:pt x="2119217" y="35718"/>
                </a:lnTo>
                <a:lnTo>
                  <a:pt x="2145351" y="74473"/>
                </a:lnTo>
                <a:lnTo>
                  <a:pt x="2154936" y="121919"/>
                </a:lnTo>
                <a:lnTo>
                  <a:pt x="2154936" y="609600"/>
                </a:lnTo>
                <a:lnTo>
                  <a:pt x="2145351" y="657046"/>
                </a:lnTo>
                <a:lnTo>
                  <a:pt x="2119217" y="695801"/>
                </a:lnTo>
                <a:lnTo>
                  <a:pt x="2080462" y="721935"/>
                </a:lnTo>
                <a:lnTo>
                  <a:pt x="2033016" y="731519"/>
                </a:lnTo>
                <a:lnTo>
                  <a:pt x="121920" y="731519"/>
                </a:lnTo>
                <a:lnTo>
                  <a:pt x="74473" y="721935"/>
                </a:lnTo>
                <a:lnTo>
                  <a:pt x="35718" y="695801"/>
                </a:lnTo>
                <a:lnTo>
                  <a:pt x="9584" y="657046"/>
                </a:lnTo>
                <a:lnTo>
                  <a:pt x="0" y="609600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/>
          <p:cNvSpPr txBox="1"/>
          <p:nvPr/>
        </p:nvSpPr>
        <p:spPr>
          <a:xfrm>
            <a:off x="6078538" y="3054350"/>
            <a:ext cx="1898650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Assume Overheads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to be</a:t>
            </a:r>
            <a:r>
              <a:rPr sz="11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30%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7"/>
              </a:rPr>
              <a:t>www.edureka.co/hadoop-admin</a:t>
            </a:r>
          </a:p>
        </p:txBody>
      </p:sp>
      <p:sp>
        <p:nvSpPr>
          <p:cNvPr id="30" name="object 30"/>
          <p:cNvSpPr>
            <a:spLocks noGrp="1"/>
          </p:cNvSpPr>
          <p:nvPr>
            <p:ph type="sldNum" sz="quarter" idx="12"/>
          </p:nvPr>
        </p:nvSpPr>
        <p:spPr/>
        <p:txBody>
          <a:bodyPr tIns="16510" rtlCol="0"/>
          <a:lstStyle/>
          <a:p>
            <a:pPr marL="571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CA4D2AE6-A005-414A-B540-4E448A4FED2C}" type="slidenum">
              <a:rPr b="0" dirty="0">
                <a:latin typeface="Tahoma"/>
                <a:cs typeface="Tahoma"/>
              </a:rPr>
              <a:pPr marL="5715" fontAlgn="auto">
                <a:spcBef>
                  <a:spcPts val="130"/>
                </a:spcBef>
                <a:spcAft>
                  <a:spcPts val="0"/>
                </a:spcAft>
                <a:defRPr/>
              </a:p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Slave </a:t>
            </a:r>
            <a:r>
              <a:rPr dirty="0"/>
              <a:t>Nodes: </a:t>
            </a:r>
            <a:r>
              <a:rPr spc="-10" dirty="0"/>
              <a:t>Recommended</a:t>
            </a:r>
            <a:r>
              <a:rPr spc="-80" dirty="0"/>
              <a:t> </a:t>
            </a:r>
            <a:r>
              <a:rPr spc="-10" dirty="0"/>
              <a:t>Configuration</a:t>
            </a:r>
          </a:p>
        </p:txBody>
      </p:sp>
      <p:sp>
        <p:nvSpPr>
          <p:cNvPr id="12291" name="object 4"/>
          <p:cNvSpPr>
            <a:spLocks/>
          </p:cNvSpPr>
          <p:nvPr/>
        </p:nvSpPr>
        <p:spPr bwMode="auto">
          <a:xfrm>
            <a:off x="4464050" y="1625600"/>
            <a:ext cx="77788" cy="609600"/>
          </a:xfrm>
          <a:custGeom>
            <a:avLst/>
            <a:gdLst/>
            <a:ahLst/>
            <a:cxnLst>
              <a:cxn ang="0">
                <a:pos x="51815" y="64769"/>
              </a:cxn>
              <a:cxn ang="0">
                <a:pos x="25907" y="64769"/>
              </a:cxn>
              <a:cxn ang="0">
                <a:pos x="25907" y="609599"/>
              </a:cxn>
              <a:cxn ang="0">
                <a:pos x="51815" y="609599"/>
              </a:cxn>
              <a:cxn ang="0">
                <a:pos x="51815" y="64769"/>
              </a:cxn>
              <a:cxn ang="0">
                <a:pos x="38862" y="0"/>
              </a:cxn>
              <a:cxn ang="0">
                <a:pos x="0" y="77724"/>
              </a:cxn>
              <a:cxn ang="0">
                <a:pos x="25907" y="77724"/>
              </a:cxn>
              <a:cxn ang="0">
                <a:pos x="25907" y="64769"/>
              </a:cxn>
              <a:cxn ang="0">
                <a:pos x="71247" y="64769"/>
              </a:cxn>
              <a:cxn ang="0">
                <a:pos x="38862" y="0"/>
              </a:cxn>
              <a:cxn ang="0">
                <a:pos x="71247" y="64769"/>
              </a:cxn>
              <a:cxn ang="0">
                <a:pos x="51815" y="64769"/>
              </a:cxn>
              <a:cxn ang="0">
                <a:pos x="51815" y="77724"/>
              </a:cxn>
              <a:cxn ang="0">
                <a:pos x="77724" y="77724"/>
              </a:cxn>
              <a:cxn ang="0">
                <a:pos x="71247" y="64769"/>
              </a:cxn>
            </a:cxnLst>
            <a:rect l="0" t="0" r="r" b="b"/>
            <a:pathLst>
              <a:path w="78104" h="609600">
                <a:moveTo>
                  <a:pt x="51815" y="64769"/>
                </a:moveTo>
                <a:lnTo>
                  <a:pt x="25907" y="64769"/>
                </a:lnTo>
                <a:lnTo>
                  <a:pt x="25907" y="609599"/>
                </a:lnTo>
                <a:lnTo>
                  <a:pt x="51815" y="609599"/>
                </a:lnTo>
                <a:lnTo>
                  <a:pt x="51815" y="64769"/>
                </a:lnTo>
                <a:close/>
              </a:path>
              <a:path w="78104" h="60960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609600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1979613" y="2219325"/>
            <a:ext cx="77787" cy="222250"/>
          </a:xfrm>
          <a:custGeom>
            <a:avLst/>
            <a:gdLst/>
            <a:ahLst/>
            <a:cxnLst>
              <a:cxn ang="0">
                <a:pos x="25907" y="144525"/>
              </a:cxn>
              <a:cxn ang="0">
                <a:pos x="0" y="144525"/>
              </a:cxn>
              <a:cxn ang="0">
                <a:pos x="38862" y="222250"/>
              </a:cxn>
              <a:cxn ang="0">
                <a:pos x="71247" y="157480"/>
              </a:cxn>
              <a:cxn ang="0">
                <a:pos x="25907" y="157480"/>
              </a:cxn>
              <a:cxn ang="0">
                <a:pos x="25907" y="144525"/>
              </a:cxn>
              <a:cxn ang="0">
                <a:pos x="51816" y="0"/>
              </a:cxn>
              <a:cxn ang="0">
                <a:pos x="25907" y="0"/>
              </a:cxn>
              <a:cxn ang="0">
                <a:pos x="25907" y="157480"/>
              </a:cxn>
              <a:cxn ang="0">
                <a:pos x="51816" y="157480"/>
              </a:cxn>
              <a:cxn ang="0">
                <a:pos x="51816" y="0"/>
              </a:cxn>
              <a:cxn ang="0">
                <a:pos x="77724" y="144525"/>
              </a:cxn>
              <a:cxn ang="0">
                <a:pos x="51816" y="144525"/>
              </a:cxn>
              <a:cxn ang="0">
                <a:pos x="51816" y="157480"/>
              </a:cxn>
              <a:cxn ang="0">
                <a:pos x="71247" y="157480"/>
              </a:cxn>
              <a:cxn ang="0">
                <a:pos x="77724" y="144525"/>
              </a:cxn>
            </a:cxnLst>
            <a:rect l="0" t="0" r="r" b="b"/>
            <a:pathLst>
              <a:path w="78105" h="222250">
                <a:moveTo>
                  <a:pt x="25907" y="144525"/>
                </a:moveTo>
                <a:lnTo>
                  <a:pt x="0" y="144525"/>
                </a:lnTo>
                <a:lnTo>
                  <a:pt x="38862" y="222250"/>
                </a:lnTo>
                <a:lnTo>
                  <a:pt x="71247" y="157480"/>
                </a:lnTo>
                <a:lnTo>
                  <a:pt x="25907" y="157480"/>
                </a:lnTo>
                <a:lnTo>
                  <a:pt x="25907" y="144525"/>
                </a:lnTo>
                <a:close/>
              </a:path>
              <a:path w="78105" h="222250">
                <a:moveTo>
                  <a:pt x="51816" y="0"/>
                </a:moveTo>
                <a:lnTo>
                  <a:pt x="25907" y="0"/>
                </a:lnTo>
                <a:lnTo>
                  <a:pt x="25907" y="157480"/>
                </a:lnTo>
                <a:lnTo>
                  <a:pt x="51816" y="157480"/>
                </a:lnTo>
                <a:lnTo>
                  <a:pt x="51816" y="0"/>
                </a:lnTo>
                <a:close/>
              </a:path>
              <a:path w="78105" h="222250">
                <a:moveTo>
                  <a:pt x="77724" y="144525"/>
                </a:moveTo>
                <a:lnTo>
                  <a:pt x="51816" y="144525"/>
                </a:lnTo>
                <a:lnTo>
                  <a:pt x="51816" y="157480"/>
                </a:lnTo>
                <a:lnTo>
                  <a:pt x="71247" y="157480"/>
                </a:lnTo>
                <a:lnTo>
                  <a:pt x="77724" y="144525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6"/>
          <p:cNvSpPr>
            <a:spLocks/>
          </p:cNvSpPr>
          <p:nvPr/>
        </p:nvSpPr>
        <p:spPr bwMode="auto">
          <a:xfrm>
            <a:off x="6411913" y="2219325"/>
            <a:ext cx="77787" cy="222250"/>
          </a:xfrm>
          <a:custGeom>
            <a:avLst/>
            <a:gdLst/>
            <a:ahLst/>
            <a:cxnLst>
              <a:cxn ang="0">
                <a:pos x="25908" y="144525"/>
              </a:cxn>
              <a:cxn ang="0">
                <a:pos x="0" y="144525"/>
              </a:cxn>
              <a:cxn ang="0">
                <a:pos x="38862" y="222250"/>
              </a:cxn>
              <a:cxn ang="0">
                <a:pos x="71247" y="157480"/>
              </a:cxn>
              <a:cxn ang="0">
                <a:pos x="25908" y="157480"/>
              </a:cxn>
              <a:cxn ang="0">
                <a:pos x="25908" y="144525"/>
              </a:cxn>
              <a:cxn ang="0">
                <a:pos x="51816" y="0"/>
              </a:cxn>
              <a:cxn ang="0">
                <a:pos x="25908" y="0"/>
              </a:cxn>
              <a:cxn ang="0">
                <a:pos x="25908" y="157480"/>
              </a:cxn>
              <a:cxn ang="0">
                <a:pos x="51816" y="157480"/>
              </a:cxn>
              <a:cxn ang="0">
                <a:pos x="51816" y="0"/>
              </a:cxn>
              <a:cxn ang="0">
                <a:pos x="77724" y="144525"/>
              </a:cxn>
              <a:cxn ang="0">
                <a:pos x="51816" y="144525"/>
              </a:cxn>
              <a:cxn ang="0">
                <a:pos x="51816" y="157480"/>
              </a:cxn>
              <a:cxn ang="0">
                <a:pos x="71247" y="157480"/>
              </a:cxn>
              <a:cxn ang="0">
                <a:pos x="77724" y="144525"/>
              </a:cxn>
            </a:cxnLst>
            <a:rect l="0" t="0" r="r" b="b"/>
            <a:pathLst>
              <a:path w="78104" h="222250">
                <a:moveTo>
                  <a:pt x="25908" y="144525"/>
                </a:moveTo>
                <a:lnTo>
                  <a:pt x="0" y="144525"/>
                </a:lnTo>
                <a:lnTo>
                  <a:pt x="38862" y="222250"/>
                </a:lnTo>
                <a:lnTo>
                  <a:pt x="71247" y="157480"/>
                </a:lnTo>
                <a:lnTo>
                  <a:pt x="25908" y="157480"/>
                </a:lnTo>
                <a:lnTo>
                  <a:pt x="25908" y="144525"/>
                </a:lnTo>
                <a:close/>
              </a:path>
              <a:path w="78104" h="222250">
                <a:moveTo>
                  <a:pt x="51816" y="0"/>
                </a:moveTo>
                <a:lnTo>
                  <a:pt x="25908" y="0"/>
                </a:lnTo>
                <a:lnTo>
                  <a:pt x="25908" y="157480"/>
                </a:lnTo>
                <a:lnTo>
                  <a:pt x="51816" y="157480"/>
                </a:lnTo>
                <a:lnTo>
                  <a:pt x="51816" y="0"/>
                </a:lnTo>
                <a:close/>
              </a:path>
              <a:path w="78104" h="222250">
                <a:moveTo>
                  <a:pt x="77724" y="144525"/>
                </a:moveTo>
                <a:lnTo>
                  <a:pt x="51816" y="144525"/>
                </a:lnTo>
                <a:lnTo>
                  <a:pt x="51816" y="157480"/>
                </a:lnTo>
                <a:lnTo>
                  <a:pt x="71247" y="157480"/>
                </a:lnTo>
                <a:lnTo>
                  <a:pt x="77724" y="144525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2019300" y="2219325"/>
            <a:ext cx="4430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1284" y="0"/>
              </a:cxn>
            </a:cxnLst>
            <a:rect l="0" t="0" r="r" b="b"/>
            <a:pathLst>
              <a:path w="4431665">
                <a:moveTo>
                  <a:pt x="0" y="0"/>
                </a:moveTo>
                <a:lnTo>
                  <a:pt x="4431284" y="0"/>
                </a:lnTo>
              </a:path>
            </a:pathLst>
          </a:custGeom>
          <a:noFill/>
          <a:ln w="25908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17600" y="3098800"/>
            <a:ext cx="22320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/>
            <a:r>
              <a:rPr lang="en-US" sz="1000">
                <a:solidFill>
                  <a:srgbClr val="252525"/>
                </a:solidFill>
                <a:latin typeface="Symbol" pitchFamily="18" charset="2"/>
              </a:rPr>
              <a:t></a:t>
            </a:r>
            <a:r>
              <a:rPr lang="en-US" sz="100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General ( Depends on requirement  ‘base’ configuration for a slave Node</a:t>
            </a:r>
            <a:endParaRPr lang="en-US" sz="1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600" y="3403600"/>
            <a:ext cx="2068513" cy="923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» 4 x 1 TB or 2 TB hard drives, in a  JBOD* configuration</a:t>
            </a: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184150" indent="-17145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»  Do not use RAID!</a:t>
            </a: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184150" indent="-17145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»  2 x Quad-core CPUs</a:t>
            </a: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184150" indent="-17145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»  24 -32GB RAM</a:t>
            </a: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184150" indent="-17145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»  Gigabit Ethernet</a:t>
            </a:r>
            <a:endParaRPr lang="en-US" sz="1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7" name="object 10"/>
          <p:cNvSpPr>
            <a:spLocks noChangeArrowheads="1"/>
          </p:cNvSpPr>
          <p:nvPr/>
        </p:nvSpPr>
        <p:spPr bwMode="auto">
          <a:xfrm>
            <a:off x="990600" y="2409825"/>
            <a:ext cx="2054225" cy="5635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8" name="object 11"/>
          <p:cNvSpPr>
            <a:spLocks noChangeArrowheads="1"/>
          </p:cNvSpPr>
          <p:nvPr/>
        </p:nvSpPr>
        <p:spPr bwMode="auto">
          <a:xfrm>
            <a:off x="1154113" y="2511425"/>
            <a:ext cx="1727200" cy="4048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9" name="object 12"/>
          <p:cNvSpPr>
            <a:spLocks noChangeArrowheads="1"/>
          </p:cNvSpPr>
          <p:nvPr/>
        </p:nvSpPr>
        <p:spPr bwMode="auto">
          <a:xfrm>
            <a:off x="1038225" y="2436813"/>
            <a:ext cx="1958975" cy="469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1038225" y="2436813"/>
            <a:ext cx="1960563" cy="469900"/>
          </a:xfrm>
          <a:custGeom>
            <a:avLst/>
            <a:gdLst/>
            <a:ahLst/>
            <a:cxnLst>
              <a:cxn ang="0">
                <a:pos x="0" y="78231"/>
              </a:cxn>
              <a:cxn ang="0">
                <a:pos x="6147" y="47791"/>
              </a:cxn>
              <a:cxn ang="0">
                <a:pos x="22913" y="22923"/>
              </a:cxn>
              <a:cxn ang="0">
                <a:pos x="47780" y="6151"/>
              </a:cxn>
              <a:cxn ang="0">
                <a:pos x="78231" y="0"/>
              </a:cxn>
              <a:cxn ang="0">
                <a:pos x="1881632" y="0"/>
              </a:cxn>
              <a:cxn ang="0">
                <a:pos x="1912072" y="6151"/>
              </a:cxn>
              <a:cxn ang="0">
                <a:pos x="1936940" y="22923"/>
              </a:cxn>
              <a:cxn ang="0">
                <a:pos x="1953712" y="47791"/>
              </a:cxn>
              <a:cxn ang="0">
                <a:pos x="1959864" y="78231"/>
              </a:cxn>
              <a:cxn ang="0">
                <a:pos x="1959864" y="391160"/>
              </a:cxn>
              <a:cxn ang="0">
                <a:pos x="1953712" y="421600"/>
              </a:cxn>
              <a:cxn ang="0">
                <a:pos x="1936940" y="446468"/>
              </a:cxn>
              <a:cxn ang="0">
                <a:pos x="1912072" y="463240"/>
              </a:cxn>
              <a:cxn ang="0">
                <a:pos x="1881632" y="469392"/>
              </a:cxn>
              <a:cxn ang="0">
                <a:pos x="78231" y="469392"/>
              </a:cxn>
              <a:cxn ang="0">
                <a:pos x="47780" y="463240"/>
              </a:cxn>
              <a:cxn ang="0">
                <a:pos x="22913" y="446468"/>
              </a:cxn>
              <a:cxn ang="0">
                <a:pos x="6147" y="421600"/>
              </a:cxn>
              <a:cxn ang="0">
                <a:pos x="0" y="391160"/>
              </a:cxn>
              <a:cxn ang="0">
                <a:pos x="0" y="78231"/>
              </a:cxn>
            </a:cxnLst>
            <a:rect l="0" t="0" r="r" b="b"/>
            <a:pathLst>
              <a:path w="1960245" h="469900">
                <a:moveTo>
                  <a:pt x="0" y="78231"/>
                </a:moveTo>
                <a:lnTo>
                  <a:pt x="6147" y="47791"/>
                </a:lnTo>
                <a:lnTo>
                  <a:pt x="22913" y="22923"/>
                </a:lnTo>
                <a:lnTo>
                  <a:pt x="47780" y="6151"/>
                </a:lnTo>
                <a:lnTo>
                  <a:pt x="78231" y="0"/>
                </a:lnTo>
                <a:lnTo>
                  <a:pt x="1881632" y="0"/>
                </a:lnTo>
                <a:lnTo>
                  <a:pt x="1912072" y="6151"/>
                </a:lnTo>
                <a:lnTo>
                  <a:pt x="1936940" y="22923"/>
                </a:lnTo>
                <a:lnTo>
                  <a:pt x="1953712" y="47791"/>
                </a:lnTo>
                <a:lnTo>
                  <a:pt x="1959864" y="78231"/>
                </a:lnTo>
                <a:lnTo>
                  <a:pt x="1959864" y="391160"/>
                </a:lnTo>
                <a:lnTo>
                  <a:pt x="1953712" y="421600"/>
                </a:lnTo>
                <a:lnTo>
                  <a:pt x="1936940" y="446468"/>
                </a:lnTo>
                <a:lnTo>
                  <a:pt x="1912072" y="463240"/>
                </a:lnTo>
                <a:lnTo>
                  <a:pt x="1881632" y="469392"/>
                </a:lnTo>
                <a:lnTo>
                  <a:pt x="78231" y="469392"/>
                </a:lnTo>
                <a:lnTo>
                  <a:pt x="47780" y="463240"/>
                </a:lnTo>
                <a:lnTo>
                  <a:pt x="22913" y="446468"/>
                </a:lnTo>
                <a:lnTo>
                  <a:pt x="6147" y="421600"/>
                </a:lnTo>
                <a:lnTo>
                  <a:pt x="0" y="391160"/>
                </a:lnTo>
                <a:lnTo>
                  <a:pt x="0" y="78231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74763" y="2579688"/>
            <a:ext cx="1485900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General</a:t>
            </a: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Configuration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7500" y="3138488"/>
            <a:ext cx="2265363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000">
                <a:solidFill>
                  <a:srgbClr val="252525"/>
                </a:solidFill>
                <a:latin typeface="Symbol" pitchFamily="18" charset="2"/>
              </a:rPr>
              <a:t></a:t>
            </a:r>
            <a:r>
              <a:rPr lang="en-US" sz="100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Multiples of ( 1 hard drive + 2  cores</a:t>
            </a: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en-US" sz="10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+ 6-8GB RAM) generally work well  for many types of applications</a:t>
            </a:r>
            <a:endParaRPr lang="en-US" sz="1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object 16"/>
          <p:cNvSpPr>
            <a:spLocks noChangeArrowheads="1"/>
          </p:cNvSpPr>
          <p:nvPr/>
        </p:nvSpPr>
        <p:spPr bwMode="auto">
          <a:xfrm>
            <a:off x="5422900" y="2409825"/>
            <a:ext cx="2054225" cy="5635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4" name="object 17"/>
          <p:cNvSpPr>
            <a:spLocks noChangeArrowheads="1"/>
          </p:cNvSpPr>
          <p:nvPr/>
        </p:nvSpPr>
        <p:spPr bwMode="auto">
          <a:xfrm>
            <a:off x="5608638" y="2511425"/>
            <a:ext cx="1681162" cy="4048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5" name="object 18"/>
          <p:cNvSpPr>
            <a:spLocks noChangeArrowheads="1"/>
          </p:cNvSpPr>
          <p:nvPr/>
        </p:nvSpPr>
        <p:spPr bwMode="auto">
          <a:xfrm>
            <a:off x="5468938" y="2436813"/>
            <a:ext cx="1960562" cy="469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6" name="object 19"/>
          <p:cNvSpPr>
            <a:spLocks/>
          </p:cNvSpPr>
          <p:nvPr/>
        </p:nvSpPr>
        <p:spPr bwMode="auto">
          <a:xfrm>
            <a:off x="5468938" y="2436813"/>
            <a:ext cx="1960562" cy="469900"/>
          </a:xfrm>
          <a:custGeom>
            <a:avLst/>
            <a:gdLst/>
            <a:ahLst/>
            <a:cxnLst>
              <a:cxn ang="0">
                <a:pos x="0" y="78231"/>
              </a:cxn>
              <a:cxn ang="0">
                <a:pos x="6151" y="47791"/>
              </a:cxn>
              <a:cxn ang="0">
                <a:pos x="22923" y="22923"/>
              </a:cxn>
              <a:cxn ang="0">
                <a:pos x="47791" y="6151"/>
              </a:cxn>
              <a:cxn ang="0">
                <a:pos x="78231" y="0"/>
              </a:cxn>
              <a:cxn ang="0">
                <a:pos x="1881632" y="0"/>
              </a:cxn>
              <a:cxn ang="0">
                <a:pos x="1912072" y="6151"/>
              </a:cxn>
              <a:cxn ang="0">
                <a:pos x="1936940" y="22923"/>
              </a:cxn>
              <a:cxn ang="0">
                <a:pos x="1953712" y="47791"/>
              </a:cxn>
              <a:cxn ang="0">
                <a:pos x="1959864" y="78231"/>
              </a:cxn>
              <a:cxn ang="0">
                <a:pos x="1959864" y="391160"/>
              </a:cxn>
              <a:cxn ang="0">
                <a:pos x="1953712" y="421600"/>
              </a:cxn>
              <a:cxn ang="0">
                <a:pos x="1936940" y="446468"/>
              </a:cxn>
              <a:cxn ang="0">
                <a:pos x="1912072" y="463240"/>
              </a:cxn>
              <a:cxn ang="0">
                <a:pos x="1881632" y="469392"/>
              </a:cxn>
              <a:cxn ang="0">
                <a:pos x="78231" y="469392"/>
              </a:cxn>
              <a:cxn ang="0">
                <a:pos x="47791" y="463240"/>
              </a:cxn>
              <a:cxn ang="0">
                <a:pos x="22923" y="446468"/>
              </a:cxn>
              <a:cxn ang="0">
                <a:pos x="6151" y="421600"/>
              </a:cxn>
              <a:cxn ang="0">
                <a:pos x="0" y="391160"/>
              </a:cxn>
              <a:cxn ang="0">
                <a:pos x="0" y="78231"/>
              </a:cxn>
            </a:cxnLst>
            <a:rect l="0" t="0" r="r" b="b"/>
            <a:pathLst>
              <a:path w="1960245" h="469900">
                <a:moveTo>
                  <a:pt x="0" y="78231"/>
                </a:moveTo>
                <a:lnTo>
                  <a:pt x="6151" y="47791"/>
                </a:lnTo>
                <a:lnTo>
                  <a:pt x="22923" y="22923"/>
                </a:lnTo>
                <a:lnTo>
                  <a:pt x="47791" y="6151"/>
                </a:lnTo>
                <a:lnTo>
                  <a:pt x="78231" y="0"/>
                </a:lnTo>
                <a:lnTo>
                  <a:pt x="1881632" y="0"/>
                </a:lnTo>
                <a:lnTo>
                  <a:pt x="1912072" y="6151"/>
                </a:lnTo>
                <a:lnTo>
                  <a:pt x="1936940" y="22923"/>
                </a:lnTo>
                <a:lnTo>
                  <a:pt x="1953712" y="47791"/>
                </a:lnTo>
                <a:lnTo>
                  <a:pt x="1959864" y="78231"/>
                </a:lnTo>
                <a:lnTo>
                  <a:pt x="1959864" y="391160"/>
                </a:lnTo>
                <a:lnTo>
                  <a:pt x="1953712" y="421600"/>
                </a:lnTo>
                <a:lnTo>
                  <a:pt x="1936940" y="446468"/>
                </a:lnTo>
                <a:lnTo>
                  <a:pt x="1912072" y="463240"/>
                </a:lnTo>
                <a:lnTo>
                  <a:pt x="1881632" y="469392"/>
                </a:lnTo>
                <a:lnTo>
                  <a:pt x="78231" y="469392"/>
                </a:lnTo>
                <a:lnTo>
                  <a:pt x="47791" y="463240"/>
                </a:lnTo>
                <a:lnTo>
                  <a:pt x="22923" y="446468"/>
                </a:lnTo>
                <a:lnTo>
                  <a:pt x="6151" y="421600"/>
                </a:lnTo>
                <a:lnTo>
                  <a:pt x="0" y="391160"/>
                </a:lnTo>
                <a:lnTo>
                  <a:pt x="0" y="78231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730875" y="2579688"/>
            <a:ext cx="1438275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Special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Configuration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308" name="object 21"/>
          <p:cNvSpPr>
            <a:spLocks noChangeArrowheads="1"/>
          </p:cNvSpPr>
          <p:nvPr/>
        </p:nvSpPr>
        <p:spPr bwMode="auto">
          <a:xfrm>
            <a:off x="3740150" y="1527175"/>
            <a:ext cx="1476375" cy="5635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9" name="object 22"/>
          <p:cNvSpPr>
            <a:spLocks noChangeArrowheads="1"/>
          </p:cNvSpPr>
          <p:nvPr/>
        </p:nvSpPr>
        <p:spPr bwMode="auto">
          <a:xfrm>
            <a:off x="3933825" y="1628775"/>
            <a:ext cx="1085850" cy="4064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10" name="object 23"/>
          <p:cNvSpPr>
            <a:spLocks noChangeArrowheads="1"/>
          </p:cNvSpPr>
          <p:nvPr/>
        </p:nvSpPr>
        <p:spPr bwMode="auto">
          <a:xfrm>
            <a:off x="3787775" y="1554163"/>
            <a:ext cx="1381125" cy="4699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11" name="object 24"/>
          <p:cNvSpPr>
            <a:spLocks/>
          </p:cNvSpPr>
          <p:nvPr/>
        </p:nvSpPr>
        <p:spPr bwMode="auto">
          <a:xfrm>
            <a:off x="3787775" y="1554163"/>
            <a:ext cx="1381125" cy="469900"/>
          </a:xfrm>
          <a:custGeom>
            <a:avLst/>
            <a:gdLst/>
            <a:ahLst/>
            <a:cxnLst>
              <a:cxn ang="0">
                <a:pos x="0" y="78232"/>
              </a:cxn>
              <a:cxn ang="0">
                <a:pos x="6151" y="47791"/>
              </a:cxn>
              <a:cxn ang="0">
                <a:pos x="22923" y="22923"/>
              </a:cxn>
              <a:cxn ang="0">
                <a:pos x="47791" y="6151"/>
              </a:cxn>
              <a:cxn ang="0">
                <a:pos x="78232" y="0"/>
              </a:cxn>
              <a:cxn ang="0">
                <a:pos x="1304036" y="0"/>
              </a:cxn>
              <a:cxn ang="0">
                <a:pos x="1334476" y="6151"/>
              </a:cxn>
              <a:cxn ang="0">
                <a:pos x="1359344" y="22923"/>
              </a:cxn>
              <a:cxn ang="0">
                <a:pos x="1376116" y="47791"/>
              </a:cxn>
              <a:cxn ang="0">
                <a:pos x="1382268" y="78232"/>
              </a:cxn>
              <a:cxn ang="0">
                <a:pos x="1382268" y="391160"/>
              </a:cxn>
              <a:cxn ang="0">
                <a:pos x="1376116" y="421600"/>
              </a:cxn>
              <a:cxn ang="0">
                <a:pos x="1359344" y="446468"/>
              </a:cxn>
              <a:cxn ang="0">
                <a:pos x="1334476" y="463240"/>
              </a:cxn>
              <a:cxn ang="0">
                <a:pos x="1304036" y="469392"/>
              </a:cxn>
              <a:cxn ang="0">
                <a:pos x="78232" y="469392"/>
              </a:cxn>
              <a:cxn ang="0">
                <a:pos x="47791" y="463240"/>
              </a:cxn>
              <a:cxn ang="0">
                <a:pos x="22923" y="446468"/>
              </a:cxn>
              <a:cxn ang="0">
                <a:pos x="6151" y="421600"/>
              </a:cxn>
              <a:cxn ang="0">
                <a:pos x="0" y="391160"/>
              </a:cxn>
              <a:cxn ang="0">
                <a:pos x="0" y="78232"/>
              </a:cxn>
            </a:cxnLst>
            <a:rect l="0" t="0" r="r" b="b"/>
            <a:pathLst>
              <a:path w="1382395" h="469900">
                <a:moveTo>
                  <a:pt x="0" y="78232"/>
                </a:moveTo>
                <a:lnTo>
                  <a:pt x="6151" y="47791"/>
                </a:lnTo>
                <a:lnTo>
                  <a:pt x="22923" y="22923"/>
                </a:lnTo>
                <a:lnTo>
                  <a:pt x="47791" y="6151"/>
                </a:lnTo>
                <a:lnTo>
                  <a:pt x="78232" y="0"/>
                </a:lnTo>
                <a:lnTo>
                  <a:pt x="1304036" y="0"/>
                </a:lnTo>
                <a:lnTo>
                  <a:pt x="1334476" y="6151"/>
                </a:lnTo>
                <a:lnTo>
                  <a:pt x="1359344" y="22923"/>
                </a:lnTo>
                <a:lnTo>
                  <a:pt x="1376116" y="47791"/>
                </a:lnTo>
                <a:lnTo>
                  <a:pt x="1382268" y="78232"/>
                </a:lnTo>
                <a:lnTo>
                  <a:pt x="1382268" y="391160"/>
                </a:lnTo>
                <a:lnTo>
                  <a:pt x="1376116" y="421600"/>
                </a:lnTo>
                <a:lnTo>
                  <a:pt x="1359344" y="446468"/>
                </a:lnTo>
                <a:lnTo>
                  <a:pt x="1334476" y="463240"/>
                </a:lnTo>
                <a:lnTo>
                  <a:pt x="1304036" y="469392"/>
                </a:lnTo>
                <a:lnTo>
                  <a:pt x="78232" y="469392"/>
                </a:lnTo>
                <a:lnTo>
                  <a:pt x="47791" y="463240"/>
                </a:lnTo>
                <a:lnTo>
                  <a:pt x="22923" y="446468"/>
                </a:lnTo>
                <a:lnTo>
                  <a:pt x="6151" y="421600"/>
                </a:lnTo>
                <a:lnTo>
                  <a:pt x="0" y="391160"/>
                </a:lnTo>
                <a:lnTo>
                  <a:pt x="0" y="78232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536575" y="873125"/>
            <a:ext cx="5494338" cy="1016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Higher-performance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vs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lower performance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components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23907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Save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the 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Money, 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Buy more</a:t>
            </a:r>
            <a:r>
              <a:rPr sz="1600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Nodes!</a:t>
            </a:r>
            <a:endParaRPr sz="16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238823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Slave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313" name="object 26"/>
          <p:cNvSpPr>
            <a:spLocks/>
          </p:cNvSpPr>
          <p:nvPr/>
        </p:nvSpPr>
        <p:spPr bwMode="auto">
          <a:xfrm>
            <a:off x="465138" y="4429125"/>
            <a:ext cx="6199187" cy="360363"/>
          </a:xfrm>
          <a:custGeom>
            <a:avLst/>
            <a:gdLst/>
            <a:ahLst/>
            <a:cxnLst>
              <a:cxn ang="0">
                <a:pos x="6198108" y="0"/>
              </a:cxn>
              <a:cxn ang="0">
                <a:pos x="0" y="0"/>
              </a:cxn>
              <a:cxn ang="0">
                <a:pos x="0" y="359664"/>
              </a:cxn>
              <a:cxn ang="0">
                <a:pos x="6077966" y="359664"/>
              </a:cxn>
              <a:cxn ang="0">
                <a:pos x="6198108" y="239458"/>
              </a:cxn>
              <a:cxn ang="0">
                <a:pos x="6198108" y="0"/>
              </a:cxn>
            </a:cxnLst>
            <a:rect l="0" t="0" r="r" b="b"/>
            <a:pathLst>
              <a:path w="6198234" h="360045">
                <a:moveTo>
                  <a:pt x="6198108" y="0"/>
                </a:moveTo>
                <a:lnTo>
                  <a:pt x="0" y="0"/>
                </a:lnTo>
                <a:lnTo>
                  <a:pt x="0" y="359664"/>
                </a:lnTo>
                <a:lnTo>
                  <a:pt x="6077966" y="359664"/>
                </a:lnTo>
                <a:lnTo>
                  <a:pt x="6198108" y="239458"/>
                </a:lnTo>
                <a:lnTo>
                  <a:pt x="6198108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4" name="object 27"/>
          <p:cNvSpPr>
            <a:spLocks/>
          </p:cNvSpPr>
          <p:nvPr/>
        </p:nvSpPr>
        <p:spPr bwMode="auto">
          <a:xfrm>
            <a:off x="6543675" y="4668838"/>
            <a:ext cx="120650" cy="120650"/>
          </a:xfrm>
          <a:custGeom>
            <a:avLst/>
            <a:gdLst/>
            <a:ahLst/>
            <a:cxnLst>
              <a:cxn ang="0">
                <a:pos x="120142" y="0"/>
              </a:cxn>
              <a:cxn ang="0">
                <a:pos x="24002" y="24041"/>
              </a:cxn>
              <a:cxn ang="0">
                <a:pos x="0" y="120205"/>
              </a:cxn>
              <a:cxn ang="0">
                <a:pos x="120142" y="0"/>
              </a:cxn>
            </a:cxnLst>
            <a:rect l="0" t="0" r="r" b="b"/>
            <a:pathLst>
              <a:path w="120650" h="120650">
                <a:moveTo>
                  <a:pt x="120142" y="0"/>
                </a:moveTo>
                <a:lnTo>
                  <a:pt x="24002" y="24041"/>
                </a:lnTo>
                <a:lnTo>
                  <a:pt x="0" y="120205"/>
                </a:lnTo>
                <a:lnTo>
                  <a:pt x="120142" y="0"/>
                </a:lnTo>
                <a:close/>
              </a:path>
            </a:pathLst>
          </a:custGeom>
          <a:solidFill>
            <a:srgbClr val="CDCD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object 28"/>
          <p:cNvSpPr>
            <a:spLocks/>
          </p:cNvSpPr>
          <p:nvPr/>
        </p:nvSpPr>
        <p:spPr bwMode="auto">
          <a:xfrm>
            <a:off x="465138" y="4429125"/>
            <a:ext cx="6199187" cy="360363"/>
          </a:xfrm>
          <a:custGeom>
            <a:avLst/>
            <a:gdLst/>
            <a:ahLst/>
            <a:cxnLst>
              <a:cxn ang="0">
                <a:pos x="6077966" y="359664"/>
              </a:cxn>
              <a:cxn ang="0">
                <a:pos x="6101969" y="263499"/>
              </a:cxn>
              <a:cxn ang="0">
                <a:pos x="6198108" y="239458"/>
              </a:cxn>
              <a:cxn ang="0">
                <a:pos x="6077966" y="359664"/>
              </a:cxn>
              <a:cxn ang="0">
                <a:pos x="0" y="359664"/>
              </a:cxn>
              <a:cxn ang="0">
                <a:pos x="0" y="0"/>
              </a:cxn>
              <a:cxn ang="0">
                <a:pos x="6198108" y="0"/>
              </a:cxn>
              <a:cxn ang="0">
                <a:pos x="6198108" y="239458"/>
              </a:cxn>
            </a:cxnLst>
            <a:rect l="0" t="0" r="r" b="b"/>
            <a:pathLst>
              <a:path w="6198234" h="360045">
                <a:moveTo>
                  <a:pt x="6077966" y="359664"/>
                </a:moveTo>
                <a:lnTo>
                  <a:pt x="6101969" y="263499"/>
                </a:lnTo>
                <a:lnTo>
                  <a:pt x="6198108" y="239458"/>
                </a:lnTo>
                <a:lnTo>
                  <a:pt x="6077966" y="359664"/>
                </a:lnTo>
                <a:lnTo>
                  <a:pt x="0" y="359664"/>
                </a:lnTo>
                <a:lnTo>
                  <a:pt x="0" y="0"/>
                </a:lnTo>
                <a:lnTo>
                  <a:pt x="6198108" y="0"/>
                </a:lnTo>
                <a:lnTo>
                  <a:pt x="6198108" y="239458"/>
                </a:lnTo>
              </a:path>
            </a:pathLst>
          </a:custGeom>
          <a:noFill/>
          <a:ln w="259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6" name="object 29"/>
          <p:cNvSpPr>
            <a:spLocks noChangeArrowheads="1"/>
          </p:cNvSpPr>
          <p:nvPr/>
        </p:nvSpPr>
        <p:spPr bwMode="auto">
          <a:xfrm>
            <a:off x="400050" y="4002088"/>
            <a:ext cx="638175" cy="6397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4513" y="4537075"/>
            <a:ext cx="5824537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“A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 with more nodes performs better than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with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fewer,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slightly faster</a:t>
            </a:r>
            <a:r>
              <a:rPr sz="1200" spc="3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nodes”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1"/>
              </a:rPr>
              <a:t>www.edureka.co/hadoop-admin</a:t>
            </a:r>
          </a:p>
        </p:txBody>
      </p:sp>
      <p:sp>
        <p:nvSpPr>
          <p:cNvPr id="32" name="object 32"/>
          <p:cNvSpPr>
            <a:spLocks noGrp="1"/>
          </p:cNvSpPr>
          <p:nvPr>
            <p:ph type="sldNum" sz="quarter" idx="12"/>
          </p:nvPr>
        </p:nvSpPr>
        <p:spPr/>
        <p:txBody>
          <a:bodyPr tIns="16510" rtlCol="0"/>
          <a:lstStyle/>
          <a:p>
            <a:pPr marL="571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EE2C2EB6-6104-4174-94E1-07507B0F2431}" type="slidenum">
              <a:rPr b="0" dirty="0">
                <a:latin typeface="Tahoma"/>
                <a:cs typeface="Tahoma"/>
              </a:rPr>
              <a:pPr marL="5715" fontAlgn="auto">
                <a:spcBef>
                  <a:spcPts val="130"/>
                </a:spcBef>
                <a:spcAft>
                  <a:spcPts val="0"/>
                </a:spcAft>
                <a:defRPr/>
              </a:p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Slave </a:t>
            </a:r>
            <a:r>
              <a:rPr dirty="0"/>
              <a:t>Nodes: </a:t>
            </a:r>
            <a:r>
              <a:rPr spc="-10" dirty="0"/>
              <a:t>More Details</a:t>
            </a:r>
            <a:r>
              <a:rPr spc="-75" dirty="0"/>
              <a:t> </a:t>
            </a:r>
            <a:r>
              <a:rPr dirty="0"/>
              <a:t>(RAM)</a:t>
            </a: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3775075" y="1462088"/>
            <a:ext cx="1400175" cy="1055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3521075" y="781050"/>
            <a:ext cx="2014538" cy="5635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3752850" y="882650"/>
            <a:ext cx="1552575" cy="4048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3567113" y="808038"/>
            <a:ext cx="1920875" cy="468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3567113" y="808038"/>
            <a:ext cx="1920875" cy="469900"/>
          </a:xfrm>
          <a:custGeom>
            <a:avLst/>
            <a:gdLst/>
            <a:ahLst/>
            <a:cxnLst>
              <a:cxn ang="0">
                <a:pos x="0" y="78231"/>
              </a:cxn>
              <a:cxn ang="0">
                <a:pos x="6151" y="47791"/>
              </a:cxn>
              <a:cxn ang="0">
                <a:pos x="22923" y="22923"/>
              </a:cxn>
              <a:cxn ang="0">
                <a:pos x="47791" y="6151"/>
              </a:cxn>
              <a:cxn ang="0">
                <a:pos x="78231" y="0"/>
              </a:cxn>
              <a:cxn ang="0">
                <a:pos x="1842007" y="0"/>
              </a:cxn>
              <a:cxn ang="0">
                <a:pos x="1872448" y="6151"/>
              </a:cxn>
              <a:cxn ang="0">
                <a:pos x="1897316" y="22923"/>
              </a:cxn>
              <a:cxn ang="0">
                <a:pos x="1914088" y="47791"/>
              </a:cxn>
              <a:cxn ang="0">
                <a:pos x="1920239" y="78231"/>
              </a:cxn>
              <a:cxn ang="0">
                <a:pos x="1920239" y="391159"/>
              </a:cxn>
              <a:cxn ang="0">
                <a:pos x="1914088" y="421600"/>
              </a:cxn>
              <a:cxn ang="0">
                <a:pos x="1897316" y="446468"/>
              </a:cxn>
              <a:cxn ang="0">
                <a:pos x="1872448" y="463240"/>
              </a:cxn>
              <a:cxn ang="0">
                <a:pos x="1842007" y="469391"/>
              </a:cxn>
              <a:cxn ang="0">
                <a:pos x="78231" y="469391"/>
              </a:cxn>
              <a:cxn ang="0">
                <a:pos x="47791" y="463240"/>
              </a:cxn>
              <a:cxn ang="0">
                <a:pos x="22923" y="446468"/>
              </a:cxn>
              <a:cxn ang="0">
                <a:pos x="6151" y="421600"/>
              </a:cxn>
              <a:cxn ang="0">
                <a:pos x="0" y="391159"/>
              </a:cxn>
              <a:cxn ang="0">
                <a:pos x="0" y="78231"/>
              </a:cxn>
            </a:cxnLst>
            <a:rect l="0" t="0" r="r" b="b"/>
            <a:pathLst>
              <a:path w="1920239" h="469900">
                <a:moveTo>
                  <a:pt x="0" y="78231"/>
                </a:moveTo>
                <a:lnTo>
                  <a:pt x="6151" y="47791"/>
                </a:lnTo>
                <a:lnTo>
                  <a:pt x="22923" y="22923"/>
                </a:lnTo>
                <a:lnTo>
                  <a:pt x="47791" y="6151"/>
                </a:lnTo>
                <a:lnTo>
                  <a:pt x="78231" y="0"/>
                </a:lnTo>
                <a:lnTo>
                  <a:pt x="1842007" y="0"/>
                </a:lnTo>
                <a:lnTo>
                  <a:pt x="1872448" y="6151"/>
                </a:lnTo>
                <a:lnTo>
                  <a:pt x="1897316" y="22923"/>
                </a:lnTo>
                <a:lnTo>
                  <a:pt x="1914088" y="47791"/>
                </a:lnTo>
                <a:lnTo>
                  <a:pt x="1920239" y="78231"/>
                </a:lnTo>
                <a:lnTo>
                  <a:pt x="1920239" y="391159"/>
                </a:lnTo>
                <a:lnTo>
                  <a:pt x="1914088" y="421600"/>
                </a:lnTo>
                <a:lnTo>
                  <a:pt x="1897316" y="446468"/>
                </a:lnTo>
                <a:lnTo>
                  <a:pt x="1872448" y="463240"/>
                </a:lnTo>
                <a:lnTo>
                  <a:pt x="1842007" y="469391"/>
                </a:lnTo>
                <a:lnTo>
                  <a:pt x="78231" y="469391"/>
                </a:lnTo>
                <a:lnTo>
                  <a:pt x="47791" y="463240"/>
                </a:lnTo>
                <a:lnTo>
                  <a:pt x="22923" y="446468"/>
                </a:lnTo>
                <a:lnTo>
                  <a:pt x="6151" y="421600"/>
                </a:lnTo>
                <a:lnTo>
                  <a:pt x="0" y="391159"/>
                </a:lnTo>
                <a:lnTo>
                  <a:pt x="0" y="78231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873500" y="949325"/>
            <a:ext cx="1311275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Slave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Nodes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(RAM)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6240463" y="2825750"/>
            <a:ext cx="127000" cy="1009650"/>
          </a:xfrm>
          <a:custGeom>
            <a:avLst/>
            <a:gdLst/>
            <a:ahLst/>
            <a:cxnLst>
              <a:cxn ang="0">
                <a:pos x="53594" y="881761"/>
              </a:cxn>
              <a:cxn ang="0">
                <a:pos x="0" y="881761"/>
              </a:cxn>
              <a:cxn ang="0">
                <a:pos x="63500" y="1008761"/>
              </a:cxn>
              <a:cxn ang="0">
                <a:pos x="120650" y="894461"/>
              </a:cxn>
              <a:cxn ang="0">
                <a:pos x="53594" y="894461"/>
              </a:cxn>
              <a:cxn ang="0">
                <a:pos x="53594" y="881761"/>
              </a:cxn>
              <a:cxn ang="0">
                <a:pos x="73406" y="0"/>
              </a:cxn>
              <a:cxn ang="0">
                <a:pos x="53594" y="0"/>
              </a:cxn>
              <a:cxn ang="0">
                <a:pos x="53594" y="894461"/>
              </a:cxn>
              <a:cxn ang="0">
                <a:pos x="73406" y="894461"/>
              </a:cxn>
              <a:cxn ang="0">
                <a:pos x="73406" y="0"/>
              </a:cxn>
              <a:cxn ang="0">
                <a:pos x="127000" y="881761"/>
              </a:cxn>
              <a:cxn ang="0">
                <a:pos x="73406" y="881761"/>
              </a:cxn>
              <a:cxn ang="0">
                <a:pos x="73406" y="894461"/>
              </a:cxn>
              <a:cxn ang="0">
                <a:pos x="120650" y="894461"/>
              </a:cxn>
              <a:cxn ang="0">
                <a:pos x="127000" y="881761"/>
              </a:cxn>
            </a:cxnLst>
            <a:rect l="0" t="0" r="r" b="b"/>
            <a:pathLst>
              <a:path w="127000" h="1009014">
                <a:moveTo>
                  <a:pt x="53594" y="881761"/>
                </a:moveTo>
                <a:lnTo>
                  <a:pt x="0" y="881761"/>
                </a:lnTo>
                <a:lnTo>
                  <a:pt x="63500" y="1008761"/>
                </a:lnTo>
                <a:lnTo>
                  <a:pt x="120650" y="894461"/>
                </a:lnTo>
                <a:lnTo>
                  <a:pt x="53594" y="894461"/>
                </a:lnTo>
                <a:lnTo>
                  <a:pt x="53594" y="881761"/>
                </a:lnTo>
                <a:close/>
              </a:path>
              <a:path w="127000" h="1009014">
                <a:moveTo>
                  <a:pt x="73406" y="0"/>
                </a:moveTo>
                <a:lnTo>
                  <a:pt x="53594" y="0"/>
                </a:lnTo>
                <a:lnTo>
                  <a:pt x="53594" y="894461"/>
                </a:lnTo>
                <a:lnTo>
                  <a:pt x="73406" y="894461"/>
                </a:lnTo>
                <a:lnTo>
                  <a:pt x="73406" y="0"/>
                </a:lnTo>
                <a:close/>
              </a:path>
              <a:path w="127000" h="1009014">
                <a:moveTo>
                  <a:pt x="127000" y="881761"/>
                </a:moveTo>
                <a:lnTo>
                  <a:pt x="73406" y="881761"/>
                </a:lnTo>
                <a:lnTo>
                  <a:pt x="73406" y="894461"/>
                </a:lnTo>
                <a:lnTo>
                  <a:pt x="120650" y="894461"/>
                </a:lnTo>
                <a:lnTo>
                  <a:pt x="127000" y="881761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4038600" y="4341813"/>
            <a:ext cx="1009650" cy="127000"/>
          </a:xfrm>
          <a:custGeom>
            <a:avLst/>
            <a:gdLst/>
            <a:ahLst/>
            <a:cxnLst>
              <a:cxn ang="0">
                <a:pos x="127000" y="0"/>
              </a:cxn>
              <a:cxn ang="0">
                <a:pos x="0" y="63499"/>
              </a:cxn>
              <a:cxn ang="0">
                <a:pos x="127000" y="126999"/>
              </a:cxn>
              <a:cxn ang="0">
                <a:pos x="127000" y="73405"/>
              </a:cxn>
              <a:cxn ang="0">
                <a:pos x="114300" y="73405"/>
              </a:cxn>
              <a:cxn ang="0">
                <a:pos x="114300" y="53593"/>
              </a:cxn>
              <a:cxn ang="0">
                <a:pos x="127000" y="53593"/>
              </a:cxn>
              <a:cxn ang="0">
                <a:pos x="127000" y="0"/>
              </a:cxn>
              <a:cxn ang="0">
                <a:pos x="127000" y="53593"/>
              </a:cxn>
              <a:cxn ang="0">
                <a:pos x="114300" y="53593"/>
              </a:cxn>
              <a:cxn ang="0">
                <a:pos x="114300" y="73405"/>
              </a:cxn>
              <a:cxn ang="0">
                <a:pos x="127000" y="73405"/>
              </a:cxn>
              <a:cxn ang="0">
                <a:pos x="127000" y="53593"/>
              </a:cxn>
              <a:cxn ang="0">
                <a:pos x="1008761" y="53593"/>
              </a:cxn>
              <a:cxn ang="0">
                <a:pos x="127000" y="53593"/>
              </a:cxn>
              <a:cxn ang="0">
                <a:pos x="127000" y="73405"/>
              </a:cxn>
              <a:cxn ang="0">
                <a:pos x="1008761" y="73405"/>
              </a:cxn>
              <a:cxn ang="0">
                <a:pos x="1008761" y="53593"/>
              </a:cxn>
            </a:cxnLst>
            <a:rect l="0" t="0" r="r" b="b"/>
            <a:pathLst>
              <a:path w="1009014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00901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009014" h="127000">
                <a:moveTo>
                  <a:pt x="1008761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008761" y="73405"/>
                </a:lnTo>
                <a:lnTo>
                  <a:pt x="1008761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4024313" y="2838450"/>
            <a:ext cx="1008062" cy="127000"/>
          </a:xfrm>
          <a:custGeom>
            <a:avLst/>
            <a:gdLst/>
            <a:ahLst/>
            <a:cxnLst>
              <a:cxn ang="0">
                <a:pos x="881761" y="0"/>
              </a:cxn>
              <a:cxn ang="0">
                <a:pos x="881761" y="127000"/>
              </a:cxn>
              <a:cxn ang="0">
                <a:pos x="988949" y="73406"/>
              </a:cxn>
              <a:cxn ang="0">
                <a:pos x="894461" y="73406"/>
              </a:cxn>
              <a:cxn ang="0">
                <a:pos x="894461" y="53593"/>
              </a:cxn>
              <a:cxn ang="0">
                <a:pos x="988949" y="53593"/>
              </a:cxn>
              <a:cxn ang="0">
                <a:pos x="881761" y="0"/>
              </a:cxn>
              <a:cxn ang="0">
                <a:pos x="881761" y="53593"/>
              </a:cxn>
              <a:cxn ang="0">
                <a:pos x="0" y="53593"/>
              </a:cxn>
              <a:cxn ang="0">
                <a:pos x="0" y="73406"/>
              </a:cxn>
              <a:cxn ang="0">
                <a:pos x="881761" y="73406"/>
              </a:cxn>
              <a:cxn ang="0">
                <a:pos x="881761" y="53593"/>
              </a:cxn>
              <a:cxn ang="0">
                <a:pos x="988949" y="53593"/>
              </a:cxn>
              <a:cxn ang="0">
                <a:pos x="894461" y="53593"/>
              </a:cxn>
              <a:cxn ang="0">
                <a:pos x="894461" y="73406"/>
              </a:cxn>
              <a:cxn ang="0">
                <a:pos x="988949" y="73406"/>
              </a:cxn>
              <a:cxn ang="0">
                <a:pos x="1008761" y="63500"/>
              </a:cxn>
              <a:cxn ang="0">
                <a:pos x="988949" y="53593"/>
              </a:cxn>
            </a:cxnLst>
            <a:rect l="0" t="0" r="r" b="b"/>
            <a:pathLst>
              <a:path w="1009014" h="127000">
                <a:moveTo>
                  <a:pt x="881761" y="0"/>
                </a:moveTo>
                <a:lnTo>
                  <a:pt x="881761" y="127000"/>
                </a:lnTo>
                <a:lnTo>
                  <a:pt x="988949" y="73406"/>
                </a:lnTo>
                <a:lnTo>
                  <a:pt x="894461" y="73406"/>
                </a:lnTo>
                <a:lnTo>
                  <a:pt x="894461" y="53593"/>
                </a:lnTo>
                <a:lnTo>
                  <a:pt x="988949" y="53593"/>
                </a:lnTo>
                <a:lnTo>
                  <a:pt x="881761" y="0"/>
                </a:lnTo>
                <a:close/>
              </a:path>
              <a:path w="1009014" h="127000">
                <a:moveTo>
                  <a:pt x="88176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881761" y="73406"/>
                </a:lnTo>
                <a:lnTo>
                  <a:pt x="881761" y="53593"/>
                </a:lnTo>
                <a:close/>
              </a:path>
              <a:path w="1009014" h="127000">
                <a:moveTo>
                  <a:pt x="988949" y="53593"/>
                </a:moveTo>
                <a:lnTo>
                  <a:pt x="894461" y="53593"/>
                </a:lnTo>
                <a:lnTo>
                  <a:pt x="894461" y="73406"/>
                </a:lnTo>
                <a:lnTo>
                  <a:pt x="988949" y="73406"/>
                </a:lnTo>
                <a:lnTo>
                  <a:pt x="1008761" y="63500"/>
                </a:lnTo>
                <a:lnTo>
                  <a:pt x="988949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1428750" y="2339975"/>
            <a:ext cx="2655888" cy="1028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1474788" y="2366963"/>
            <a:ext cx="2562225" cy="9334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474788" y="2366963"/>
            <a:ext cx="2562225" cy="935037"/>
          </a:xfrm>
          <a:custGeom>
            <a:avLst/>
            <a:gdLst/>
            <a:ahLst/>
            <a:cxnLst>
              <a:cxn ang="0">
                <a:pos x="0" y="155701"/>
              </a:cxn>
              <a:cxn ang="0">
                <a:pos x="7939" y="106493"/>
              </a:cxn>
              <a:cxn ang="0">
                <a:pos x="30045" y="63751"/>
              </a:cxn>
              <a:cxn ang="0">
                <a:pos x="63751" y="30045"/>
              </a:cxn>
              <a:cxn ang="0">
                <a:pos x="106493" y="7939"/>
              </a:cxn>
              <a:cxn ang="0">
                <a:pos x="155701" y="0"/>
              </a:cxn>
              <a:cxn ang="0">
                <a:pos x="2406142" y="0"/>
              </a:cxn>
              <a:cxn ang="0">
                <a:pos x="2455350" y="7939"/>
              </a:cxn>
              <a:cxn ang="0">
                <a:pos x="2498092" y="30045"/>
              </a:cxn>
              <a:cxn ang="0">
                <a:pos x="2531798" y="63751"/>
              </a:cxn>
              <a:cxn ang="0">
                <a:pos x="2553904" y="106493"/>
              </a:cxn>
              <a:cxn ang="0">
                <a:pos x="2561844" y="155701"/>
              </a:cxn>
              <a:cxn ang="0">
                <a:pos x="2561844" y="778509"/>
              </a:cxn>
              <a:cxn ang="0">
                <a:pos x="2553904" y="827718"/>
              </a:cxn>
              <a:cxn ang="0">
                <a:pos x="2531798" y="870460"/>
              </a:cxn>
              <a:cxn ang="0">
                <a:pos x="2498092" y="904166"/>
              </a:cxn>
              <a:cxn ang="0">
                <a:pos x="2455350" y="926272"/>
              </a:cxn>
              <a:cxn ang="0">
                <a:pos x="2406142" y="934211"/>
              </a:cxn>
              <a:cxn ang="0">
                <a:pos x="155701" y="934211"/>
              </a:cxn>
              <a:cxn ang="0">
                <a:pos x="106493" y="926272"/>
              </a:cxn>
              <a:cxn ang="0">
                <a:pos x="63751" y="904166"/>
              </a:cxn>
              <a:cxn ang="0">
                <a:pos x="30045" y="870460"/>
              </a:cxn>
              <a:cxn ang="0">
                <a:pos x="7939" y="827718"/>
              </a:cxn>
              <a:cxn ang="0">
                <a:pos x="0" y="778509"/>
              </a:cxn>
              <a:cxn ang="0">
                <a:pos x="0" y="155701"/>
              </a:cxn>
            </a:cxnLst>
            <a:rect l="0" t="0" r="r" b="b"/>
            <a:pathLst>
              <a:path w="2562225" h="934720">
                <a:moveTo>
                  <a:pt x="0" y="155701"/>
                </a:move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  <a:lnTo>
                  <a:pt x="2406142" y="0"/>
                </a:lnTo>
                <a:lnTo>
                  <a:pt x="2455350" y="7939"/>
                </a:lnTo>
                <a:lnTo>
                  <a:pt x="2498092" y="30045"/>
                </a:lnTo>
                <a:lnTo>
                  <a:pt x="2531798" y="63751"/>
                </a:lnTo>
                <a:lnTo>
                  <a:pt x="2553904" y="106493"/>
                </a:lnTo>
                <a:lnTo>
                  <a:pt x="2561844" y="155701"/>
                </a:lnTo>
                <a:lnTo>
                  <a:pt x="2561844" y="778509"/>
                </a:lnTo>
                <a:lnTo>
                  <a:pt x="2553904" y="827718"/>
                </a:lnTo>
                <a:lnTo>
                  <a:pt x="2531798" y="870460"/>
                </a:lnTo>
                <a:lnTo>
                  <a:pt x="2498092" y="904166"/>
                </a:lnTo>
                <a:lnTo>
                  <a:pt x="2455350" y="926272"/>
                </a:lnTo>
                <a:lnTo>
                  <a:pt x="2406142" y="934211"/>
                </a:lnTo>
                <a:lnTo>
                  <a:pt x="155701" y="934211"/>
                </a:ln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09"/>
                </a:lnTo>
                <a:lnTo>
                  <a:pt x="0" y="155701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1555750" y="2663825"/>
            <a:ext cx="2435225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Generally each Map or Reduce task  will take 1GB to 2GB of RAM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object 17"/>
          <p:cNvSpPr>
            <a:spLocks noChangeArrowheads="1"/>
          </p:cNvSpPr>
          <p:nvPr/>
        </p:nvSpPr>
        <p:spPr bwMode="auto">
          <a:xfrm>
            <a:off x="4984750" y="2354263"/>
            <a:ext cx="2655888" cy="1028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9" name="object 18"/>
          <p:cNvSpPr>
            <a:spLocks noChangeArrowheads="1"/>
          </p:cNvSpPr>
          <p:nvPr/>
        </p:nvSpPr>
        <p:spPr bwMode="auto">
          <a:xfrm>
            <a:off x="5032375" y="2381250"/>
            <a:ext cx="2562225" cy="9350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5032375" y="2381250"/>
            <a:ext cx="2562225" cy="935038"/>
          </a:xfrm>
          <a:custGeom>
            <a:avLst/>
            <a:gdLst/>
            <a:ahLst/>
            <a:cxnLst>
              <a:cxn ang="0">
                <a:pos x="0" y="155701"/>
              </a:cxn>
              <a:cxn ang="0">
                <a:pos x="7939" y="106493"/>
              </a:cxn>
              <a:cxn ang="0">
                <a:pos x="30045" y="63751"/>
              </a:cxn>
              <a:cxn ang="0">
                <a:pos x="63751" y="30045"/>
              </a:cxn>
              <a:cxn ang="0">
                <a:pos x="106493" y="7939"/>
              </a:cxn>
              <a:cxn ang="0">
                <a:pos x="155701" y="0"/>
              </a:cxn>
              <a:cxn ang="0">
                <a:pos x="2406142" y="0"/>
              </a:cxn>
              <a:cxn ang="0">
                <a:pos x="2455350" y="7939"/>
              </a:cxn>
              <a:cxn ang="0">
                <a:pos x="2498092" y="30045"/>
              </a:cxn>
              <a:cxn ang="0">
                <a:pos x="2531798" y="63751"/>
              </a:cxn>
              <a:cxn ang="0">
                <a:pos x="2553904" y="106493"/>
              </a:cxn>
              <a:cxn ang="0">
                <a:pos x="2561844" y="155701"/>
              </a:cxn>
              <a:cxn ang="0">
                <a:pos x="2561844" y="778510"/>
              </a:cxn>
              <a:cxn ang="0">
                <a:pos x="2553904" y="827718"/>
              </a:cxn>
              <a:cxn ang="0">
                <a:pos x="2531798" y="870460"/>
              </a:cxn>
              <a:cxn ang="0">
                <a:pos x="2498092" y="904166"/>
              </a:cxn>
              <a:cxn ang="0">
                <a:pos x="2455350" y="926272"/>
              </a:cxn>
              <a:cxn ang="0">
                <a:pos x="2406142" y="934212"/>
              </a:cxn>
              <a:cxn ang="0">
                <a:pos x="155701" y="934212"/>
              </a:cxn>
              <a:cxn ang="0">
                <a:pos x="106493" y="926272"/>
              </a:cxn>
              <a:cxn ang="0">
                <a:pos x="63751" y="904166"/>
              </a:cxn>
              <a:cxn ang="0">
                <a:pos x="30045" y="870460"/>
              </a:cxn>
              <a:cxn ang="0">
                <a:pos x="7939" y="827718"/>
              </a:cxn>
              <a:cxn ang="0">
                <a:pos x="0" y="778510"/>
              </a:cxn>
              <a:cxn ang="0">
                <a:pos x="0" y="155701"/>
              </a:cxn>
            </a:cxnLst>
            <a:rect l="0" t="0" r="r" b="b"/>
            <a:pathLst>
              <a:path w="2562225" h="934720">
                <a:moveTo>
                  <a:pt x="0" y="155701"/>
                </a:move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  <a:lnTo>
                  <a:pt x="2406142" y="0"/>
                </a:lnTo>
                <a:lnTo>
                  <a:pt x="2455350" y="7939"/>
                </a:lnTo>
                <a:lnTo>
                  <a:pt x="2498092" y="30045"/>
                </a:lnTo>
                <a:lnTo>
                  <a:pt x="2531798" y="63751"/>
                </a:lnTo>
                <a:lnTo>
                  <a:pt x="2553904" y="106493"/>
                </a:lnTo>
                <a:lnTo>
                  <a:pt x="2561844" y="155701"/>
                </a:lnTo>
                <a:lnTo>
                  <a:pt x="2561844" y="778510"/>
                </a:lnTo>
                <a:lnTo>
                  <a:pt x="2553904" y="827718"/>
                </a:lnTo>
                <a:lnTo>
                  <a:pt x="2531798" y="870460"/>
                </a:lnTo>
                <a:lnTo>
                  <a:pt x="2498092" y="904166"/>
                </a:lnTo>
                <a:lnTo>
                  <a:pt x="2455350" y="926272"/>
                </a:lnTo>
                <a:lnTo>
                  <a:pt x="2406142" y="934212"/>
                </a:lnTo>
                <a:lnTo>
                  <a:pt x="155701" y="934212"/>
                </a:ln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1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141913" y="2655888"/>
            <a:ext cx="352425" cy="17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Sla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5938" y="2655888"/>
            <a:ext cx="1985962" cy="17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7365" algn="l"/>
                <a:tab pos="1040130" algn="l"/>
                <a:tab pos="1367790" algn="l"/>
                <a:tab pos="1646555" algn="l"/>
              </a:tabLs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nodes	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should	not	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be	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1913" y="2822575"/>
            <a:ext cx="954087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virtual</a:t>
            </a:r>
            <a:r>
              <a:rPr sz="11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memory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334" name="object 23"/>
          <p:cNvSpPr>
            <a:spLocks noChangeArrowheads="1"/>
          </p:cNvSpPr>
          <p:nvPr/>
        </p:nvSpPr>
        <p:spPr bwMode="auto">
          <a:xfrm>
            <a:off x="1444625" y="3806825"/>
            <a:ext cx="2655888" cy="1028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5" name="object 24"/>
          <p:cNvSpPr>
            <a:spLocks noChangeArrowheads="1"/>
          </p:cNvSpPr>
          <p:nvPr/>
        </p:nvSpPr>
        <p:spPr bwMode="auto">
          <a:xfrm>
            <a:off x="1492250" y="3833813"/>
            <a:ext cx="2562225" cy="9350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492250" y="3833813"/>
            <a:ext cx="2562225" cy="935037"/>
          </a:xfrm>
          <a:custGeom>
            <a:avLst/>
            <a:gdLst/>
            <a:ahLst/>
            <a:cxnLst>
              <a:cxn ang="0">
                <a:pos x="0" y="155701"/>
              </a:cxn>
              <a:cxn ang="0">
                <a:pos x="7939" y="106488"/>
              </a:cxn>
              <a:cxn ang="0">
                <a:pos x="30045" y="63746"/>
              </a:cxn>
              <a:cxn ang="0">
                <a:pos x="63751" y="30041"/>
              </a:cxn>
              <a:cxn ang="0">
                <a:pos x="106493" y="7937"/>
              </a:cxn>
              <a:cxn ang="0">
                <a:pos x="155702" y="0"/>
              </a:cxn>
              <a:cxn ang="0">
                <a:pos x="2406141" y="0"/>
              </a:cxn>
              <a:cxn ang="0">
                <a:pos x="2455350" y="7937"/>
              </a:cxn>
              <a:cxn ang="0">
                <a:pos x="2498092" y="30041"/>
              </a:cxn>
              <a:cxn ang="0">
                <a:pos x="2531798" y="63746"/>
              </a:cxn>
              <a:cxn ang="0">
                <a:pos x="2553904" y="106488"/>
              </a:cxn>
              <a:cxn ang="0">
                <a:pos x="2561843" y="155701"/>
              </a:cxn>
              <a:cxn ang="0">
                <a:pos x="2561843" y="778509"/>
              </a:cxn>
              <a:cxn ang="0">
                <a:pos x="2553904" y="827723"/>
              </a:cxn>
              <a:cxn ang="0">
                <a:pos x="2531798" y="870465"/>
              </a:cxn>
              <a:cxn ang="0">
                <a:pos x="2498092" y="904170"/>
              </a:cxn>
              <a:cxn ang="0">
                <a:pos x="2455350" y="926274"/>
              </a:cxn>
              <a:cxn ang="0">
                <a:pos x="2406141" y="934211"/>
              </a:cxn>
              <a:cxn ang="0">
                <a:pos x="155702" y="934211"/>
              </a:cxn>
              <a:cxn ang="0">
                <a:pos x="106493" y="926274"/>
              </a:cxn>
              <a:cxn ang="0">
                <a:pos x="63751" y="904170"/>
              </a:cxn>
              <a:cxn ang="0">
                <a:pos x="30045" y="870465"/>
              </a:cxn>
              <a:cxn ang="0">
                <a:pos x="7939" y="827723"/>
              </a:cxn>
              <a:cxn ang="0">
                <a:pos x="0" y="778509"/>
              </a:cxn>
              <a:cxn ang="0">
                <a:pos x="0" y="155701"/>
              </a:cxn>
            </a:cxnLst>
            <a:rect l="0" t="0" r="r" b="b"/>
            <a:pathLst>
              <a:path w="2562225" h="934720">
                <a:moveTo>
                  <a:pt x="0" y="155701"/>
                </a:moveTo>
                <a:lnTo>
                  <a:pt x="7939" y="106488"/>
                </a:lnTo>
                <a:lnTo>
                  <a:pt x="30045" y="63746"/>
                </a:lnTo>
                <a:lnTo>
                  <a:pt x="63751" y="30041"/>
                </a:lnTo>
                <a:lnTo>
                  <a:pt x="106493" y="7937"/>
                </a:lnTo>
                <a:lnTo>
                  <a:pt x="155702" y="0"/>
                </a:lnTo>
                <a:lnTo>
                  <a:pt x="2406141" y="0"/>
                </a:lnTo>
                <a:lnTo>
                  <a:pt x="2455350" y="7937"/>
                </a:lnTo>
                <a:lnTo>
                  <a:pt x="2498092" y="30041"/>
                </a:lnTo>
                <a:lnTo>
                  <a:pt x="2531798" y="63746"/>
                </a:lnTo>
                <a:lnTo>
                  <a:pt x="2553904" y="106488"/>
                </a:lnTo>
                <a:lnTo>
                  <a:pt x="2561843" y="155701"/>
                </a:lnTo>
                <a:lnTo>
                  <a:pt x="2561843" y="778509"/>
                </a:lnTo>
                <a:lnTo>
                  <a:pt x="2553904" y="827723"/>
                </a:lnTo>
                <a:lnTo>
                  <a:pt x="2531798" y="870465"/>
                </a:lnTo>
                <a:lnTo>
                  <a:pt x="2498092" y="904170"/>
                </a:lnTo>
                <a:lnTo>
                  <a:pt x="2455350" y="926274"/>
                </a:lnTo>
                <a:lnTo>
                  <a:pt x="2406141" y="934211"/>
                </a:lnTo>
                <a:lnTo>
                  <a:pt x="155702" y="934211"/>
                </a:lnTo>
                <a:lnTo>
                  <a:pt x="106493" y="926274"/>
                </a:lnTo>
                <a:lnTo>
                  <a:pt x="63751" y="904170"/>
                </a:lnTo>
                <a:lnTo>
                  <a:pt x="30045" y="870465"/>
                </a:lnTo>
                <a:lnTo>
                  <a:pt x="7939" y="827723"/>
                </a:lnTo>
                <a:lnTo>
                  <a:pt x="0" y="778509"/>
                </a:lnTo>
                <a:lnTo>
                  <a:pt x="0" y="155701"/>
                </a:lnTo>
                <a:close/>
              </a:path>
            </a:pathLst>
          </a:custGeom>
          <a:noFill/>
          <a:ln w="9143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571625" y="4006850"/>
            <a:ext cx="2401888" cy="512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dirty="0">
                <a:solidFill>
                  <a:srgbClr val="252525"/>
                </a:solidFill>
                <a:latin typeface="Tahoma"/>
                <a:cs typeface="Tahoma"/>
              </a:rPr>
              <a:t>RULE OF</a:t>
            </a:r>
            <a:r>
              <a:rPr sz="1100" b="1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52525"/>
                </a:solidFill>
                <a:latin typeface="Tahoma"/>
                <a:cs typeface="Tahoma"/>
              </a:rPr>
              <a:t>THUMB!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Total number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tasks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= 1.5 x</a:t>
            </a:r>
            <a:r>
              <a:rPr sz="11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processor</a:t>
            </a:r>
            <a:r>
              <a:rPr sz="11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core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338" name="object 27"/>
          <p:cNvSpPr>
            <a:spLocks noChangeArrowheads="1"/>
          </p:cNvSpPr>
          <p:nvPr/>
        </p:nvSpPr>
        <p:spPr bwMode="auto">
          <a:xfrm>
            <a:off x="4984750" y="3806825"/>
            <a:ext cx="2655888" cy="1028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9" name="object 28"/>
          <p:cNvSpPr>
            <a:spLocks noChangeArrowheads="1"/>
          </p:cNvSpPr>
          <p:nvPr/>
        </p:nvSpPr>
        <p:spPr bwMode="auto">
          <a:xfrm>
            <a:off x="5032375" y="3833813"/>
            <a:ext cx="2562225" cy="9350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5032375" y="3833813"/>
            <a:ext cx="2562225" cy="935037"/>
          </a:xfrm>
          <a:custGeom>
            <a:avLst/>
            <a:gdLst/>
            <a:ahLst/>
            <a:cxnLst>
              <a:cxn ang="0">
                <a:pos x="0" y="155701"/>
              </a:cxn>
              <a:cxn ang="0">
                <a:pos x="7939" y="106488"/>
              </a:cxn>
              <a:cxn ang="0">
                <a:pos x="30045" y="63746"/>
              </a:cxn>
              <a:cxn ang="0">
                <a:pos x="63751" y="30041"/>
              </a:cxn>
              <a:cxn ang="0">
                <a:pos x="106493" y="7937"/>
              </a:cxn>
              <a:cxn ang="0">
                <a:pos x="155701" y="0"/>
              </a:cxn>
              <a:cxn ang="0">
                <a:pos x="2406142" y="0"/>
              </a:cxn>
              <a:cxn ang="0">
                <a:pos x="2455350" y="7937"/>
              </a:cxn>
              <a:cxn ang="0">
                <a:pos x="2498092" y="30041"/>
              </a:cxn>
              <a:cxn ang="0">
                <a:pos x="2531798" y="63746"/>
              </a:cxn>
              <a:cxn ang="0">
                <a:pos x="2553904" y="106488"/>
              </a:cxn>
              <a:cxn ang="0">
                <a:pos x="2561844" y="155701"/>
              </a:cxn>
              <a:cxn ang="0">
                <a:pos x="2561844" y="778509"/>
              </a:cxn>
              <a:cxn ang="0">
                <a:pos x="2553904" y="827723"/>
              </a:cxn>
              <a:cxn ang="0">
                <a:pos x="2531798" y="870465"/>
              </a:cxn>
              <a:cxn ang="0">
                <a:pos x="2498092" y="904170"/>
              </a:cxn>
              <a:cxn ang="0">
                <a:pos x="2455350" y="926274"/>
              </a:cxn>
              <a:cxn ang="0">
                <a:pos x="2406142" y="934211"/>
              </a:cxn>
              <a:cxn ang="0">
                <a:pos x="155701" y="934211"/>
              </a:cxn>
              <a:cxn ang="0">
                <a:pos x="106493" y="926274"/>
              </a:cxn>
              <a:cxn ang="0">
                <a:pos x="63751" y="904170"/>
              </a:cxn>
              <a:cxn ang="0">
                <a:pos x="30045" y="870465"/>
              </a:cxn>
              <a:cxn ang="0">
                <a:pos x="7939" y="827723"/>
              </a:cxn>
              <a:cxn ang="0">
                <a:pos x="0" y="778509"/>
              </a:cxn>
              <a:cxn ang="0">
                <a:pos x="0" y="155701"/>
              </a:cxn>
            </a:cxnLst>
            <a:rect l="0" t="0" r="r" b="b"/>
            <a:pathLst>
              <a:path w="2562225" h="934720">
                <a:moveTo>
                  <a:pt x="0" y="155701"/>
                </a:moveTo>
                <a:lnTo>
                  <a:pt x="7939" y="106488"/>
                </a:lnTo>
                <a:lnTo>
                  <a:pt x="30045" y="63746"/>
                </a:lnTo>
                <a:lnTo>
                  <a:pt x="63751" y="30041"/>
                </a:lnTo>
                <a:lnTo>
                  <a:pt x="106493" y="7937"/>
                </a:lnTo>
                <a:lnTo>
                  <a:pt x="155701" y="0"/>
                </a:lnTo>
                <a:lnTo>
                  <a:pt x="2406142" y="0"/>
                </a:lnTo>
                <a:lnTo>
                  <a:pt x="2455350" y="7937"/>
                </a:lnTo>
                <a:lnTo>
                  <a:pt x="2498092" y="30041"/>
                </a:lnTo>
                <a:lnTo>
                  <a:pt x="2531798" y="63746"/>
                </a:lnTo>
                <a:lnTo>
                  <a:pt x="2553904" y="106488"/>
                </a:lnTo>
                <a:lnTo>
                  <a:pt x="2561844" y="155701"/>
                </a:lnTo>
                <a:lnTo>
                  <a:pt x="2561844" y="778509"/>
                </a:lnTo>
                <a:lnTo>
                  <a:pt x="2553904" y="827723"/>
                </a:lnTo>
                <a:lnTo>
                  <a:pt x="2531798" y="870465"/>
                </a:lnTo>
                <a:lnTo>
                  <a:pt x="2498092" y="904170"/>
                </a:lnTo>
                <a:lnTo>
                  <a:pt x="2455350" y="926274"/>
                </a:lnTo>
                <a:lnTo>
                  <a:pt x="2406142" y="934211"/>
                </a:lnTo>
                <a:lnTo>
                  <a:pt x="155701" y="934211"/>
                </a:lnTo>
                <a:lnTo>
                  <a:pt x="106493" y="926274"/>
                </a:lnTo>
                <a:lnTo>
                  <a:pt x="63751" y="904170"/>
                </a:lnTo>
                <a:lnTo>
                  <a:pt x="30045" y="870465"/>
                </a:lnTo>
                <a:lnTo>
                  <a:pt x="7939" y="827723"/>
                </a:lnTo>
                <a:lnTo>
                  <a:pt x="0" y="778509"/>
                </a:lnTo>
                <a:lnTo>
                  <a:pt x="0" y="155701"/>
                </a:lnTo>
                <a:close/>
              </a:path>
            </a:pathLst>
          </a:custGeom>
          <a:noFill/>
          <a:ln w="9144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5141913" y="3970338"/>
            <a:ext cx="2205037" cy="681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/>
            <a:r>
              <a:rPr lang="en-US" sz="11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Ensure enough RAM is present to  run all tasks, plus the DataNode,  TaskTracker daemons, plus the  operating system</a:t>
            </a:r>
            <a:endParaRPr lang="en-US" sz="1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object 3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1"/>
              </a:rPr>
              <a:t>www.edureka.co/hadoop-admin</a:t>
            </a:r>
          </a:p>
        </p:txBody>
      </p:sp>
      <p:sp>
        <p:nvSpPr>
          <p:cNvPr id="32" name="object 3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21E8D888-4B72-4F27-9F12-EC55AE41FB4D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Master </a:t>
            </a:r>
            <a:r>
              <a:rPr dirty="0"/>
              <a:t>Node </a:t>
            </a:r>
            <a:r>
              <a:rPr spc="-15" dirty="0"/>
              <a:t>Hardware</a:t>
            </a:r>
            <a:r>
              <a:rPr spc="-35" dirty="0"/>
              <a:t> </a:t>
            </a:r>
            <a:r>
              <a:rPr spc="-10" dirty="0"/>
              <a:t>Recommendations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3397250" y="1012825"/>
            <a:ext cx="2279650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3444875" y="1041400"/>
            <a:ext cx="2184400" cy="52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3444875" y="1041400"/>
            <a:ext cx="2184400" cy="523875"/>
          </a:xfrm>
          <a:custGeom>
            <a:avLst/>
            <a:gdLst/>
            <a:ahLst/>
            <a:cxnLst>
              <a:cxn ang="0">
                <a:pos x="0" y="87375"/>
              </a:cxn>
              <a:cxn ang="0">
                <a:pos x="6865" y="53363"/>
              </a:cxn>
              <a:cxn ang="0">
                <a:pos x="25590" y="25590"/>
              </a:cxn>
              <a:cxn ang="0">
                <a:pos x="53363" y="6865"/>
              </a:cxn>
              <a:cxn ang="0">
                <a:pos x="87375" y="0"/>
              </a:cxn>
              <a:cxn ang="0">
                <a:pos x="2098040" y="0"/>
              </a:cxn>
              <a:cxn ang="0">
                <a:pos x="2132052" y="6865"/>
              </a:cxn>
              <a:cxn ang="0">
                <a:pos x="2159825" y="25590"/>
              </a:cxn>
              <a:cxn ang="0">
                <a:pos x="2178550" y="53363"/>
              </a:cxn>
              <a:cxn ang="0">
                <a:pos x="2185416" y="87375"/>
              </a:cxn>
              <a:cxn ang="0">
                <a:pos x="2185416" y="436880"/>
              </a:cxn>
              <a:cxn ang="0">
                <a:pos x="2178550" y="470892"/>
              </a:cxn>
              <a:cxn ang="0">
                <a:pos x="2159825" y="498665"/>
              </a:cxn>
              <a:cxn ang="0">
                <a:pos x="2132052" y="517390"/>
              </a:cxn>
              <a:cxn ang="0">
                <a:pos x="2098040" y="524256"/>
              </a:cxn>
              <a:cxn ang="0">
                <a:pos x="87375" y="524256"/>
              </a:cxn>
              <a:cxn ang="0">
                <a:pos x="53363" y="517390"/>
              </a:cxn>
              <a:cxn ang="0">
                <a:pos x="25590" y="498665"/>
              </a:cxn>
              <a:cxn ang="0">
                <a:pos x="6865" y="470892"/>
              </a:cxn>
              <a:cxn ang="0">
                <a:pos x="0" y="436880"/>
              </a:cxn>
              <a:cxn ang="0">
                <a:pos x="0" y="87375"/>
              </a:cxn>
            </a:cxnLst>
            <a:rect l="0" t="0" r="r" b="b"/>
            <a:pathLst>
              <a:path w="2185670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2098040" y="0"/>
                </a:lnTo>
                <a:lnTo>
                  <a:pt x="2132052" y="6865"/>
                </a:lnTo>
                <a:lnTo>
                  <a:pt x="2159825" y="25590"/>
                </a:lnTo>
                <a:lnTo>
                  <a:pt x="2178550" y="53363"/>
                </a:lnTo>
                <a:lnTo>
                  <a:pt x="2185416" y="87375"/>
                </a:lnTo>
                <a:lnTo>
                  <a:pt x="2185416" y="436880"/>
                </a:lnTo>
                <a:lnTo>
                  <a:pt x="2178550" y="470892"/>
                </a:lnTo>
                <a:lnTo>
                  <a:pt x="2159825" y="498665"/>
                </a:lnTo>
                <a:lnTo>
                  <a:pt x="2132052" y="517390"/>
                </a:lnTo>
                <a:lnTo>
                  <a:pt x="2098040" y="524256"/>
                </a:lnTo>
                <a:lnTo>
                  <a:pt x="87375" y="524256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5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40138" y="1119188"/>
            <a:ext cx="183832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2400"/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Carrier-class hardware  (Not commodity hardware)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3" name="object 8"/>
          <p:cNvSpPr>
            <a:spLocks noChangeArrowheads="1"/>
          </p:cNvSpPr>
          <p:nvPr/>
        </p:nvSpPr>
        <p:spPr bwMode="auto">
          <a:xfrm>
            <a:off x="1120775" y="2493963"/>
            <a:ext cx="2279650" cy="617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bject 9"/>
          <p:cNvSpPr>
            <a:spLocks noChangeArrowheads="1"/>
          </p:cNvSpPr>
          <p:nvPr/>
        </p:nvSpPr>
        <p:spPr bwMode="auto">
          <a:xfrm>
            <a:off x="1166813" y="2520950"/>
            <a:ext cx="2185987" cy="523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1166813" y="2520950"/>
            <a:ext cx="2185987" cy="523875"/>
          </a:xfrm>
          <a:custGeom>
            <a:avLst/>
            <a:gdLst/>
            <a:ahLst/>
            <a:cxnLst>
              <a:cxn ang="0">
                <a:pos x="0" y="87376"/>
              </a:cxn>
              <a:cxn ang="0">
                <a:pos x="6865" y="53363"/>
              </a:cxn>
              <a:cxn ang="0">
                <a:pos x="25590" y="25590"/>
              </a:cxn>
              <a:cxn ang="0">
                <a:pos x="53363" y="6865"/>
              </a:cxn>
              <a:cxn ang="0">
                <a:pos x="87375" y="0"/>
              </a:cxn>
              <a:cxn ang="0">
                <a:pos x="2098040" y="0"/>
              </a:cxn>
              <a:cxn ang="0">
                <a:pos x="2132052" y="6865"/>
              </a:cxn>
              <a:cxn ang="0">
                <a:pos x="2159825" y="25590"/>
              </a:cxn>
              <a:cxn ang="0">
                <a:pos x="2178550" y="53363"/>
              </a:cxn>
              <a:cxn ang="0">
                <a:pos x="2185416" y="87376"/>
              </a:cxn>
              <a:cxn ang="0">
                <a:pos x="2185416" y="436880"/>
              </a:cxn>
              <a:cxn ang="0">
                <a:pos x="2178550" y="470892"/>
              </a:cxn>
              <a:cxn ang="0">
                <a:pos x="2159825" y="498665"/>
              </a:cxn>
              <a:cxn ang="0">
                <a:pos x="2132052" y="517390"/>
              </a:cxn>
              <a:cxn ang="0">
                <a:pos x="2098040" y="524256"/>
              </a:cxn>
              <a:cxn ang="0">
                <a:pos x="87375" y="524256"/>
              </a:cxn>
              <a:cxn ang="0">
                <a:pos x="53363" y="517390"/>
              </a:cxn>
              <a:cxn ang="0">
                <a:pos x="25590" y="498665"/>
              </a:cxn>
              <a:cxn ang="0">
                <a:pos x="6865" y="470892"/>
              </a:cxn>
              <a:cxn ang="0">
                <a:pos x="0" y="436880"/>
              </a:cxn>
              <a:cxn ang="0">
                <a:pos x="0" y="87376"/>
              </a:cxn>
            </a:cxnLst>
            <a:rect l="0" t="0" r="r" b="b"/>
            <a:pathLst>
              <a:path w="2185670" h="524510">
                <a:moveTo>
                  <a:pt x="0" y="87376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2098040" y="0"/>
                </a:lnTo>
                <a:lnTo>
                  <a:pt x="2132052" y="6865"/>
                </a:lnTo>
                <a:lnTo>
                  <a:pt x="2159825" y="25590"/>
                </a:lnTo>
                <a:lnTo>
                  <a:pt x="2178550" y="53363"/>
                </a:lnTo>
                <a:lnTo>
                  <a:pt x="2185416" y="87376"/>
                </a:lnTo>
                <a:lnTo>
                  <a:pt x="2185416" y="436880"/>
                </a:lnTo>
                <a:lnTo>
                  <a:pt x="2178550" y="470892"/>
                </a:lnTo>
                <a:lnTo>
                  <a:pt x="2159825" y="498665"/>
                </a:lnTo>
                <a:lnTo>
                  <a:pt x="2132052" y="517390"/>
                </a:lnTo>
                <a:lnTo>
                  <a:pt x="2098040" y="524256"/>
                </a:lnTo>
                <a:lnTo>
                  <a:pt x="87375" y="524256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6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597025" y="2681288"/>
            <a:ext cx="1377950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Dual power</a:t>
            </a:r>
            <a:r>
              <a:rPr sz="12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supplies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347" name="object 12"/>
          <p:cNvSpPr>
            <a:spLocks noChangeArrowheads="1"/>
          </p:cNvSpPr>
          <p:nvPr/>
        </p:nvSpPr>
        <p:spPr bwMode="auto">
          <a:xfrm>
            <a:off x="1755775" y="4089400"/>
            <a:ext cx="2279650" cy="617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8" name="object 13"/>
          <p:cNvSpPr>
            <a:spLocks noChangeArrowheads="1"/>
          </p:cNvSpPr>
          <p:nvPr/>
        </p:nvSpPr>
        <p:spPr bwMode="auto">
          <a:xfrm>
            <a:off x="1803400" y="4116388"/>
            <a:ext cx="2184400" cy="523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9" name="object 14"/>
          <p:cNvSpPr>
            <a:spLocks/>
          </p:cNvSpPr>
          <p:nvPr/>
        </p:nvSpPr>
        <p:spPr bwMode="auto">
          <a:xfrm>
            <a:off x="1803400" y="4116388"/>
            <a:ext cx="2184400" cy="523875"/>
          </a:xfrm>
          <a:custGeom>
            <a:avLst/>
            <a:gdLst/>
            <a:ahLst/>
            <a:cxnLst>
              <a:cxn ang="0">
                <a:pos x="0" y="87375"/>
              </a:cxn>
              <a:cxn ang="0">
                <a:pos x="6865" y="53363"/>
              </a:cxn>
              <a:cxn ang="0">
                <a:pos x="25590" y="25590"/>
              </a:cxn>
              <a:cxn ang="0">
                <a:pos x="53363" y="6865"/>
              </a:cxn>
              <a:cxn ang="0">
                <a:pos x="87375" y="0"/>
              </a:cxn>
              <a:cxn ang="0">
                <a:pos x="2098040" y="0"/>
              </a:cxn>
              <a:cxn ang="0">
                <a:pos x="2132052" y="6865"/>
              </a:cxn>
              <a:cxn ang="0">
                <a:pos x="2159825" y="25590"/>
              </a:cxn>
              <a:cxn ang="0">
                <a:pos x="2178550" y="53363"/>
              </a:cxn>
              <a:cxn ang="0">
                <a:pos x="2185416" y="87375"/>
              </a:cxn>
              <a:cxn ang="0">
                <a:pos x="2185416" y="436880"/>
              </a:cxn>
              <a:cxn ang="0">
                <a:pos x="2178550" y="470892"/>
              </a:cxn>
              <a:cxn ang="0">
                <a:pos x="2159825" y="498665"/>
              </a:cxn>
              <a:cxn ang="0">
                <a:pos x="2132052" y="517390"/>
              </a:cxn>
              <a:cxn ang="0">
                <a:pos x="2098040" y="524255"/>
              </a:cxn>
              <a:cxn ang="0">
                <a:pos x="87375" y="524255"/>
              </a:cxn>
              <a:cxn ang="0">
                <a:pos x="53363" y="517390"/>
              </a:cxn>
              <a:cxn ang="0">
                <a:pos x="25590" y="498665"/>
              </a:cxn>
              <a:cxn ang="0">
                <a:pos x="6865" y="470892"/>
              </a:cxn>
              <a:cxn ang="0">
                <a:pos x="0" y="436880"/>
              </a:cxn>
              <a:cxn ang="0">
                <a:pos x="0" y="87375"/>
              </a:cxn>
            </a:cxnLst>
            <a:rect l="0" t="0" r="r" b="b"/>
            <a:pathLst>
              <a:path w="2185670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2098040" y="0"/>
                </a:lnTo>
                <a:lnTo>
                  <a:pt x="2132052" y="6865"/>
                </a:lnTo>
                <a:lnTo>
                  <a:pt x="2159825" y="25590"/>
                </a:lnTo>
                <a:lnTo>
                  <a:pt x="2178550" y="53363"/>
                </a:lnTo>
                <a:lnTo>
                  <a:pt x="2185416" y="87375"/>
                </a:lnTo>
                <a:lnTo>
                  <a:pt x="2185416" y="436880"/>
                </a:lnTo>
                <a:lnTo>
                  <a:pt x="2178550" y="470892"/>
                </a:lnTo>
                <a:lnTo>
                  <a:pt x="2159825" y="498665"/>
                </a:lnTo>
                <a:lnTo>
                  <a:pt x="2132052" y="517390"/>
                </a:lnTo>
                <a:lnTo>
                  <a:pt x="2098040" y="524255"/>
                </a:lnTo>
                <a:lnTo>
                  <a:pt x="87375" y="524255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5"/>
                </a:lnTo>
                <a:close/>
              </a:path>
            </a:pathLst>
          </a:custGeom>
          <a:noFill/>
          <a:ln w="9143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965325" y="4192588"/>
            <a:ext cx="1912938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Dual Ethernet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cards</a:t>
            </a:r>
            <a:endParaRPr sz="1200">
              <a:latin typeface="Tahoma"/>
              <a:cs typeface="Tahom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(Bonded 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provide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failover)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351" name="object 16"/>
          <p:cNvSpPr>
            <a:spLocks noChangeArrowheads="1"/>
          </p:cNvSpPr>
          <p:nvPr/>
        </p:nvSpPr>
        <p:spPr bwMode="auto">
          <a:xfrm>
            <a:off x="5414963" y="4089400"/>
            <a:ext cx="2279650" cy="617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2" name="object 17"/>
          <p:cNvSpPr>
            <a:spLocks noChangeArrowheads="1"/>
          </p:cNvSpPr>
          <p:nvPr/>
        </p:nvSpPr>
        <p:spPr bwMode="auto">
          <a:xfrm>
            <a:off x="5462588" y="4116388"/>
            <a:ext cx="2184400" cy="523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3" name="object 18"/>
          <p:cNvSpPr>
            <a:spLocks/>
          </p:cNvSpPr>
          <p:nvPr/>
        </p:nvSpPr>
        <p:spPr bwMode="auto">
          <a:xfrm>
            <a:off x="5462588" y="4116388"/>
            <a:ext cx="2184400" cy="523875"/>
          </a:xfrm>
          <a:custGeom>
            <a:avLst/>
            <a:gdLst/>
            <a:ahLst/>
            <a:cxnLst>
              <a:cxn ang="0">
                <a:pos x="0" y="87375"/>
              </a:cxn>
              <a:cxn ang="0">
                <a:pos x="6865" y="53363"/>
              </a:cxn>
              <a:cxn ang="0">
                <a:pos x="25590" y="25590"/>
              </a:cxn>
              <a:cxn ang="0">
                <a:pos x="53363" y="6865"/>
              </a:cxn>
              <a:cxn ang="0">
                <a:pos x="87375" y="0"/>
              </a:cxn>
              <a:cxn ang="0">
                <a:pos x="2098040" y="0"/>
              </a:cxn>
              <a:cxn ang="0">
                <a:pos x="2132052" y="6865"/>
              </a:cxn>
              <a:cxn ang="0">
                <a:pos x="2159825" y="25590"/>
              </a:cxn>
              <a:cxn ang="0">
                <a:pos x="2178550" y="53363"/>
              </a:cxn>
              <a:cxn ang="0">
                <a:pos x="2185416" y="87375"/>
              </a:cxn>
              <a:cxn ang="0">
                <a:pos x="2185416" y="436880"/>
              </a:cxn>
              <a:cxn ang="0">
                <a:pos x="2178550" y="470892"/>
              </a:cxn>
              <a:cxn ang="0">
                <a:pos x="2159825" y="498665"/>
              </a:cxn>
              <a:cxn ang="0">
                <a:pos x="2132052" y="517390"/>
              </a:cxn>
              <a:cxn ang="0">
                <a:pos x="2098040" y="524255"/>
              </a:cxn>
              <a:cxn ang="0">
                <a:pos x="87375" y="524255"/>
              </a:cxn>
              <a:cxn ang="0">
                <a:pos x="53363" y="517390"/>
              </a:cxn>
              <a:cxn ang="0">
                <a:pos x="25590" y="498665"/>
              </a:cxn>
              <a:cxn ang="0">
                <a:pos x="6865" y="470892"/>
              </a:cxn>
              <a:cxn ang="0">
                <a:pos x="0" y="436880"/>
              </a:cxn>
              <a:cxn ang="0">
                <a:pos x="0" y="87375"/>
              </a:cxn>
            </a:cxnLst>
            <a:rect l="0" t="0" r="r" b="b"/>
            <a:pathLst>
              <a:path w="2185670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2098040" y="0"/>
                </a:lnTo>
                <a:lnTo>
                  <a:pt x="2132052" y="6865"/>
                </a:lnTo>
                <a:lnTo>
                  <a:pt x="2159825" y="25590"/>
                </a:lnTo>
                <a:lnTo>
                  <a:pt x="2178550" y="53363"/>
                </a:lnTo>
                <a:lnTo>
                  <a:pt x="2185416" y="87375"/>
                </a:lnTo>
                <a:lnTo>
                  <a:pt x="2185416" y="436880"/>
                </a:lnTo>
                <a:lnTo>
                  <a:pt x="2178550" y="470892"/>
                </a:lnTo>
                <a:lnTo>
                  <a:pt x="2159825" y="498665"/>
                </a:lnTo>
                <a:lnTo>
                  <a:pt x="2132052" y="517390"/>
                </a:lnTo>
                <a:lnTo>
                  <a:pt x="2098040" y="524255"/>
                </a:lnTo>
                <a:lnTo>
                  <a:pt x="87375" y="524255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5"/>
                </a:lnTo>
                <a:close/>
              </a:path>
            </a:pathLst>
          </a:custGeom>
          <a:noFill/>
          <a:ln w="9144">
            <a:solidFill>
              <a:srgbClr val="F4851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892800" y="4265613"/>
            <a:ext cx="1277938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Raided hard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drives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355" name="object 20"/>
          <p:cNvSpPr>
            <a:spLocks noChangeArrowheads="1"/>
          </p:cNvSpPr>
          <p:nvPr/>
        </p:nvSpPr>
        <p:spPr bwMode="auto">
          <a:xfrm>
            <a:off x="5659438" y="2443163"/>
            <a:ext cx="2281237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6" name="object 21"/>
          <p:cNvSpPr>
            <a:spLocks noChangeArrowheads="1"/>
          </p:cNvSpPr>
          <p:nvPr/>
        </p:nvSpPr>
        <p:spPr bwMode="auto">
          <a:xfrm>
            <a:off x="5707063" y="2470150"/>
            <a:ext cx="2185987" cy="5238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7" name="object 22"/>
          <p:cNvSpPr>
            <a:spLocks noChangeArrowheads="1"/>
          </p:cNvSpPr>
          <p:nvPr/>
        </p:nvSpPr>
        <p:spPr bwMode="auto">
          <a:xfrm>
            <a:off x="3941763" y="2163763"/>
            <a:ext cx="1190625" cy="11922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8" name="object 23"/>
          <p:cNvSpPr>
            <a:spLocks noChangeArrowheads="1"/>
          </p:cNvSpPr>
          <p:nvPr/>
        </p:nvSpPr>
        <p:spPr bwMode="auto">
          <a:xfrm>
            <a:off x="3987800" y="2190750"/>
            <a:ext cx="1098550" cy="10985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3987800" y="2190750"/>
            <a:ext cx="1098550" cy="1098550"/>
          </a:xfrm>
          <a:custGeom>
            <a:avLst/>
            <a:gdLst/>
            <a:ahLst/>
            <a:cxnLst>
              <a:cxn ang="0">
                <a:pos x="2013" y="501298"/>
              </a:cxn>
              <a:cxn ang="0">
                <a:pos x="17629" y="410137"/>
              </a:cxn>
              <a:cxn ang="0">
                <a:pos x="47598" y="324768"/>
              </a:cxn>
              <a:cxn ang="0">
                <a:pos x="90604" y="246508"/>
              </a:cxn>
              <a:cxn ang="0">
                <a:pos x="145328" y="176674"/>
              </a:cxn>
              <a:cxn ang="0">
                <a:pos x="210455" y="116583"/>
              </a:cxn>
              <a:cxn ang="0">
                <a:pos x="284667" y="67554"/>
              </a:cxn>
              <a:cxn ang="0">
                <a:pos x="366646" y="30902"/>
              </a:cxn>
              <a:cxn ang="0">
                <a:pos x="455076" y="7945"/>
              </a:cxn>
              <a:cxn ang="0">
                <a:pos x="548639" y="0"/>
              </a:cxn>
              <a:cxn ang="0">
                <a:pos x="642203" y="7945"/>
              </a:cxn>
              <a:cxn ang="0">
                <a:pos x="730633" y="30902"/>
              </a:cxn>
              <a:cxn ang="0">
                <a:pos x="812612" y="67554"/>
              </a:cxn>
              <a:cxn ang="0">
                <a:pos x="886824" y="116583"/>
              </a:cxn>
              <a:cxn ang="0">
                <a:pos x="951951" y="176674"/>
              </a:cxn>
              <a:cxn ang="0">
                <a:pos x="1006675" y="246508"/>
              </a:cxn>
              <a:cxn ang="0">
                <a:pos x="1049681" y="324768"/>
              </a:cxn>
              <a:cxn ang="0">
                <a:pos x="1079650" y="410137"/>
              </a:cxn>
              <a:cxn ang="0">
                <a:pos x="1095266" y="501298"/>
              </a:cxn>
              <a:cxn ang="0">
                <a:pos x="1095266" y="595981"/>
              </a:cxn>
              <a:cxn ang="0">
                <a:pos x="1079650" y="687142"/>
              </a:cxn>
              <a:cxn ang="0">
                <a:pos x="1049681" y="772511"/>
              </a:cxn>
              <a:cxn ang="0">
                <a:pos x="1006675" y="850771"/>
              </a:cxn>
              <a:cxn ang="0">
                <a:pos x="951951" y="920605"/>
              </a:cxn>
              <a:cxn ang="0">
                <a:pos x="886824" y="980696"/>
              </a:cxn>
              <a:cxn ang="0">
                <a:pos x="812612" y="1029725"/>
              </a:cxn>
              <a:cxn ang="0">
                <a:pos x="730633" y="1066377"/>
              </a:cxn>
              <a:cxn ang="0">
                <a:pos x="642203" y="1089334"/>
              </a:cxn>
              <a:cxn ang="0">
                <a:pos x="548639" y="1097280"/>
              </a:cxn>
              <a:cxn ang="0">
                <a:pos x="455076" y="1089334"/>
              </a:cxn>
              <a:cxn ang="0">
                <a:pos x="366646" y="1066377"/>
              </a:cxn>
              <a:cxn ang="0">
                <a:pos x="284667" y="1029725"/>
              </a:cxn>
              <a:cxn ang="0">
                <a:pos x="210455" y="980696"/>
              </a:cxn>
              <a:cxn ang="0">
                <a:pos x="145328" y="920605"/>
              </a:cxn>
              <a:cxn ang="0">
                <a:pos x="90604" y="850771"/>
              </a:cxn>
              <a:cxn ang="0">
                <a:pos x="47598" y="772511"/>
              </a:cxn>
              <a:cxn ang="0">
                <a:pos x="17629" y="687142"/>
              </a:cxn>
              <a:cxn ang="0">
                <a:pos x="2013" y="595981"/>
              </a:cxn>
            </a:cxnLst>
            <a:rect l="0" t="0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79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4235450" y="2443163"/>
            <a:ext cx="604838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/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Master  Node  Requires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4921250" y="3121025"/>
            <a:ext cx="1382713" cy="996950"/>
          </a:xfrm>
          <a:custGeom>
            <a:avLst/>
            <a:gdLst/>
            <a:ahLst/>
            <a:cxnLst>
              <a:cxn ang="0">
                <a:pos x="1274183" y="930292"/>
              </a:cxn>
              <a:cxn ang="0">
                <a:pos x="1242949" y="973823"/>
              </a:cxn>
              <a:cxn ang="0">
                <a:pos x="1383157" y="996264"/>
              </a:cxn>
              <a:cxn ang="0">
                <a:pos x="1352300" y="937679"/>
              </a:cxn>
              <a:cxn ang="0">
                <a:pos x="1284477" y="937679"/>
              </a:cxn>
              <a:cxn ang="0">
                <a:pos x="1274183" y="930292"/>
              </a:cxn>
              <a:cxn ang="0">
                <a:pos x="1285732" y="914197"/>
              </a:cxn>
              <a:cxn ang="0">
                <a:pos x="1274183" y="930292"/>
              </a:cxn>
              <a:cxn ang="0">
                <a:pos x="1284477" y="937679"/>
              </a:cxn>
              <a:cxn ang="0">
                <a:pos x="1296035" y="921588"/>
              </a:cxn>
              <a:cxn ang="0">
                <a:pos x="1285732" y="914197"/>
              </a:cxn>
              <a:cxn ang="0">
                <a:pos x="1316989" y="870635"/>
              </a:cxn>
              <a:cxn ang="0">
                <a:pos x="1285732" y="914197"/>
              </a:cxn>
              <a:cxn ang="0">
                <a:pos x="1296035" y="921588"/>
              </a:cxn>
              <a:cxn ang="0">
                <a:pos x="1284477" y="937679"/>
              </a:cxn>
              <a:cxn ang="0">
                <a:pos x="1352300" y="937679"/>
              </a:cxn>
              <a:cxn ang="0">
                <a:pos x="1316989" y="870635"/>
              </a:cxn>
              <a:cxn ang="0">
                <a:pos x="11430" y="0"/>
              </a:cxn>
              <a:cxn ang="0">
                <a:pos x="0" y="16002"/>
              </a:cxn>
              <a:cxn ang="0">
                <a:pos x="1274183" y="930292"/>
              </a:cxn>
              <a:cxn ang="0">
                <a:pos x="1285732" y="914197"/>
              </a:cxn>
              <a:cxn ang="0">
                <a:pos x="11430" y="0"/>
              </a:cxn>
            </a:cxnLst>
            <a:rect l="0" t="0" r="r" b="b"/>
            <a:pathLst>
              <a:path w="1383664" h="996314">
                <a:moveTo>
                  <a:pt x="1274183" y="930292"/>
                </a:moveTo>
                <a:lnTo>
                  <a:pt x="1242949" y="973823"/>
                </a:lnTo>
                <a:lnTo>
                  <a:pt x="1383157" y="996264"/>
                </a:lnTo>
                <a:lnTo>
                  <a:pt x="1352300" y="937679"/>
                </a:lnTo>
                <a:lnTo>
                  <a:pt x="1284477" y="937679"/>
                </a:lnTo>
                <a:lnTo>
                  <a:pt x="1274183" y="930292"/>
                </a:lnTo>
                <a:close/>
              </a:path>
              <a:path w="1383664" h="996314">
                <a:moveTo>
                  <a:pt x="1285732" y="914197"/>
                </a:moveTo>
                <a:lnTo>
                  <a:pt x="1274183" y="930292"/>
                </a:lnTo>
                <a:lnTo>
                  <a:pt x="1284477" y="937679"/>
                </a:lnTo>
                <a:lnTo>
                  <a:pt x="1296035" y="921588"/>
                </a:lnTo>
                <a:lnTo>
                  <a:pt x="1285732" y="914197"/>
                </a:lnTo>
                <a:close/>
              </a:path>
              <a:path w="1383664" h="996314">
                <a:moveTo>
                  <a:pt x="1316989" y="870635"/>
                </a:moveTo>
                <a:lnTo>
                  <a:pt x="1285732" y="914197"/>
                </a:lnTo>
                <a:lnTo>
                  <a:pt x="1296035" y="921588"/>
                </a:lnTo>
                <a:lnTo>
                  <a:pt x="1284477" y="937679"/>
                </a:lnTo>
                <a:lnTo>
                  <a:pt x="1352300" y="937679"/>
                </a:lnTo>
                <a:lnTo>
                  <a:pt x="1316989" y="870635"/>
                </a:lnTo>
                <a:close/>
              </a:path>
              <a:path w="1383664" h="996314">
                <a:moveTo>
                  <a:pt x="11430" y="0"/>
                </a:moveTo>
                <a:lnTo>
                  <a:pt x="0" y="16002"/>
                </a:lnTo>
                <a:lnTo>
                  <a:pt x="1274183" y="930292"/>
                </a:lnTo>
                <a:lnTo>
                  <a:pt x="1285732" y="914197"/>
                </a:lnTo>
                <a:lnTo>
                  <a:pt x="11430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748338" y="2638425"/>
            <a:ext cx="2147887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At least 32GB of RAM</a:t>
            </a:r>
            <a:endParaRPr lang="en-US" sz="120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1200" u="sng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	</a:t>
            </a: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63" name="object 28"/>
          <p:cNvSpPr>
            <a:spLocks/>
          </p:cNvSpPr>
          <p:nvPr/>
        </p:nvSpPr>
        <p:spPr bwMode="auto">
          <a:xfrm>
            <a:off x="2895600" y="3121025"/>
            <a:ext cx="1260475" cy="996950"/>
          </a:xfrm>
          <a:custGeom>
            <a:avLst/>
            <a:gdLst/>
            <a:ahLst/>
            <a:cxnLst>
              <a:cxn ang="0">
                <a:pos x="60451" y="867511"/>
              </a:cxn>
              <a:cxn ang="0">
                <a:pos x="0" y="996010"/>
              </a:cxn>
              <a:cxn ang="0">
                <a:pos x="139064" y="967244"/>
              </a:cxn>
              <a:cxn ang="0">
                <a:pos x="112086" y="933018"/>
              </a:cxn>
              <a:cxn ang="0">
                <a:pos x="95885" y="933018"/>
              </a:cxn>
              <a:cxn ang="0">
                <a:pos x="83565" y="917460"/>
              </a:cxn>
              <a:cxn ang="0">
                <a:pos x="93592" y="909555"/>
              </a:cxn>
              <a:cxn ang="0">
                <a:pos x="60451" y="867511"/>
              </a:cxn>
              <a:cxn ang="0">
                <a:pos x="93592" y="909555"/>
              </a:cxn>
              <a:cxn ang="0">
                <a:pos x="83565" y="917460"/>
              </a:cxn>
              <a:cxn ang="0">
                <a:pos x="95885" y="933018"/>
              </a:cxn>
              <a:cxn ang="0">
                <a:pos x="105876" y="925140"/>
              </a:cxn>
              <a:cxn ang="0">
                <a:pos x="93592" y="909555"/>
              </a:cxn>
              <a:cxn ang="0">
                <a:pos x="105876" y="925140"/>
              </a:cxn>
              <a:cxn ang="0">
                <a:pos x="95885" y="933018"/>
              </a:cxn>
              <a:cxn ang="0">
                <a:pos x="112086" y="933018"/>
              </a:cxn>
              <a:cxn ang="0">
                <a:pos x="105876" y="925140"/>
              </a:cxn>
              <a:cxn ang="0">
                <a:pos x="1247266" y="0"/>
              </a:cxn>
              <a:cxn ang="0">
                <a:pos x="93592" y="909555"/>
              </a:cxn>
              <a:cxn ang="0">
                <a:pos x="105876" y="925140"/>
              </a:cxn>
              <a:cxn ang="0">
                <a:pos x="1259586" y="15493"/>
              </a:cxn>
              <a:cxn ang="0">
                <a:pos x="1247266" y="0"/>
              </a:cxn>
            </a:cxnLst>
            <a:rect l="0" t="0" r="r" b="b"/>
            <a:pathLst>
              <a:path w="1259839" h="996314">
                <a:moveTo>
                  <a:pt x="60451" y="867511"/>
                </a:moveTo>
                <a:lnTo>
                  <a:pt x="0" y="996010"/>
                </a:lnTo>
                <a:lnTo>
                  <a:pt x="139064" y="967244"/>
                </a:lnTo>
                <a:lnTo>
                  <a:pt x="112086" y="933018"/>
                </a:lnTo>
                <a:lnTo>
                  <a:pt x="95885" y="933018"/>
                </a:lnTo>
                <a:lnTo>
                  <a:pt x="83565" y="917460"/>
                </a:lnTo>
                <a:lnTo>
                  <a:pt x="93592" y="909555"/>
                </a:lnTo>
                <a:lnTo>
                  <a:pt x="60451" y="867511"/>
                </a:lnTo>
                <a:close/>
              </a:path>
              <a:path w="1259839" h="996314">
                <a:moveTo>
                  <a:pt x="93592" y="909555"/>
                </a:moveTo>
                <a:lnTo>
                  <a:pt x="83565" y="917460"/>
                </a:lnTo>
                <a:lnTo>
                  <a:pt x="95885" y="933018"/>
                </a:lnTo>
                <a:lnTo>
                  <a:pt x="105876" y="925140"/>
                </a:lnTo>
                <a:lnTo>
                  <a:pt x="93592" y="909555"/>
                </a:lnTo>
                <a:close/>
              </a:path>
              <a:path w="1259839" h="996314">
                <a:moveTo>
                  <a:pt x="105876" y="925140"/>
                </a:moveTo>
                <a:lnTo>
                  <a:pt x="95885" y="933018"/>
                </a:lnTo>
                <a:lnTo>
                  <a:pt x="112086" y="933018"/>
                </a:lnTo>
                <a:lnTo>
                  <a:pt x="105876" y="925140"/>
                </a:lnTo>
                <a:close/>
              </a:path>
              <a:path w="1259839" h="996314">
                <a:moveTo>
                  <a:pt x="1247266" y="0"/>
                </a:moveTo>
                <a:lnTo>
                  <a:pt x="93592" y="909555"/>
                </a:lnTo>
                <a:lnTo>
                  <a:pt x="105876" y="925140"/>
                </a:lnTo>
                <a:lnTo>
                  <a:pt x="1259586" y="15493"/>
                </a:lnTo>
                <a:lnTo>
                  <a:pt x="1247266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4" name="object 29"/>
          <p:cNvSpPr>
            <a:spLocks/>
          </p:cNvSpPr>
          <p:nvPr/>
        </p:nvSpPr>
        <p:spPr bwMode="auto">
          <a:xfrm>
            <a:off x="3352800" y="2678113"/>
            <a:ext cx="636588" cy="127000"/>
          </a:xfrm>
          <a:custGeom>
            <a:avLst/>
            <a:gdLst/>
            <a:ahLst/>
            <a:cxnLst>
              <a:cxn ang="0">
                <a:pos x="127000" y="0"/>
              </a:cxn>
              <a:cxn ang="0">
                <a:pos x="0" y="63500"/>
              </a:cxn>
              <a:cxn ang="0">
                <a:pos x="127000" y="127000"/>
              </a:cxn>
              <a:cxn ang="0">
                <a:pos x="127000" y="73406"/>
              </a:cxn>
              <a:cxn ang="0">
                <a:pos x="114300" y="73406"/>
              </a:cxn>
              <a:cxn ang="0">
                <a:pos x="114300" y="53593"/>
              </a:cxn>
              <a:cxn ang="0">
                <a:pos x="127000" y="53593"/>
              </a:cxn>
              <a:cxn ang="0">
                <a:pos x="127000" y="0"/>
              </a:cxn>
              <a:cxn ang="0">
                <a:pos x="127000" y="53593"/>
              </a:cxn>
              <a:cxn ang="0">
                <a:pos x="114300" y="53593"/>
              </a:cxn>
              <a:cxn ang="0">
                <a:pos x="114300" y="73406"/>
              </a:cxn>
              <a:cxn ang="0">
                <a:pos x="127000" y="73406"/>
              </a:cxn>
              <a:cxn ang="0">
                <a:pos x="127000" y="53593"/>
              </a:cxn>
              <a:cxn ang="0">
                <a:pos x="636015" y="53593"/>
              </a:cxn>
              <a:cxn ang="0">
                <a:pos x="127000" y="53593"/>
              </a:cxn>
              <a:cxn ang="0">
                <a:pos x="127000" y="73406"/>
              </a:cxn>
              <a:cxn ang="0">
                <a:pos x="636015" y="73406"/>
              </a:cxn>
              <a:cxn ang="0">
                <a:pos x="636015" y="53593"/>
              </a:cxn>
            </a:cxnLst>
            <a:rect l="0" t="0" r="r" b="b"/>
            <a:pathLst>
              <a:path w="63627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63627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636270" h="127000">
                <a:moveTo>
                  <a:pt x="636015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636015" y="73406"/>
                </a:lnTo>
                <a:lnTo>
                  <a:pt x="636015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5" name="object 30"/>
          <p:cNvSpPr>
            <a:spLocks/>
          </p:cNvSpPr>
          <p:nvPr/>
        </p:nvSpPr>
        <p:spPr bwMode="auto">
          <a:xfrm>
            <a:off x="5086350" y="2679700"/>
            <a:ext cx="636588" cy="127000"/>
          </a:xfrm>
          <a:custGeom>
            <a:avLst/>
            <a:gdLst/>
            <a:ahLst/>
            <a:cxnLst>
              <a:cxn ang="0">
                <a:pos x="509015" y="0"/>
              </a:cxn>
              <a:cxn ang="0">
                <a:pos x="509015" y="127000"/>
              </a:cxn>
              <a:cxn ang="0">
                <a:pos x="616203" y="73406"/>
              </a:cxn>
              <a:cxn ang="0">
                <a:pos x="521715" y="73406"/>
              </a:cxn>
              <a:cxn ang="0">
                <a:pos x="521715" y="53593"/>
              </a:cxn>
              <a:cxn ang="0">
                <a:pos x="616203" y="53593"/>
              </a:cxn>
              <a:cxn ang="0">
                <a:pos x="509015" y="0"/>
              </a:cxn>
              <a:cxn ang="0">
                <a:pos x="509015" y="53593"/>
              </a:cxn>
              <a:cxn ang="0">
                <a:pos x="0" y="53593"/>
              </a:cxn>
              <a:cxn ang="0">
                <a:pos x="0" y="73406"/>
              </a:cxn>
              <a:cxn ang="0">
                <a:pos x="509015" y="73406"/>
              </a:cxn>
              <a:cxn ang="0">
                <a:pos x="509015" y="53593"/>
              </a:cxn>
              <a:cxn ang="0">
                <a:pos x="616203" y="53593"/>
              </a:cxn>
              <a:cxn ang="0">
                <a:pos x="521715" y="53593"/>
              </a:cxn>
              <a:cxn ang="0">
                <a:pos x="521715" y="73406"/>
              </a:cxn>
              <a:cxn ang="0">
                <a:pos x="616203" y="73406"/>
              </a:cxn>
              <a:cxn ang="0">
                <a:pos x="636015" y="63500"/>
              </a:cxn>
              <a:cxn ang="0">
                <a:pos x="616203" y="53593"/>
              </a:cxn>
            </a:cxnLst>
            <a:rect l="0" t="0" r="r" b="b"/>
            <a:pathLst>
              <a:path w="636270" h="127000">
                <a:moveTo>
                  <a:pt x="509015" y="0"/>
                </a:moveTo>
                <a:lnTo>
                  <a:pt x="509015" y="127000"/>
                </a:lnTo>
                <a:lnTo>
                  <a:pt x="616203" y="73406"/>
                </a:lnTo>
                <a:lnTo>
                  <a:pt x="521715" y="73406"/>
                </a:lnTo>
                <a:lnTo>
                  <a:pt x="521715" y="53593"/>
                </a:lnTo>
                <a:lnTo>
                  <a:pt x="616203" y="53593"/>
                </a:lnTo>
                <a:lnTo>
                  <a:pt x="509015" y="0"/>
                </a:lnTo>
                <a:close/>
              </a:path>
              <a:path w="636270" h="127000">
                <a:moveTo>
                  <a:pt x="509015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09015" y="73406"/>
                </a:lnTo>
                <a:lnTo>
                  <a:pt x="509015" y="53593"/>
                </a:lnTo>
                <a:close/>
              </a:path>
              <a:path w="636270" h="127000">
                <a:moveTo>
                  <a:pt x="616203" y="53593"/>
                </a:moveTo>
                <a:lnTo>
                  <a:pt x="521715" y="53593"/>
                </a:lnTo>
                <a:lnTo>
                  <a:pt x="521715" y="73406"/>
                </a:lnTo>
                <a:lnTo>
                  <a:pt x="616203" y="73406"/>
                </a:lnTo>
                <a:lnTo>
                  <a:pt x="636015" y="63500"/>
                </a:lnTo>
                <a:lnTo>
                  <a:pt x="616203" y="5359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object 31"/>
          <p:cNvSpPr>
            <a:spLocks/>
          </p:cNvSpPr>
          <p:nvPr/>
        </p:nvSpPr>
        <p:spPr bwMode="auto">
          <a:xfrm>
            <a:off x="4513263" y="1557338"/>
            <a:ext cx="127000" cy="635000"/>
          </a:xfrm>
          <a:custGeom>
            <a:avLst/>
            <a:gdLst/>
            <a:ahLst/>
            <a:cxnLst>
              <a:cxn ang="0">
                <a:pos x="73405" y="114300"/>
              </a:cxn>
              <a:cxn ang="0">
                <a:pos x="53593" y="114300"/>
              </a:cxn>
              <a:cxn ang="0">
                <a:pos x="53593" y="636016"/>
              </a:cxn>
              <a:cxn ang="0">
                <a:pos x="73405" y="636016"/>
              </a:cxn>
              <a:cxn ang="0">
                <a:pos x="73405" y="114300"/>
              </a:cxn>
              <a:cxn ang="0">
                <a:pos x="63500" y="0"/>
              </a:cxn>
              <a:cxn ang="0">
                <a:pos x="0" y="127000"/>
              </a:cxn>
              <a:cxn ang="0">
                <a:pos x="53593" y="127000"/>
              </a:cxn>
              <a:cxn ang="0">
                <a:pos x="53593" y="114300"/>
              </a:cxn>
              <a:cxn ang="0">
                <a:pos x="120650" y="114300"/>
              </a:cxn>
              <a:cxn ang="0">
                <a:pos x="63500" y="0"/>
              </a:cxn>
              <a:cxn ang="0">
                <a:pos x="120650" y="114300"/>
              </a:cxn>
              <a:cxn ang="0">
                <a:pos x="73405" y="114300"/>
              </a:cxn>
              <a:cxn ang="0">
                <a:pos x="73405" y="127000"/>
              </a:cxn>
              <a:cxn ang="0">
                <a:pos x="127000" y="127000"/>
              </a:cxn>
              <a:cxn ang="0">
                <a:pos x="120650" y="114300"/>
              </a:cxn>
            </a:cxnLst>
            <a:rect l="0" t="0" r="r" b="b"/>
            <a:pathLst>
              <a:path w="127000" h="636269">
                <a:moveTo>
                  <a:pt x="73405" y="114300"/>
                </a:moveTo>
                <a:lnTo>
                  <a:pt x="53593" y="114300"/>
                </a:lnTo>
                <a:lnTo>
                  <a:pt x="53593" y="636016"/>
                </a:lnTo>
                <a:lnTo>
                  <a:pt x="73405" y="636016"/>
                </a:lnTo>
                <a:lnTo>
                  <a:pt x="73405" y="114300"/>
                </a:lnTo>
                <a:close/>
              </a:path>
              <a:path w="127000" h="636269">
                <a:moveTo>
                  <a:pt x="63500" y="0"/>
                </a:moveTo>
                <a:lnTo>
                  <a:pt x="0" y="127000"/>
                </a:lnTo>
                <a:lnTo>
                  <a:pt x="53593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636269">
                <a:moveTo>
                  <a:pt x="120650" y="114300"/>
                </a:moveTo>
                <a:lnTo>
                  <a:pt x="73405" y="114300"/>
                </a:lnTo>
                <a:lnTo>
                  <a:pt x="7340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10"/>
              </a:rPr>
              <a:t>www.edureka.co/hadoop-admin</a:t>
            </a:r>
          </a:p>
        </p:txBody>
      </p:sp>
      <p:sp>
        <p:nvSpPr>
          <p:cNvPr id="33" name="object 3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73BBA1A5-F2C9-4BEC-8830-378A290A2792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 noChangeArrowheads="1"/>
          </p:cNvSpPr>
          <p:nvPr/>
        </p:nvSpPr>
        <p:spPr bwMode="auto">
          <a:xfrm>
            <a:off x="7315200" y="209550"/>
            <a:ext cx="1714500" cy="34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19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Hadoop </a:t>
            </a:r>
            <a:r>
              <a:rPr spc="-10" dirty="0"/>
              <a:t>Cluster</a:t>
            </a:r>
            <a:r>
              <a:rPr spc="-75" dirty="0"/>
              <a:t> </a:t>
            </a:r>
            <a:r>
              <a:rPr dirty="0"/>
              <a:t>Modes</a:t>
            </a: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571500" y="3914775"/>
            <a:ext cx="5857875" cy="715963"/>
          </a:xfrm>
          <a:custGeom>
            <a:avLst/>
            <a:gdLst/>
            <a:ahLst/>
            <a:cxnLst>
              <a:cxn ang="0">
                <a:pos x="0" y="714756"/>
              </a:cxn>
              <a:cxn ang="0">
                <a:pos x="5858256" y="714756"/>
              </a:cxn>
              <a:cxn ang="0">
                <a:pos x="5858256" y="0"/>
              </a:cxn>
              <a:cxn ang="0">
                <a:pos x="0" y="0"/>
              </a:cxn>
              <a:cxn ang="0">
                <a:pos x="0" y="714756"/>
              </a:cxn>
            </a:cxnLst>
            <a:rect l="0" t="0" r="r" b="b"/>
            <a:pathLst>
              <a:path w="5858510" h="715010">
                <a:moveTo>
                  <a:pt x="0" y="714756"/>
                </a:moveTo>
                <a:lnTo>
                  <a:pt x="5858256" y="714756"/>
                </a:lnTo>
                <a:lnTo>
                  <a:pt x="5858256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571500" y="1485900"/>
            <a:ext cx="5857875" cy="928688"/>
          </a:xfrm>
          <a:custGeom>
            <a:avLst/>
            <a:gdLst/>
            <a:ahLst/>
            <a:cxnLst>
              <a:cxn ang="0">
                <a:pos x="0" y="928116"/>
              </a:cxn>
              <a:cxn ang="0">
                <a:pos x="5858256" y="928116"/>
              </a:cxn>
              <a:cxn ang="0">
                <a:pos x="5858256" y="0"/>
              </a:cxn>
              <a:cxn ang="0">
                <a:pos x="0" y="0"/>
              </a:cxn>
              <a:cxn ang="0">
                <a:pos x="0" y="928116"/>
              </a:cxn>
            </a:cxnLst>
            <a:rect l="0" t="0" r="r" b="b"/>
            <a:pathLst>
              <a:path w="5858510" h="928369">
                <a:moveTo>
                  <a:pt x="0" y="928116"/>
                </a:moveTo>
                <a:lnTo>
                  <a:pt x="5858256" y="928116"/>
                </a:lnTo>
                <a:lnTo>
                  <a:pt x="5858256" y="0"/>
                </a:lnTo>
                <a:lnTo>
                  <a:pt x="0" y="0"/>
                </a:lnTo>
                <a:lnTo>
                  <a:pt x="0" y="928116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571500" y="2871788"/>
            <a:ext cx="5857875" cy="614362"/>
          </a:xfrm>
          <a:custGeom>
            <a:avLst/>
            <a:gdLst/>
            <a:ahLst/>
            <a:cxnLst>
              <a:cxn ang="0">
                <a:pos x="0" y="614172"/>
              </a:cxn>
              <a:cxn ang="0">
                <a:pos x="5858256" y="614172"/>
              </a:cxn>
              <a:cxn ang="0">
                <a:pos x="5858256" y="0"/>
              </a:cxn>
              <a:cxn ang="0">
                <a:pos x="0" y="0"/>
              </a:cxn>
              <a:cxn ang="0">
                <a:pos x="0" y="614172"/>
              </a:cxn>
            </a:cxnLst>
            <a:rect l="0" t="0" r="r" b="b"/>
            <a:pathLst>
              <a:path w="5858510" h="614679">
                <a:moveTo>
                  <a:pt x="0" y="614172"/>
                </a:moveTo>
                <a:lnTo>
                  <a:pt x="5858256" y="614172"/>
                </a:lnTo>
                <a:lnTo>
                  <a:pt x="5858256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7"/>
          <p:cNvSpPr>
            <a:spLocks noChangeArrowheads="1"/>
          </p:cNvSpPr>
          <p:nvPr/>
        </p:nvSpPr>
        <p:spPr bwMode="auto">
          <a:xfrm>
            <a:off x="523875" y="3702050"/>
            <a:ext cx="4451350" cy="450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530225" y="3724275"/>
            <a:ext cx="2058988" cy="4587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571500" y="3729038"/>
            <a:ext cx="4357688" cy="357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571500" y="3729038"/>
            <a:ext cx="4357688" cy="357187"/>
          </a:xfrm>
          <a:custGeom>
            <a:avLst/>
            <a:gdLst/>
            <a:ahLst/>
            <a:cxnLst>
              <a:cxn ang="0">
                <a:pos x="0" y="59436"/>
              </a:cxn>
              <a:cxn ang="0">
                <a:pos x="4670" y="36325"/>
              </a:cxn>
              <a:cxn ang="0">
                <a:pos x="17406" y="17430"/>
              </a:cxn>
              <a:cxn ang="0">
                <a:pos x="36299" y="4679"/>
              </a:cxn>
              <a:cxn ang="0">
                <a:pos x="59436" y="0"/>
              </a:cxn>
              <a:cxn ang="0">
                <a:pos x="4297680" y="0"/>
              </a:cxn>
              <a:cxn ang="0">
                <a:pos x="4320790" y="4679"/>
              </a:cxn>
              <a:cxn ang="0">
                <a:pos x="4339685" y="17430"/>
              </a:cxn>
              <a:cxn ang="0">
                <a:pos x="4352436" y="36325"/>
              </a:cxn>
              <a:cxn ang="0">
                <a:pos x="4357116" y="59436"/>
              </a:cxn>
              <a:cxn ang="0">
                <a:pos x="4357116" y="297180"/>
              </a:cxn>
              <a:cxn ang="0">
                <a:pos x="4352436" y="320316"/>
              </a:cxn>
              <a:cxn ang="0">
                <a:pos x="4339685" y="339209"/>
              </a:cxn>
              <a:cxn ang="0">
                <a:pos x="4320790" y="351945"/>
              </a:cxn>
              <a:cxn ang="0">
                <a:pos x="4297680" y="356616"/>
              </a:cxn>
              <a:cxn ang="0">
                <a:pos x="59436" y="356616"/>
              </a:cxn>
              <a:cxn ang="0">
                <a:pos x="36299" y="351945"/>
              </a:cxn>
              <a:cxn ang="0">
                <a:pos x="17406" y="339209"/>
              </a:cxn>
              <a:cxn ang="0">
                <a:pos x="4670" y="320316"/>
              </a:cxn>
              <a:cxn ang="0">
                <a:pos x="0" y="297180"/>
              </a:cxn>
              <a:cxn ang="0">
                <a:pos x="0" y="59436"/>
              </a:cxn>
            </a:cxnLst>
            <a:rect l="0" t="0" r="r" b="b"/>
            <a:pathLst>
              <a:path w="4357370" h="356870">
                <a:moveTo>
                  <a:pt x="0" y="59436"/>
                </a:moveTo>
                <a:lnTo>
                  <a:pt x="4670" y="36325"/>
                </a:lnTo>
                <a:lnTo>
                  <a:pt x="17406" y="17430"/>
                </a:lnTo>
                <a:lnTo>
                  <a:pt x="36299" y="4679"/>
                </a:lnTo>
                <a:lnTo>
                  <a:pt x="59436" y="0"/>
                </a:lnTo>
                <a:lnTo>
                  <a:pt x="4297680" y="0"/>
                </a:lnTo>
                <a:lnTo>
                  <a:pt x="4320790" y="4679"/>
                </a:lnTo>
                <a:lnTo>
                  <a:pt x="4339685" y="17430"/>
                </a:lnTo>
                <a:lnTo>
                  <a:pt x="4352436" y="36325"/>
                </a:lnTo>
                <a:lnTo>
                  <a:pt x="4357116" y="59436"/>
                </a:lnTo>
                <a:lnTo>
                  <a:pt x="4357116" y="297180"/>
                </a:lnTo>
                <a:lnTo>
                  <a:pt x="4352436" y="320316"/>
                </a:lnTo>
                <a:lnTo>
                  <a:pt x="4339685" y="339209"/>
                </a:lnTo>
                <a:lnTo>
                  <a:pt x="4320790" y="351945"/>
                </a:lnTo>
                <a:lnTo>
                  <a:pt x="4297680" y="356616"/>
                </a:lnTo>
                <a:lnTo>
                  <a:pt x="59436" y="356616"/>
                </a:lnTo>
                <a:lnTo>
                  <a:pt x="36299" y="351945"/>
                </a:lnTo>
                <a:lnTo>
                  <a:pt x="17406" y="339209"/>
                </a:lnTo>
                <a:lnTo>
                  <a:pt x="4670" y="320316"/>
                </a:lnTo>
                <a:lnTo>
                  <a:pt x="0" y="297180"/>
                </a:lnTo>
                <a:lnTo>
                  <a:pt x="0" y="59436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523875" y="2630488"/>
            <a:ext cx="4451350" cy="450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1" name="object 12"/>
          <p:cNvSpPr>
            <a:spLocks noChangeArrowheads="1"/>
          </p:cNvSpPr>
          <p:nvPr/>
        </p:nvSpPr>
        <p:spPr bwMode="auto">
          <a:xfrm>
            <a:off x="530225" y="2652713"/>
            <a:ext cx="2265363" cy="458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2" name="object 13"/>
          <p:cNvSpPr>
            <a:spLocks noChangeArrowheads="1"/>
          </p:cNvSpPr>
          <p:nvPr/>
        </p:nvSpPr>
        <p:spPr bwMode="auto">
          <a:xfrm>
            <a:off x="571500" y="2657475"/>
            <a:ext cx="4357688" cy="3571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571500" y="2657475"/>
            <a:ext cx="4357688" cy="357188"/>
          </a:xfrm>
          <a:custGeom>
            <a:avLst/>
            <a:gdLst/>
            <a:ahLst/>
            <a:cxnLst>
              <a:cxn ang="0">
                <a:pos x="0" y="59436"/>
              </a:cxn>
              <a:cxn ang="0">
                <a:pos x="4670" y="36325"/>
              </a:cxn>
              <a:cxn ang="0">
                <a:pos x="17406" y="17430"/>
              </a:cxn>
              <a:cxn ang="0">
                <a:pos x="36299" y="4679"/>
              </a:cxn>
              <a:cxn ang="0">
                <a:pos x="59436" y="0"/>
              </a:cxn>
              <a:cxn ang="0">
                <a:pos x="4297680" y="0"/>
              </a:cxn>
              <a:cxn ang="0">
                <a:pos x="4320790" y="4679"/>
              </a:cxn>
              <a:cxn ang="0">
                <a:pos x="4339685" y="17430"/>
              </a:cxn>
              <a:cxn ang="0">
                <a:pos x="4352436" y="36325"/>
              </a:cxn>
              <a:cxn ang="0">
                <a:pos x="4357116" y="59436"/>
              </a:cxn>
              <a:cxn ang="0">
                <a:pos x="4357116" y="297180"/>
              </a:cxn>
              <a:cxn ang="0">
                <a:pos x="4352436" y="320290"/>
              </a:cxn>
              <a:cxn ang="0">
                <a:pos x="4339685" y="339185"/>
              </a:cxn>
              <a:cxn ang="0">
                <a:pos x="4320790" y="351936"/>
              </a:cxn>
              <a:cxn ang="0">
                <a:pos x="4297680" y="356616"/>
              </a:cxn>
              <a:cxn ang="0">
                <a:pos x="59436" y="356616"/>
              </a:cxn>
              <a:cxn ang="0">
                <a:pos x="36299" y="351936"/>
              </a:cxn>
              <a:cxn ang="0">
                <a:pos x="17406" y="339185"/>
              </a:cxn>
              <a:cxn ang="0">
                <a:pos x="4670" y="320290"/>
              </a:cxn>
              <a:cxn ang="0">
                <a:pos x="0" y="297180"/>
              </a:cxn>
              <a:cxn ang="0">
                <a:pos x="0" y="59436"/>
              </a:cxn>
            </a:cxnLst>
            <a:rect l="0" t="0" r="r" b="b"/>
            <a:pathLst>
              <a:path w="4357370" h="356869">
                <a:moveTo>
                  <a:pt x="0" y="59436"/>
                </a:moveTo>
                <a:lnTo>
                  <a:pt x="4670" y="36325"/>
                </a:lnTo>
                <a:lnTo>
                  <a:pt x="17406" y="17430"/>
                </a:lnTo>
                <a:lnTo>
                  <a:pt x="36299" y="4679"/>
                </a:lnTo>
                <a:lnTo>
                  <a:pt x="59436" y="0"/>
                </a:lnTo>
                <a:lnTo>
                  <a:pt x="4297680" y="0"/>
                </a:lnTo>
                <a:lnTo>
                  <a:pt x="4320790" y="4679"/>
                </a:lnTo>
                <a:lnTo>
                  <a:pt x="4339685" y="17430"/>
                </a:lnTo>
                <a:lnTo>
                  <a:pt x="4352436" y="36325"/>
                </a:lnTo>
                <a:lnTo>
                  <a:pt x="4357116" y="59436"/>
                </a:lnTo>
                <a:lnTo>
                  <a:pt x="4357116" y="297180"/>
                </a:lnTo>
                <a:lnTo>
                  <a:pt x="4352436" y="320290"/>
                </a:lnTo>
                <a:lnTo>
                  <a:pt x="4339685" y="339185"/>
                </a:lnTo>
                <a:lnTo>
                  <a:pt x="4320790" y="351936"/>
                </a:lnTo>
                <a:lnTo>
                  <a:pt x="4297680" y="356616"/>
                </a:lnTo>
                <a:lnTo>
                  <a:pt x="59436" y="356616"/>
                </a:lnTo>
                <a:lnTo>
                  <a:pt x="36299" y="351936"/>
                </a:lnTo>
                <a:lnTo>
                  <a:pt x="17406" y="339185"/>
                </a:lnTo>
                <a:lnTo>
                  <a:pt x="4670" y="320290"/>
                </a:lnTo>
                <a:lnTo>
                  <a:pt x="0" y="297180"/>
                </a:lnTo>
                <a:lnTo>
                  <a:pt x="0" y="59436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4" name="object 15"/>
          <p:cNvSpPr>
            <a:spLocks noChangeArrowheads="1"/>
          </p:cNvSpPr>
          <p:nvPr/>
        </p:nvSpPr>
        <p:spPr bwMode="auto">
          <a:xfrm>
            <a:off x="523875" y="1273175"/>
            <a:ext cx="4451350" cy="450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530225" y="1295400"/>
            <a:ext cx="2465388" cy="4587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6" name="object 17"/>
          <p:cNvSpPr>
            <a:spLocks noChangeArrowheads="1"/>
          </p:cNvSpPr>
          <p:nvPr/>
        </p:nvSpPr>
        <p:spPr bwMode="auto">
          <a:xfrm>
            <a:off x="571500" y="1300163"/>
            <a:ext cx="4357688" cy="3571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7" name="object 18"/>
          <p:cNvSpPr>
            <a:spLocks/>
          </p:cNvSpPr>
          <p:nvPr/>
        </p:nvSpPr>
        <p:spPr bwMode="auto">
          <a:xfrm>
            <a:off x="571500" y="1300163"/>
            <a:ext cx="4357688" cy="357187"/>
          </a:xfrm>
          <a:custGeom>
            <a:avLst/>
            <a:gdLst/>
            <a:ahLst/>
            <a:cxnLst>
              <a:cxn ang="0">
                <a:pos x="0" y="59436"/>
              </a:cxn>
              <a:cxn ang="0">
                <a:pos x="4670" y="36325"/>
              </a:cxn>
              <a:cxn ang="0">
                <a:pos x="17406" y="17430"/>
              </a:cxn>
              <a:cxn ang="0">
                <a:pos x="36299" y="4679"/>
              </a:cxn>
              <a:cxn ang="0">
                <a:pos x="59436" y="0"/>
              </a:cxn>
              <a:cxn ang="0">
                <a:pos x="4297680" y="0"/>
              </a:cxn>
              <a:cxn ang="0">
                <a:pos x="4320790" y="4679"/>
              </a:cxn>
              <a:cxn ang="0">
                <a:pos x="4339685" y="17430"/>
              </a:cxn>
              <a:cxn ang="0">
                <a:pos x="4352436" y="36325"/>
              </a:cxn>
              <a:cxn ang="0">
                <a:pos x="4357116" y="59436"/>
              </a:cxn>
              <a:cxn ang="0">
                <a:pos x="4357116" y="297179"/>
              </a:cxn>
              <a:cxn ang="0">
                <a:pos x="4352436" y="320290"/>
              </a:cxn>
              <a:cxn ang="0">
                <a:pos x="4339685" y="339185"/>
              </a:cxn>
              <a:cxn ang="0">
                <a:pos x="4320790" y="351936"/>
              </a:cxn>
              <a:cxn ang="0">
                <a:pos x="4297680" y="356615"/>
              </a:cxn>
              <a:cxn ang="0">
                <a:pos x="59436" y="356615"/>
              </a:cxn>
              <a:cxn ang="0">
                <a:pos x="36299" y="351936"/>
              </a:cxn>
              <a:cxn ang="0">
                <a:pos x="17406" y="339185"/>
              </a:cxn>
              <a:cxn ang="0">
                <a:pos x="4670" y="320290"/>
              </a:cxn>
              <a:cxn ang="0">
                <a:pos x="0" y="297179"/>
              </a:cxn>
              <a:cxn ang="0">
                <a:pos x="0" y="59436"/>
              </a:cxn>
            </a:cxnLst>
            <a:rect l="0" t="0" r="r" b="b"/>
            <a:pathLst>
              <a:path w="4357370" h="356869">
                <a:moveTo>
                  <a:pt x="0" y="59436"/>
                </a:moveTo>
                <a:lnTo>
                  <a:pt x="4670" y="36325"/>
                </a:lnTo>
                <a:lnTo>
                  <a:pt x="17406" y="17430"/>
                </a:lnTo>
                <a:lnTo>
                  <a:pt x="36299" y="4679"/>
                </a:lnTo>
                <a:lnTo>
                  <a:pt x="59436" y="0"/>
                </a:lnTo>
                <a:lnTo>
                  <a:pt x="4297680" y="0"/>
                </a:lnTo>
                <a:lnTo>
                  <a:pt x="4320790" y="4679"/>
                </a:lnTo>
                <a:lnTo>
                  <a:pt x="4339685" y="17430"/>
                </a:lnTo>
                <a:lnTo>
                  <a:pt x="4352436" y="36325"/>
                </a:lnTo>
                <a:lnTo>
                  <a:pt x="4357116" y="59436"/>
                </a:lnTo>
                <a:lnTo>
                  <a:pt x="4357116" y="297179"/>
                </a:lnTo>
                <a:lnTo>
                  <a:pt x="4352436" y="320290"/>
                </a:lnTo>
                <a:lnTo>
                  <a:pt x="4339685" y="339185"/>
                </a:lnTo>
                <a:lnTo>
                  <a:pt x="4320790" y="351936"/>
                </a:lnTo>
                <a:lnTo>
                  <a:pt x="4297680" y="356615"/>
                </a:lnTo>
                <a:lnTo>
                  <a:pt x="59436" y="356615"/>
                </a:lnTo>
                <a:lnTo>
                  <a:pt x="36299" y="351936"/>
                </a:lnTo>
                <a:lnTo>
                  <a:pt x="17406" y="339185"/>
                </a:lnTo>
                <a:lnTo>
                  <a:pt x="4670" y="320290"/>
                </a:lnTo>
                <a:lnTo>
                  <a:pt x="0" y="297179"/>
                </a:lnTo>
                <a:lnTo>
                  <a:pt x="0" y="59436"/>
                </a:lnTo>
                <a:close/>
              </a:path>
            </a:pathLst>
          </a:custGeom>
          <a:noFill/>
          <a:ln w="9144">
            <a:solidFill>
              <a:srgbClr val="00AEE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36575" y="887413"/>
            <a:ext cx="4700588" cy="3557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Hadoop can run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in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any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 following three</a:t>
            </a:r>
            <a:r>
              <a:rPr sz="1200" spc="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modes: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44145" fontAlgn="auto">
              <a:spcBef>
                <a:spcPts val="99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Standalone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(or Local)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236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daemons, everything runs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 a single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JVM</a:t>
            </a:r>
            <a:endParaRPr sz="1200">
              <a:latin typeface="Tahoma"/>
              <a:cs typeface="Tahoma"/>
            </a:endParaRPr>
          </a:p>
          <a:p>
            <a:pPr marL="236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Suitable for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running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MapReduce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programs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during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development</a:t>
            </a:r>
            <a:endParaRPr sz="1200">
              <a:latin typeface="Tahoma"/>
              <a:cs typeface="Tahoma"/>
            </a:endParaRPr>
          </a:p>
          <a:p>
            <a:pPr marL="236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750">
              <a:latin typeface="Times New Roman"/>
              <a:cs typeface="Times New Roman"/>
            </a:endParaRPr>
          </a:p>
          <a:p>
            <a:pPr marL="144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Pseudo-Distributed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236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daemons run on the local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machine</a:t>
            </a:r>
            <a:endParaRPr sz="12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1750">
              <a:latin typeface="Times New Roman"/>
              <a:cs typeface="Times New Roman"/>
            </a:endParaRPr>
          </a:p>
          <a:p>
            <a:pPr marL="144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Fully-Distributed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241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Hadoop daemons run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 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machines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  <a:hlinkClick r:id="rId9"/>
              </a:rPr>
              <a:t>www.edureka.co/hadoop-admin</a:t>
            </a:r>
          </a:p>
        </p:txBody>
      </p:sp>
      <p:sp>
        <p:nvSpPr>
          <p:cNvPr id="21" name="object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Slide</a:t>
            </a:r>
            <a:r>
              <a:rPr spc="-65" dirty="0">
                <a:latin typeface="Tahoma"/>
                <a:cs typeface="Tahoma"/>
              </a:rPr>
              <a:t> </a:t>
            </a:r>
            <a:fld id="{3236DDE2-3CB7-4A81-9A44-F97DE48C6912}" type="slidenum">
              <a:rPr b="0" dirty="0">
                <a:latin typeface="Tahoma"/>
                <a:cs typeface="Tahoma"/>
              </a:rPr>
              <a:pPr marL="12700" fontAlgn="auto">
                <a:lnSpc>
                  <a:spcPts val="133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1053</Words>
  <Application>Microsoft Office PowerPoint</Application>
  <PresentationFormat>On-screen Show (16:9)</PresentationFormat>
  <Paragraphs>314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Arial</vt:lpstr>
      <vt:lpstr>Tahoma</vt:lpstr>
      <vt:lpstr>Castellar</vt:lpstr>
      <vt:lpstr>Times New Roman</vt:lpstr>
      <vt:lpstr>Symbol</vt:lpstr>
      <vt:lpstr>Wingdings</vt:lpstr>
      <vt:lpstr>Office Theme</vt:lpstr>
      <vt:lpstr>Office Theme</vt:lpstr>
      <vt:lpstr>Office Theme</vt:lpstr>
      <vt:lpstr>Slide 1</vt:lpstr>
      <vt:lpstr>Objectives</vt:lpstr>
      <vt:lpstr>Hadoop Core Components</vt:lpstr>
      <vt:lpstr>Hadoop Cluster: A Typical Use Case</vt:lpstr>
      <vt:lpstr>Cluster Growth Based On Storage Capacity</vt:lpstr>
      <vt:lpstr>Slave Nodes: Recommended Configuration</vt:lpstr>
      <vt:lpstr>Slave Nodes: More Details (RAM)</vt:lpstr>
      <vt:lpstr>Master Node Hardware Recommendations</vt:lpstr>
      <vt:lpstr>Hadoop Cluster Modes</vt:lpstr>
      <vt:lpstr>Configuration Files</vt:lpstr>
      <vt:lpstr>Hadoop 2.x Configuration Files – Apache Hadoop</vt:lpstr>
      <vt:lpstr>Security</vt:lpstr>
      <vt:lpstr>Security – Simple Flow</vt:lpstr>
      <vt:lpstr>Kerberos to the rescue</vt:lpstr>
      <vt:lpstr>Kerberos Design Requirements</vt:lpstr>
      <vt:lpstr>Kerberos to the rescue</vt:lpstr>
      <vt:lpstr>Kerberos Applications</vt:lpstr>
      <vt:lpstr>DEMO</vt:lpstr>
      <vt:lpstr>Hadoop Admin Responsibilities</vt:lpstr>
      <vt:lpstr>How it Works?</vt:lpstr>
      <vt:lpstr>Questions</vt:lpstr>
      <vt:lpstr>Course Topics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Windows User</cp:lastModifiedBy>
  <cp:revision>1</cp:revision>
  <dcterms:created xsi:type="dcterms:W3CDTF">2017-07-20T19:54:15Z</dcterms:created>
  <dcterms:modified xsi:type="dcterms:W3CDTF">2017-07-20T20:56:01Z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2017-07-20T00:00:00Z</vt:filetime>
  </property>
</Properties>
</file>