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9" r:id="rId3"/>
    <p:sldId id="317" r:id="rId4"/>
    <p:sldId id="318" r:id="rId5"/>
    <p:sldId id="319" r:id="rId6"/>
    <p:sldId id="307" r:id="rId7"/>
    <p:sldId id="308" r:id="rId8"/>
    <p:sldId id="316" r:id="rId9"/>
    <p:sldId id="315" r:id="rId10"/>
    <p:sldId id="309" r:id="rId11"/>
    <p:sldId id="310" r:id="rId12"/>
    <p:sldId id="311" r:id="rId13"/>
    <p:sldId id="312" r:id="rId14"/>
    <p:sldId id="313" r:id="rId15"/>
    <p:sldId id="314" r:id="rId16"/>
    <p:sldId id="260" r:id="rId17"/>
    <p:sldId id="261" r:id="rId18"/>
    <p:sldId id="320" r:id="rId19"/>
    <p:sldId id="321" r:id="rId20"/>
  </p:sldIdLst>
  <p:sldSz cx="9144000" cy="5143500" type="screen16x9"/>
  <p:notesSz cx="6858000" cy="9144000"/>
  <p:embeddedFontLst>
    <p:embeddedFont>
      <p:font typeface="Cabin Condensed" panose="020B0604020202020204" charset="0"/>
      <p:regular r:id="rId22"/>
      <p:bold r:id="rId23"/>
    </p:embeddedFont>
    <p:embeddedFont>
      <p:font typeface="Cairo" panose="020B0604020202020204" charset="-78"/>
      <p:regular r:id="rId24"/>
      <p:bold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BA985-DE3F-47B0-9C51-2D12B85B6CFE}">
  <a:tblStyle styleId="{71FBA985-DE3F-47B0-9C51-2D12B85B6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9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40461-257B-4FA6-82EF-3B009399B197}" type="doc">
      <dgm:prSet loTypeId="urn:microsoft.com/office/officeart/2005/8/layout/vList5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2CFA515B-A67C-4897-AEA4-FDCB78812724}">
      <dgm:prSet/>
      <dgm:spPr/>
      <dgm:t>
        <a:bodyPr/>
        <a:lstStyle/>
        <a:p>
          <a:r>
            <a:rPr lang="en-US" b="1" i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Code</a:t>
          </a:r>
          <a:endParaRPr lang="en-US" b="1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0DF7309F-8A3A-43FE-96BE-2C0AF6AE4E7C}" type="parTrans" cxnId="{70C246C2-371A-419D-91A8-B71D40259C79}">
      <dgm:prSet/>
      <dgm:spPr/>
      <dgm:t>
        <a:bodyPr/>
        <a:lstStyle/>
        <a:p>
          <a:endParaRPr lang="en-US"/>
        </a:p>
      </dgm:t>
    </dgm:pt>
    <dgm:pt modelId="{1234B938-C633-4CED-949C-0D6BC1FA1AEB}" type="sibTrans" cxnId="{70C246C2-371A-419D-91A8-B71D40259C79}">
      <dgm:prSet/>
      <dgm:spPr/>
      <dgm:t>
        <a:bodyPr/>
        <a:lstStyle/>
        <a:p>
          <a:endParaRPr lang="en-US"/>
        </a:p>
      </dgm:t>
    </dgm:pt>
    <dgm:pt modelId="{04A4E81C-8F75-4B35-8A25-5EA410F1DEA5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Images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2F63F34A-9AAE-4BE6-A3DF-976DFCA62607}" type="parTrans" cxnId="{674BFCE5-80D9-4E45-88AC-19A964DA19E6}">
      <dgm:prSet/>
      <dgm:spPr/>
      <dgm:t>
        <a:bodyPr/>
        <a:lstStyle/>
        <a:p>
          <a:endParaRPr lang="en-US"/>
        </a:p>
      </dgm:t>
    </dgm:pt>
    <dgm:pt modelId="{0C1EB368-6F45-4B93-AAC3-59BA71B481C4}" type="sibTrans" cxnId="{674BFCE5-80D9-4E45-88AC-19A964DA19E6}">
      <dgm:prSet/>
      <dgm:spPr/>
      <dgm:t>
        <a:bodyPr/>
        <a:lstStyle/>
        <a:p>
          <a:endParaRPr lang="en-US"/>
        </a:p>
      </dgm:t>
    </dgm:pt>
    <dgm:pt modelId="{C4FA6F90-087E-4BCB-AF94-3499DBD648EF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3D Models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E518C071-1A25-4746-92AB-9BE725200113}" type="parTrans" cxnId="{A8B6C66F-BC71-4BF1-ADAD-FF5D9E5024E2}">
      <dgm:prSet/>
      <dgm:spPr/>
      <dgm:t>
        <a:bodyPr/>
        <a:lstStyle/>
        <a:p>
          <a:endParaRPr lang="en-US"/>
        </a:p>
      </dgm:t>
    </dgm:pt>
    <dgm:pt modelId="{F92DCB46-7E24-47DF-8A53-EF9D4FC931AC}" type="sibTrans" cxnId="{A8B6C66F-BC71-4BF1-ADAD-FF5D9E5024E2}">
      <dgm:prSet/>
      <dgm:spPr/>
      <dgm:t>
        <a:bodyPr/>
        <a:lstStyle/>
        <a:p>
          <a:endParaRPr lang="en-US"/>
        </a:p>
      </dgm:t>
    </dgm:pt>
    <dgm:pt modelId="{FBB80BEB-DB98-418F-9C5F-D770CCD44367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Sound Effects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953C316D-70CE-4960-AB38-CAFACEB5830F}" type="parTrans" cxnId="{E20D5CD0-8EBF-4CB2-84A7-4DC83AE95127}">
      <dgm:prSet/>
      <dgm:spPr/>
      <dgm:t>
        <a:bodyPr/>
        <a:lstStyle/>
        <a:p>
          <a:endParaRPr lang="en-US"/>
        </a:p>
      </dgm:t>
    </dgm:pt>
    <dgm:pt modelId="{40624D6D-B1F9-4BDE-BCE8-0EBF4C36B431}" type="sibTrans" cxnId="{E20D5CD0-8EBF-4CB2-84A7-4DC83AE95127}">
      <dgm:prSet/>
      <dgm:spPr/>
      <dgm:t>
        <a:bodyPr/>
        <a:lstStyle/>
        <a:p>
          <a:endParaRPr lang="en-US"/>
        </a:p>
      </dgm:t>
    </dgm:pt>
    <dgm:pt modelId="{DB84FD6B-EDBF-4946-9222-61C637CCBC04}">
      <dgm:prSet/>
      <dgm:spPr/>
      <dgm:t>
        <a:bodyPr/>
        <a:lstStyle/>
        <a:p>
          <a:r>
            <a:rPr lang="en-US" b="1" i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Music</a:t>
          </a:r>
          <a:endParaRPr lang="en-US" b="1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gm:t>
    </dgm:pt>
    <dgm:pt modelId="{B898DC2A-3501-46B2-9F7E-DCEE000BD4DD}" type="parTrans" cxnId="{44C515E9-16DC-4AA9-B41E-600000E49EAD}">
      <dgm:prSet/>
      <dgm:spPr/>
      <dgm:t>
        <a:bodyPr/>
        <a:lstStyle/>
        <a:p>
          <a:endParaRPr lang="en-US"/>
        </a:p>
      </dgm:t>
    </dgm:pt>
    <dgm:pt modelId="{41BD9E05-F29B-4CBA-9EF4-7D273A8ABDFF}" type="sibTrans" cxnId="{44C515E9-16DC-4AA9-B41E-600000E49EAD}">
      <dgm:prSet/>
      <dgm:spPr/>
      <dgm:t>
        <a:bodyPr/>
        <a:lstStyle/>
        <a:p>
          <a:endParaRPr lang="en-US"/>
        </a:p>
      </dgm:t>
    </dgm:pt>
    <dgm:pt modelId="{D746AE99-E01E-41A1-A80A-DFEFDBD07476}" type="pres">
      <dgm:prSet presAssocID="{ED740461-257B-4FA6-82EF-3B009399B197}" presName="Name0" presStyleCnt="0">
        <dgm:presLayoutVars>
          <dgm:dir/>
          <dgm:animLvl val="lvl"/>
          <dgm:resizeHandles val="exact"/>
        </dgm:presLayoutVars>
      </dgm:prSet>
      <dgm:spPr/>
    </dgm:pt>
    <dgm:pt modelId="{491F9201-9F85-4EC7-A461-BB2EF587E84C}" type="pres">
      <dgm:prSet presAssocID="{2CFA515B-A67C-4897-AEA4-FDCB78812724}" presName="linNode" presStyleCnt="0"/>
      <dgm:spPr/>
    </dgm:pt>
    <dgm:pt modelId="{0AB4C6BC-5358-4528-AAD2-8363E2E4B420}" type="pres">
      <dgm:prSet presAssocID="{2CFA515B-A67C-4897-AEA4-FDCB7881272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3523455-CD7D-4DAA-82D0-A781652B6ACB}" type="pres">
      <dgm:prSet presAssocID="{1234B938-C633-4CED-949C-0D6BC1FA1AEB}" presName="sp" presStyleCnt="0"/>
      <dgm:spPr/>
    </dgm:pt>
    <dgm:pt modelId="{A52C2920-D68D-44BE-8CC5-3F78DBD66146}" type="pres">
      <dgm:prSet presAssocID="{04A4E81C-8F75-4B35-8A25-5EA410F1DEA5}" presName="linNode" presStyleCnt="0"/>
      <dgm:spPr/>
    </dgm:pt>
    <dgm:pt modelId="{0F8A51FB-1F84-4F83-A223-45D2ADD48E23}" type="pres">
      <dgm:prSet presAssocID="{04A4E81C-8F75-4B35-8A25-5EA410F1DEA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000C34D-04A7-4716-A266-9E9922E36CCE}" type="pres">
      <dgm:prSet presAssocID="{0C1EB368-6F45-4B93-AAC3-59BA71B481C4}" presName="sp" presStyleCnt="0"/>
      <dgm:spPr/>
    </dgm:pt>
    <dgm:pt modelId="{C0043E9E-6E7B-45E8-A3CC-6F90259B5EA8}" type="pres">
      <dgm:prSet presAssocID="{C4FA6F90-087E-4BCB-AF94-3499DBD648EF}" presName="linNode" presStyleCnt="0"/>
      <dgm:spPr/>
    </dgm:pt>
    <dgm:pt modelId="{CCCCE939-9D03-4BAF-97E4-071E766BEDEC}" type="pres">
      <dgm:prSet presAssocID="{C4FA6F90-087E-4BCB-AF94-3499DBD648E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D907F03-C429-4C28-9822-56F06B72E1CD}" type="pres">
      <dgm:prSet presAssocID="{F92DCB46-7E24-47DF-8A53-EF9D4FC931AC}" presName="sp" presStyleCnt="0"/>
      <dgm:spPr/>
    </dgm:pt>
    <dgm:pt modelId="{EF02A1DB-68FE-42D8-9FFD-6D3F9C3A6029}" type="pres">
      <dgm:prSet presAssocID="{FBB80BEB-DB98-418F-9C5F-D770CCD44367}" presName="linNode" presStyleCnt="0"/>
      <dgm:spPr/>
    </dgm:pt>
    <dgm:pt modelId="{2594CC26-3090-4032-9352-AD530257D2C9}" type="pres">
      <dgm:prSet presAssocID="{FBB80BEB-DB98-418F-9C5F-D770CCD4436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07B44F9-6023-47E2-8439-8EA6215C8E84}" type="pres">
      <dgm:prSet presAssocID="{40624D6D-B1F9-4BDE-BCE8-0EBF4C36B431}" presName="sp" presStyleCnt="0"/>
      <dgm:spPr/>
    </dgm:pt>
    <dgm:pt modelId="{C44458AF-5BCD-4A24-B8A7-8C652A930546}" type="pres">
      <dgm:prSet presAssocID="{DB84FD6B-EDBF-4946-9222-61C637CCBC04}" presName="linNode" presStyleCnt="0"/>
      <dgm:spPr/>
    </dgm:pt>
    <dgm:pt modelId="{B16E1A50-01CC-40FC-B80A-3C9CE2F73578}" type="pres">
      <dgm:prSet presAssocID="{DB84FD6B-EDBF-4946-9222-61C637CCBC0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090AC07-E882-47A9-8CA0-7378878E4EB5}" type="presOf" srcId="{FBB80BEB-DB98-418F-9C5F-D770CCD44367}" destId="{2594CC26-3090-4032-9352-AD530257D2C9}" srcOrd="0" destOrd="0" presId="urn:microsoft.com/office/officeart/2005/8/layout/vList5"/>
    <dgm:cxn modelId="{DCF74247-737C-48C3-886B-A6ABADB0C46C}" type="presOf" srcId="{ED740461-257B-4FA6-82EF-3B009399B197}" destId="{D746AE99-E01E-41A1-A80A-DFEFDBD07476}" srcOrd="0" destOrd="0" presId="urn:microsoft.com/office/officeart/2005/8/layout/vList5"/>
    <dgm:cxn modelId="{ABFB736D-A2E1-4C1C-9BF7-8F988BE05215}" type="presOf" srcId="{2CFA515B-A67C-4897-AEA4-FDCB78812724}" destId="{0AB4C6BC-5358-4528-AAD2-8363E2E4B420}" srcOrd="0" destOrd="0" presId="urn:microsoft.com/office/officeart/2005/8/layout/vList5"/>
    <dgm:cxn modelId="{A8B6C66F-BC71-4BF1-ADAD-FF5D9E5024E2}" srcId="{ED740461-257B-4FA6-82EF-3B009399B197}" destId="{C4FA6F90-087E-4BCB-AF94-3499DBD648EF}" srcOrd="2" destOrd="0" parTransId="{E518C071-1A25-4746-92AB-9BE725200113}" sibTransId="{F92DCB46-7E24-47DF-8A53-EF9D4FC931AC}"/>
    <dgm:cxn modelId="{29FAD5A4-E8F7-4DBF-9662-EAC838FD2FDE}" type="presOf" srcId="{04A4E81C-8F75-4B35-8A25-5EA410F1DEA5}" destId="{0F8A51FB-1F84-4F83-A223-45D2ADD48E23}" srcOrd="0" destOrd="0" presId="urn:microsoft.com/office/officeart/2005/8/layout/vList5"/>
    <dgm:cxn modelId="{BBBF1BB0-1990-4CB8-BA7E-389248BB2112}" type="presOf" srcId="{DB84FD6B-EDBF-4946-9222-61C637CCBC04}" destId="{B16E1A50-01CC-40FC-B80A-3C9CE2F73578}" srcOrd="0" destOrd="0" presId="urn:microsoft.com/office/officeart/2005/8/layout/vList5"/>
    <dgm:cxn modelId="{70C246C2-371A-419D-91A8-B71D40259C79}" srcId="{ED740461-257B-4FA6-82EF-3B009399B197}" destId="{2CFA515B-A67C-4897-AEA4-FDCB78812724}" srcOrd="0" destOrd="0" parTransId="{0DF7309F-8A3A-43FE-96BE-2C0AF6AE4E7C}" sibTransId="{1234B938-C633-4CED-949C-0D6BC1FA1AEB}"/>
    <dgm:cxn modelId="{E20D5CD0-8EBF-4CB2-84A7-4DC83AE95127}" srcId="{ED740461-257B-4FA6-82EF-3B009399B197}" destId="{FBB80BEB-DB98-418F-9C5F-D770CCD44367}" srcOrd="3" destOrd="0" parTransId="{953C316D-70CE-4960-AB38-CAFACEB5830F}" sibTransId="{40624D6D-B1F9-4BDE-BCE8-0EBF4C36B431}"/>
    <dgm:cxn modelId="{674BFCE5-80D9-4E45-88AC-19A964DA19E6}" srcId="{ED740461-257B-4FA6-82EF-3B009399B197}" destId="{04A4E81C-8F75-4B35-8A25-5EA410F1DEA5}" srcOrd="1" destOrd="0" parTransId="{2F63F34A-9AAE-4BE6-A3DF-976DFCA62607}" sibTransId="{0C1EB368-6F45-4B93-AAC3-59BA71B481C4}"/>
    <dgm:cxn modelId="{44C515E9-16DC-4AA9-B41E-600000E49EAD}" srcId="{ED740461-257B-4FA6-82EF-3B009399B197}" destId="{DB84FD6B-EDBF-4946-9222-61C637CCBC04}" srcOrd="4" destOrd="0" parTransId="{B898DC2A-3501-46B2-9F7E-DCEE000BD4DD}" sibTransId="{41BD9E05-F29B-4CBA-9EF4-7D273A8ABDFF}"/>
    <dgm:cxn modelId="{737136FE-C87C-424A-B42B-F8AFFCC2C1E5}" type="presOf" srcId="{C4FA6F90-087E-4BCB-AF94-3499DBD648EF}" destId="{CCCCE939-9D03-4BAF-97E4-071E766BEDEC}" srcOrd="0" destOrd="0" presId="urn:microsoft.com/office/officeart/2005/8/layout/vList5"/>
    <dgm:cxn modelId="{DF678AF3-6E20-4E9B-A213-CD8A97674293}" type="presParOf" srcId="{D746AE99-E01E-41A1-A80A-DFEFDBD07476}" destId="{491F9201-9F85-4EC7-A461-BB2EF587E84C}" srcOrd="0" destOrd="0" presId="urn:microsoft.com/office/officeart/2005/8/layout/vList5"/>
    <dgm:cxn modelId="{2538505A-13D7-4568-9BED-95767E9CA051}" type="presParOf" srcId="{491F9201-9F85-4EC7-A461-BB2EF587E84C}" destId="{0AB4C6BC-5358-4528-AAD2-8363E2E4B420}" srcOrd="0" destOrd="0" presId="urn:microsoft.com/office/officeart/2005/8/layout/vList5"/>
    <dgm:cxn modelId="{3B8C2284-46C7-4BB3-8A79-087CB46150EE}" type="presParOf" srcId="{D746AE99-E01E-41A1-A80A-DFEFDBD07476}" destId="{33523455-CD7D-4DAA-82D0-A781652B6ACB}" srcOrd="1" destOrd="0" presId="urn:microsoft.com/office/officeart/2005/8/layout/vList5"/>
    <dgm:cxn modelId="{05F88A16-9FEA-4B3F-8D95-CACCA75242D5}" type="presParOf" srcId="{D746AE99-E01E-41A1-A80A-DFEFDBD07476}" destId="{A52C2920-D68D-44BE-8CC5-3F78DBD66146}" srcOrd="2" destOrd="0" presId="urn:microsoft.com/office/officeart/2005/8/layout/vList5"/>
    <dgm:cxn modelId="{C333A6F5-DEAE-41F4-9EDB-6BD3A5DF6D6C}" type="presParOf" srcId="{A52C2920-D68D-44BE-8CC5-3F78DBD66146}" destId="{0F8A51FB-1F84-4F83-A223-45D2ADD48E23}" srcOrd="0" destOrd="0" presId="urn:microsoft.com/office/officeart/2005/8/layout/vList5"/>
    <dgm:cxn modelId="{24F24F23-4FF3-4431-80F5-A7340902377B}" type="presParOf" srcId="{D746AE99-E01E-41A1-A80A-DFEFDBD07476}" destId="{3000C34D-04A7-4716-A266-9E9922E36CCE}" srcOrd="3" destOrd="0" presId="urn:microsoft.com/office/officeart/2005/8/layout/vList5"/>
    <dgm:cxn modelId="{7C1B8554-FFF4-4A1C-A934-1250A3719D93}" type="presParOf" srcId="{D746AE99-E01E-41A1-A80A-DFEFDBD07476}" destId="{C0043E9E-6E7B-45E8-A3CC-6F90259B5EA8}" srcOrd="4" destOrd="0" presId="urn:microsoft.com/office/officeart/2005/8/layout/vList5"/>
    <dgm:cxn modelId="{2FC7D9B9-E8ED-418B-942E-A43DCE68ED0A}" type="presParOf" srcId="{C0043E9E-6E7B-45E8-A3CC-6F90259B5EA8}" destId="{CCCCE939-9D03-4BAF-97E4-071E766BEDEC}" srcOrd="0" destOrd="0" presId="urn:microsoft.com/office/officeart/2005/8/layout/vList5"/>
    <dgm:cxn modelId="{B1FD0268-4CF2-492F-A1F6-E3513D6B4B6D}" type="presParOf" srcId="{D746AE99-E01E-41A1-A80A-DFEFDBD07476}" destId="{AD907F03-C429-4C28-9822-56F06B72E1CD}" srcOrd="5" destOrd="0" presId="urn:microsoft.com/office/officeart/2005/8/layout/vList5"/>
    <dgm:cxn modelId="{00D3E3B3-BFA2-46C3-B09D-659F40F9AEC4}" type="presParOf" srcId="{D746AE99-E01E-41A1-A80A-DFEFDBD07476}" destId="{EF02A1DB-68FE-42D8-9FFD-6D3F9C3A6029}" srcOrd="6" destOrd="0" presId="urn:microsoft.com/office/officeart/2005/8/layout/vList5"/>
    <dgm:cxn modelId="{76AADB63-E17D-490B-A08C-EB88028E6260}" type="presParOf" srcId="{EF02A1DB-68FE-42D8-9FFD-6D3F9C3A6029}" destId="{2594CC26-3090-4032-9352-AD530257D2C9}" srcOrd="0" destOrd="0" presId="urn:microsoft.com/office/officeart/2005/8/layout/vList5"/>
    <dgm:cxn modelId="{2782006B-255A-4DD4-A4EF-8AEE5B4782F0}" type="presParOf" srcId="{D746AE99-E01E-41A1-A80A-DFEFDBD07476}" destId="{F07B44F9-6023-47E2-8439-8EA6215C8E84}" srcOrd="7" destOrd="0" presId="urn:microsoft.com/office/officeart/2005/8/layout/vList5"/>
    <dgm:cxn modelId="{877E3C80-E2B9-4422-BFF3-7B32D8E399E4}" type="presParOf" srcId="{D746AE99-E01E-41A1-A80A-DFEFDBD07476}" destId="{C44458AF-5BCD-4A24-B8A7-8C652A930546}" srcOrd="8" destOrd="0" presId="urn:microsoft.com/office/officeart/2005/8/layout/vList5"/>
    <dgm:cxn modelId="{ABE3F962-1EA7-4E51-81AD-4029BD07C752}" type="presParOf" srcId="{C44458AF-5BCD-4A24-B8A7-8C652A930546}" destId="{B16E1A50-01CC-40FC-B80A-3C9CE2F735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4C6BC-5358-4528-AAD2-8363E2E4B420}">
      <dsp:nvSpPr>
        <dsp:cNvPr id="0" name=""/>
        <dsp:cNvSpPr/>
      </dsp:nvSpPr>
      <dsp:spPr>
        <a:xfrm>
          <a:off x="1378741" y="1616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Code</a:t>
          </a:r>
          <a:endParaRPr lang="en-US" sz="2000" b="1" kern="120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36124"/>
        <a:ext cx="1482067" cy="637881"/>
      </dsp:txXfrm>
    </dsp:sp>
    <dsp:sp modelId="{0F8A51FB-1F84-4F83-A223-45D2ADD48E23}">
      <dsp:nvSpPr>
        <dsp:cNvPr id="0" name=""/>
        <dsp:cNvSpPr/>
      </dsp:nvSpPr>
      <dsp:spPr>
        <a:xfrm>
          <a:off x="1378741" y="743859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Images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778367"/>
        <a:ext cx="1482067" cy="637881"/>
      </dsp:txXfrm>
    </dsp:sp>
    <dsp:sp modelId="{CCCCE939-9D03-4BAF-97E4-071E766BEDEC}">
      <dsp:nvSpPr>
        <dsp:cNvPr id="0" name=""/>
        <dsp:cNvSpPr/>
      </dsp:nvSpPr>
      <dsp:spPr>
        <a:xfrm>
          <a:off x="1378741" y="1486101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3D Models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1520609"/>
        <a:ext cx="1482067" cy="637881"/>
      </dsp:txXfrm>
    </dsp:sp>
    <dsp:sp modelId="{2594CC26-3090-4032-9352-AD530257D2C9}">
      <dsp:nvSpPr>
        <dsp:cNvPr id="0" name=""/>
        <dsp:cNvSpPr/>
      </dsp:nvSpPr>
      <dsp:spPr>
        <a:xfrm>
          <a:off x="1378741" y="2228343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Sound Effects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2262851"/>
        <a:ext cx="1482067" cy="637881"/>
      </dsp:txXfrm>
    </dsp:sp>
    <dsp:sp modelId="{B16E1A50-01CC-40FC-B80A-3C9CE2F73578}">
      <dsp:nvSpPr>
        <dsp:cNvPr id="0" name=""/>
        <dsp:cNvSpPr/>
      </dsp:nvSpPr>
      <dsp:spPr>
        <a:xfrm>
          <a:off x="1378741" y="2970585"/>
          <a:ext cx="1551083" cy="706897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rPr>
            <a:t>Music</a:t>
          </a:r>
          <a:endParaRPr lang="en-US" sz="2000" b="1" kern="1200" dirty="0">
            <a:latin typeface="Roboto Condensed" panose="02000000000000000000" pitchFamily="2" charset="0"/>
            <a:ea typeface="Roboto Condensed" panose="02000000000000000000" pitchFamily="2" charset="0"/>
            <a:cs typeface="Roboto Condensed" panose="02000000000000000000" pitchFamily="2" charset="0"/>
          </a:endParaRPr>
        </a:p>
      </dsp:txBody>
      <dsp:txXfrm>
        <a:off x="1413249" y="3005093"/>
        <a:ext cx="1482067" cy="6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09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0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1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5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6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514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1408f39d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1408f39d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49161720-9C52-7D27-DD5D-55502839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>
            <a:extLst>
              <a:ext uri="{FF2B5EF4-FFF2-40B4-BE49-F238E27FC236}">
                <a16:creationId xmlns:a16="http://schemas.microsoft.com/office/drawing/2014/main" id="{44A47A79-2383-7DEE-9624-FEB7B1AF0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>
            <a:extLst>
              <a:ext uri="{FF2B5EF4-FFF2-40B4-BE49-F238E27FC236}">
                <a16:creationId xmlns:a16="http://schemas.microsoft.com/office/drawing/2014/main" id="{26E7F878-A607-6788-0930-D2A7ED7A7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5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44107FF1-E1AF-B37B-51C9-15F28BBF8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3220797d5_0_10677:notes">
            <a:extLst>
              <a:ext uri="{FF2B5EF4-FFF2-40B4-BE49-F238E27FC236}">
                <a16:creationId xmlns:a16="http://schemas.microsoft.com/office/drawing/2014/main" id="{F9C15A3E-561C-5C68-B1BA-CFADE1A93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3220797d5_0_10677:notes">
            <a:extLst>
              <a:ext uri="{FF2B5EF4-FFF2-40B4-BE49-F238E27FC236}">
                <a16:creationId xmlns:a16="http://schemas.microsoft.com/office/drawing/2014/main" id="{091CF912-6A7D-5177-FFEE-9EC6F850F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4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9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3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99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3220797d5_0_10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3220797d5_0_10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24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3220797d5_0_1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3220797d5_0_1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4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00" y="3436550"/>
            <a:ext cx="2764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210" t="11158" b="975"/>
          <a:stretch/>
        </p:blipFill>
        <p:spPr>
          <a:xfrm>
            <a:off x="1126926" y="-486500"/>
            <a:ext cx="3539551" cy="3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39" b="39"/>
          <a:stretch/>
        </p:blipFill>
        <p:spPr>
          <a:xfrm>
            <a:off x="5952426" y="-8050"/>
            <a:ext cx="733425" cy="3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77" b="387"/>
          <a:stretch/>
        </p:blipFill>
        <p:spPr>
          <a:xfrm>
            <a:off x="500075" y="162367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t="29" b="29"/>
          <a:stretch/>
        </p:blipFill>
        <p:spPr>
          <a:xfrm>
            <a:off x="8188112" y="2062651"/>
            <a:ext cx="812289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t="228" b="228"/>
          <a:stretch/>
        </p:blipFill>
        <p:spPr>
          <a:xfrm>
            <a:off x="8401718" y="4705028"/>
            <a:ext cx="666075" cy="10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88825" y="1161535"/>
            <a:ext cx="1231850" cy="1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28100" y="3957579"/>
            <a:ext cx="4371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1605" y="1635275"/>
            <a:ext cx="474025" cy="47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1">
            <a:alphaModFix/>
          </a:blip>
          <a:srcRect l="109" r="99"/>
          <a:stretch/>
        </p:blipFill>
        <p:spPr>
          <a:xfrm>
            <a:off x="-444797" y="2944699"/>
            <a:ext cx="2640773" cy="1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2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3">
            <a:alphaModFix/>
          </a:blip>
          <a:srcRect t="524" b="524"/>
          <a:stretch/>
        </p:blipFill>
        <p:spPr>
          <a:xfrm>
            <a:off x="0" y="4480075"/>
            <a:ext cx="173615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7">
            <a:alphaModFix/>
          </a:blip>
          <a:srcRect l="89" r="89"/>
          <a:stretch/>
        </p:blipFill>
        <p:spPr>
          <a:xfrm>
            <a:off x="509423" y="541905"/>
            <a:ext cx="437100" cy="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4">
            <a:alphaModFix/>
          </a:blip>
          <a:srcRect l="209" r="199"/>
          <a:stretch/>
        </p:blipFill>
        <p:spPr>
          <a:xfrm>
            <a:off x="6394888" y="2527747"/>
            <a:ext cx="319206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5">
            <a:alphaModFix/>
          </a:blip>
          <a:srcRect l="129" r="129"/>
          <a:stretch/>
        </p:blipFill>
        <p:spPr>
          <a:xfrm>
            <a:off x="6374782" y="102405"/>
            <a:ext cx="1736150" cy="1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16">
            <a:alphaModFix/>
          </a:blip>
          <a:srcRect l="-7351" t="-8716" r="-8416" b="-7969"/>
          <a:stretch/>
        </p:blipFill>
        <p:spPr>
          <a:xfrm>
            <a:off x="2020423" y="4360306"/>
            <a:ext cx="34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344113" y="-805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17">
            <a:alphaModFix/>
          </a:blip>
          <a:srcRect l="-1754" t="-1153" r="34549"/>
          <a:stretch/>
        </p:blipFill>
        <p:spPr>
          <a:xfrm rot="5400000">
            <a:off x="6167528" y="3904909"/>
            <a:ext cx="666050" cy="2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2422850" y="4781275"/>
            <a:ext cx="193200" cy="36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60887" y="588848"/>
            <a:ext cx="4667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2401275" y="-14758"/>
            <a:ext cx="4197540" cy="2774726"/>
            <a:chOff x="2401275" y="-14758"/>
            <a:chExt cx="4197540" cy="2774726"/>
          </a:xfrm>
        </p:grpSpPr>
        <p:pic>
          <p:nvPicPr>
            <p:cNvPr id="34" name="Google Shape;34;p3"/>
            <p:cNvPicPr preferRelativeResize="0"/>
            <p:nvPr/>
          </p:nvPicPr>
          <p:blipFill rotWithShape="1">
            <a:blip r:embed="rId2">
              <a:alphaModFix/>
            </a:blip>
            <a:srcRect l="209" r="199"/>
            <a:stretch/>
          </p:blipFill>
          <p:spPr>
            <a:xfrm>
              <a:off x="3852407" y="0"/>
              <a:ext cx="2746407" cy="13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l="2210" t="11158" b="975"/>
            <a:stretch/>
          </p:blipFill>
          <p:spPr>
            <a:xfrm>
              <a:off x="2401275" y="-14758"/>
              <a:ext cx="3198250" cy="2774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"/>
          <p:cNvSpPr/>
          <p:nvPr/>
        </p:nvSpPr>
        <p:spPr>
          <a:xfrm>
            <a:off x="1432050" y="1373638"/>
            <a:ext cx="62799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837450" y="638054"/>
            <a:ext cx="1469100" cy="146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879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9CD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 rot="10800000" flipH="1">
            <a:off x="308350" y="4658258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5">
            <a:alphaModFix/>
          </a:blip>
          <a:srcRect l="89" r="89"/>
          <a:stretch/>
        </p:blipFill>
        <p:spPr>
          <a:xfrm rot="10800000" flipH="1">
            <a:off x="317698" y="4525426"/>
            <a:ext cx="437100" cy="6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/>
          <p:nvPr/>
        </p:nvSpPr>
        <p:spPr>
          <a:xfrm rot="10800000" flipH="1">
            <a:off x="152388" y="364620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6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7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1795800" y="1788344"/>
            <a:ext cx="55524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l="109" r="99"/>
          <a:stretch/>
        </p:blipFill>
        <p:spPr>
          <a:xfrm>
            <a:off x="3941111" y="3720939"/>
            <a:ext cx="1261781" cy="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-264626" y="52769"/>
            <a:ext cx="11271777" cy="6486743"/>
            <a:chOff x="-264626" y="52769"/>
            <a:chExt cx="11271777" cy="6486743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-264626" y="52769"/>
              <a:ext cx="11271777" cy="6486743"/>
              <a:chOff x="-264626" y="52769"/>
              <a:chExt cx="11271777" cy="6486743"/>
            </a:xfrm>
          </p:grpSpPr>
          <p:pic>
            <p:nvPicPr>
              <p:cNvPr id="52" name="Google Shape;52;p4"/>
              <p:cNvPicPr preferRelativeResize="0"/>
              <p:nvPr/>
            </p:nvPicPr>
            <p:blipFill rotWithShape="1">
              <a:blip r:embed="rId3">
                <a:alphaModFix/>
              </a:blip>
              <a:srcRect l="2210" t="11158" b="975"/>
              <a:stretch/>
            </p:blipFill>
            <p:spPr>
              <a:xfrm>
                <a:off x="7467600" y="3468663"/>
                <a:ext cx="3539551" cy="307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2700000">
                <a:off x="8222573" y="4516742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4"/>
              <p:cNvPicPr preferRelativeResize="0"/>
              <p:nvPr/>
            </p:nvPicPr>
            <p:blipFill rotWithShape="1">
              <a:blip r:embed="rId5">
                <a:alphaModFix/>
              </a:blip>
              <a:srcRect l="-7351" t="-8716" r="-8416" b="-7969"/>
              <a:stretch/>
            </p:blipFill>
            <p:spPr>
              <a:xfrm rot="5400000">
                <a:off x="-42163" y="1233266"/>
                <a:ext cx="347675" cy="792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4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 flipH="1">
                <a:off x="-222202" y="601344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4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 flipH="1">
                <a:off x="365458" y="40257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4"/>
              <p:cNvSpPr/>
              <p:nvPr/>
            </p:nvSpPr>
            <p:spPr>
              <a:xfrm rot="-5400000" flipH="1">
                <a:off x="744144" y="-691381"/>
                <a:ext cx="9000" cy="149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8" name="Google Shape;58;p4"/>
            <p:cNvPicPr preferRelativeResize="0"/>
            <p:nvPr/>
          </p:nvPicPr>
          <p:blipFill rotWithShape="1">
            <a:blip r:embed="rId7">
              <a:alphaModFix/>
            </a:blip>
            <a:srcRect t="228" b="228"/>
            <a:stretch/>
          </p:blipFill>
          <p:spPr>
            <a:xfrm>
              <a:off x="6794368" y="4974153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7572700" y="299350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4125651" y="2254706"/>
            <a:ext cx="35013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126126" y="1628200"/>
            <a:ext cx="3501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-2061949" y="-1407977"/>
            <a:ext cx="11510749" cy="6655787"/>
            <a:chOff x="-2061949" y="-1407977"/>
            <a:chExt cx="11510749" cy="6655787"/>
          </a:xfrm>
        </p:grpSpPr>
        <p:pic>
          <p:nvPicPr>
            <p:cNvPr id="88" name="Google Shape;88;p7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rot="10800000">
              <a:off x="7543875" y="4762568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8540950" y="3346836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558370" y="3130426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7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rot="10800000">
              <a:off x="8197477" y="4629737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7"/>
            <p:cNvSpPr/>
            <p:nvPr/>
          </p:nvSpPr>
          <p:spPr>
            <a:xfrm rot="10800000">
              <a:off x="8790888" y="375051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3" name="Google Shape;93;p7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rot="10800000">
              <a:off x="-2061949" y="-1407977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8100000">
              <a:off x="209328" y="253894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_AND_BODY_1_1_1_1_1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1"/>
          </p:nvPr>
        </p:nvSpPr>
        <p:spPr>
          <a:xfrm>
            <a:off x="4842519" y="2770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2"/>
          </p:nvPr>
        </p:nvSpPr>
        <p:spPr>
          <a:xfrm>
            <a:off x="4842519" y="2067625"/>
            <a:ext cx="3417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3"/>
          </p:nvPr>
        </p:nvSpPr>
        <p:spPr>
          <a:xfrm>
            <a:off x="4842519" y="1725827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"/>
          </p:nvPr>
        </p:nvSpPr>
        <p:spPr>
          <a:xfrm>
            <a:off x="4842519" y="4126866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5"/>
          </p:nvPr>
        </p:nvSpPr>
        <p:spPr>
          <a:xfrm>
            <a:off x="4842519" y="3783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6"/>
          </p:nvPr>
        </p:nvSpPr>
        <p:spPr>
          <a:xfrm>
            <a:off x="4842519" y="3111244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486" name="Google Shape;486;p26"/>
          <p:cNvGrpSpPr/>
          <p:nvPr/>
        </p:nvGrpSpPr>
        <p:grpSpPr>
          <a:xfrm>
            <a:off x="-2133600" y="-8050"/>
            <a:ext cx="11299102" cy="6547562"/>
            <a:chOff x="-2133600" y="-8050"/>
            <a:chExt cx="11299102" cy="6547562"/>
          </a:xfrm>
        </p:grpSpPr>
        <p:pic>
          <p:nvPicPr>
            <p:cNvPr id="487" name="Google Shape;487;p26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flipH="1">
              <a:off x="7565377" y="861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8257652" y="60407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624128" y="1338461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6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flipH="1">
              <a:off x="8218979" y="4657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6"/>
            <p:cNvSpPr/>
            <p:nvPr/>
          </p:nvSpPr>
          <p:spPr>
            <a:xfrm flipH="1">
              <a:off x="8812389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2" name="Google Shape;492;p26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flipH="1">
              <a:off x="-2133600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2700000" flipH="1">
              <a:off x="213877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6"/>
            <p:cNvPicPr preferRelativeResize="0"/>
            <p:nvPr/>
          </p:nvPicPr>
          <p:blipFill rotWithShape="1">
            <a:blip r:embed="rId8">
              <a:alphaModFix/>
            </a:blip>
            <a:srcRect l="89" r="79"/>
            <a:stretch/>
          </p:blipFill>
          <p:spPr>
            <a:xfrm flipH="1">
              <a:off x="47627" y="1544500"/>
              <a:ext cx="75725" cy="2174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7"/>
          <p:cNvGrpSpPr/>
          <p:nvPr/>
        </p:nvGrpSpPr>
        <p:grpSpPr>
          <a:xfrm>
            <a:off x="-977366" y="1336"/>
            <a:ext cx="10905563" cy="4992998"/>
            <a:chOff x="-977366" y="1336"/>
            <a:chExt cx="10905563" cy="4992998"/>
          </a:xfrm>
        </p:grpSpPr>
        <p:grpSp>
          <p:nvGrpSpPr>
            <p:cNvPr id="497" name="Google Shape;497;p27"/>
            <p:cNvGrpSpPr/>
            <p:nvPr/>
          </p:nvGrpSpPr>
          <p:grpSpPr>
            <a:xfrm rot="10800000">
              <a:off x="-977366" y="1336"/>
              <a:ext cx="1970650" cy="3161372"/>
              <a:chOff x="8164865" y="1971904"/>
              <a:chExt cx="1970650" cy="3161372"/>
            </a:xfrm>
          </p:grpSpPr>
          <p:pic>
            <p:nvPicPr>
              <p:cNvPr id="498" name="Google Shape;498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219500" y="4573183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7"/>
              <p:cNvPicPr preferRelativeResize="0"/>
              <p:nvPr/>
            </p:nvPicPr>
            <p:blipFill rotWithShape="1">
              <a:blip r:embed="rId3">
                <a:alphaModFix/>
              </a:blip>
              <a:srcRect l="89" r="79"/>
              <a:stretch/>
            </p:blipFill>
            <p:spPr>
              <a:xfrm>
                <a:off x="9013450" y="1971904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7"/>
              <p:cNvPicPr preferRelativeResize="0"/>
              <p:nvPr/>
            </p:nvPicPr>
            <p:blipFill rotWithShape="1">
              <a:blip r:embed="rId4">
                <a:alphaModFix/>
              </a:blip>
              <a:srcRect l="209" r="199"/>
              <a:stretch/>
            </p:blipFill>
            <p:spPr>
              <a:xfrm>
                <a:off x="8164865" y="4145375"/>
                <a:ext cx="1970650" cy="98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1" name="Google Shape;501;p27"/>
            <p:cNvGrpSpPr/>
            <p:nvPr/>
          </p:nvGrpSpPr>
          <p:grpSpPr>
            <a:xfrm rot="10800000">
              <a:off x="8384646" y="2844714"/>
              <a:ext cx="1543551" cy="2149619"/>
              <a:chOff x="-770048" y="140278"/>
              <a:chExt cx="1543551" cy="2149619"/>
            </a:xfrm>
          </p:grpSpPr>
          <p:pic>
            <p:nvPicPr>
              <p:cNvPr id="502" name="Google Shape;502;p27"/>
              <p:cNvPicPr preferRelativeResize="0"/>
              <p:nvPr/>
            </p:nvPicPr>
            <p:blipFill rotWithShape="1">
              <a:blip r:embed="rId5">
                <a:alphaModFix/>
              </a:blip>
              <a:srcRect l="109" r="99"/>
              <a:stretch/>
            </p:blipFill>
            <p:spPr>
              <a:xfrm>
                <a:off x="-770048" y="140278"/>
                <a:ext cx="1543551" cy="7806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Google Shape;503;p27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>
                <a:off x="-230666" y="1582459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Google Shape;504;p27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>
                <a:off x="356994" y="202794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05" name="Google Shape;505;p27"/>
          <p:cNvSpPr txBox="1">
            <a:spLocks noGrp="1"/>
          </p:cNvSpPr>
          <p:nvPr>
            <p:ph type="subTitle" idx="1"/>
          </p:nvPr>
        </p:nvSpPr>
        <p:spPr>
          <a:xfrm>
            <a:off x="1253919" y="2957401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2"/>
          </p:nvPr>
        </p:nvSpPr>
        <p:spPr>
          <a:xfrm>
            <a:off x="1253919" y="1920547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3"/>
          </p:nvPr>
        </p:nvSpPr>
        <p:spPr>
          <a:xfrm>
            <a:off x="1253919" y="15787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4"/>
          </p:nvPr>
        </p:nvSpPr>
        <p:spPr>
          <a:xfrm>
            <a:off x="1253919" y="3297772"/>
            <a:ext cx="2990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5"/>
          </p:nvPr>
        </p:nvSpPr>
        <p:spPr>
          <a:xfrm>
            <a:off x="2159875" y="4254400"/>
            <a:ext cx="48243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100" y="53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0100" y="1381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EA4335"/>
          </p15:clr>
        </p15:guide>
        <p15:guide id="2">
          <p15:clr>
            <a:srgbClr val="EA4335"/>
          </p15:clr>
        </p15:guide>
        <p15:guide id="3" orient="horz" pos="3240">
          <p15:clr>
            <a:srgbClr val="EA4335"/>
          </p15:clr>
        </p15:guide>
        <p15:guide id="4" pos="576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39">
          <p15:clr>
            <a:srgbClr val="EA4335"/>
          </p15:clr>
        </p15:guide>
        <p15:guide id="8" pos="454">
          <p15:clr>
            <a:srgbClr val="EA4335"/>
          </p15:clr>
        </p15:guide>
        <p15:guide id="9" pos="5306">
          <p15:clr>
            <a:srgbClr val="EA4335"/>
          </p15:clr>
        </p15:guide>
        <p15:guide id="10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3.png"/><Relationship Id="rId10" Type="http://schemas.openxmlformats.org/officeDocument/2006/relationships/image" Target="../media/image27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8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8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e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8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15.bin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11" Type="http://schemas.openxmlformats.org/officeDocument/2006/relationships/image" Target="../media/image27.e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14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29.emf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microsoft.com/office/2007/relationships/diagramDrawing" Target="../diagrams/drawing1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9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Creating</a:t>
            </a:r>
            <a:r>
              <a:rPr lang="en" sz="49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endParaRPr sz="4900" b="1" dirty="0">
              <a:solidFill>
                <a:schemeClr val="lt2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0" dirty="0">
                <a:solidFill>
                  <a:schemeClr val="lt2"/>
                </a:solidFill>
              </a:rPr>
              <a:t>Game Engines</a:t>
            </a:r>
            <a:endParaRPr sz="4900" b="0" dirty="0">
              <a:solidFill>
                <a:schemeClr val="lt2"/>
              </a:solidFill>
            </a:endParaRPr>
          </a:p>
        </p:txBody>
      </p:sp>
      <p:sp>
        <p:nvSpPr>
          <p:cNvPr id="563" name="Google Shape;563;p33"/>
          <p:cNvSpPr txBox="1">
            <a:spLocks noGrp="1"/>
          </p:cNvSpPr>
          <p:nvPr>
            <p:ph type="subTitle" idx="1"/>
          </p:nvPr>
        </p:nvSpPr>
        <p:spPr>
          <a:xfrm>
            <a:off x="3189900" y="3876674"/>
            <a:ext cx="2764200" cy="352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Bennett Friesen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1" y="191100"/>
            <a:ext cx="1228725" cy="12287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342838"/>
              </p:ext>
            </p:extLst>
          </p:nvPr>
        </p:nvGraphicFramePr>
        <p:xfrm>
          <a:off x="2265411" y="1019477"/>
          <a:ext cx="3074581" cy="134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984068" imgH="2182937" progId="Word.Document.8">
                  <p:embed/>
                </p:oleObj>
              </mc:Choice>
              <mc:Fallback>
                <p:oleObj name="Document" r:id="rId7" imgW="4984068" imgH="218293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5411" y="1019477"/>
                        <a:ext cx="3074581" cy="1344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138489"/>
              </p:ext>
            </p:extLst>
          </p:nvPr>
        </p:nvGraphicFramePr>
        <p:xfrm>
          <a:off x="2265412" y="2240861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572785" imgH="4895333" progId="Word.Document.8">
                  <p:embed/>
                </p:oleObj>
              </mc:Choice>
              <mc:Fallback>
                <p:oleObj name="Document" r:id="rId9" imgW="4572785" imgH="4895333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5412" y="2240861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76843"/>
              </p:ext>
            </p:extLst>
          </p:nvPr>
        </p:nvGraphicFramePr>
        <p:xfrm>
          <a:off x="2265411" y="76200"/>
          <a:ext cx="2842015" cy="87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357230" imgH="1337314" progId="Word.Document.8">
                  <p:embed/>
                </p:oleObj>
              </mc:Choice>
              <mc:Fallback>
                <p:oleObj name="Document" r:id="rId11" imgW="4357230" imgH="1337314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5411" y="76200"/>
                        <a:ext cx="2842015" cy="87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3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0693"/>
              </p:ext>
            </p:extLst>
          </p:nvPr>
        </p:nvGraphicFramePr>
        <p:xfrm>
          <a:off x="2265411" y="7955868"/>
          <a:ext cx="3074581" cy="134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2937" progId="Word.Document.8">
                  <p:embed/>
                </p:oleObj>
              </mc:Choice>
              <mc:Fallback>
                <p:oleObj name="Document" r:id="rId6" imgW="4984068" imgH="2182937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5411" y="7955868"/>
                        <a:ext cx="3074581" cy="1344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9420"/>
              </p:ext>
            </p:extLst>
          </p:nvPr>
        </p:nvGraphicFramePr>
        <p:xfrm>
          <a:off x="2265412" y="9177252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5412" y="9177252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28469"/>
              </p:ext>
            </p:extLst>
          </p:nvPr>
        </p:nvGraphicFramePr>
        <p:xfrm>
          <a:off x="792806" y="1212140"/>
          <a:ext cx="8820879" cy="271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2806" y="1212140"/>
                        <a:ext cx="8820879" cy="2719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27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80300"/>
              </p:ext>
            </p:extLst>
          </p:nvPr>
        </p:nvGraphicFramePr>
        <p:xfrm>
          <a:off x="939107" y="1251065"/>
          <a:ext cx="8486608" cy="371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2937" progId="Word.Document.8">
                  <p:embed/>
                </p:oleObj>
              </mc:Choice>
              <mc:Fallback>
                <p:oleObj name="Document" r:id="rId6" imgW="4984068" imgH="2182937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9107" y="1251065"/>
                        <a:ext cx="8486608" cy="371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412" y="9177252"/>
          <a:ext cx="2939772" cy="316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5412" y="9177252"/>
                        <a:ext cx="2939772" cy="316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8845"/>
              </p:ext>
            </p:extLst>
          </p:nvPr>
        </p:nvGraphicFramePr>
        <p:xfrm>
          <a:off x="2539686" y="79999"/>
          <a:ext cx="2642725" cy="8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686" y="79999"/>
                        <a:ext cx="2642725" cy="8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08811"/>
              </p:ext>
            </p:extLst>
          </p:nvPr>
        </p:nvGraphicFramePr>
        <p:xfrm>
          <a:off x="3027720" y="641612"/>
          <a:ext cx="1757994" cy="76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984068" imgH="2180779" progId="Word.Document.8">
                  <p:embed/>
                </p:oleObj>
              </mc:Choice>
              <mc:Fallback>
                <p:oleObj name="Document" r:id="rId6" imgW="4984068" imgH="2180779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7720" y="641612"/>
                        <a:ext cx="1757994" cy="768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7885"/>
              </p:ext>
            </p:extLst>
          </p:nvPr>
        </p:nvGraphicFramePr>
        <p:xfrm>
          <a:off x="3027720" y="1410165"/>
          <a:ext cx="3864870" cy="415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572785" imgH="4895333" progId="Word.Document.8">
                  <p:embed/>
                </p:oleObj>
              </mc:Choice>
              <mc:Fallback>
                <p:oleObj name="Document" r:id="rId8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7720" y="1410165"/>
                        <a:ext cx="3864870" cy="4156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30473"/>
              </p:ext>
            </p:extLst>
          </p:nvPr>
        </p:nvGraphicFramePr>
        <p:xfrm>
          <a:off x="3027720" y="76200"/>
          <a:ext cx="1705702" cy="52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357230" imgH="1337314" progId="Word.Document.8">
                  <p:embed/>
                </p:oleObj>
              </mc:Choice>
              <mc:Fallback>
                <p:oleObj name="Document" r:id="rId10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27720" y="76200"/>
                        <a:ext cx="1705702" cy="525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9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4514D-68BF-D3AC-9E58-AB0042A0CFD8}"/>
              </a:ext>
            </a:extLst>
          </p:cNvPr>
          <p:cNvSpPr/>
          <p:nvPr/>
        </p:nvSpPr>
        <p:spPr>
          <a:xfrm>
            <a:off x="3880571" y="3667716"/>
            <a:ext cx="1382858" cy="92450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B74CB2-8447-03DA-53CE-2E7182993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8273"/>
              </p:ext>
            </p:extLst>
          </p:nvPr>
        </p:nvGraphicFramePr>
        <p:xfrm>
          <a:off x="103545" y="2545358"/>
          <a:ext cx="1757994" cy="76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984068" imgH="2180779" progId="Word.Document.8">
                  <p:embed/>
                </p:oleObj>
              </mc:Choice>
              <mc:Fallback>
                <p:oleObj name="Document" r:id="rId8" imgW="4984068" imgH="2180779" progId="Word.Document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AB74CB2-8447-03DA-53CE-2E7182993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545" y="2545358"/>
                        <a:ext cx="1757994" cy="768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B700A3-B6B0-1E98-8517-76F07936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08582"/>
              </p:ext>
            </p:extLst>
          </p:nvPr>
        </p:nvGraphicFramePr>
        <p:xfrm>
          <a:off x="103545" y="3266287"/>
          <a:ext cx="1525230" cy="164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572785" imgH="4895333" progId="Word.Document.8">
                  <p:embed/>
                </p:oleObj>
              </mc:Choice>
              <mc:Fallback>
                <p:oleObj name="Document" r:id="rId10" imgW="4572785" imgH="4895333" progId="Word.Document.8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B700A3-B6B0-1E98-8517-76F07936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45" y="3266287"/>
                        <a:ext cx="1525230" cy="1640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5B7918A-B8BF-4AF1-8D9A-9EC05AFF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8875"/>
              </p:ext>
            </p:extLst>
          </p:nvPr>
        </p:nvGraphicFramePr>
        <p:xfrm>
          <a:off x="103545" y="2035580"/>
          <a:ext cx="1525230" cy="4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4357230" imgH="1337314" progId="Word.Document.8">
                  <p:embed/>
                </p:oleObj>
              </mc:Choice>
              <mc:Fallback>
                <p:oleObj name="Document" r:id="rId12" imgW="4357230" imgH="1337314" progId="Word.Document.8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5B7918A-B8BF-4AF1-8D9A-9EC05AFF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545" y="2035580"/>
                        <a:ext cx="1525230" cy="470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8A1A0051-9B7B-2754-FFE8-C25FBF3081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250"/>
                </p14:media>
              </p:ext>
            </p:extLst>
          </p:nvPr>
        </p:nvPicPr>
        <p:blipFill>
          <a:blip r:embed="rId14"/>
          <a:srcRect l="-1" t="1" r="-193" b="-413"/>
          <a:stretch/>
        </p:blipFill>
        <p:spPr>
          <a:xfrm>
            <a:off x="-81020" y="-104775"/>
            <a:ext cx="949576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00">
        <p159:morph option="byObject"/>
      </p:transition>
    </mc:Choice>
    <mc:Fallback xmlns="">
      <p:transition spd="slow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4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0" repeatCount="300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3" y="-5655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8" y="1210174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99" y="1974181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6706594" y="3100726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" y="1961694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885686" y="3088239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4" y="1938565"/>
            <a:ext cx="1266369" cy="1266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B885B2-8AAD-350E-536F-CBB7FB1C1ED9}"/>
              </a:ext>
            </a:extLst>
          </p:cNvPr>
          <p:cNvSpPr/>
          <p:nvPr/>
        </p:nvSpPr>
        <p:spPr>
          <a:xfrm>
            <a:off x="2483432" y="2472754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182B72-CE69-C122-3FCE-3624287226D4}"/>
              </a:ext>
            </a:extLst>
          </p:cNvPr>
          <p:cNvSpPr/>
          <p:nvPr/>
        </p:nvSpPr>
        <p:spPr>
          <a:xfrm>
            <a:off x="5475067" y="2472753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>
            <a:spLocks noGrp="1"/>
          </p:cNvSpPr>
          <p:nvPr>
            <p:ph type="title" idx="2"/>
          </p:nvPr>
        </p:nvSpPr>
        <p:spPr>
          <a:xfrm>
            <a:off x="4249500" y="1147454"/>
            <a:ext cx="6450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8" name="Google Shape;598;p37"/>
          <p:cNvSpPr txBox="1">
            <a:spLocks noGrp="1"/>
          </p:cNvSpPr>
          <p:nvPr>
            <p:ph type="subTitle" idx="4294967295"/>
          </p:nvPr>
        </p:nvSpPr>
        <p:spPr>
          <a:xfrm>
            <a:off x="2499900" y="3904985"/>
            <a:ext cx="4044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title"/>
          </p:nvPr>
        </p:nvSpPr>
        <p:spPr>
          <a:xfrm>
            <a:off x="2596200" y="2275838"/>
            <a:ext cx="38520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00" name="Google Shape;600;p37"/>
          <p:cNvSpPr txBox="1">
            <a:spLocks noGrp="1"/>
          </p:cNvSpPr>
          <p:nvPr>
            <p:ph type="subTitle" idx="1"/>
          </p:nvPr>
        </p:nvSpPr>
        <p:spPr>
          <a:xfrm>
            <a:off x="2154825" y="3733800"/>
            <a:ext cx="4834350" cy="498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use and what you maybe should use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 txBox="1">
            <a:spLocks noGrp="1"/>
          </p:cNvSpPr>
          <p:nvPr>
            <p:ph type="title"/>
          </p:nvPr>
        </p:nvSpPr>
        <p:spPr>
          <a:xfrm>
            <a:off x="4126126" y="1359505"/>
            <a:ext cx="3501300" cy="739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Language To Chose??</a:t>
            </a:r>
            <a:endParaRPr dirty="0"/>
          </a:p>
        </p:txBody>
      </p:sp>
      <p:sp>
        <p:nvSpPr>
          <p:cNvPr id="606" name="Google Shape;606;p38"/>
          <p:cNvSpPr txBox="1">
            <a:spLocks noGrp="1"/>
          </p:cNvSpPr>
          <p:nvPr>
            <p:ph type="body" idx="1"/>
          </p:nvPr>
        </p:nvSpPr>
        <p:spPr>
          <a:xfrm>
            <a:off x="3189974" y="2259544"/>
            <a:ext cx="4442616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Lowish Level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higher level abstractions to save time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Something you are familiar with!!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07" name="Google Shape;607;p38"/>
          <p:cNvSpPr txBox="1">
            <a:spLocks noGrp="1"/>
          </p:cNvSpPr>
          <p:nvPr>
            <p:ph type="title" idx="4294967295"/>
          </p:nvPr>
        </p:nvSpPr>
        <p:spPr>
          <a:xfrm>
            <a:off x="1516576" y="3257925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/>
          <p:cNvSpPr/>
          <p:nvPr/>
        </p:nvSpPr>
        <p:spPr>
          <a:xfrm>
            <a:off x="1516574" y="1465269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027227" y="1976357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340D9967-46E7-52BE-02BE-10E8A206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>
            <a:extLst>
              <a:ext uri="{FF2B5EF4-FFF2-40B4-BE49-F238E27FC236}">
                <a16:creationId xmlns:a16="http://schemas.microsoft.com/office/drawing/2014/main" id="{BB5411B2-69FC-8895-4E07-96A12A28C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725" y="935888"/>
            <a:ext cx="3858549" cy="3684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Best options: </a:t>
            </a:r>
            <a:br>
              <a:rPr lang="en-US" sz="4000" dirty="0"/>
            </a:br>
            <a:r>
              <a:rPr lang="en-US" sz="4000" b="0" dirty="0"/>
              <a:t>C++</a:t>
            </a:r>
            <a:br>
              <a:rPr lang="en-US" sz="4000" b="0" dirty="0"/>
            </a:br>
            <a:r>
              <a:rPr lang="en-US" sz="4000" b="0" dirty="0"/>
              <a:t>Rust</a:t>
            </a:r>
            <a:br>
              <a:rPr lang="en-US" sz="4000" b="0" dirty="0"/>
            </a:br>
            <a:r>
              <a:rPr lang="en-US" sz="4000" b="0" dirty="0"/>
              <a:t>C</a:t>
            </a:r>
            <a:br>
              <a:rPr lang="en-US" sz="4000" b="0" dirty="0"/>
            </a:br>
            <a:r>
              <a:rPr lang="en-US" sz="4000" b="0" dirty="0"/>
              <a:t>Zig</a:t>
            </a:r>
            <a:br>
              <a:rPr lang="en-US" sz="4000" dirty="0"/>
            </a:br>
            <a:endParaRPr sz="4000" dirty="0"/>
          </a:p>
        </p:txBody>
      </p:sp>
      <p:sp>
        <p:nvSpPr>
          <p:cNvPr id="607" name="Google Shape;607;p38">
            <a:extLst>
              <a:ext uri="{FF2B5EF4-FFF2-40B4-BE49-F238E27FC236}">
                <a16:creationId xmlns:a16="http://schemas.microsoft.com/office/drawing/2014/main" id="{46B5F078-75E1-4027-ED25-724C9A77F7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" y="4570800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>
            <a:extLst>
              <a:ext uri="{FF2B5EF4-FFF2-40B4-BE49-F238E27FC236}">
                <a16:creationId xmlns:a16="http://schemas.microsoft.com/office/drawing/2014/main" id="{0E7F88B7-A69B-567B-3D46-E7901F388881}"/>
              </a:ext>
            </a:extLst>
          </p:cNvPr>
          <p:cNvSpPr/>
          <p:nvPr/>
        </p:nvSpPr>
        <p:spPr>
          <a:xfrm>
            <a:off x="0" y="2778144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>
            <a:extLst>
              <a:ext uri="{FF2B5EF4-FFF2-40B4-BE49-F238E27FC236}">
                <a16:creationId xmlns:a16="http://schemas.microsoft.com/office/drawing/2014/main" id="{B2F50F85-F587-3C12-484B-4620A8D47C15}"/>
              </a:ext>
            </a:extLst>
          </p:cNvPr>
          <p:cNvSpPr/>
          <p:nvPr/>
        </p:nvSpPr>
        <p:spPr>
          <a:xfrm>
            <a:off x="510653" y="3289232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29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A10EBCC3-DEB5-8A62-46E0-AE0AD326B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>
            <a:extLst>
              <a:ext uri="{FF2B5EF4-FFF2-40B4-BE49-F238E27FC236}">
                <a16:creationId xmlns:a16="http://schemas.microsoft.com/office/drawing/2014/main" id="{9ADD18EB-1ABC-CC64-0B01-EB176B22B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9305" y="1038073"/>
            <a:ext cx="4585389" cy="3067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Secondary options: </a:t>
            </a:r>
            <a:br>
              <a:rPr lang="en-US" sz="4000" dirty="0"/>
            </a:br>
            <a:r>
              <a:rPr lang="en-US" sz="4000" b="0" dirty="0"/>
              <a:t>C#</a:t>
            </a:r>
            <a:br>
              <a:rPr lang="en-US" sz="4000" b="0" dirty="0"/>
            </a:br>
            <a:r>
              <a:rPr lang="en-US" sz="4000" b="0" dirty="0"/>
              <a:t>Python</a:t>
            </a:r>
            <a:br>
              <a:rPr lang="en-US" sz="4000" b="0" dirty="0"/>
            </a:br>
            <a:r>
              <a:rPr lang="en-US" sz="4000" b="0" dirty="0"/>
              <a:t>JavaScript</a:t>
            </a:r>
            <a:br>
              <a:rPr lang="en-US" sz="4000" dirty="0"/>
            </a:br>
            <a:endParaRPr sz="4000" dirty="0"/>
          </a:p>
        </p:txBody>
      </p:sp>
      <p:sp>
        <p:nvSpPr>
          <p:cNvPr id="607" name="Google Shape;607;p38">
            <a:extLst>
              <a:ext uri="{FF2B5EF4-FFF2-40B4-BE49-F238E27FC236}">
                <a16:creationId xmlns:a16="http://schemas.microsoft.com/office/drawing/2014/main" id="{FC339C6A-DCBE-AB7C-9481-F9D2EB4B6F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" y="4570800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Language</a:t>
            </a:r>
            <a:endParaRPr lang="fr-CA" sz="2400" dirty="0"/>
          </a:p>
        </p:txBody>
      </p:sp>
      <p:sp>
        <p:nvSpPr>
          <p:cNvPr id="608" name="Google Shape;608;p38">
            <a:extLst>
              <a:ext uri="{FF2B5EF4-FFF2-40B4-BE49-F238E27FC236}">
                <a16:creationId xmlns:a16="http://schemas.microsoft.com/office/drawing/2014/main" id="{57BFD5E4-33D4-318D-370B-D2E4A3FD56CF}"/>
              </a:ext>
            </a:extLst>
          </p:cNvPr>
          <p:cNvSpPr/>
          <p:nvPr/>
        </p:nvSpPr>
        <p:spPr>
          <a:xfrm>
            <a:off x="0" y="2778144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>
            <a:extLst>
              <a:ext uri="{FF2B5EF4-FFF2-40B4-BE49-F238E27FC236}">
                <a16:creationId xmlns:a16="http://schemas.microsoft.com/office/drawing/2014/main" id="{C9548AD4-033E-8E3F-E86E-72CD7EB9AB79}"/>
              </a:ext>
            </a:extLst>
          </p:cNvPr>
          <p:cNvSpPr/>
          <p:nvPr/>
        </p:nvSpPr>
        <p:spPr>
          <a:xfrm>
            <a:off x="510653" y="3289232"/>
            <a:ext cx="652109" cy="65123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5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2158645" y="488204"/>
            <a:ext cx="48267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Game Engine?</a:t>
            </a:r>
            <a:endParaRPr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2" y="1676699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7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2533452" y="224971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91" y="1676699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2021736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5466071" y="223525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6966284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9" y="1718912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1029094" y="2943423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6586267" y="-118890"/>
            <a:ext cx="2557733" cy="794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is a Game Engine?</a:t>
            </a:r>
            <a:endParaRPr sz="18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09" y="1998737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11544964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10080729" y="257175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868" y="1998737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912" y="2343774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13013348" y="255729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14513561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40" y="675194"/>
            <a:ext cx="2651920" cy="26519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-4374006" y="2737573"/>
            <a:ext cx="1775355" cy="8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394364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2921B1-619B-7D8D-31CC-EAA4E24F0AD8}"/>
              </a:ext>
            </a:extLst>
          </p:cNvPr>
          <p:cNvSpPr/>
          <p:nvPr/>
        </p:nvSpPr>
        <p:spPr>
          <a:xfrm>
            <a:off x="3743628" y="3560210"/>
            <a:ext cx="1656743" cy="857913"/>
          </a:xfrm>
          <a:prstGeom prst="rect">
            <a:avLst/>
          </a:prstGeom>
          <a:solidFill>
            <a:srgbClr val="EFE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6586267" y="-118890"/>
            <a:ext cx="2557733" cy="794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is a Game Engine?</a:t>
            </a:r>
            <a:endParaRPr sz="18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09" y="1998737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11544964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10080729" y="257175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868" y="1998737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912" y="2343774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13013348" y="2557290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14513561" y="3265461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319"/>
            <a:ext cx="2651920" cy="26519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-4374006" y="2737573"/>
            <a:ext cx="1775355" cy="8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755F2A2-35B0-61A1-8D40-D74EE6B07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49093"/>
              </p:ext>
            </p:extLst>
          </p:nvPr>
        </p:nvGraphicFramePr>
        <p:xfrm>
          <a:off x="2417716" y="504224"/>
          <a:ext cx="4308566" cy="367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72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>
                                            <p:graphicEl>
                                              <a:dgm id="{0AB4C6BC-5358-4528-AAD2-8363E2E4B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graphicEl>
                                              <a:dgm id="{0F8A51FB-1F84-4F83-A223-45D2ADD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>
                                            <p:graphicEl>
                                              <a:dgm id="{CCCCE939-9D03-4BAF-97E4-071E766BE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>
                                            <p:graphicEl>
                                              <a:dgm id="{2594CC26-3090-4032-9352-AD530257D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4">
                                            <p:graphicEl>
                                              <a:dgm id="{B16E1A50-01CC-40FC-B80A-3C9CE2F73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2158645" y="488204"/>
            <a:ext cx="48267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Game Engine?</a:t>
            </a:r>
            <a:endParaRPr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2" y="1676699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7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AEDE5D-8141-9874-97B0-8691449B0F40}"/>
              </a:ext>
            </a:extLst>
          </p:cNvPr>
          <p:cNvSpPr/>
          <p:nvPr/>
        </p:nvSpPr>
        <p:spPr>
          <a:xfrm>
            <a:off x="2533452" y="224971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91" y="1676699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2021736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5218A5-F17D-7A3D-C552-B0EC589C063E}"/>
              </a:ext>
            </a:extLst>
          </p:cNvPr>
          <p:cNvSpPr/>
          <p:nvPr/>
        </p:nvSpPr>
        <p:spPr>
          <a:xfrm>
            <a:off x="5466071" y="2235252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6966284" y="2943423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42F5F5C5-2FE7-DAA7-15B2-3902DF25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9" y="1718912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592;p36">
            <a:extLst>
              <a:ext uri="{FF2B5EF4-FFF2-40B4-BE49-F238E27FC236}">
                <a16:creationId xmlns:a16="http://schemas.microsoft.com/office/drawing/2014/main" id="{72134D0A-1178-11AB-10C9-26AD8607B59F}"/>
              </a:ext>
            </a:extLst>
          </p:cNvPr>
          <p:cNvSpPr txBox="1">
            <a:spLocks/>
          </p:cNvSpPr>
          <p:nvPr/>
        </p:nvSpPr>
        <p:spPr>
          <a:xfrm>
            <a:off x="1029094" y="2943423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34395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5817117" y="76200"/>
            <a:ext cx="3864871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a Game Engine?</a:t>
            </a:r>
            <a:endParaRPr sz="20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33" y="-5655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97688" y="1210174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1030" name="Picture 6" descr="Monitor - Free computer icons">
            <a:extLst>
              <a:ext uri="{FF2B5EF4-FFF2-40B4-BE49-F238E27FC236}">
                <a16:creationId xmlns:a16="http://schemas.microsoft.com/office/drawing/2014/main" id="{FF0AE674-571A-FDC3-FA33-89DB259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988" y="1574728"/>
            <a:ext cx="1404010" cy="14461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 controller&quot; Icon - Download for free – Iconduck">
            <a:extLst>
              <a:ext uri="{FF2B5EF4-FFF2-40B4-BE49-F238E27FC236}">
                <a16:creationId xmlns:a16="http://schemas.microsoft.com/office/drawing/2014/main" id="{275A7A73-120D-E597-7B2F-1C14A47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032" y="1919765"/>
            <a:ext cx="543921" cy="4559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2;p36">
            <a:extLst>
              <a:ext uri="{FF2B5EF4-FFF2-40B4-BE49-F238E27FC236}">
                <a16:creationId xmlns:a16="http://schemas.microsoft.com/office/drawing/2014/main" id="{F6E19B4A-4866-F2EA-EDAE-0F16715FFEFA}"/>
              </a:ext>
            </a:extLst>
          </p:cNvPr>
          <p:cNvSpPr txBox="1">
            <a:spLocks/>
          </p:cNvSpPr>
          <p:nvPr/>
        </p:nvSpPr>
        <p:spPr>
          <a:xfrm>
            <a:off x="9809681" y="2841452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199" y="1974181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6706594" y="309120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" y="1961694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885686" y="3088239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4" y="1938565"/>
            <a:ext cx="1266369" cy="1266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B885B2-8AAD-350E-536F-CBB7FB1C1ED9}"/>
              </a:ext>
            </a:extLst>
          </p:cNvPr>
          <p:cNvSpPr/>
          <p:nvPr/>
        </p:nvSpPr>
        <p:spPr>
          <a:xfrm>
            <a:off x="2483432" y="2472754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182B72-CE69-C122-3FCE-3624287226D4}"/>
              </a:ext>
            </a:extLst>
          </p:cNvPr>
          <p:cNvSpPr/>
          <p:nvPr/>
        </p:nvSpPr>
        <p:spPr>
          <a:xfrm>
            <a:off x="5475067" y="2472753"/>
            <a:ext cx="1098248" cy="197989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 descr="Documents symbol - Free interface icons">
            <a:extLst>
              <a:ext uri="{FF2B5EF4-FFF2-40B4-BE49-F238E27FC236}">
                <a16:creationId xmlns:a16="http://schemas.microsoft.com/office/drawing/2014/main" id="{2B53569A-7F45-2384-2761-77A26DA7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677" y="1786318"/>
            <a:ext cx="1301921" cy="13019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92;p36">
            <a:extLst>
              <a:ext uri="{FF2B5EF4-FFF2-40B4-BE49-F238E27FC236}">
                <a16:creationId xmlns:a16="http://schemas.microsoft.com/office/drawing/2014/main" id="{2F3E5764-7354-83CE-9E4F-763EB6245296}"/>
              </a:ext>
            </a:extLst>
          </p:cNvPr>
          <p:cNvSpPr txBox="1">
            <a:spLocks/>
          </p:cNvSpPr>
          <p:nvPr/>
        </p:nvSpPr>
        <p:spPr>
          <a:xfrm>
            <a:off x="-1914082" y="3010829"/>
            <a:ext cx="1038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01140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5817117" y="76200"/>
            <a:ext cx="3864871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a Game Engine?</a:t>
            </a:r>
            <a:endParaRPr sz="2000" dirty="0"/>
          </a:p>
        </p:txBody>
      </p:sp>
      <p:pic>
        <p:nvPicPr>
          <p:cNvPr id="1028" name="Picture 4" descr="Application - Free professions and jobs icons">
            <a:extLst>
              <a:ext uri="{FF2B5EF4-FFF2-40B4-BE49-F238E27FC236}">
                <a16:creationId xmlns:a16="http://schemas.microsoft.com/office/drawing/2014/main" id="{0B137009-7D15-8CFE-ACD3-67EF3D9F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9" y="-2056800"/>
            <a:ext cx="1344134" cy="1344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2;p36">
            <a:extLst>
              <a:ext uri="{FF2B5EF4-FFF2-40B4-BE49-F238E27FC236}">
                <a16:creationId xmlns:a16="http://schemas.microsoft.com/office/drawing/2014/main" id="{67AB8261-5350-C197-08D9-3C0AFBDFBFDD}"/>
              </a:ext>
            </a:extLst>
          </p:cNvPr>
          <p:cNvSpPr txBox="1">
            <a:spLocks/>
          </p:cNvSpPr>
          <p:nvPr/>
        </p:nvSpPr>
        <p:spPr>
          <a:xfrm>
            <a:off x="3958804" y="-790076"/>
            <a:ext cx="1148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4565-0B7C-5AA4-DAF2-41AB0232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93" y="1979946"/>
            <a:ext cx="1148623" cy="11486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592;p36">
            <a:extLst>
              <a:ext uri="{FF2B5EF4-FFF2-40B4-BE49-F238E27FC236}">
                <a16:creationId xmlns:a16="http://schemas.microsoft.com/office/drawing/2014/main" id="{538FCE2D-148C-628E-50B7-CC8CADE123B8}"/>
              </a:ext>
            </a:extLst>
          </p:cNvPr>
          <p:cNvSpPr txBox="1">
            <a:spLocks/>
          </p:cNvSpPr>
          <p:nvPr/>
        </p:nvSpPr>
        <p:spPr>
          <a:xfrm>
            <a:off x="9681988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Runtime</a:t>
            </a:r>
          </a:p>
        </p:txBody>
      </p:sp>
      <p:pic>
        <p:nvPicPr>
          <p:cNvPr id="2058" name="Picture 10" descr="Development, editor, game, level, video game icon - Download on Iconfinder">
            <a:extLst>
              <a:ext uri="{FF2B5EF4-FFF2-40B4-BE49-F238E27FC236}">
                <a16:creationId xmlns:a16="http://schemas.microsoft.com/office/drawing/2014/main" id="{EF61BB64-2955-376E-6A28-9038F376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809" y="1979946"/>
            <a:ext cx="1142858" cy="1142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2;p36">
            <a:extLst>
              <a:ext uri="{FF2B5EF4-FFF2-40B4-BE49-F238E27FC236}">
                <a16:creationId xmlns:a16="http://schemas.microsoft.com/office/drawing/2014/main" id="{3F38CE13-AB41-DE70-D21D-6B076F28F015}"/>
              </a:ext>
            </a:extLst>
          </p:cNvPr>
          <p:cNvSpPr txBox="1">
            <a:spLocks/>
          </p:cNvSpPr>
          <p:nvPr/>
        </p:nvSpPr>
        <p:spPr>
          <a:xfrm>
            <a:off x="-1876564" y="3106491"/>
            <a:ext cx="1421835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Editor</a:t>
            </a:r>
          </a:p>
        </p:txBody>
      </p:sp>
      <p:pic>
        <p:nvPicPr>
          <p:cNvPr id="2060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33399C63-75FD-16F4-6039-DEFC0ABC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85" y="382722"/>
            <a:ext cx="1976060" cy="19760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92;p36">
            <a:extLst>
              <a:ext uri="{FF2B5EF4-FFF2-40B4-BE49-F238E27FC236}">
                <a16:creationId xmlns:a16="http://schemas.microsoft.com/office/drawing/2014/main" id="{3705A6B0-DB04-2888-8D33-6B96B35918A0}"/>
              </a:ext>
            </a:extLst>
          </p:cNvPr>
          <p:cNvSpPr txBox="1">
            <a:spLocks/>
          </p:cNvSpPr>
          <p:nvPr/>
        </p:nvSpPr>
        <p:spPr>
          <a:xfrm>
            <a:off x="1752599" y="2541818"/>
            <a:ext cx="5638801" cy="81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63858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"/>
          <p:cNvSpPr txBox="1">
            <a:spLocks noGrp="1"/>
          </p:cNvSpPr>
          <p:nvPr>
            <p:ph type="title"/>
          </p:nvPr>
        </p:nvSpPr>
        <p:spPr>
          <a:xfrm>
            <a:off x="389769" y="316522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an API</a:t>
            </a:r>
            <a:endParaRPr dirty="0"/>
          </a:p>
        </p:txBody>
      </p:sp>
      <p:sp>
        <p:nvSpPr>
          <p:cNvPr id="798" name="Google Shape;798;p48"/>
          <p:cNvSpPr txBox="1">
            <a:spLocks noGrp="1"/>
          </p:cNvSpPr>
          <p:nvPr>
            <p:ph type="subTitle" idx="3"/>
          </p:nvPr>
        </p:nvSpPr>
        <p:spPr>
          <a:xfrm>
            <a:off x="1025319" y="2115007"/>
            <a:ext cx="3651456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sign “using” button on websites</a:t>
            </a:r>
            <a:endParaRPr dirty="0"/>
          </a:p>
        </p:txBody>
      </p:sp>
      <p:sp>
        <p:nvSpPr>
          <p:cNvPr id="800" name="Google Shape;800;p48"/>
          <p:cNvSpPr txBox="1">
            <a:spLocks noGrp="1"/>
          </p:cNvSpPr>
          <p:nvPr>
            <p:ph type="subTitle" idx="2"/>
          </p:nvPr>
        </p:nvSpPr>
        <p:spPr>
          <a:xfrm>
            <a:off x="1025319" y="2484594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prime example of how we leverage api’s on a daily basis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EAFB-C5B8-0575-4FAA-1F85CE5A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7" t="26834" r="10576" b="27310"/>
          <a:stretch/>
        </p:blipFill>
        <p:spPr>
          <a:xfrm>
            <a:off x="5422494" y="2253006"/>
            <a:ext cx="2921406" cy="6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>
            <a:spLocks noGrp="1"/>
          </p:cNvSpPr>
          <p:nvPr>
            <p:ph type="subTitle" idx="1"/>
          </p:nvPr>
        </p:nvSpPr>
        <p:spPr>
          <a:xfrm>
            <a:off x="4273142" y="2153548"/>
            <a:ext cx="4301481" cy="48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class method -&gt; complicated system </a:t>
            </a:r>
            <a:endParaRPr dirty="0"/>
          </a:p>
        </p:txBody>
      </p:sp>
      <p:sp>
        <p:nvSpPr>
          <p:cNvPr id="631" name="Google Shape;631;p40"/>
          <p:cNvSpPr txBox="1">
            <a:spLocks noGrp="1"/>
          </p:cNvSpPr>
          <p:nvPr>
            <p:ph type="subTitle" idx="3"/>
          </p:nvPr>
        </p:nvSpPr>
        <p:spPr>
          <a:xfrm>
            <a:off x="4273143" y="12143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 with the runtime</a:t>
            </a:r>
            <a:endParaRPr dirty="0"/>
          </a:p>
        </p:txBody>
      </p:sp>
      <p:sp>
        <p:nvSpPr>
          <p:cNvPr id="633" name="Google Shape;633;p40"/>
          <p:cNvSpPr txBox="1">
            <a:spLocks noGrp="1"/>
          </p:cNvSpPr>
          <p:nvPr>
            <p:ph type="subTitle" idx="5"/>
          </p:nvPr>
        </p:nvSpPr>
        <p:spPr>
          <a:xfrm>
            <a:off x="4330292" y="3175493"/>
            <a:ext cx="3872857" cy="48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Glue that holds the engine together</a:t>
            </a:r>
            <a:endParaRPr dirty="0"/>
          </a:p>
        </p:txBody>
      </p:sp>
      <p:grpSp>
        <p:nvGrpSpPr>
          <p:cNvPr id="635" name="Google Shape;635;p40"/>
          <p:cNvGrpSpPr/>
          <p:nvPr/>
        </p:nvGrpSpPr>
        <p:grpSpPr>
          <a:xfrm>
            <a:off x="1489486" y="814010"/>
            <a:ext cx="1983663" cy="3131858"/>
            <a:chOff x="1296862" y="1325498"/>
            <a:chExt cx="1983663" cy="3131858"/>
          </a:xfrm>
        </p:grpSpPr>
        <p:sp>
          <p:nvSpPr>
            <p:cNvPr id="636" name="Google Shape;636;p40"/>
            <p:cNvSpPr/>
            <p:nvPr/>
          </p:nvSpPr>
          <p:spPr>
            <a:xfrm>
              <a:off x="1296862" y="1325498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sz="27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220624" y="2370264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296862" y="3397456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/>
            </a:p>
          </p:txBody>
        </p:sp>
        <p:cxnSp>
          <p:nvCxnSpPr>
            <p:cNvPr id="639" name="Google Shape;639;p40"/>
            <p:cNvCxnSpPr/>
            <p:nvPr/>
          </p:nvCxnSpPr>
          <p:spPr>
            <a:xfrm>
              <a:off x="2005700" y="2024275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0"/>
            <p:cNvCxnSpPr/>
            <p:nvPr/>
          </p:nvCxnSpPr>
          <p:spPr>
            <a:xfrm flipH="1">
              <a:off x="1976875" y="3167350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1" name="Google Shape;641;p40"/>
          <p:cNvCxnSpPr/>
          <p:nvPr/>
        </p:nvCxnSpPr>
        <p:spPr>
          <a:xfrm flipH="1">
            <a:off x="2518750" y="1343337"/>
            <a:ext cx="1754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2" name="Google Shape;642;p40"/>
          <p:cNvCxnSpPr/>
          <p:nvPr/>
        </p:nvCxnSpPr>
        <p:spPr>
          <a:xfrm flipH="1">
            <a:off x="2502550" y="3416262"/>
            <a:ext cx="1770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3" name="Google Shape;643;p40"/>
          <p:cNvCxnSpPr/>
          <p:nvPr/>
        </p:nvCxnSpPr>
        <p:spPr>
          <a:xfrm flipH="1">
            <a:off x="3414243" y="2388385"/>
            <a:ext cx="858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8" name="Picture 12" descr="DesignOye Marketplace: Vectors &amp; PSD / PNG Downloads - api symbol icon  vector logo">
            <a:extLst>
              <a:ext uri="{FF2B5EF4-FFF2-40B4-BE49-F238E27FC236}">
                <a16:creationId xmlns:a16="http://schemas.microsoft.com/office/drawing/2014/main" id="{15EE19B6-CB70-467B-8F65-9BE5BC8F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" y="80163"/>
            <a:ext cx="1029122" cy="10291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92;p36">
            <a:extLst>
              <a:ext uri="{FF2B5EF4-FFF2-40B4-BE49-F238E27FC236}">
                <a16:creationId xmlns:a16="http://schemas.microsoft.com/office/drawing/2014/main" id="{F01C903A-B625-593E-3472-09488BE25885}"/>
              </a:ext>
            </a:extLst>
          </p:cNvPr>
          <p:cNvSpPr txBox="1">
            <a:spLocks/>
          </p:cNvSpPr>
          <p:nvPr/>
        </p:nvSpPr>
        <p:spPr>
          <a:xfrm>
            <a:off x="1421018" y="-21201"/>
            <a:ext cx="6301964" cy="81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dirty="0"/>
              <a:t>The Importance of API’S in a Game Engine</a:t>
            </a:r>
          </a:p>
        </p:txBody>
      </p:sp>
    </p:spTree>
    <p:extLst>
      <p:ext uri="{BB962C8B-B14F-4D97-AF65-F5344CB8AC3E}">
        <p14:creationId xmlns:p14="http://schemas.microsoft.com/office/powerpoint/2010/main" val="40848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stry Pitch Deck by Slidesgo">
  <a:themeElements>
    <a:clrScheme name="Simple Light">
      <a:dk1>
        <a:srgbClr val="000000"/>
      </a:dk1>
      <a:lt1>
        <a:srgbClr val="EFEEEF"/>
      </a:lt1>
      <a:dk2>
        <a:srgbClr val="C2C2C2"/>
      </a:dk2>
      <a:lt2>
        <a:srgbClr val="F5EA15"/>
      </a:lt2>
      <a:accent1>
        <a:srgbClr val="504F4F"/>
      </a:accent1>
      <a:accent2>
        <a:srgbClr val="E2DB5B"/>
      </a:accent2>
      <a:accent3>
        <a:srgbClr val="000000"/>
      </a:accent3>
      <a:accent4>
        <a:srgbClr val="EFEEEF"/>
      </a:accent4>
      <a:accent5>
        <a:srgbClr val="C2C2C2"/>
      </a:accent5>
      <a:accent6>
        <a:srgbClr val="F5EA1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10030</TotalTime>
  <Words>210</Words>
  <Application>Microsoft Office PowerPoint</Application>
  <PresentationFormat>On-screen Show (16:9)</PresentationFormat>
  <Paragraphs>76</Paragraphs>
  <Slides>19</Slides>
  <Notes>19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Cairo</vt:lpstr>
      <vt:lpstr>Roboto Condensed</vt:lpstr>
      <vt:lpstr>Cabin Condensed</vt:lpstr>
      <vt:lpstr>Vastry Pitch Deck by Slidesgo</vt:lpstr>
      <vt:lpstr>Document</vt:lpstr>
      <vt:lpstr>Creating  Game Engines</vt:lpstr>
      <vt:lpstr>What is a Game Engine?</vt:lpstr>
      <vt:lpstr>What is a Game Engine?</vt:lpstr>
      <vt:lpstr>What is a Game Engine?</vt:lpstr>
      <vt:lpstr>What is a Game Engine?</vt:lpstr>
      <vt:lpstr>What is a Game Engine?</vt:lpstr>
      <vt:lpstr>What is a Game Engine?</vt:lpstr>
      <vt:lpstr>Example of an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What Language To Chose??</vt:lpstr>
      <vt:lpstr>Best options:  C++ Rust C Zig </vt:lpstr>
      <vt:lpstr>Secondary options:  C# Python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Bennett</dc:creator>
  <cp:lastModifiedBy>Friesen0101245</cp:lastModifiedBy>
  <cp:revision>5</cp:revision>
  <dcterms:modified xsi:type="dcterms:W3CDTF">2024-11-06T15:26:30Z</dcterms:modified>
</cp:coreProperties>
</file>