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9" r:id="rId3"/>
    <p:sldId id="317" r:id="rId4"/>
    <p:sldId id="318" r:id="rId5"/>
    <p:sldId id="319" r:id="rId6"/>
    <p:sldId id="307" r:id="rId7"/>
    <p:sldId id="308" r:id="rId8"/>
    <p:sldId id="316" r:id="rId9"/>
    <p:sldId id="315" r:id="rId10"/>
    <p:sldId id="309" r:id="rId11"/>
    <p:sldId id="310" r:id="rId12"/>
    <p:sldId id="311" r:id="rId13"/>
    <p:sldId id="312" r:id="rId14"/>
    <p:sldId id="313" r:id="rId15"/>
    <p:sldId id="314" r:id="rId16"/>
    <p:sldId id="323" r:id="rId17"/>
    <p:sldId id="260" r:id="rId18"/>
    <p:sldId id="261" r:id="rId19"/>
    <p:sldId id="320" r:id="rId20"/>
    <p:sldId id="321" r:id="rId21"/>
  </p:sldIdLst>
  <p:sldSz cx="9144000" cy="5143500" type="screen16x9"/>
  <p:notesSz cx="6858000" cy="9144000"/>
  <p:embeddedFontLst>
    <p:embeddedFont>
      <p:font typeface="Cabin Condensed"/>
      <p:regular r:id="rId23"/>
      <p:bold r:id="rId24"/>
    </p:embeddedFont>
    <p:embeddedFont>
      <p:font typeface="Cairo"/>
      <p:regular r:id="rId25"/>
      <p:bold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SF Pro Display" panose="00000500000000000000" pitchFamily="50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E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BA985-DE3F-47B0-9C51-2D12B85B6CFE}">
  <a:tblStyle styleId="{71FBA985-DE3F-47B0-9C51-2D12B85B6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71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40461-257B-4FA6-82EF-3B009399B197}" type="doc">
      <dgm:prSet loTypeId="urn:microsoft.com/office/officeart/2005/8/layout/vList5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2CFA515B-A67C-4897-AEA4-FDCB78812724}">
      <dgm:prSet/>
      <dgm:spPr/>
      <dgm:t>
        <a:bodyPr/>
        <a:lstStyle/>
        <a:p>
          <a:r>
            <a:rPr lang="en-US" b="1" i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Code</a:t>
          </a:r>
          <a:endParaRPr lang="en-US" b="1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gm:t>
    </dgm:pt>
    <dgm:pt modelId="{0DF7309F-8A3A-43FE-96BE-2C0AF6AE4E7C}" type="parTrans" cxnId="{70C246C2-371A-419D-91A8-B71D40259C79}">
      <dgm:prSet/>
      <dgm:spPr/>
      <dgm:t>
        <a:bodyPr/>
        <a:lstStyle/>
        <a:p>
          <a:endParaRPr lang="en-US"/>
        </a:p>
      </dgm:t>
    </dgm:pt>
    <dgm:pt modelId="{1234B938-C633-4CED-949C-0D6BC1FA1AEB}" type="sibTrans" cxnId="{70C246C2-371A-419D-91A8-B71D40259C79}">
      <dgm:prSet/>
      <dgm:spPr/>
      <dgm:t>
        <a:bodyPr/>
        <a:lstStyle/>
        <a:p>
          <a:endParaRPr lang="en-US"/>
        </a:p>
      </dgm:t>
    </dgm:pt>
    <dgm:pt modelId="{04A4E81C-8F75-4B35-8A25-5EA410F1DEA5}">
      <dgm:prSet/>
      <dgm:spPr/>
      <dgm:t>
        <a:bodyPr/>
        <a:lstStyle/>
        <a:p>
          <a:r>
            <a:rPr lang="en-US" b="1" i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Images</a:t>
          </a:r>
          <a:endParaRPr lang="en-US" b="1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gm:t>
    </dgm:pt>
    <dgm:pt modelId="{2F63F34A-9AAE-4BE6-A3DF-976DFCA62607}" type="parTrans" cxnId="{674BFCE5-80D9-4E45-88AC-19A964DA19E6}">
      <dgm:prSet/>
      <dgm:spPr/>
      <dgm:t>
        <a:bodyPr/>
        <a:lstStyle/>
        <a:p>
          <a:endParaRPr lang="en-US"/>
        </a:p>
      </dgm:t>
    </dgm:pt>
    <dgm:pt modelId="{0C1EB368-6F45-4B93-AAC3-59BA71B481C4}" type="sibTrans" cxnId="{674BFCE5-80D9-4E45-88AC-19A964DA19E6}">
      <dgm:prSet/>
      <dgm:spPr/>
      <dgm:t>
        <a:bodyPr/>
        <a:lstStyle/>
        <a:p>
          <a:endParaRPr lang="en-US"/>
        </a:p>
      </dgm:t>
    </dgm:pt>
    <dgm:pt modelId="{C4FA6F90-087E-4BCB-AF94-3499DBD648EF}">
      <dgm:prSet/>
      <dgm:spPr/>
      <dgm:t>
        <a:bodyPr/>
        <a:lstStyle/>
        <a:p>
          <a:r>
            <a:rPr lang="en-US" b="1" i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3D Models</a:t>
          </a:r>
          <a:endParaRPr lang="en-US" b="1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gm:t>
    </dgm:pt>
    <dgm:pt modelId="{E518C071-1A25-4746-92AB-9BE725200113}" type="parTrans" cxnId="{A8B6C66F-BC71-4BF1-ADAD-FF5D9E5024E2}">
      <dgm:prSet/>
      <dgm:spPr/>
      <dgm:t>
        <a:bodyPr/>
        <a:lstStyle/>
        <a:p>
          <a:endParaRPr lang="en-US"/>
        </a:p>
      </dgm:t>
    </dgm:pt>
    <dgm:pt modelId="{F92DCB46-7E24-47DF-8A53-EF9D4FC931AC}" type="sibTrans" cxnId="{A8B6C66F-BC71-4BF1-ADAD-FF5D9E5024E2}">
      <dgm:prSet/>
      <dgm:spPr/>
      <dgm:t>
        <a:bodyPr/>
        <a:lstStyle/>
        <a:p>
          <a:endParaRPr lang="en-US"/>
        </a:p>
      </dgm:t>
    </dgm:pt>
    <dgm:pt modelId="{FBB80BEB-DB98-418F-9C5F-D770CCD44367}">
      <dgm:prSet/>
      <dgm:spPr/>
      <dgm:t>
        <a:bodyPr/>
        <a:lstStyle/>
        <a:p>
          <a:r>
            <a:rPr lang="en-US" b="1" i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Sound Effects</a:t>
          </a:r>
          <a:endParaRPr lang="en-US" b="1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gm:t>
    </dgm:pt>
    <dgm:pt modelId="{953C316D-70CE-4960-AB38-CAFACEB5830F}" type="parTrans" cxnId="{E20D5CD0-8EBF-4CB2-84A7-4DC83AE95127}">
      <dgm:prSet/>
      <dgm:spPr/>
      <dgm:t>
        <a:bodyPr/>
        <a:lstStyle/>
        <a:p>
          <a:endParaRPr lang="en-US"/>
        </a:p>
      </dgm:t>
    </dgm:pt>
    <dgm:pt modelId="{40624D6D-B1F9-4BDE-BCE8-0EBF4C36B431}" type="sibTrans" cxnId="{E20D5CD0-8EBF-4CB2-84A7-4DC83AE95127}">
      <dgm:prSet/>
      <dgm:spPr/>
      <dgm:t>
        <a:bodyPr/>
        <a:lstStyle/>
        <a:p>
          <a:endParaRPr lang="en-US"/>
        </a:p>
      </dgm:t>
    </dgm:pt>
    <dgm:pt modelId="{DB84FD6B-EDBF-4946-9222-61C637CCBC04}">
      <dgm:prSet/>
      <dgm:spPr/>
      <dgm:t>
        <a:bodyPr/>
        <a:lstStyle/>
        <a:p>
          <a:r>
            <a:rPr lang="en-US" b="1" i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Music</a:t>
          </a:r>
          <a:endParaRPr lang="en-US" b="1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gm:t>
    </dgm:pt>
    <dgm:pt modelId="{B898DC2A-3501-46B2-9F7E-DCEE000BD4DD}" type="parTrans" cxnId="{44C515E9-16DC-4AA9-B41E-600000E49EAD}">
      <dgm:prSet/>
      <dgm:spPr/>
      <dgm:t>
        <a:bodyPr/>
        <a:lstStyle/>
        <a:p>
          <a:endParaRPr lang="en-US"/>
        </a:p>
      </dgm:t>
    </dgm:pt>
    <dgm:pt modelId="{41BD9E05-F29B-4CBA-9EF4-7D273A8ABDFF}" type="sibTrans" cxnId="{44C515E9-16DC-4AA9-B41E-600000E49EAD}">
      <dgm:prSet/>
      <dgm:spPr/>
      <dgm:t>
        <a:bodyPr/>
        <a:lstStyle/>
        <a:p>
          <a:endParaRPr lang="en-US"/>
        </a:p>
      </dgm:t>
    </dgm:pt>
    <dgm:pt modelId="{D746AE99-E01E-41A1-A80A-DFEFDBD07476}" type="pres">
      <dgm:prSet presAssocID="{ED740461-257B-4FA6-82EF-3B009399B197}" presName="Name0" presStyleCnt="0">
        <dgm:presLayoutVars>
          <dgm:dir/>
          <dgm:animLvl val="lvl"/>
          <dgm:resizeHandles val="exact"/>
        </dgm:presLayoutVars>
      </dgm:prSet>
      <dgm:spPr/>
    </dgm:pt>
    <dgm:pt modelId="{491F9201-9F85-4EC7-A461-BB2EF587E84C}" type="pres">
      <dgm:prSet presAssocID="{2CFA515B-A67C-4897-AEA4-FDCB78812724}" presName="linNode" presStyleCnt="0"/>
      <dgm:spPr/>
    </dgm:pt>
    <dgm:pt modelId="{0AB4C6BC-5358-4528-AAD2-8363E2E4B420}" type="pres">
      <dgm:prSet presAssocID="{2CFA515B-A67C-4897-AEA4-FDCB7881272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3523455-CD7D-4DAA-82D0-A781652B6ACB}" type="pres">
      <dgm:prSet presAssocID="{1234B938-C633-4CED-949C-0D6BC1FA1AEB}" presName="sp" presStyleCnt="0"/>
      <dgm:spPr/>
    </dgm:pt>
    <dgm:pt modelId="{A52C2920-D68D-44BE-8CC5-3F78DBD66146}" type="pres">
      <dgm:prSet presAssocID="{04A4E81C-8F75-4B35-8A25-5EA410F1DEA5}" presName="linNode" presStyleCnt="0"/>
      <dgm:spPr/>
    </dgm:pt>
    <dgm:pt modelId="{0F8A51FB-1F84-4F83-A223-45D2ADD48E23}" type="pres">
      <dgm:prSet presAssocID="{04A4E81C-8F75-4B35-8A25-5EA410F1DEA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000C34D-04A7-4716-A266-9E9922E36CCE}" type="pres">
      <dgm:prSet presAssocID="{0C1EB368-6F45-4B93-AAC3-59BA71B481C4}" presName="sp" presStyleCnt="0"/>
      <dgm:spPr/>
    </dgm:pt>
    <dgm:pt modelId="{C0043E9E-6E7B-45E8-A3CC-6F90259B5EA8}" type="pres">
      <dgm:prSet presAssocID="{C4FA6F90-087E-4BCB-AF94-3499DBD648EF}" presName="linNode" presStyleCnt="0"/>
      <dgm:spPr/>
    </dgm:pt>
    <dgm:pt modelId="{CCCCE939-9D03-4BAF-97E4-071E766BEDEC}" type="pres">
      <dgm:prSet presAssocID="{C4FA6F90-087E-4BCB-AF94-3499DBD648E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D907F03-C429-4C28-9822-56F06B72E1CD}" type="pres">
      <dgm:prSet presAssocID="{F92DCB46-7E24-47DF-8A53-EF9D4FC931AC}" presName="sp" presStyleCnt="0"/>
      <dgm:spPr/>
    </dgm:pt>
    <dgm:pt modelId="{EF02A1DB-68FE-42D8-9FFD-6D3F9C3A6029}" type="pres">
      <dgm:prSet presAssocID="{FBB80BEB-DB98-418F-9C5F-D770CCD44367}" presName="linNode" presStyleCnt="0"/>
      <dgm:spPr/>
    </dgm:pt>
    <dgm:pt modelId="{2594CC26-3090-4032-9352-AD530257D2C9}" type="pres">
      <dgm:prSet presAssocID="{FBB80BEB-DB98-418F-9C5F-D770CCD4436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07B44F9-6023-47E2-8439-8EA6215C8E84}" type="pres">
      <dgm:prSet presAssocID="{40624D6D-B1F9-4BDE-BCE8-0EBF4C36B431}" presName="sp" presStyleCnt="0"/>
      <dgm:spPr/>
    </dgm:pt>
    <dgm:pt modelId="{C44458AF-5BCD-4A24-B8A7-8C652A930546}" type="pres">
      <dgm:prSet presAssocID="{DB84FD6B-EDBF-4946-9222-61C637CCBC04}" presName="linNode" presStyleCnt="0"/>
      <dgm:spPr/>
    </dgm:pt>
    <dgm:pt modelId="{B16E1A50-01CC-40FC-B80A-3C9CE2F73578}" type="pres">
      <dgm:prSet presAssocID="{DB84FD6B-EDBF-4946-9222-61C637CCBC0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090AC07-E882-47A9-8CA0-7378878E4EB5}" type="presOf" srcId="{FBB80BEB-DB98-418F-9C5F-D770CCD44367}" destId="{2594CC26-3090-4032-9352-AD530257D2C9}" srcOrd="0" destOrd="0" presId="urn:microsoft.com/office/officeart/2005/8/layout/vList5"/>
    <dgm:cxn modelId="{DCF74247-737C-48C3-886B-A6ABADB0C46C}" type="presOf" srcId="{ED740461-257B-4FA6-82EF-3B009399B197}" destId="{D746AE99-E01E-41A1-A80A-DFEFDBD07476}" srcOrd="0" destOrd="0" presId="urn:microsoft.com/office/officeart/2005/8/layout/vList5"/>
    <dgm:cxn modelId="{ABFB736D-A2E1-4C1C-9BF7-8F988BE05215}" type="presOf" srcId="{2CFA515B-A67C-4897-AEA4-FDCB78812724}" destId="{0AB4C6BC-5358-4528-AAD2-8363E2E4B420}" srcOrd="0" destOrd="0" presId="urn:microsoft.com/office/officeart/2005/8/layout/vList5"/>
    <dgm:cxn modelId="{A8B6C66F-BC71-4BF1-ADAD-FF5D9E5024E2}" srcId="{ED740461-257B-4FA6-82EF-3B009399B197}" destId="{C4FA6F90-087E-4BCB-AF94-3499DBD648EF}" srcOrd="2" destOrd="0" parTransId="{E518C071-1A25-4746-92AB-9BE725200113}" sibTransId="{F92DCB46-7E24-47DF-8A53-EF9D4FC931AC}"/>
    <dgm:cxn modelId="{29FAD5A4-E8F7-4DBF-9662-EAC838FD2FDE}" type="presOf" srcId="{04A4E81C-8F75-4B35-8A25-5EA410F1DEA5}" destId="{0F8A51FB-1F84-4F83-A223-45D2ADD48E23}" srcOrd="0" destOrd="0" presId="urn:microsoft.com/office/officeart/2005/8/layout/vList5"/>
    <dgm:cxn modelId="{BBBF1BB0-1990-4CB8-BA7E-389248BB2112}" type="presOf" srcId="{DB84FD6B-EDBF-4946-9222-61C637CCBC04}" destId="{B16E1A50-01CC-40FC-B80A-3C9CE2F73578}" srcOrd="0" destOrd="0" presId="urn:microsoft.com/office/officeart/2005/8/layout/vList5"/>
    <dgm:cxn modelId="{70C246C2-371A-419D-91A8-B71D40259C79}" srcId="{ED740461-257B-4FA6-82EF-3B009399B197}" destId="{2CFA515B-A67C-4897-AEA4-FDCB78812724}" srcOrd="0" destOrd="0" parTransId="{0DF7309F-8A3A-43FE-96BE-2C0AF6AE4E7C}" sibTransId="{1234B938-C633-4CED-949C-0D6BC1FA1AEB}"/>
    <dgm:cxn modelId="{E20D5CD0-8EBF-4CB2-84A7-4DC83AE95127}" srcId="{ED740461-257B-4FA6-82EF-3B009399B197}" destId="{FBB80BEB-DB98-418F-9C5F-D770CCD44367}" srcOrd="3" destOrd="0" parTransId="{953C316D-70CE-4960-AB38-CAFACEB5830F}" sibTransId="{40624D6D-B1F9-4BDE-BCE8-0EBF4C36B431}"/>
    <dgm:cxn modelId="{674BFCE5-80D9-4E45-88AC-19A964DA19E6}" srcId="{ED740461-257B-4FA6-82EF-3B009399B197}" destId="{04A4E81C-8F75-4B35-8A25-5EA410F1DEA5}" srcOrd="1" destOrd="0" parTransId="{2F63F34A-9AAE-4BE6-A3DF-976DFCA62607}" sibTransId="{0C1EB368-6F45-4B93-AAC3-59BA71B481C4}"/>
    <dgm:cxn modelId="{44C515E9-16DC-4AA9-B41E-600000E49EAD}" srcId="{ED740461-257B-4FA6-82EF-3B009399B197}" destId="{DB84FD6B-EDBF-4946-9222-61C637CCBC04}" srcOrd="4" destOrd="0" parTransId="{B898DC2A-3501-46B2-9F7E-DCEE000BD4DD}" sibTransId="{41BD9E05-F29B-4CBA-9EF4-7D273A8ABDFF}"/>
    <dgm:cxn modelId="{737136FE-C87C-424A-B42B-F8AFFCC2C1E5}" type="presOf" srcId="{C4FA6F90-087E-4BCB-AF94-3499DBD648EF}" destId="{CCCCE939-9D03-4BAF-97E4-071E766BEDEC}" srcOrd="0" destOrd="0" presId="urn:microsoft.com/office/officeart/2005/8/layout/vList5"/>
    <dgm:cxn modelId="{DF678AF3-6E20-4E9B-A213-CD8A97674293}" type="presParOf" srcId="{D746AE99-E01E-41A1-A80A-DFEFDBD07476}" destId="{491F9201-9F85-4EC7-A461-BB2EF587E84C}" srcOrd="0" destOrd="0" presId="urn:microsoft.com/office/officeart/2005/8/layout/vList5"/>
    <dgm:cxn modelId="{2538505A-13D7-4568-9BED-95767E9CA051}" type="presParOf" srcId="{491F9201-9F85-4EC7-A461-BB2EF587E84C}" destId="{0AB4C6BC-5358-4528-AAD2-8363E2E4B420}" srcOrd="0" destOrd="0" presId="urn:microsoft.com/office/officeart/2005/8/layout/vList5"/>
    <dgm:cxn modelId="{3B8C2284-46C7-4BB3-8A79-087CB46150EE}" type="presParOf" srcId="{D746AE99-E01E-41A1-A80A-DFEFDBD07476}" destId="{33523455-CD7D-4DAA-82D0-A781652B6ACB}" srcOrd="1" destOrd="0" presId="urn:microsoft.com/office/officeart/2005/8/layout/vList5"/>
    <dgm:cxn modelId="{05F88A16-9FEA-4B3F-8D95-CACCA75242D5}" type="presParOf" srcId="{D746AE99-E01E-41A1-A80A-DFEFDBD07476}" destId="{A52C2920-D68D-44BE-8CC5-3F78DBD66146}" srcOrd="2" destOrd="0" presId="urn:microsoft.com/office/officeart/2005/8/layout/vList5"/>
    <dgm:cxn modelId="{C333A6F5-DEAE-41F4-9EDB-6BD3A5DF6D6C}" type="presParOf" srcId="{A52C2920-D68D-44BE-8CC5-3F78DBD66146}" destId="{0F8A51FB-1F84-4F83-A223-45D2ADD48E23}" srcOrd="0" destOrd="0" presId="urn:microsoft.com/office/officeart/2005/8/layout/vList5"/>
    <dgm:cxn modelId="{24F24F23-4FF3-4431-80F5-A7340902377B}" type="presParOf" srcId="{D746AE99-E01E-41A1-A80A-DFEFDBD07476}" destId="{3000C34D-04A7-4716-A266-9E9922E36CCE}" srcOrd="3" destOrd="0" presId="urn:microsoft.com/office/officeart/2005/8/layout/vList5"/>
    <dgm:cxn modelId="{7C1B8554-FFF4-4A1C-A934-1250A3719D93}" type="presParOf" srcId="{D746AE99-E01E-41A1-A80A-DFEFDBD07476}" destId="{C0043E9E-6E7B-45E8-A3CC-6F90259B5EA8}" srcOrd="4" destOrd="0" presId="urn:microsoft.com/office/officeart/2005/8/layout/vList5"/>
    <dgm:cxn modelId="{2FC7D9B9-E8ED-418B-942E-A43DCE68ED0A}" type="presParOf" srcId="{C0043E9E-6E7B-45E8-A3CC-6F90259B5EA8}" destId="{CCCCE939-9D03-4BAF-97E4-071E766BEDEC}" srcOrd="0" destOrd="0" presId="urn:microsoft.com/office/officeart/2005/8/layout/vList5"/>
    <dgm:cxn modelId="{B1FD0268-4CF2-492F-A1F6-E3513D6B4B6D}" type="presParOf" srcId="{D746AE99-E01E-41A1-A80A-DFEFDBD07476}" destId="{AD907F03-C429-4C28-9822-56F06B72E1CD}" srcOrd="5" destOrd="0" presId="urn:microsoft.com/office/officeart/2005/8/layout/vList5"/>
    <dgm:cxn modelId="{00D3E3B3-BFA2-46C3-B09D-659F40F9AEC4}" type="presParOf" srcId="{D746AE99-E01E-41A1-A80A-DFEFDBD07476}" destId="{EF02A1DB-68FE-42D8-9FFD-6D3F9C3A6029}" srcOrd="6" destOrd="0" presId="urn:microsoft.com/office/officeart/2005/8/layout/vList5"/>
    <dgm:cxn modelId="{76AADB63-E17D-490B-A08C-EB88028E6260}" type="presParOf" srcId="{EF02A1DB-68FE-42D8-9FFD-6D3F9C3A6029}" destId="{2594CC26-3090-4032-9352-AD530257D2C9}" srcOrd="0" destOrd="0" presId="urn:microsoft.com/office/officeart/2005/8/layout/vList5"/>
    <dgm:cxn modelId="{2782006B-255A-4DD4-A4EF-8AEE5B4782F0}" type="presParOf" srcId="{D746AE99-E01E-41A1-A80A-DFEFDBD07476}" destId="{F07B44F9-6023-47E2-8439-8EA6215C8E84}" srcOrd="7" destOrd="0" presId="urn:microsoft.com/office/officeart/2005/8/layout/vList5"/>
    <dgm:cxn modelId="{877E3C80-E2B9-4422-BFF3-7B32D8E399E4}" type="presParOf" srcId="{D746AE99-E01E-41A1-A80A-DFEFDBD07476}" destId="{C44458AF-5BCD-4A24-B8A7-8C652A930546}" srcOrd="8" destOrd="0" presId="urn:microsoft.com/office/officeart/2005/8/layout/vList5"/>
    <dgm:cxn modelId="{ABE3F962-1EA7-4E51-81AD-4029BD07C752}" type="presParOf" srcId="{C44458AF-5BCD-4A24-B8A7-8C652A930546}" destId="{B16E1A50-01CC-40FC-B80A-3C9CE2F735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4B93E6-27E0-451A-8682-88B777D586CA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4E1FB169-3D1F-4CCE-B686-17864D87E4BF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Game Engine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83661157-5E1D-4366-908B-15144B92E872}" type="parTrans" cxnId="{E14F8026-2250-4193-91D4-5B8A51F1D33F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48CAA7A5-C4AC-45BA-8201-4134423CE640}" type="sibTrans" cxnId="{E14F8026-2250-4193-91D4-5B8A51F1D33F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60FB51A0-72E3-4231-A8C0-0111C4817A80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Rendering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9B8DF0E7-1DE0-422B-8792-B66A86D49103}" type="parTrans" cxnId="{EF625C42-10B2-4436-966C-CF505321A83E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4E9D69B2-D254-4D50-ABE5-B6F9BA3D0C05}" type="sibTrans" cxnId="{EF625C42-10B2-4436-966C-CF505321A83E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0927C6E8-56EA-49B9-92A4-FA1A8199E4BA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Shaders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87B11745-17A2-4BEE-880D-83F68AAFBBDA}" type="parTrans" cxnId="{119D0B9D-F5ED-461C-9B0D-4950C653FDD0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CC71FA50-6C9D-4DEE-BCB6-F152EC1127F4}" type="sibTrans" cxnId="{119D0B9D-F5ED-461C-9B0D-4950C653FDD0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B2CD90DA-9F78-438C-A1DD-EE83F06C9500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Lighting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6D6B1E53-36E8-49BE-80AB-B40A4A43DC8B}" type="parTrans" cxnId="{501B0AC6-7F15-4969-A94F-61B3309B1637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7BBAD53A-3801-43FD-BBE5-B52D42AF6976}" type="sibTrans" cxnId="{501B0AC6-7F15-4969-A94F-61B3309B1637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859C194E-99D4-46DA-873D-D2BC3E47B13A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Textures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F24D7333-204C-459F-BB51-AF281C475AC6}" type="parTrans" cxnId="{B3C40596-7279-40B0-9810-AA8F79E2F7A8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AA255D7D-123C-4ECD-89F4-A70137A5CC7F}" type="sibTrans" cxnId="{B3C40596-7279-40B0-9810-AA8F79E2F7A8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21FC222A-D200-404B-A89F-D41C504BF385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GPU Management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9782D07F-244D-4206-A10D-9ABDE63866D8}" type="parTrans" cxnId="{34C58C54-634D-4D2A-B69D-CC0009643C8D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A2EF84EC-CA5B-4070-9F40-C60C74BF5B96}" type="sibTrans" cxnId="{34C58C54-634D-4D2A-B69D-CC0009643C8D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B251CD16-36F2-4CC1-8474-EFD075FD33E1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Physics</a:t>
          </a:r>
          <a:r>
            <a:rPr lang="fr-CA" sz="800" b="0" i="0" dirty="0">
              <a:latin typeface="SF Pro Display" panose="00000500000000000000" pitchFamily="50" charset="0"/>
            </a:rPr>
            <a:t> Engine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ADC04A8B-B0CE-42E3-A469-D89B6E8A7990}" type="parTrans" cxnId="{9B87C409-B6EA-4DF5-84C3-C478B2076F53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8DBEB84F-C55F-4D33-94A3-E11966650DF5}" type="sibTrans" cxnId="{9B87C409-B6EA-4DF5-84C3-C478B2076F53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CD664B06-745D-4068-9789-CDC05F6525A8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Rigid</a:t>
          </a:r>
          <a:r>
            <a:rPr lang="fr-CA" sz="800" b="0" i="0" dirty="0">
              <a:latin typeface="SF Pro Display" panose="00000500000000000000" pitchFamily="50" charset="0"/>
            </a:rPr>
            <a:t> Body Dynamics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D1BF50AA-B5D7-4D57-889B-D9A0854E9449}" type="parTrans" cxnId="{4FD39424-5284-4758-82E8-BFFFDC88C9D6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A97138CB-8FF5-4235-9103-0340FFDCF121}" type="sibTrans" cxnId="{4FD39424-5284-4758-82E8-BFFFDC88C9D6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9E70202A-1766-452E-81BF-E7E45C393F97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Soft Body Dynamics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46B60C20-5CF7-4EB4-96C5-ED85A9A334E9}" type="parTrans" cxnId="{57BB287F-A6A2-49B8-B1B3-40E3123BC37E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C9A8F79B-3143-4018-B142-B80FA4F8A580}" type="sibTrans" cxnId="{57BB287F-A6A2-49B8-B1B3-40E3123BC37E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92415648-9933-46AC-9398-2AD8D22F72B5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Collision </a:t>
          </a:r>
          <a:r>
            <a:rPr lang="fr-CA" sz="800" b="0" i="0" dirty="0" err="1">
              <a:latin typeface="SF Pro Display" panose="00000500000000000000" pitchFamily="50" charset="0"/>
            </a:rPr>
            <a:t>Detection</a:t>
          </a:r>
          <a:r>
            <a:rPr lang="fr-CA" sz="800" b="0" i="0" dirty="0">
              <a:latin typeface="SF Pro Display" panose="00000500000000000000" pitchFamily="50" charset="0"/>
            </a:rPr>
            <a:t> &amp; </a:t>
          </a:r>
          <a:r>
            <a:rPr lang="fr-CA" sz="800" b="0" i="0" dirty="0" err="1">
              <a:latin typeface="SF Pro Display" panose="00000500000000000000" pitchFamily="50" charset="0"/>
            </a:rPr>
            <a:t>Response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99971343-A62A-4E77-B327-DCDFA1525279}" type="parTrans" cxnId="{B54E592E-121C-4DAA-82EE-12A1CCE365B6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D96EBB93-9A60-48EF-9599-401B168491E5}" type="sibTrans" cxnId="{B54E592E-121C-4DAA-82EE-12A1CCE365B6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8FA1EB5A-C633-416B-8AFE-36D888AF9BED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Particle</a:t>
          </a:r>
          <a:r>
            <a:rPr lang="fr-CA" sz="800" b="0" i="0" dirty="0">
              <a:latin typeface="SF Pro Display" panose="00000500000000000000" pitchFamily="50" charset="0"/>
            </a:rPr>
            <a:t> </a:t>
          </a:r>
          <a:r>
            <a:rPr lang="fr-CA" sz="800" b="0" i="0" dirty="0" err="1">
              <a:latin typeface="SF Pro Display" panose="00000500000000000000" pitchFamily="50" charset="0"/>
            </a:rPr>
            <a:t>Effects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3F58F45A-899F-4DBD-9991-DD2161D6D883}" type="parTrans" cxnId="{E1F51EF1-EE73-4F2E-859F-52786E8BD878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883BB4E0-D2F2-4AFD-BF36-EF2E7875F2F6}" type="sibTrans" cxnId="{E1F51EF1-EE73-4F2E-859F-52786E8BD878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07C3AD17-3E11-4B1B-9818-00E3ACCAF5BA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Audio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408F7FBC-9754-4E6B-93EE-6C292F076A9E}" type="parTrans" cxnId="{765E7A9D-7C55-4020-8C44-032F3404D69D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E5DF6DF9-A2F0-4AF8-83E0-8140E8BFEE78}" type="sibTrans" cxnId="{765E7A9D-7C55-4020-8C44-032F3404D69D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7A8CCC0D-7C14-4BAF-B10B-9721B2730E10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Sound </a:t>
          </a:r>
          <a:r>
            <a:rPr lang="fr-CA" sz="800" b="0" i="0" dirty="0" err="1">
              <a:latin typeface="SF Pro Display" panose="00000500000000000000" pitchFamily="50" charset="0"/>
            </a:rPr>
            <a:t>Effects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CA3A99A1-6EA8-4412-B06C-DB1CF4A1A296}" type="parTrans" cxnId="{AFC935F4-8807-4553-8555-19E6859B5B86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CF44B0C3-044F-4135-B3CF-90CFF5D9B0F5}" type="sibTrans" cxnId="{AFC935F4-8807-4553-8555-19E6859B5B86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DD7C71EB-3DCD-47F6-A34A-A3AFB26E2293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Background Music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DB51D1D4-8543-499F-88E0-AAC8AA5E506E}" type="parTrans" cxnId="{57A8E5F4-8A80-4128-B5DA-6D4E5539640E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F12A0099-7DC0-430B-89F4-1FD0DEF76798}" type="sibTrans" cxnId="{57A8E5F4-8A80-4128-B5DA-6D4E5539640E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0AC362DB-1B29-45C1-BB00-58AEF7B190A2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Spatial Audio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0A27C2C5-D509-48B6-9CB0-00800816DEEA}" type="parTrans" cxnId="{D6F91237-35F5-4109-8D40-E550933C2123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BEFFD4A6-D8CC-4C25-80EF-D07CEC4F6F1A}" type="sibTrans" cxnId="{D6F91237-35F5-4109-8D40-E550933C2123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B383DC3D-B8A9-4896-AECC-C80723D8FE4C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Input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7FA7FBEA-15BD-40AB-88B9-9DDDFD13B609}" type="parTrans" cxnId="{08716D49-3FCB-496D-8CBA-CFFBD8EB9873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0B947F60-A607-49FD-9727-774C51BDA4F8}" type="sibTrans" cxnId="{08716D49-3FCB-496D-8CBA-CFFBD8EB9873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6B67FFD3-EEF4-448F-8D35-95E41B605B23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Keyboard Input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C432649C-8763-4CF6-8294-A0A5EB53D851}" type="parTrans" cxnId="{18E65EEB-D4FC-42EB-A108-23A039CED13F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EED783B4-F4E8-40DB-ACD3-B973815F939E}" type="sibTrans" cxnId="{18E65EEB-D4FC-42EB-A108-23A039CED13F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2D4CBF07-F308-446C-A9EC-4EABA94D4E12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Mouse Input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EC80A655-85C3-4B87-8484-1D3D33AEF118}" type="parTrans" cxnId="{63FE9E39-8422-483A-88E2-DEE5C8A5C91F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20C86191-7A7E-4736-8CA9-17E7D2BC4FFC}" type="sibTrans" cxnId="{63FE9E39-8422-483A-88E2-DEE5C8A5C91F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FCF7B875-BA68-45D2-9B49-C187861CDD1F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Controller Input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B994B717-6272-446D-BA36-F2F9D3BE238E}" type="parTrans" cxnId="{73A62793-0196-4ECB-A7E9-7507C0E96064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A4D8CAE3-1930-4EEC-BC33-1B3E70131031}" type="sibTrans" cxnId="{73A62793-0196-4ECB-A7E9-7507C0E96064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8653BFD9-01B0-4B66-BC68-8987997DF0DE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Scripting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CD258C11-4EB1-4551-A393-FBBF968EDB9B}" type="parTrans" cxnId="{12DDBC6C-94EE-4E44-8462-F6ADABB2C665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44D09256-0A79-46A3-ADE6-57A3A752681D}" type="sibTrans" cxnId="{12DDBC6C-94EE-4E44-8462-F6ADABB2C665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FCDB54B6-A65E-4561-9D99-803DFEB4379C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Scripting </a:t>
          </a:r>
          <a:r>
            <a:rPr lang="fr-CA" sz="800" b="0" i="0" dirty="0" err="1">
              <a:latin typeface="SF Pro Display" panose="00000500000000000000" pitchFamily="50" charset="0"/>
            </a:rPr>
            <a:t>Language</a:t>
          </a:r>
          <a:r>
            <a:rPr lang="fr-CA" sz="800" b="0" i="0" dirty="0">
              <a:latin typeface="SF Pro Display" panose="00000500000000000000" pitchFamily="50" charset="0"/>
            </a:rPr>
            <a:t> </a:t>
          </a:r>
          <a:r>
            <a:rPr lang="fr-CA" sz="800" b="0" i="0" dirty="0" err="1">
              <a:latin typeface="SF Pro Display" panose="00000500000000000000" pitchFamily="50" charset="0"/>
            </a:rPr>
            <a:t>Integration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6B193B1B-AA06-4C86-8CFB-81B671FF1A60}" type="parTrans" cxnId="{4B29CF18-E296-43ED-BC54-68D9F8F8033C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35CDA50F-5071-40B3-95DF-A896679FD649}" type="sibTrans" cxnId="{4B29CF18-E296-43ED-BC54-68D9F8F8033C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9220D1EA-C462-45CF-B06F-4EBEC0CE14E2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Game Logic and </a:t>
          </a:r>
          <a:r>
            <a:rPr lang="fr-CA" sz="800" b="0" i="0" dirty="0" err="1">
              <a:latin typeface="SF Pro Display" panose="00000500000000000000" pitchFamily="50" charset="0"/>
            </a:rPr>
            <a:t>Behavior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86CD1710-E079-4191-9230-EC8A73F73739}" type="parTrans" cxnId="{77DC1D94-95A3-4405-8682-5F3D9295F2DF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9926F1E5-D2E2-48AA-850D-3D6C294B5410}" type="sibTrans" cxnId="{77DC1D94-95A3-4405-8682-5F3D9295F2DF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6B53F14F-2996-4921-979F-4FF2A422F1D9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Animation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F95B9AB1-782C-4DAC-AF88-3EB40CD71339}" type="parTrans" cxnId="{AADC05D8-8E04-47FD-B680-966624FBE29A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1179CB92-7740-45DC-9627-409D608045D3}" type="sibTrans" cxnId="{AADC05D8-8E04-47FD-B680-966624FBE29A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1EEFB4DE-A788-402A-BAD8-9A88D2E64045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Sprite Sheets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A7BEA5F8-2EF6-4DB9-9CCB-5C94DD750E95}" type="parTrans" cxnId="{3E641271-AE69-4272-8B74-B1DFF58F50AF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D62E73FD-7D74-43BE-9AD1-C42F58FB3C40}" type="sibTrans" cxnId="{3E641271-AE69-4272-8B74-B1DFF58F50AF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CAE0AA27-11EA-4A48-A0B3-56623D33C92D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AI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A22888A7-C78B-42BA-8E5C-49DB4C6F4E32}" type="parTrans" cxnId="{B1A4901A-E8EC-4061-A02B-01F38B553C4B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53222C94-521F-4885-B947-B19B93B26F75}" type="sibTrans" cxnId="{B1A4901A-E8EC-4061-A02B-01F38B553C4B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F33363D8-2AC9-4401-8E00-C6617A34FA6F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Pathfinding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3E2DE7F6-4B6E-4581-A395-CABEAF325D9A}" type="parTrans" cxnId="{F32E10CC-A699-4B66-BC52-B79C3B537E2A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84B0B987-C6BE-4B2E-A7BB-E8B697C8468E}" type="sibTrans" cxnId="{F32E10CC-A699-4B66-BC52-B79C3B537E2A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C7819EF2-90A0-4DC9-8370-513D9EEB2793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State Machines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E6C2FFA0-F213-4AEB-90B0-927B5F4C516B}" type="parTrans" cxnId="{74968E7C-8F17-4427-B151-C488560555AB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E232F2E3-950F-4999-9130-F8F288F2BD5B}" type="sibTrans" cxnId="{74968E7C-8F17-4427-B151-C488560555AB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4FC6BEE0-493D-4241-8689-D8AD18F7000D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Decision-Making</a:t>
          </a:r>
          <a:r>
            <a:rPr lang="fr-CA" sz="800" b="0" i="0" dirty="0">
              <a:latin typeface="SF Pro Display" panose="00000500000000000000" pitchFamily="50" charset="0"/>
            </a:rPr>
            <a:t> </a:t>
          </a:r>
          <a:r>
            <a:rPr lang="fr-CA" sz="800" b="0" i="0" dirty="0" err="1">
              <a:latin typeface="SF Pro Display" panose="00000500000000000000" pitchFamily="50" charset="0"/>
            </a:rPr>
            <a:t>Algorithms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0EB5F4A4-0F76-4D02-86AF-023D31F1D429}" type="parTrans" cxnId="{D11C3E2F-C90E-49B4-8FB8-D8A5168B9375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AD18DD90-7A0D-41CC-B139-1D514488193B}" type="sibTrans" cxnId="{D11C3E2F-C90E-49B4-8FB8-D8A5168B9375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74914084-7F64-40CF-8A5C-33FE0D6BF388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Networking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D4A1B359-BD60-4F6B-88A4-45D3B0BB350D}" type="parTrans" cxnId="{2A890B44-D109-4E38-A48C-B13CADDBA644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EB80E0DA-6FA2-4D53-B6ED-870815CDC4A7}" type="sibTrans" cxnId="{2A890B44-D109-4E38-A48C-B13CADDBA644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D2AE7597-73CB-44E6-97E7-E5BA6853E516}">
      <dgm:prSet custT="1"/>
      <dgm:spPr/>
      <dgm:t>
        <a:bodyPr/>
        <a:lstStyle/>
        <a:p>
          <a:r>
            <a:rPr lang="fr-CA" sz="700" b="0" i="0" dirty="0" err="1">
              <a:latin typeface="SF Pro Display" panose="00000500000000000000" pitchFamily="50" charset="0"/>
            </a:rPr>
            <a:t>Client-Server</a:t>
          </a:r>
          <a:r>
            <a:rPr lang="fr-CA" sz="700" b="0" i="0" dirty="0">
              <a:latin typeface="SF Pro Display" panose="00000500000000000000" pitchFamily="50" charset="0"/>
            </a:rPr>
            <a:t> Communication</a:t>
          </a:r>
          <a:endParaRPr lang="fr-CA" sz="700" dirty="0">
            <a:latin typeface="SF Pro Display" panose="00000500000000000000" pitchFamily="50" charset="0"/>
          </a:endParaRPr>
        </a:p>
      </dgm:t>
    </dgm:pt>
    <dgm:pt modelId="{1A9D2F2A-50C6-4E12-B932-003B50796141}" type="parTrans" cxnId="{67A57A5B-A1C0-489A-96F7-A33BD3700E2C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B6F807CF-CA13-4725-839E-389BE19D1112}" type="sibTrans" cxnId="{67A57A5B-A1C0-489A-96F7-A33BD3700E2C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92DCADF9-90F7-4712-9FB3-6E7422D23784}">
      <dgm:prSet custT="1"/>
      <dgm:spPr/>
      <dgm:t>
        <a:bodyPr/>
        <a:lstStyle/>
        <a:p>
          <a:r>
            <a:rPr lang="fr-CA" sz="700" b="0" i="0" dirty="0">
              <a:latin typeface="SF Pro Display" panose="00000500000000000000" pitchFamily="50" charset="0"/>
            </a:rPr>
            <a:t>Game State </a:t>
          </a:r>
          <a:r>
            <a:rPr lang="fr-CA" sz="700" b="0" i="0" dirty="0" err="1">
              <a:latin typeface="SF Pro Display" panose="00000500000000000000" pitchFamily="50" charset="0"/>
            </a:rPr>
            <a:t>Synchronization</a:t>
          </a:r>
          <a:endParaRPr lang="fr-CA" sz="700" dirty="0">
            <a:latin typeface="SF Pro Display" panose="00000500000000000000" pitchFamily="50" charset="0"/>
          </a:endParaRPr>
        </a:p>
      </dgm:t>
    </dgm:pt>
    <dgm:pt modelId="{64A30505-2089-4A30-B3E0-1ACE0EEFC046}" type="parTrans" cxnId="{C98607A4-7FEB-4B34-9D26-39F8AC5AC8AF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736E5B8F-DD04-4BEB-97F0-2D1144F9B455}" type="sibTrans" cxnId="{C98607A4-7FEB-4B34-9D26-39F8AC5AC8AF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B90BCB23-9D65-4335-AB4D-9C061BD88A86}">
      <dgm:prSet custT="1"/>
      <dgm:spPr/>
      <dgm:t>
        <a:bodyPr/>
        <a:lstStyle/>
        <a:p>
          <a:r>
            <a:rPr lang="fr-CA" sz="700" b="0" i="0" dirty="0" err="1">
              <a:latin typeface="SF Pro Display" panose="00000500000000000000" pitchFamily="50" charset="0"/>
            </a:rPr>
            <a:t>Latency</a:t>
          </a:r>
          <a:r>
            <a:rPr lang="fr-CA" sz="700" b="0" i="0" dirty="0">
              <a:latin typeface="SF Pro Display" panose="00000500000000000000" pitchFamily="50" charset="0"/>
            </a:rPr>
            <a:t> and Data Transfer</a:t>
          </a:r>
          <a:endParaRPr lang="fr-CA" sz="700" dirty="0">
            <a:latin typeface="SF Pro Display" panose="00000500000000000000" pitchFamily="50" charset="0"/>
          </a:endParaRPr>
        </a:p>
      </dgm:t>
    </dgm:pt>
    <dgm:pt modelId="{B8CDE594-C06D-4CF3-A2A6-DED67602E66C}" type="parTrans" cxnId="{C05EF81C-8EE7-46F3-B24B-3CB6F484A08E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9CFA9467-E6CD-46A2-91E2-F70A8F1D5C41}" type="sibTrans" cxnId="{C05EF81C-8EE7-46F3-B24B-3CB6F484A08E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532B7722-4692-402F-8DCA-8CB778157C17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UI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4E1DA3F8-EAB6-47F7-8537-6FDF3C5E7F77}" type="parTrans" cxnId="{73410CEA-D09A-454F-892C-E6E235A00A4C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03B66E92-784C-4D79-B12E-AF37D9A1A701}" type="sibTrans" cxnId="{73410CEA-D09A-454F-892C-E6E235A00A4C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029155E4-16E2-4DE7-B318-7E79B053028F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HUD 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CA3265C1-92B8-4532-9152-E255F394B7C8}" type="parTrans" cxnId="{36A675E5-60AC-4899-9447-64C7A0B7F2CE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230AEF6E-F60E-4745-A82C-90206DB0CAA2}" type="sibTrans" cxnId="{36A675E5-60AC-4899-9447-64C7A0B7F2CE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077DA7FB-AC66-4F09-9CCA-2A2C4FD7900E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Text</a:t>
          </a:r>
          <a:r>
            <a:rPr lang="fr-CA" sz="800" b="0" i="0" dirty="0">
              <a:latin typeface="SF Pro Display" panose="00000500000000000000" pitchFamily="50" charset="0"/>
            </a:rPr>
            <a:t> Rendering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38CA5602-83DB-4AAC-997B-E1107D6D64DE}" type="parTrans" cxnId="{54C593A6-93C3-46E0-9DFF-ADF46B934BB1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09B1F849-A193-4C0C-B75D-A797E8C09633}" type="sibTrans" cxnId="{54C593A6-93C3-46E0-9DFF-ADF46B934BB1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D20A2ECE-0024-4759-8BC4-945E64975263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Menu and UI </a:t>
          </a:r>
          <a:r>
            <a:rPr lang="fr-CA" sz="800" b="0" i="0" dirty="0" err="1">
              <a:latin typeface="SF Pro Display" panose="00000500000000000000" pitchFamily="50" charset="0"/>
            </a:rPr>
            <a:t>Elements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6633E4A1-22D8-48B5-A6F8-8B8B7AC29323}" type="parTrans" cxnId="{428F115A-BB2C-4266-B158-2603A0F5B0D9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C4DAB620-6A23-491B-9C84-F9015E45BB5A}" type="sibTrans" cxnId="{428F115A-BB2C-4266-B158-2603A0F5B0D9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B96BBAB7-2E97-4708-B08E-9B8CDF33651E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Resource/Asset Management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A181317A-CA34-437D-9D67-96C1542C0937}" type="parTrans" cxnId="{211CD6D5-C20E-4366-AA7A-53EE076C5A2C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8D0D17CA-1302-4B03-8774-C50A8F99BFCE}" type="sibTrans" cxnId="{211CD6D5-C20E-4366-AA7A-53EE076C5A2C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1670081A-5AB0-4E67-B5C0-73C407742A17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Asset </a:t>
          </a:r>
          <a:r>
            <a:rPr lang="fr-CA" sz="800" b="0" i="0" dirty="0" err="1">
              <a:latin typeface="SF Pro Display" panose="00000500000000000000" pitchFamily="50" charset="0"/>
            </a:rPr>
            <a:t>Loading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F9507BF0-217B-49EC-9A10-8D9291778945}" type="parTrans" cxnId="{EB6957B2-3D31-4B48-8888-33E6A356A111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06062739-7D8F-4C27-B0E2-8424B1D5280F}" type="sibTrans" cxnId="{EB6957B2-3D31-4B48-8888-33E6A356A111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B1594E2A-5A54-4D2B-B3F7-155A327BC79D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Memory Management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A5F746AB-DF04-4FB1-92A3-2767DFF9F423}" type="parTrans" cxnId="{510CAFA9-EEDA-49E9-9C31-6F809E523A4C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832B7780-EE34-4651-8894-71B674BEDF87}" type="sibTrans" cxnId="{510CAFA9-EEDA-49E9-9C31-6F809E523A4C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4705CE89-D081-41DC-B9E2-74A165815DED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Asset </a:t>
          </a:r>
          <a:r>
            <a:rPr lang="fr-CA" sz="800" b="0" i="0" dirty="0" err="1">
              <a:latin typeface="SF Pro Display" panose="00000500000000000000" pitchFamily="50" charset="0"/>
            </a:rPr>
            <a:t>Optimization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D5AA4683-D597-4C3A-AFAF-766F1136451C}" type="parTrans" cxnId="{69558F96-E4B8-4A2D-966F-B3DF5B09DB35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EEAC285B-05CC-46CB-8CA8-42D5B31F271C}" type="sibTrans" cxnId="{69558F96-E4B8-4A2D-966F-B3DF5B09DB35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01F49934-E094-4308-B0CE-B2A3D7F2C939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Scene</a:t>
          </a:r>
          <a:r>
            <a:rPr lang="fr-CA" sz="800" b="0" i="0" dirty="0">
              <a:latin typeface="SF Pro Display" panose="00000500000000000000" pitchFamily="50" charset="0"/>
            </a:rPr>
            <a:t> Management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51EDC868-013B-4DDF-B682-E785CCD44EA7}" type="parTrans" cxnId="{251CF06C-7766-47FA-AEE8-BA987004CF9B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4E5ACB23-2E08-411B-8581-48EC3CFE47A4}" type="sibTrans" cxnId="{251CF06C-7766-47FA-AEE8-BA987004CF9B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9786397F-5BC3-4AC1-96BC-5018D2533AB8}">
      <dgm:prSet custT="1"/>
      <dgm:spPr/>
      <dgm:t>
        <a:bodyPr/>
        <a:lstStyle/>
        <a:p>
          <a:r>
            <a:rPr lang="fr-CA" sz="800" b="0" i="0" dirty="0">
              <a:latin typeface="SF Pro Display" panose="00000500000000000000" pitchFamily="50" charset="0"/>
            </a:rPr>
            <a:t>Game Object Management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2853ED6F-24AA-4B8F-B5AA-1BC19639387C}" type="parTrans" cxnId="{5FA444F3-20F4-4131-8A47-FC8AF3300C7E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09A0DF4F-C711-4D9D-9425-7D35AC820459}" type="sibTrans" cxnId="{5FA444F3-20F4-4131-8A47-FC8AF3300C7E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2438C009-8E86-4359-A837-A4D2DCE495C8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Scene</a:t>
          </a:r>
          <a:r>
            <a:rPr lang="fr-CA" sz="800" b="0" i="0" dirty="0">
              <a:latin typeface="SF Pro Display" panose="00000500000000000000" pitchFamily="50" charset="0"/>
            </a:rPr>
            <a:t> </a:t>
          </a:r>
          <a:r>
            <a:rPr lang="fr-CA" sz="800" b="0" i="0" dirty="0" err="1">
              <a:latin typeface="SF Pro Display" panose="00000500000000000000" pitchFamily="50" charset="0"/>
            </a:rPr>
            <a:t>Loading</a:t>
          </a:r>
          <a:r>
            <a:rPr lang="fr-CA" sz="800" b="0" i="0" dirty="0">
              <a:latin typeface="SF Pro Display" panose="00000500000000000000" pitchFamily="50" charset="0"/>
            </a:rPr>
            <a:t>/</a:t>
          </a:r>
          <a:r>
            <a:rPr lang="fr-CA" sz="800" b="0" i="0" dirty="0" err="1">
              <a:latin typeface="SF Pro Display" panose="00000500000000000000" pitchFamily="50" charset="0"/>
            </a:rPr>
            <a:t>Unloading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0268828D-149F-40BF-B660-B85CBADEABAE}" type="parTrans" cxnId="{E36C123B-24C1-4D09-878A-F7C2E1C0EB0B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D4D37896-3886-47C7-9A0C-0E5EEC24319F}" type="sibTrans" cxnId="{E36C123B-24C1-4D09-878A-F7C2E1C0EB0B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25048BE2-40FC-4CB3-B42A-A6F9C1B56B8C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Level</a:t>
          </a:r>
          <a:r>
            <a:rPr lang="fr-CA" sz="800" b="0" i="0" dirty="0">
              <a:latin typeface="SF Pro Display" panose="00000500000000000000" pitchFamily="50" charset="0"/>
            </a:rPr>
            <a:t> Transitions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3C9BE88E-AA1F-4F71-A79A-E9AA7842FCD5}" type="parTrans" cxnId="{A66DB657-8E44-4974-8019-98CAAA03EB4B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ECA13D4A-AA8B-4DA3-97C6-A0A14B9F2533}" type="sibTrans" cxnId="{A66DB657-8E44-4974-8019-98CAAA03EB4B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C580BCD5-8D43-44EC-AB7A-3CC7995A91DB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Event</a:t>
          </a:r>
          <a:r>
            <a:rPr lang="fr-CA" sz="800" b="0" i="0" dirty="0">
              <a:latin typeface="SF Pro Display" panose="00000500000000000000" pitchFamily="50" charset="0"/>
            </a:rPr>
            <a:t> System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45723FBE-69B7-40DC-AC20-75961C0CBBD2}" type="parTrans" cxnId="{06A045CC-0911-4849-ACAA-92DD9565D0CD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C54B9E37-DF46-4743-98E3-040C545539A0}" type="sibTrans" cxnId="{06A045CC-0911-4849-ACAA-92DD9565D0CD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B451E895-EDE3-4C7B-982E-2D47A0FDF8FA}">
      <dgm:prSet custT="1"/>
      <dgm:spPr/>
      <dgm:t>
        <a:bodyPr/>
        <a:lstStyle/>
        <a:p>
          <a:r>
            <a:rPr lang="fr-CA" sz="800" b="0" i="0" dirty="0" err="1">
              <a:latin typeface="SF Pro Display" panose="00000500000000000000" pitchFamily="50" charset="0"/>
            </a:rPr>
            <a:t>Event</a:t>
          </a:r>
          <a:r>
            <a:rPr lang="fr-CA" sz="800" b="0" i="0" dirty="0">
              <a:latin typeface="SF Pro Display" panose="00000500000000000000" pitchFamily="50" charset="0"/>
            </a:rPr>
            <a:t> Handling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E6F539BF-509F-40C6-BD86-E6CA9F2CA2D3}" type="parTrans" cxnId="{533AA0C0-DBBA-4203-8928-D0E705738F43}">
      <dgm:prSet/>
      <dgm:spPr/>
      <dgm:t>
        <a:bodyPr/>
        <a:lstStyle/>
        <a:p>
          <a:endParaRPr lang="fr-CA" sz="800">
            <a:latin typeface="SF Pro Display" panose="00000500000000000000" pitchFamily="50" charset="0"/>
          </a:endParaRPr>
        </a:p>
      </dgm:t>
    </dgm:pt>
    <dgm:pt modelId="{B8FFEB21-AF39-4735-A105-22D7435FEF8B}" type="sibTrans" cxnId="{533AA0C0-DBBA-4203-8928-D0E705738F43}">
      <dgm:prSet/>
      <dgm:spPr/>
      <dgm:t>
        <a:bodyPr/>
        <a:lstStyle/>
        <a:p>
          <a:endParaRPr lang="fr-CA">
            <a:latin typeface="SF Pro Display" panose="00000500000000000000" pitchFamily="50" charset="0"/>
          </a:endParaRPr>
        </a:p>
      </dgm:t>
    </dgm:pt>
    <dgm:pt modelId="{19BBD7F2-6C4B-4C0A-B8D2-654B2473FA46}">
      <dgm:prSet custT="1"/>
      <dgm:spPr/>
      <dgm:t>
        <a:bodyPr/>
        <a:lstStyle/>
        <a:p>
          <a:r>
            <a:rPr lang="en-US" sz="800" dirty="0">
              <a:latin typeface="SF Pro Display" panose="00000500000000000000" pitchFamily="50" charset="0"/>
            </a:rPr>
            <a:t>Gif</a:t>
          </a:r>
          <a:endParaRPr lang="fr-CA" sz="800" dirty="0">
            <a:latin typeface="SF Pro Display" panose="00000500000000000000" pitchFamily="50" charset="0"/>
          </a:endParaRPr>
        </a:p>
      </dgm:t>
    </dgm:pt>
    <dgm:pt modelId="{66B33A39-41F2-4EBC-8D39-DE77E42E59DD}" type="parTrans" cxnId="{F2F6597D-A30E-4E9F-BD00-BFA1425298C5}">
      <dgm:prSet/>
      <dgm:spPr/>
      <dgm:t>
        <a:bodyPr/>
        <a:lstStyle/>
        <a:p>
          <a:endParaRPr lang="fr-CA"/>
        </a:p>
      </dgm:t>
    </dgm:pt>
    <dgm:pt modelId="{623BB510-816A-4A02-A500-DBD06FB129C9}" type="sibTrans" cxnId="{F2F6597D-A30E-4E9F-BD00-BFA1425298C5}">
      <dgm:prSet/>
      <dgm:spPr/>
      <dgm:t>
        <a:bodyPr/>
        <a:lstStyle/>
        <a:p>
          <a:endParaRPr lang="fr-CA"/>
        </a:p>
      </dgm:t>
    </dgm:pt>
    <dgm:pt modelId="{D53FD80D-C647-4268-A125-5BFE3EA2F7D6}" type="pres">
      <dgm:prSet presAssocID="{5E4B93E6-27E0-451A-8682-88B777D58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4500568-A15F-4907-A0E5-892821FD1358}" type="pres">
      <dgm:prSet presAssocID="{4E1FB169-3D1F-4CCE-B686-17864D87E4BF}" presName="hierRoot1" presStyleCnt="0">
        <dgm:presLayoutVars>
          <dgm:hierBranch val="init"/>
        </dgm:presLayoutVars>
      </dgm:prSet>
      <dgm:spPr/>
    </dgm:pt>
    <dgm:pt modelId="{D7C3A39A-B5A7-4504-9C37-E547851C1509}" type="pres">
      <dgm:prSet presAssocID="{4E1FB169-3D1F-4CCE-B686-17864D87E4BF}" presName="rootComposite1" presStyleCnt="0"/>
      <dgm:spPr/>
    </dgm:pt>
    <dgm:pt modelId="{1E229239-3FE7-4E00-B66D-B9B1B24AFF63}" type="pres">
      <dgm:prSet presAssocID="{4E1FB169-3D1F-4CCE-B686-17864D87E4BF}" presName="rootText1" presStyleLbl="node0" presStyleIdx="0" presStyleCnt="1">
        <dgm:presLayoutVars>
          <dgm:chPref val="3"/>
        </dgm:presLayoutVars>
      </dgm:prSet>
      <dgm:spPr/>
    </dgm:pt>
    <dgm:pt modelId="{BF8392C8-3C00-4A26-9064-2E7311231BD6}" type="pres">
      <dgm:prSet presAssocID="{4E1FB169-3D1F-4CCE-B686-17864D87E4BF}" presName="rootConnector1" presStyleLbl="node1" presStyleIdx="0" presStyleCnt="0"/>
      <dgm:spPr/>
    </dgm:pt>
    <dgm:pt modelId="{99C0AECE-84A2-4700-8EAE-D65D7268AB99}" type="pres">
      <dgm:prSet presAssocID="{4E1FB169-3D1F-4CCE-B686-17864D87E4BF}" presName="hierChild2" presStyleCnt="0"/>
      <dgm:spPr/>
    </dgm:pt>
    <dgm:pt modelId="{C8F29D83-BE19-44A0-BCE6-276CDF9C95FC}" type="pres">
      <dgm:prSet presAssocID="{9B8DF0E7-1DE0-422B-8792-B66A86D49103}" presName="Name37" presStyleLbl="parChTrans1D2" presStyleIdx="0" presStyleCnt="12"/>
      <dgm:spPr/>
    </dgm:pt>
    <dgm:pt modelId="{906AEBA2-6D27-4794-9208-2E91FC360EFF}" type="pres">
      <dgm:prSet presAssocID="{60FB51A0-72E3-4231-A8C0-0111C4817A80}" presName="hierRoot2" presStyleCnt="0">
        <dgm:presLayoutVars>
          <dgm:hierBranch val="init"/>
        </dgm:presLayoutVars>
      </dgm:prSet>
      <dgm:spPr/>
    </dgm:pt>
    <dgm:pt modelId="{F3305C78-4225-48D1-B3DE-BEA9A0448FCE}" type="pres">
      <dgm:prSet presAssocID="{60FB51A0-72E3-4231-A8C0-0111C4817A80}" presName="rootComposite" presStyleCnt="0"/>
      <dgm:spPr/>
    </dgm:pt>
    <dgm:pt modelId="{C2E2C92A-27AF-4B43-8F8F-DB6F59532B68}" type="pres">
      <dgm:prSet presAssocID="{60FB51A0-72E3-4231-A8C0-0111C4817A80}" presName="rootText" presStyleLbl="node2" presStyleIdx="0" presStyleCnt="12">
        <dgm:presLayoutVars>
          <dgm:chPref val="3"/>
        </dgm:presLayoutVars>
      </dgm:prSet>
      <dgm:spPr/>
    </dgm:pt>
    <dgm:pt modelId="{D2303A3E-05B7-4629-9C52-D2F47A1D8C63}" type="pres">
      <dgm:prSet presAssocID="{60FB51A0-72E3-4231-A8C0-0111C4817A80}" presName="rootConnector" presStyleLbl="node2" presStyleIdx="0" presStyleCnt="12"/>
      <dgm:spPr/>
    </dgm:pt>
    <dgm:pt modelId="{A038630D-A5D2-4551-81CB-E22E3DFB41D3}" type="pres">
      <dgm:prSet presAssocID="{60FB51A0-72E3-4231-A8C0-0111C4817A80}" presName="hierChild4" presStyleCnt="0"/>
      <dgm:spPr/>
    </dgm:pt>
    <dgm:pt modelId="{FDB657F2-2010-4DFE-89FE-2161ECDFC680}" type="pres">
      <dgm:prSet presAssocID="{87B11745-17A2-4BEE-880D-83F68AAFBBDA}" presName="Name37" presStyleLbl="parChTrans1D3" presStyleIdx="0" presStyleCnt="34"/>
      <dgm:spPr/>
    </dgm:pt>
    <dgm:pt modelId="{0A95106E-5874-4032-AFBA-CD8D4B880B92}" type="pres">
      <dgm:prSet presAssocID="{0927C6E8-56EA-49B9-92A4-FA1A8199E4BA}" presName="hierRoot2" presStyleCnt="0">
        <dgm:presLayoutVars>
          <dgm:hierBranch val="init"/>
        </dgm:presLayoutVars>
      </dgm:prSet>
      <dgm:spPr/>
    </dgm:pt>
    <dgm:pt modelId="{AF6D8425-FF84-41F5-9058-6C396A4FCFF6}" type="pres">
      <dgm:prSet presAssocID="{0927C6E8-56EA-49B9-92A4-FA1A8199E4BA}" presName="rootComposite" presStyleCnt="0"/>
      <dgm:spPr/>
    </dgm:pt>
    <dgm:pt modelId="{85A8DA42-91CF-43CA-A5DB-BEBC3240177B}" type="pres">
      <dgm:prSet presAssocID="{0927C6E8-56EA-49B9-92A4-FA1A8199E4BA}" presName="rootText" presStyleLbl="node3" presStyleIdx="0" presStyleCnt="34">
        <dgm:presLayoutVars>
          <dgm:chPref val="3"/>
        </dgm:presLayoutVars>
      </dgm:prSet>
      <dgm:spPr/>
    </dgm:pt>
    <dgm:pt modelId="{9A16E255-000B-4BD0-9CDF-3B026FD07146}" type="pres">
      <dgm:prSet presAssocID="{0927C6E8-56EA-49B9-92A4-FA1A8199E4BA}" presName="rootConnector" presStyleLbl="node3" presStyleIdx="0" presStyleCnt="34"/>
      <dgm:spPr/>
    </dgm:pt>
    <dgm:pt modelId="{3B0C060F-2516-4545-B08E-E16D9FC36A41}" type="pres">
      <dgm:prSet presAssocID="{0927C6E8-56EA-49B9-92A4-FA1A8199E4BA}" presName="hierChild4" presStyleCnt="0"/>
      <dgm:spPr/>
    </dgm:pt>
    <dgm:pt modelId="{6F5A53BA-4601-4A2E-8E4D-1ED387D928C9}" type="pres">
      <dgm:prSet presAssocID="{0927C6E8-56EA-49B9-92A4-FA1A8199E4BA}" presName="hierChild5" presStyleCnt="0"/>
      <dgm:spPr/>
    </dgm:pt>
    <dgm:pt modelId="{7838EDCB-8149-4F03-BB56-47E85617F11D}" type="pres">
      <dgm:prSet presAssocID="{6D6B1E53-36E8-49BE-80AB-B40A4A43DC8B}" presName="Name37" presStyleLbl="parChTrans1D3" presStyleIdx="1" presStyleCnt="34"/>
      <dgm:spPr/>
    </dgm:pt>
    <dgm:pt modelId="{5731A2D6-6C10-4632-BC49-230B03949D53}" type="pres">
      <dgm:prSet presAssocID="{B2CD90DA-9F78-438C-A1DD-EE83F06C9500}" presName="hierRoot2" presStyleCnt="0">
        <dgm:presLayoutVars>
          <dgm:hierBranch val="init"/>
        </dgm:presLayoutVars>
      </dgm:prSet>
      <dgm:spPr/>
    </dgm:pt>
    <dgm:pt modelId="{9AC74B08-9C0B-431F-BB46-1B8188CB79BF}" type="pres">
      <dgm:prSet presAssocID="{B2CD90DA-9F78-438C-A1DD-EE83F06C9500}" presName="rootComposite" presStyleCnt="0"/>
      <dgm:spPr/>
    </dgm:pt>
    <dgm:pt modelId="{B1E94620-308F-4C80-AB5A-D0638B69AC7F}" type="pres">
      <dgm:prSet presAssocID="{B2CD90DA-9F78-438C-A1DD-EE83F06C9500}" presName="rootText" presStyleLbl="node3" presStyleIdx="1" presStyleCnt="34">
        <dgm:presLayoutVars>
          <dgm:chPref val="3"/>
        </dgm:presLayoutVars>
      </dgm:prSet>
      <dgm:spPr/>
    </dgm:pt>
    <dgm:pt modelId="{8D03914D-B348-4422-9B6C-8917406BAE48}" type="pres">
      <dgm:prSet presAssocID="{B2CD90DA-9F78-438C-A1DD-EE83F06C9500}" presName="rootConnector" presStyleLbl="node3" presStyleIdx="1" presStyleCnt="34"/>
      <dgm:spPr/>
    </dgm:pt>
    <dgm:pt modelId="{17AB26DF-6844-4ED1-8B10-1419A1AE9A52}" type="pres">
      <dgm:prSet presAssocID="{B2CD90DA-9F78-438C-A1DD-EE83F06C9500}" presName="hierChild4" presStyleCnt="0"/>
      <dgm:spPr/>
    </dgm:pt>
    <dgm:pt modelId="{E297D0CE-1699-465A-B3C5-164CD59F7DC6}" type="pres">
      <dgm:prSet presAssocID="{B2CD90DA-9F78-438C-A1DD-EE83F06C9500}" presName="hierChild5" presStyleCnt="0"/>
      <dgm:spPr/>
    </dgm:pt>
    <dgm:pt modelId="{A360619D-5BF3-4E38-BA27-C43B5C1D43A4}" type="pres">
      <dgm:prSet presAssocID="{F24D7333-204C-459F-BB51-AF281C475AC6}" presName="Name37" presStyleLbl="parChTrans1D3" presStyleIdx="2" presStyleCnt="34"/>
      <dgm:spPr/>
    </dgm:pt>
    <dgm:pt modelId="{EC811390-AE42-42CA-A5F8-60CDBDB1E27B}" type="pres">
      <dgm:prSet presAssocID="{859C194E-99D4-46DA-873D-D2BC3E47B13A}" presName="hierRoot2" presStyleCnt="0">
        <dgm:presLayoutVars>
          <dgm:hierBranch val="init"/>
        </dgm:presLayoutVars>
      </dgm:prSet>
      <dgm:spPr/>
    </dgm:pt>
    <dgm:pt modelId="{6B5864FB-C4CE-44F0-94D5-E88ED8EFB8AE}" type="pres">
      <dgm:prSet presAssocID="{859C194E-99D4-46DA-873D-D2BC3E47B13A}" presName="rootComposite" presStyleCnt="0"/>
      <dgm:spPr/>
    </dgm:pt>
    <dgm:pt modelId="{3E60BC35-E2E3-4575-87DD-9C9E73C555B1}" type="pres">
      <dgm:prSet presAssocID="{859C194E-99D4-46DA-873D-D2BC3E47B13A}" presName="rootText" presStyleLbl="node3" presStyleIdx="2" presStyleCnt="34">
        <dgm:presLayoutVars>
          <dgm:chPref val="3"/>
        </dgm:presLayoutVars>
      </dgm:prSet>
      <dgm:spPr/>
    </dgm:pt>
    <dgm:pt modelId="{74435135-A5FE-4BC2-8E14-7408AC73C30D}" type="pres">
      <dgm:prSet presAssocID="{859C194E-99D4-46DA-873D-D2BC3E47B13A}" presName="rootConnector" presStyleLbl="node3" presStyleIdx="2" presStyleCnt="34"/>
      <dgm:spPr/>
    </dgm:pt>
    <dgm:pt modelId="{30CD9A54-1847-462B-8C16-22E5C6010EBF}" type="pres">
      <dgm:prSet presAssocID="{859C194E-99D4-46DA-873D-D2BC3E47B13A}" presName="hierChild4" presStyleCnt="0"/>
      <dgm:spPr/>
    </dgm:pt>
    <dgm:pt modelId="{E4EB767C-C256-43C2-9455-0FD93D8BB9FF}" type="pres">
      <dgm:prSet presAssocID="{859C194E-99D4-46DA-873D-D2BC3E47B13A}" presName="hierChild5" presStyleCnt="0"/>
      <dgm:spPr/>
    </dgm:pt>
    <dgm:pt modelId="{77033AA4-5A70-450E-B9C2-173E3BC0CF16}" type="pres">
      <dgm:prSet presAssocID="{9782D07F-244D-4206-A10D-9ABDE63866D8}" presName="Name37" presStyleLbl="parChTrans1D3" presStyleIdx="3" presStyleCnt="34"/>
      <dgm:spPr/>
    </dgm:pt>
    <dgm:pt modelId="{76665D6C-A1DA-4042-80F4-FCF51037A0DA}" type="pres">
      <dgm:prSet presAssocID="{21FC222A-D200-404B-A89F-D41C504BF385}" presName="hierRoot2" presStyleCnt="0">
        <dgm:presLayoutVars>
          <dgm:hierBranch val="init"/>
        </dgm:presLayoutVars>
      </dgm:prSet>
      <dgm:spPr/>
    </dgm:pt>
    <dgm:pt modelId="{9A550A38-4980-4C99-859F-A2A4CBD66B9F}" type="pres">
      <dgm:prSet presAssocID="{21FC222A-D200-404B-A89F-D41C504BF385}" presName="rootComposite" presStyleCnt="0"/>
      <dgm:spPr/>
    </dgm:pt>
    <dgm:pt modelId="{086E721A-6B62-467E-A231-7734167CB233}" type="pres">
      <dgm:prSet presAssocID="{21FC222A-D200-404B-A89F-D41C504BF385}" presName="rootText" presStyleLbl="node3" presStyleIdx="3" presStyleCnt="34">
        <dgm:presLayoutVars>
          <dgm:chPref val="3"/>
        </dgm:presLayoutVars>
      </dgm:prSet>
      <dgm:spPr/>
    </dgm:pt>
    <dgm:pt modelId="{7E6B94C1-41B5-41B1-A49E-CFD9D013D10C}" type="pres">
      <dgm:prSet presAssocID="{21FC222A-D200-404B-A89F-D41C504BF385}" presName="rootConnector" presStyleLbl="node3" presStyleIdx="3" presStyleCnt="34"/>
      <dgm:spPr/>
    </dgm:pt>
    <dgm:pt modelId="{7673E106-4DC4-4D6C-B104-854240980674}" type="pres">
      <dgm:prSet presAssocID="{21FC222A-D200-404B-A89F-D41C504BF385}" presName="hierChild4" presStyleCnt="0"/>
      <dgm:spPr/>
    </dgm:pt>
    <dgm:pt modelId="{219D263A-A6E7-4D0D-AAEC-E571F72D085D}" type="pres">
      <dgm:prSet presAssocID="{21FC222A-D200-404B-A89F-D41C504BF385}" presName="hierChild5" presStyleCnt="0"/>
      <dgm:spPr/>
    </dgm:pt>
    <dgm:pt modelId="{4439F87D-8084-46F3-9FCD-9FE6F03B72E9}" type="pres">
      <dgm:prSet presAssocID="{60FB51A0-72E3-4231-A8C0-0111C4817A80}" presName="hierChild5" presStyleCnt="0"/>
      <dgm:spPr/>
    </dgm:pt>
    <dgm:pt modelId="{1A3F3382-1020-4537-956D-B41CE3856AF9}" type="pres">
      <dgm:prSet presAssocID="{ADC04A8B-B0CE-42E3-A469-D89B6E8A7990}" presName="Name37" presStyleLbl="parChTrans1D2" presStyleIdx="1" presStyleCnt="12"/>
      <dgm:spPr/>
    </dgm:pt>
    <dgm:pt modelId="{15839398-BD00-45E6-8DA5-ECC71D215A79}" type="pres">
      <dgm:prSet presAssocID="{B251CD16-36F2-4CC1-8474-EFD075FD33E1}" presName="hierRoot2" presStyleCnt="0">
        <dgm:presLayoutVars>
          <dgm:hierBranch val="init"/>
        </dgm:presLayoutVars>
      </dgm:prSet>
      <dgm:spPr/>
    </dgm:pt>
    <dgm:pt modelId="{E3BE6A78-5A50-403E-AC51-6DCEAC35A698}" type="pres">
      <dgm:prSet presAssocID="{B251CD16-36F2-4CC1-8474-EFD075FD33E1}" presName="rootComposite" presStyleCnt="0"/>
      <dgm:spPr/>
    </dgm:pt>
    <dgm:pt modelId="{4BF719F1-FCA0-478F-9086-54851656295A}" type="pres">
      <dgm:prSet presAssocID="{B251CD16-36F2-4CC1-8474-EFD075FD33E1}" presName="rootText" presStyleLbl="node2" presStyleIdx="1" presStyleCnt="12">
        <dgm:presLayoutVars>
          <dgm:chPref val="3"/>
        </dgm:presLayoutVars>
      </dgm:prSet>
      <dgm:spPr/>
    </dgm:pt>
    <dgm:pt modelId="{1D14D3CC-43F5-45DF-AE4C-533A982E0D75}" type="pres">
      <dgm:prSet presAssocID="{B251CD16-36F2-4CC1-8474-EFD075FD33E1}" presName="rootConnector" presStyleLbl="node2" presStyleIdx="1" presStyleCnt="12"/>
      <dgm:spPr/>
    </dgm:pt>
    <dgm:pt modelId="{C75F5F18-D475-404D-96ED-F4F1AB129511}" type="pres">
      <dgm:prSet presAssocID="{B251CD16-36F2-4CC1-8474-EFD075FD33E1}" presName="hierChild4" presStyleCnt="0"/>
      <dgm:spPr/>
    </dgm:pt>
    <dgm:pt modelId="{F7F6B835-878D-4AC7-A1B8-8B7358BC80C6}" type="pres">
      <dgm:prSet presAssocID="{D1BF50AA-B5D7-4D57-889B-D9A0854E9449}" presName="Name37" presStyleLbl="parChTrans1D3" presStyleIdx="4" presStyleCnt="34"/>
      <dgm:spPr/>
    </dgm:pt>
    <dgm:pt modelId="{8A911DD8-2DEB-4531-92D6-F9D739CCFBAE}" type="pres">
      <dgm:prSet presAssocID="{CD664B06-745D-4068-9789-CDC05F6525A8}" presName="hierRoot2" presStyleCnt="0">
        <dgm:presLayoutVars>
          <dgm:hierBranch val="init"/>
        </dgm:presLayoutVars>
      </dgm:prSet>
      <dgm:spPr/>
    </dgm:pt>
    <dgm:pt modelId="{A8223296-A741-4083-A844-ABAD271ABA50}" type="pres">
      <dgm:prSet presAssocID="{CD664B06-745D-4068-9789-CDC05F6525A8}" presName="rootComposite" presStyleCnt="0"/>
      <dgm:spPr/>
    </dgm:pt>
    <dgm:pt modelId="{141C21EB-0E45-4B28-90D7-30BB287968BD}" type="pres">
      <dgm:prSet presAssocID="{CD664B06-745D-4068-9789-CDC05F6525A8}" presName="rootText" presStyleLbl="node3" presStyleIdx="4" presStyleCnt="34">
        <dgm:presLayoutVars>
          <dgm:chPref val="3"/>
        </dgm:presLayoutVars>
      </dgm:prSet>
      <dgm:spPr/>
    </dgm:pt>
    <dgm:pt modelId="{C756B1C3-9B8A-4B58-8A9F-E02919E5C2D6}" type="pres">
      <dgm:prSet presAssocID="{CD664B06-745D-4068-9789-CDC05F6525A8}" presName="rootConnector" presStyleLbl="node3" presStyleIdx="4" presStyleCnt="34"/>
      <dgm:spPr/>
    </dgm:pt>
    <dgm:pt modelId="{AFB19AEC-8AB5-43DA-9C65-2D6185B9BC7E}" type="pres">
      <dgm:prSet presAssocID="{CD664B06-745D-4068-9789-CDC05F6525A8}" presName="hierChild4" presStyleCnt="0"/>
      <dgm:spPr/>
    </dgm:pt>
    <dgm:pt modelId="{3BE6C335-9213-4B9E-BB59-E65D74E5EEC1}" type="pres">
      <dgm:prSet presAssocID="{CD664B06-745D-4068-9789-CDC05F6525A8}" presName="hierChild5" presStyleCnt="0"/>
      <dgm:spPr/>
    </dgm:pt>
    <dgm:pt modelId="{9461D376-83C9-4DD6-9ECD-4A4BAE993589}" type="pres">
      <dgm:prSet presAssocID="{46B60C20-5CF7-4EB4-96C5-ED85A9A334E9}" presName="Name37" presStyleLbl="parChTrans1D3" presStyleIdx="5" presStyleCnt="34"/>
      <dgm:spPr/>
    </dgm:pt>
    <dgm:pt modelId="{5BE807B7-E0B3-49DA-99D2-360E6D018226}" type="pres">
      <dgm:prSet presAssocID="{9E70202A-1766-452E-81BF-E7E45C393F97}" presName="hierRoot2" presStyleCnt="0">
        <dgm:presLayoutVars>
          <dgm:hierBranch val="init"/>
        </dgm:presLayoutVars>
      </dgm:prSet>
      <dgm:spPr/>
    </dgm:pt>
    <dgm:pt modelId="{3D7E5B7F-2AF7-41AF-B75F-628B15651AB7}" type="pres">
      <dgm:prSet presAssocID="{9E70202A-1766-452E-81BF-E7E45C393F97}" presName="rootComposite" presStyleCnt="0"/>
      <dgm:spPr/>
    </dgm:pt>
    <dgm:pt modelId="{807F9741-E241-45F6-977A-CCEC557E0E31}" type="pres">
      <dgm:prSet presAssocID="{9E70202A-1766-452E-81BF-E7E45C393F97}" presName="rootText" presStyleLbl="node3" presStyleIdx="5" presStyleCnt="34">
        <dgm:presLayoutVars>
          <dgm:chPref val="3"/>
        </dgm:presLayoutVars>
      </dgm:prSet>
      <dgm:spPr/>
    </dgm:pt>
    <dgm:pt modelId="{4012FA12-97C7-4F16-952D-A9EC1543E8BE}" type="pres">
      <dgm:prSet presAssocID="{9E70202A-1766-452E-81BF-E7E45C393F97}" presName="rootConnector" presStyleLbl="node3" presStyleIdx="5" presStyleCnt="34"/>
      <dgm:spPr/>
    </dgm:pt>
    <dgm:pt modelId="{A3B0507C-7E93-4A66-B279-55E36C2E48E6}" type="pres">
      <dgm:prSet presAssocID="{9E70202A-1766-452E-81BF-E7E45C393F97}" presName="hierChild4" presStyleCnt="0"/>
      <dgm:spPr/>
    </dgm:pt>
    <dgm:pt modelId="{DB55E132-A274-4857-8C7C-580AA2320B5C}" type="pres">
      <dgm:prSet presAssocID="{9E70202A-1766-452E-81BF-E7E45C393F97}" presName="hierChild5" presStyleCnt="0"/>
      <dgm:spPr/>
    </dgm:pt>
    <dgm:pt modelId="{E2848AA2-3DE0-4DAA-B075-2C66D73CA28F}" type="pres">
      <dgm:prSet presAssocID="{99971343-A62A-4E77-B327-DCDFA1525279}" presName="Name37" presStyleLbl="parChTrans1D3" presStyleIdx="6" presStyleCnt="34"/>
      <dgm:spPr/>
    </dgm:pt>
    <dgm:pt modelId="{46E25AB5-9E74-4542-9ED5-1FEBABDE5164}" type="pres">
      <dgm:prSet presAssocID="{92415648-9933-46AC-9398-2AD8D22F72B5}" presName="hierRoot2" presStyleCnt="0">
        <dgm:presLayoutVars>
          <dgm:hierBranch val="init"/>
        </dgm:presLayoutVars>
      </dgm:prSet>
      <dgm:spPr/>
    </dgm:pt>
    <dgm:pt modelId="{49BD6F63-DA6F-4EB0-88A3-8B8E412D14C3}" type="pres">
      <dgm:prSet presAssocID="{92415648-9933-46AC-9398-2AD8D22F72B5}" presName="rootComposite" presStyleCnt="0"/>
      <dgm:spPr/>
    </dgm:pt>
    <dgm:pt modelId="{465BA59A-5EC1-4E8B-A19B-68A5E195E2A4}" type="pres">
      <dgm:prSet presAssocID="{92415648-9933-46AC-9398-2AD8D22F72B5}" presName="rootText" presStyleLbl="node3" presStyleIdx="6" presStyleCnt="34">
        <dgm:presLayoutVars>
          <dgm:chPref val="3"/>
        </dgm:presLayoutVars>
      </dgm:prSet>
      <dgm:spPr/>
    </dgm:pt>
    <dgm:pt modelId="{B8678A43-B7F6-45F4-B526-F3B5339D147B}" type="pres">
      <dgm:prSet presAssocID="{92415648-9933-46AC-9398-2AD8D22F72B5}" presName="rootConnector" presStyleLbl="node3" presStyleIdx="6" presStyleCnt="34"/>
      <dgm:spPr/>
    </dgm:pt>
    <dgm:pt modelId="{B0AAC56D-CC45-4722-8E15-C35F91CE4E09}" type="pres">
      <dgm:prSet presAssocID="{92415648-9933-46AC-9398-2AD8D22F72B5}" presName="hierChild4" presStyleCnt="0"/>
      <dgm:spPr/>
    </dgm:pt>
    <dgm:pt modelId="{3955C612-ED88-40B8-994D-A73C2CB207DE}" type="pres">
      <dgm:prSet presAssocID="{92415648-9933-46AC-9398-2AD8D22F72B5}" presName="hierChild5" presStyleCnt="0"/>
      <dgm:spPr/>
    </dgm:pt>
    <dgm:pt modelId="{F072FA92-87BF-4907-83B4-F5008BEAD1E2}" type="pres">
      <dgm:prSet presAssocID="{3F58F45A-899F-4DBD-9991-DD2161D6D883}" presName="Name37" presStyleLbl="parChTrans1D3" presStyleIdx="7" presStyleCnt="34"/>
      <dgm:spPr/>
    </dgm:pt>
    <dgm:pt modelId="{2D49B549-CC29-47DD-9F5B-0BE00CD65714}" type="pres">
      <dgm:prSet presAssocID="{8FA1EB5A-C633-416B-8AFE-36D888AF9BED}" presName="hierRoot2" presStyleCnt="0">
        <dgm:presLayoutVars>
          <dgm:hierBranch val="init"/>
        </dgm:presLayoutVars>
      </dgm:prSet>
      <dgm:spPr/>
    </dgm:pt>
    <dgm:pt modelId="{F9BD66DE-4C74-4992-B7C1-2DA59D697C83}" type="pres">
      <dgm:prSet presAssocID="{8FA1EB5A-C633-416B-8AFE-36D888AF9BED}" presName="rootComposite" presStyleCnt="0"/>
      <dgm:spPr/>
    </dgm:pt>
    <dgm:pt modelId="{E9914470-99F3-491E-A773-3B27FE466904}" type="pres">
      <dgm:prSet presAssocID="{8FA1EB5A-C633-416B-8AFE-36D888AF9BED}" presName="rootText" presStyleLbl="node3" presStyleIdx="7" presStyleCnt="34">
        <dgm:presLayoutVars>
          <dgm:chPref val="3"/>
        </dgm:presLayoutVars>
      </dgm:prSet>
      <dgm:spPr/>
    </dgm:pt>
    <dgm:pt modelId="{62BE8909-67C3-4CB1-9F83-FB74904CD8D2}" type="pres">
      <dgm:prSet presAssocID="{8FA1EB5A-C633-416B-8AFE-36D888AF9BED}" presName="rootConnector" presStyleLbl="node3" presStyleIdx="7" presStyleCnt="34"/>
      <dgm:spPr/>
    </dgm:pt>
    <dgm:pt modelId="{BC282F2A-924F-45AD-94C1-B1862E189CCA}" type="pres">
      <dgm:prSet presAssocID="{8FA1EB5A-C633-416B-8AFE-36D888AF9BED}" presName="hierChild4" presStyleCnt="0"/>
      <dgm:spPr/>
    </dgm:pt>
    <dgm:pt modelId="{25E30702-F694-4763-BAE5-81A36E590D7B}" type="pres">
      <dgm:prSet presAssocID="{8FA1EB5A-C633-416B-8AFE-36D888AF9BED}" presName="hierChild5" presStyleCnt="0"/>
      <dgm:spPr/>
    </dgm:pt>
    <dgm:pt modelId="{F16DED22-F018-4DFF-9EEE-0603E6A6F25B}" type="pres">
      <dgm:prSet presAssocID="{B251CD16-36F2-4CC1-8474-EFD075FD33E1}" presName="hierChild5" presStyleCnt="0"/>
      <dgm:spPr/>
    </dgm:pt>
    <dgm:pt modelId="{497287F5-D46D-4C4B-ADF2-C78D484A6C92}" type="pres">
      <dgm:prSet presAssocID="{408F7FBC-9754-4E6B-93EE-6C292F076A9E}" presName="Name37" presStyleLbl="parChTrans1D2" presStyleIdx="2" presStyleCnt="12"/>
      <dgm:spPr/>
    </dgm:pt>
    <dgm:pt modelId="{4D63DBD1-92A3-4B57-8751-27FCCB4ACE7D}" type="pres">
      <dgm:prSet presAssocID="{07C3AD17-3E11-4B1B-9818-00E3ACCAF5BA}" presName="hierRoot2" presStyleCnt="0">
        <dgm:presLayoutVars>
          <dgm:hierBranch val="init"/>
        </dgm:presLayoutVars>
      </dgm:prSet>
      <dgm:spPr/>
    </dgm:pt>
    <dgm:pt modelId="{535EBEE9-AE57-4FBD-A8C0-AF399AD1F010}" type="pres">
      <dgm:prSet presAssocID="{07C3AD17-3E11-4B1B-9818-00E3ACCAF5BA}" presName="rootComposite" presStyleCnt="0"/>
      <dgm:spPr/>
    </dgm:pt>
    <dgm:pt modelId="{92785797-CFE2-4263-B784-48C49002AED4}" type="pres">
      <dgm:prSet presAssocID="{07C3AD17-3E11-4B1B-9818-00E3ACCAF5BA}" presName="rootText" presStyleLbl="node2" presStyleIdx="2" presStyleCnt="12">
        <dgm:presLayoutVars>
          <dgm:chPref val="3"/>
        </dgm:presLayoutVars>
      </dgm:prSet>
      <dgm:spPr/>
    </dgm:pt>
    <dgm:pt modelId="{4E383133-F298-4ABF-BDDA-1DE67194FAF2}" type="pres">
      <dgm:prSet presAssocID="{07C3AD17-3E11-4B1B-9818-00E3ACCAF5BA}" presName="rootConnector" presStyleLbl="node2" presStyleIdx="2" presStyleCnt="12"/>
      <dgm:spPr/>
    </dgm:pt>
    <dgm:pt modelId="{DD0C8280-F85F-4586-A160-105AD038C297}" type="pres">
      <dgm:prSet presAssocID="{07C3AD17-3E11-4B1B-9818-00E3ACCAF5BA}" presName="hierChild4" presStyleCnt="0"/>
      <dgm:spPr/>
    </dgm:pt>
    <dgm:pt modelId="{888C6913-672A-4CFF-A2D0-1C810521FCCC}" type="pres">
      <dgm:prSet presAssocID="{CA3A99A1-6EA8-4412-B06C-DB1CF4A1A296}" presName="Name37" presStyleLbl="parChTrans1D3" presStyleIdx="8" presStyleCnt="34"/>
      <dgm:spPr/>
    </dgm:pt>
    <dgm:pt modelId="{36BE10E5-81DB-45CB-BF4C-51DAF4AB89F5}" type="pres">
      <dgm:prSet presAssocID="{7A8CCC0D-7C14-4BAF-B10B-9721B2730E10}" presName="hierRoot2" presStyleCnt="0">
        <dgm:presLayoutVars>
          <dgm:hierBranch val="init"/>
        </dgm:presLayoutVars>
      </dgm:prSet>
      <dgm:spPr/>
    </dgm:pt>
    <dgm:pt modelId="{D34B9468-F92E-4116-83A1-827913DFCCC9}" type="pres">
      <dgm:prSet presAssocID="{7A8CCC0D-7C14-4BAF-B10B-9721B2730E10}" presName="rootComposite" presStyleCnt="0"/>
      <dgm:spPr/>
    </dgm:pt>
    <dgm:pt modelId="{692839A3-CA28-4C97-B366-794198921C4A}" type="pres">
      <dgm:prSet presAssocID="{7A8CCC0D-7C14-4BAF-B10B-9721B2730E10}" presName="rootText" presStyleLbl="node3" presStyleIdx="8" presStyleCnt="34">
        <dgm:presLayoutVars>
          <dgm:chPref val="3"/>
        </dgm:presLayoutVars>
      </dgm:prSet>
      <dgm:spPr/>
    </dgm:pt>
    <dgm:pt modelId="{7BFD665B-BF56-4027-9BBA-DE0926B56386}" type="pres">
      <dgm:prSet presAssocID="{7A8CCC0D-7C14-4BAF-B10B-9721B2730E10}" presName="rootConnector" presStyleLbl="node3" presStyleIdx="8" presStyleCnt="34"/>
      <dgm:spPr/>
    </dgm:pt>
    <dgm:pt modelId="{B7ACFC2A-B351-4939-AA16-929A66AC050C}" type="pres">
      <dgm:prSet presAssocID="{7A8CCC0D-7C14-4BAF-B10B-9721B2730E10}" presName="hierChild4" presStyleCnt="0"/>
      <dgm:spPr/>
    </dgm:pt>
    <dgm:pt modelId="{DF97DF4F-E071-496F-83C8-5FC93096E7E3}" type="pres">
      <dgm:prSet presAssocID="{7A8CCC0D-7C14-4BAF-B10B-9721B2730E10}" presName="hierChild5" presStyleCnt="0"/>
      <dgm:spPr/>
    </dgm:pt>
    <dgm:pt modelId="{F6CEB779-B297-4A52-827D-C6AE1DC3884F}" type="pres">
      <dgm:prSet presAssocID="{DB51D1D4-8543-499F-88E0-AAC8AA5E506E}" presName="Name37" presStyleLbl="parChTrans1D3" presStyleIdx="9" presStyleCnt="34"/>
      <dgm:spPr/>
    </dgm:pt>
    <dgm:pt modelId="{5C4ADC3D-E40C-4909-9A8D-3FF660B326C0}" type="pres">
      <dgm:prSet presAssocID="{DD7C71EB-3DCD-47F6-A34A-A3AFB26E2293}" presName="hierRoot2" presStyleCnt="0">
        <dgm:presLayoutVars>
          <dgm:hierBranch val="init"/>
        </dgm:presLayoutVars>
      </dgm:prSet>
      <dgm:spPr/>
    </dgm:pt>
    <dgm:pt modelId="{921CE7BC-4C5E-4489-BA58-F076C9BA4431}" type="pres">
      <dgm:prSet presAssocID="{DD7C71EB-3DCD-47F6-A34A-A3AFB26E2293}" presName="rootComposite" presStyleCnt="0"/>
      <dgm:spPr/>
    </dgm:pt>
    <dgm:pt modelId="{01B17181-DB0C-4AA5-9837-A15AD01A927D}" type="pres">
      <dgm:prSet presAssocID="{DD7C71EB-3DCD-47F6-A34A-A3AFB26E2293}" presName="rootText" presStyleLbl="node3" presStyleIdx="9" presStyleCnt="34">
        <dgm:presLayoutVars>
          <dgm:chPref val="3"/>
        </dgm:presLayoutVars>
      </dgm:prSet>
      <dgm:spPr/>
    </dgm:pt>
    <dgm:pt modelId="{16556B6B-D6F1-4A33-B536-F95A8889D8B7}" type="pres">
      <dgm:prSet presAssocID="{DD7C71EB-3DCD-47F6-A34A-A3AFB26E2293}" presName="rootConnector" presStyleLbl="node3" presStyleIdx="9" presStyleCnt="34"/>
      <dgm:spPr/>
    </dgm:pt>
    <dgm:pt modelId="{0C5E49D2-4164-4A0F-A7CA-0DA4600B1DAA}" type="pres">
      <dgm:prSet presAssocID="{DD7C71EB-3DCD-47F6-A34A-A3AFB26E2293}" presName="hierChild4" presStyleCnt="0"/>
      <dgm:spPr/>
    </dgm:pt>
    <dgm:pt modelId="{6581B69C-F2BD-41D5-852E-5603F2159C69}" type="pres">
      <dgm:prSet presAssocID="{DD7C71EB-3DCD-47F6-A34A-A3AFB26E2293}" presName="hierChild5" presStyleCnt="0"/>
      <dgm:spPr/>
    </dgm:pt>
    <dgm:pt modelId="{3B4208F3-7DDA-48FF-8F79-80771ADC0163}" type="pres">
      <dgm:prSet presAssocID="{0A27C2C5-D509-48B6-9CB0-00800816DEEA}" presName="Name37" presStyleLbl="parChTrans1D3" presStyleIdx="10" presStyleCnt="34"/>
      <dgm:spPr/>
    </dgm:pt>
    <dgm:pt modelId="{FA3ADDAD-051C-4432-9FA2-B1D7466C0CE3}" type="pres">
      <dgm:prSet presAssocID="{0AC362DB-1B29-45C1-BB00-58AEF7B190A2}" presName="hierRoot2" presStyleCnt="0">
        <dgm:presLayoutVars>
          <dgm:hierBranch val="init"/>
        </dgm:presLayoutVars>
      </dgm:prSet>
      <dgm:spPr/>
    </dgm:pt>
    <dgm:pt modelId="{24E4CA8E-F21E-418D-A2DF-F8B44303C604}" type="pres">
      <dgm:prSet presAssocID="{0AC362DB-1B29-45C1-BB00-58AEF7B190A2}" presName="rootComposite" presStyleCnt="0"/>
      <dgm:spPr/>
    </dgm:pt>
    <dgm:pt modelId="{3A782C67-6B8B-452D-848A-4DD38C3552E4}" type="pres">
      <dgm:prSet presAssocID="{0AC362DB-1B29-45C1-BB00-58AEF7B190A2}" presName="rootText" presStyleLbl="node3" presStyleIdx="10" presStyleCnt="34">
        <dgm:presLayoutVars>
          <dgm:chPref val="3"/>
        </dgm:presLayoutVars>
      </dgm:prSet>
      <dgm:spPr/>
    </dgm:pt>
    <dgm:pt modelId="{251AD71C-E033-47CE-A7D7-79F2DB09FDDA}" type="pres">
      <dgm:prSet presAssocID="{0AC362DB-1B29-45C1-BB00-58AEF7B190A2}" presName="rootConnector" presStyleLbl="node3" presStyleIdx="10" presStyleCnt="34"/>
      <dgm:spPr/>
    </dgm:pt>
    <dgm:pt modelId="{AB62F583-ED36-45CA-83DE-9BA287A0BF11}" type="pres">
      <dgm:prSet presAssocID="{0AC362DB-1B29-45C1-BB00-58AEF7B190A2}" presName="hierChild4" presStyleCnt="0"/>
      <dgm:spPr/>
    </dgm:pt>
    <dgm:pt modelId="{5025AB55-8E10-4485-A7A7-E556F5668A16}" type="pres">
      <dgm:prSet presAssocID="{0AC362DB-1B29-45C1-BB00-58AEF7B190A2}" presName="hierChild5" presStyleCnt="0"/>
      <dgm:spPr/>
    </dgm:pt>
    <dgm:pt modelId="{5C164EC0-F118-4AD1-964A-B31C12EF3BB5}" type="pres">
      <dgm:prSet presAssocID="{07C3AD17-3E11-4B1B-9818-00E3ACCAF5BA}" presName="hierChild5" presStyleCnt="0"/>
      <dgm:spPr/>
    </dgm:pt>
    <dgm:pt modelId="{65272361-0D7F-48DF-B005-E37E2BAE1921}" type="pres">
      <dgm:prSet presAssocID="{7FA7FBEA-15BD-40AB-88B9-9DDDFD13B609}" presName="Name37" presStyleLbl="parChTrans1D2" presStyleIdx="3" presStyleCnt="12"/>
      <dgm:spPr/>
    </dgm:pt>
    <dgm:pt modelId="{45BC5E21-5B88-46CC-8D04-9191C650749E}" type="pres">
      <dgm:prSet presAssocID="{B383DC3D-B8A9-4896-AECC-C80723D8FE4C}" presName="hierRoot2" presStyleCnt="0">
        <dgm:presLayoutVars>
          <dgm:hierBranch val="init"/>
        </dgm:presLayoutVars>
      </dgm:prSet>
      <dgm:spPr/>
    </dgm:pt>
    <dgm:pt modelId="{0188B84C-CB4E-4C01-9FD6-AC56CEA368D6}" type="pres">
      <dgm:prSet presAssocID="{B383DC3D-B8A9-4896-AECC-C80723D8FE4C}" presName="rootComposite" presStyleCnt="0"/>
      <dgm:spPr/>
    </dgm:pt>
    <dgm:pt modelId="{51177F6C-E4A4-48C1-A3E8-A94B3EAF6F0D}" type="pres">
      <dgm:prSet presAssocID="{B383DC3D-B8A9-4896-AECC-C80723D8FE4C}" presName="rootText" presStyleLbl="node2" presStyleIdx="3" presStyleCnt="12">
        <dgm:presLayoutVars>
          <dgm:chPref val="3"/>
        </dgm:presLayoutVars>
      </dgm:prSet>
      <dgm:spPr/>
    </dgm:pt>
    <dgm:pt modelId="{2FD412CA-B51C-46DB-BDB4-0620044C7ABD}" type="pres">
      <dgm:prSet presAssocID="{B383DC3D-B8A9-4896-AECC-C80723D8FE4C}" presName="rootConnector" presStyleLbl="node2" presStyleIdx="3" presStyleCnt="12"/>
      <dgm:spPr/>
    </dgm:pt>
    <dgm:pt modelId="{8A53CA36-544E-4D01-9336-961A342741B2}" type="pres">
      <dgm:prSet presAssocID="{B383DC3D-B8A9-4896-AECC-C80723D8FE4C}" presName="hierChild4" presStyleCnt="0"/>
      <dgm:spPr/>
    </dgm:pt>
    <dgm:pt modelId="{7438C2F2-120D-4FB0-9A16-3DE03FC60154}" type="pres">
      <dgm:prSet presAssocID="{C432649C-8763-4CF6-8294-A0A5EB53D851}" presName="Name37" presStyleLbl="parChTrans1D3" presStyleIdx="11" presStyleCnt="34"/>
      <dgm:spPr/>
    </dgm:pt>
    <dgm:pt modelId="{1AD849B8-95B3-4528-A8E3-5AE6B65AE083}" type="pres">
      <dgm:prSet presAssocID="{6B67FFD3-EEF4-448F-8D35-95E41B605B23}" presName="hierRoot2" presStyleCnt="0">
        <dgm:presLayoutVars>
          <dgm:hierBranch val="init"/>
        </dgm:presLayoutVars>
      </dgm:prSet>
      <dgm:spPr/>
    </dgm:pt>
    <dgm:pt modelId="{40AD07F1-0514-44B3-899E-53A2A10E6DDE}" type="pres">
      <dgm:prSet presAssocID="{6B67FFD3-EEF4-448F-8D35-95E41B605B23}" presName="rootComposite" presStyleCnt="0"/>
      <dgm:spPr/>
    </dgm:pt>
    <dgm:pt modelId="{1B234B0A-09BF-4830-95C5-78EB29955A34}" type="pres">
      <dgm:prSet presAssocID="{6B67FFD3-EEF4-448F-8D35-95E41B605B23}" presName="rootText" presStyleLbl="node3" presStyleIdx="11" presStyleCnt="34">
        <dgm:presLayoutVars>
          <dgm:chPref val="3"/>
        </dgm:presLayoutVars>
      </dgm:prSet>
      <dgm:spPr/>
    </dgm:pt>
    <dgm:pt modelId="{1A19F06E-824F-4FA1-9C3C-7022069AA286}" type="pres">
      <dgm:prSet presAssocID="{6B67FFD3-EEF4-448F-8D35-95E41B605B23}" presName="rootConnector" presStyleLbl="node3" presStyleIdx="11" presStyleCnt="34"/>
      <dgm:spPr/>
    </dgm:pt>
    <dgm:pt modelId="{1BCFE066-085F-4D8B-9336-0BB4D22EE442}" type="pres">
      <dgm:prSet presAssocID="{6B67FFD3-EEF4-448F-8D35-95E41B605B23}" presName="hierChild4" presStyleCnt="0"/>
      <dgm:spPr/>
    </dgm:pt>
    <dgm:pt modelId="{CAC5362B-36C2-4033-BB69-CF558642BD97}" type="pres">
      <dgm:prSet presAssocID="{6B67FFD3-EEF4-448F-8D35-95E41B605B23}" presName="hierChild5" presStyleCnt="0"/>
      <dgm:spPr/>
    </dgm:pt>
    <dgm:pt modelId="{737826A5-1B4F-4E17-9535-F27C9C9D9F79}" type="pres">
      <dgm:prSet presAssocID="{EC80A655-85C3-4B87-8484-1D3D33AEF118}" presName="Name37" presStyleLbl="parChTrans1D3" presStyleIdx="12" presStyleCnt="34"/>
      <dgm:spPr/>
    </dgm:pt>
    <dgm:pt modelId="{F27E7173-096F-4F73-BC07-FDFF77519683}" type="pres">
      <dgm:prSet presAssocID="{2D4CBF07-F308-446C-A9EC-4EABA94D4E12}" presName="hierRoot2" presStyleCnt="0">
        <dgm:presLayoutVars>
          <dgm:hierBranch val="init"/>
        </dgm:presLayoutVars>
      </dgm:prSet>
      <dgm:spPr/>
    </dgm:pt>
    <dgm:pt modelId="{55598D01-02B4-4B1B-A5CA-4AE9FB9566FA}" type="pres">
      <dgm:prSet presAssocID="{2D4CBF07-F308-446C-A9EC-4EABA94D4E12}" presName="rootComposite" presStyleCnt="0"/>
      <dgm:spPr/>
    </dgm:pt>
    <dgm:pt modelId="{A63B9441-6AD0-49C7-8039-0F4E99B5C111}" type="pres">
      <dgm:prSet presAssocID="{2D4CBF07-F308-446C-A9EC-4EABA94D4E12}" presName="rootText" presStyleLbl="node3" presStyleIdx="12" presStyleCnt="34">
        <dgm:presLayoutVars>
          <dgm:chPref val="3"/>
        </dgm:presLayoutVars>
      </dgm:prSet>
      <dgm:spPr/>
    </dgm:pt>
    <dgm:pt modelId="{3143FE04-88CE-47C4-992D-6EC59FC53F96}" type="pres">
      <dgm:prSet presAssocID="{2D4CBF07-F308-446C-A9EC-4EABA94D4E12}" presName="rootConnector" presStyleLbl="node3" presStyleIdx="12" presStyleCnt="34"/>
      <dgm:spPr/>
    </dgm:pt>
    <dgm:pt modelId="{E8C2CF8C-60A4-4184-8B04-7C8050225F39}" type="pres">
      <dgm:prSet presAssocID="{2D4CBF07-F308-446C-A9EC-4EABA94D4E12}" presName="hierChild4" presStyleCnt="0"/>
      <dgm:spPr/>
    </dgm:pt>
    <dgm:pt modelId="{7B967A09-BEFA-4A18-8120-94C6DE036447}" type="pres">
      <dgm:prSet presAssocID="{2D4CBF07-F308-446C-A9EC-4EABA94D4E12}" presName="hierChild5" presStyleCnt="0"/>
      <dgm:spPr/>
    </dgm:pt>
    <dgm:pt modelId="{9AEB05C2-7A10-4ADA-B2EA-70A72E3E68E9}" type="pres">
      <dgm:prSet presAssocID="{B994B717-6272-446D-BA36-F2F9D3BE238E}" presName="Name37" presStyleLbl="parChTrans1D3" presStyleIdx="13" presStyleCnt="34"/>
      <dgm:spPr/>
    </dgm:pt>
    <dgm:pt modelId="{CD0412B1-AF7E-42D7-BB6C-D917BB14B310}" type="pres">
      <dgm:prSet presAssocID="{FCF7B875-BA68-45D2-9B49-C187861CDD1F}" presName="hierRoot2" presStyleCnt="0">
        <dgm:presLayoutVars>
          <dgm:hierBranch val="init"/>
        </dgm:presLayoutVars>
      </dgm:prSet>
      <dgm:spPr/>
    </dgm:pt>
    <dgm:pt modelId="{439D228D-A145-4D97-91AD-5D023B7F74DF}" type="pres">
      <dgm:prSet presAssocID="{FCF7B875-BA68-45D2-9B49-C187861CDD1F}" presName="rootComposite" presStyleCnt="0"/>
      <dgm:spPr/>
    </dgm:pt>
    <dgm:pt modelId="{613B0256-C1FA-41C9-8555-D8A9B85142A6}" type="pres">
      <dgm:prSet presAssocID="{FCF7B875-BA68-45D2-9B49-C187861CDD1F}" presName="rootText" presStyleLbl="node3" presStyleIdx="13" presStyleCnt="34">
        <dgm:presLayoutVars>
          <dgm:chPref val="3"/>
        </dgm:presLayoutVars>
      </dgm:prSet>
      <dgm:spPr/>
    </dgm:pt>
    <dgm:pt modelId="{58EE545F-0E99-4147-8C32-404F86E2E959}" type="pres">
      <dgm:prSet presAssocID="{FCF7B875-BA68-45D2-9B49-C187861CDD1F}" presName="rootConnector" presStyleLbl="node3" presStyleIdx="13" presStyleCnt="34"/>
      <dgm:spPr/>
    </dgm:pt>
    <dgm:pt modelId="{96DAE14D-8968-4EF6-85BB-7E551E1CE4B4}" type="pres">
      <dgm:prSet presAssocID="{FCF7B875-BA68-45D2-9B49-C187861CDD1F}" presName="hierChild4" presStyleCnt="0"/>
      <dgm:spPr/>
    </dgm:pt>
    <dgm:pt modelId="{9C7DE39E-0986-4709-80E9-024CCF0B4514}" type="pres">
      <dgm:prSet presAssocID="{FCF7B875-BA68-45D2-9B49-C187861CDD1F}" presName="hierChild5" presStyleCnt="0"/>
      <dgm:spPr/>
    </dgm:pt>
    <dgm:pt modelId="{7BFAC2F6-2FC4-439F-86FF-D90C55CF97D8}" type="pres">
      <dgm:prSet presAssocID="{B383DC3D-B8A9-4896-AECC-C80723D8FE4C}" presName="hierChild5" presStyleCnt="0"/>
      <dgm:spPr/>
    </dgm:pt>
    <dgm:pt modelId="{C6D3F04F-C8EA-486B-B3B2-463504784831}" type="pres">
      <dgm:prSet presAssocID="{CD258C11-4EB1-4551-A393-FBBF968EDB9B}" presName="Name37" presStyleLbl="parChTrans1D2" presStyleIdx="4" presStyleCnt="12"/>
      <dgm:spPr/>
    </dgm:pt>
    <dgm:pt modelId="{230E44C3-7E01-4318-B29F-5A590E1EF0DD}" type="pres">
      <dgm:prSet presAssocID="{8653BFD9-01B0-4B66-BC68-8987997DF0DE}" presName="hierRoot2" presStyleCnt="0">
        <dgm:presLayoutVars>
          <dgm:hierBranch val="init"/>
        </dgm:presLayoutVars>
      </dgm:prSet>
      <dgm:spPr/>
    </dgm:pt>
    <dgm:pt modelId="{51B89F89-4269-4F85-9D69-1F9F1F6A9EA3}" type="pres">
      <dgm:prSet presAssocID="{8653BFD9-01B0-4B66-BC68-8987997DF0DE}" presName="rootComposite" presStyleCnt="0"/>
      <dgm:spPr/>
    </dgm:pt>
    <dgm:pt modelId="{642F0DA9-A489-4910-A332-448851C95F33}" type="pres">
      <dgm:prSet presAssocID="{8653BFD9-01B0-4B66-BC68-8987997DF0DE}" presName="rootText" presStyleLbl="node2" presStyleIdx="4" presStyleCnt="12">
        <dgm:presLayoutVars>
          <dgm:chPref val="3"/>
        </dgm:presLayoutVars>
      </dgm:prSet>
      <dgm:spPr/>
    </dgm:pt>
    <dgm:pt modelId="{66A0CCCE-5A2F-4462-8729-04A88B9584B3}" type="pres">
      <dgm:prSet presAssocID="{8653BFD9-01B0-4B66-BC68-8987997DF0DE}" presName="rootConnector" presStyleLbl="node2" presStyleIdx="4" presStyleCnt="12"/>
      <dgm:spPr/>
    </dgm:pt>
    <dgm:pt modelId="{4C1E8511-6273-487A-9385-0005C5E97096}" type="pres">
      <dgm:prSet presAssocID="{8653BFD9-01B0-4B66-BC68-8987997DF0DE}" presName="hierChild4" presStyleCnt="0"/>
      <dgm:spPr/>
    </dgm:pt>
    <dgm:pt modelId="{7124D576-7FCA-4497-8A74-90BE04036266}" type="pres">
      <dgm:prSet presAssocID="{6B193B1B-AA06-4C86-8CFB-81B671FF1A60}" presName="Name37" presStyleLbl="parChTrans1D3" presStyleIdx="14" presStyleCnt="34"/>
      <dgm:spPr/>
    </dgm:pt>
    <dgm:pt modelId="{78E7C163-804F-49F8-A734-D75AE10943FB}" type="pres">
      <dgm:prSet presAssocID="{FCDB54B6-A65E-4561-9D99-803DFEB4379C}" presName="hierRoot2" presStyleCnt="0">
        <dgm:presLayoutVars>
          <dgm:hierBranch val="init"/>
        </dgm:presLayoutVars>
      </dgm:prSet>
      <dgm:spPr/>
    </dgm:pt>
    <dgm:pt modelId="{EBBC7A7B-133F-41E4-A69C-E8FC945AFABC}" type="pres">
      <dgm:prSet presAssocID="{FCDB54B6-A65E-4561-9D99-803DFEB4379C}" presName="rootComposite" presStyleCnt="0"/>
      <dgm:spPr/>
    </dgm:pt>
    <dgm:pt modelId="{92E1FDC9-C8D7-4E00-B0F2-162CBC45F03E}" type="pres">
      <dgm:prSet presAssocID="{FCDB54B6-A65E-4561-9D99-803DFEB4379C}" presName="rootText" presStyleLbl="node3" presStyleIdx="14" presStyleCnt="34">
        <dgm:presLayoutVars>
          <dgm:chPref val="3"/>
        </dgm:presLayoutVars>
      </dgm:prSet>
      <dgm:spPr/>
    </dgm:pt>
    <dgm:pt modelId="{E614C91C-1359-4CFE-8780-E5FD3C458A32}" type="pres">
      <dgm:prSet presAssocID="{FCDB54B6-A65E-4561-9D99-803DFEB4379C}" presName="rootConnector" presStyleLbl="node3" presStyleIdx="14" presStyleCnt="34"/>
      <dgm:spPr/>
    </dgm:pt>
    <dgm:pt modelId="{F7DE7D4E-9F3A-435B-BAB4-B5C4DF1963BF}" type="pres">
      <dgm:prSet presAssocID="{FCDB54B6-A65E-4561-9D99-803DFEB4379C}" presName="hierChild4" presStyleCnt="0"/>
      <dgm:spPr/>
    </dgm:pt>
    <dgm:pt modelId="{AC6FC192-B602-4D56-B1E3-1F86F81BC42B}" type="pres">
      <dgm:prSet presAssocID="{FCDB54B6-A65E-4561-9D99-803DFEB4379C}" presName="hierChild5" presStyleCnt="0"/>
      <dgm:spPr/>
    </dgm:pt>
    <dgm:pt modelId="{F4431931-D730-495C-ABE6-980153925013}" type="pres">
      <dgm:prSet presAssocID="{86CD1710-E079-4191-9230-EC8A73F73739}" presName="Name37" presStyleLbl="parChTrans1D3" presStyleIdx="15" presStyleCnt="34"/>
      <dgm:spPr/>
    </dgm:pt>
    <dgm:pt modelId="{E3A041BB-5B5C-473B-95B2-DF48AA5860EA}" type="pres">
      <dgm:prSet presAssocID="{9220D1EA-C462-45CF-B06F-4EBEC0CE14E2}" presName="hierRoot2" presStyleCnt="0">
        <dgm:presLayoutVars>
          <dgm:hierBranch val="init"/>
        </dgm:presLayoutVars>
      </dgm:prSet>
      <dgm:spPr/>
    </dgm:pt>
    <dgm:pt modelId="{23493B85-0D48-4760-8E26-470EB9ABCA3E}" type="pres">
      <dgm:prSet presAssocID="{9220D1EA-C462-45CF-B06F-4EBEC0CE14E2}" presName="rootComposite" presStyleCnt="0"/>
      <dgm:spPr/>
    </dgm:pt>
    <dgm:pt modelId="{0BED899E-D4F1-4786-B7DF-775C3BBC318E}" type="pres">
      <dgm:prSet presAssocID="{9220D1EA-C462-45CF-B06F-4EBEC0CE14E2}" presName="rootText" presStyleLbl="node3" presStyleIdx="15" presStyleCnt="34">
        <dgm:presLayoutVars>
          <dgm:chPref val="3"/>
        </dgm:presLayoutVars>
      </dgm:prSet>
      <dgm:spPr/>
    </dgm:pt>
    <dgm:pt modelId="{A6119758-2EEC-4648-AF14-17986ABB5A01}" type="pres">
      <dgm:prSet presAssocID="{9220D1EA-C462-45CF-B06F-4EBEC0CE14E2}" presName="rootConnector" presStyleLbl="node3" presStyleIdx="15" presStyleCnt="34"/>
      <dgm:spPr/>
    </dgm:pt>
    <dgm:pt modelId="{064615BD-1681-49DF-8C10-78E6EDA480A3}" type="pres">
      <dgm:prSet presAssocID="{9220D1EA-C462-45CF-B06F-4EBEC0CE14E2}" presName="hierChild4" presStyleCnt="0"/>
      <dgm:spPr/>
    </dgm:pt>
    <dgm:pt modelId="{07FC3763-A094-41D2-87DC-DC9761EDE428}" type="pres">
      <dgm:prSet presAssocID="{9220D1EA-C462-45CF-B06F-4EBEC0CE14E2}" presName="hierChild5" presStyleCnt="0"/>
      <dgm:spPr/>
    </dgm:pt>
    <dgm:pt modelId="{CF98602D-5BCF-487E-947C-9E5FA3C77EBC}" type="pres">
      <dgm:prSet presAssocID="{8653BFD9-01B0-4B66-BC68-8987997DF0DE}" presName="hierChild5" presStyleCnt="0"/>
      <dgm:spPr/>
    </dgm:pt>
    <dgm:pt modelId="{BE075298-FEF4-4FC5-AB3C-757E1A524FCB}" type="pres">
      <dgm:prSet presAssocID="{F95B9AB1-782C-4DAC-AF88-3EB40CD71339}" presName="Name37" presStyleLbl="parChTrans1D2" presStyleIdx="5" presStyleCnt="12"/>
      <dgm:spPr/>
    </dgm:pt>
    <dgm:pt modelId="{D0FCB518-2B9A-4BF0-AFBE-F0A51B8A60BE}" type="pres">
      <dgm:prSet presAssocID="{6B53F14F-2996-4921-979F-4FF2A422F1D9}" presName="hierRoot2" presStyleCnt="0">
        <dgm:presLayoutVars>
          <dgm:hierBranch val="init"/>
        </dgm:presLayoutVars>
      </dgm:prSet>
      <dgm:spPr/>
    </dgm:pt>
    <dgm:pt modelId="{6ACDC1C6-3726-4ED2-A965-0461144F75BC}" type="pres">
      <dgm:prSet presAssocID="{6B53F14F-2996-4921-979F-4FF2A422F1D9}" presName="rootComposite" presStyleCnt="0"/>
      <dgm:spPr/>
    </dgm:pt>
    <dgm:pt modelId="{EC4A17E7-4DDB-4756-8E64-161B00BB1C5F}" type="pres">
      <dgm:prSet presAssocID="{6B53F14F-2996-4921-979F-4FF2A422F1D9}" presName="rootText" presStyleLbl="node2" presStyleIdx="5" presStyleCnt="12">
        <dgm:presLayoutVars>
          <dgm:chPref val="3"/>
        </dgm:presLayoutVars>
      </dgm:prSet>
      <dgm:spPr/>
    </dgm:pt>
    <dgm:pt modelId="{4D91D372-E4D6-4BBF-9096-0C33DC8CDD85}" type="pres">
      <dgm:prSet presAssocID="{6B53F14F-2996-4921-979F-4FF2A422F1D9}" presName="rootConnector" presStyleLbl="node2" presStyleIdx="5" presStyleCnt="12"/>
      <dgm:spPr/>
    </dgm:pt>
    <dgm:pt modelId="{11480D88-5695-453D-977A-1AD081FD51FC}" type="pres">
      <dgm:prSet presAssocID="{6B53F14F-2996-4921-979F-4FF2A422F1D9}" presName="hierChild4" presStyleCnt="0"/>
      <dgm:spPr/>
    </dgm:pt>
    <dgm:pt modelId="{7605F670-CF46-479E-A580-BCE07F00E287}" type="pres">
      <dgm:prSet presAssocID="{66B33A39-41F2-4EBC-8D39-DE77E42E59DD}" presName="Name37" presStyleLbl="parChTrans1D3" presStyleIdx="16" presStyleCnt="34"/>
      <dgm:spPr/>
    </dgm:pt>
    <dgm:pt modelId="{2F7E06D1-E4AB-48C4-8043-BEE72CDC68ED}" type="pres">
      <dgm:prSet presAssocID="{19BBD7F2-6C4B-4C0A-B8D2-654B2473FA46}" presName="hierRoot2" presStyleCnt="0">
        <dgm:presLayoutVars>
          <dgm:hierBranch val="init"/>
        </dgm:presLayoutVars>
      </dgm:prSet>
      <dgm:spPr/>
    </dgm:pt>
    <dgm:pt modelId="{99F49AB9-360B-4659-A8A5-0FDC347B5EFC}" type="pres">
      <dgm:prSet presAssocID="{19BBD7F2-6C4B-4C0A-B8D2-654B2473FA46}" presName="rootComposite" presStyleCnt="0"/>
      <dgm:spPr/>
    </dgm:pt>
    <dgm:pt modelId="{7D5E8C20-5279-49BB-B8AE-09CF7156E261}" type="pres">
      <dgm:prSet presAssocID="{19BBD7F2-6C4B-4C0A-B8D2-654B2473FA46}" presName="rootText" presStyleLbl="node3" presStyleIdx="16" presStyleCnt="34">
        <dgm:presLayoutVars>
          <dgm:chPref val="3"/>
        </dgm:presLayoutVars>
      </dgm:prSet>
      <dgm:spPr/>
    </dgm:pt>
    <dgm:pt modelId="{8BEA51ED-AD79-4848-BFBD-715D2B067100}" type="pres">
      <dgm:prSet presAssocID="{19BBD7F2-6C4B-4C0A-B8D2-654B2473FA46}" presName="rootConnector" presStyleLbl="node3" presStyleIdx="16" presStyleCnt="34"/>
      <dgm:spPr/>
    </dgm:pt>
    <dgm:pt modelId="{06AA3E4A-C72F-4BEA-9D68-7F7A46CBBEF4}" type="pres">
      <dgm:prSet presAssocID="{19BBD7F2-6C4B-4C0A-B8D2-654B2473FA46}" presName="hierChild4" presStyleCnt="0"/>
      <dgm:spPr/>
    </dgm:pt>
    <dgm:pt modelId="{38041D85-6F25-479C-8E44-9BB174B1E61A}" type="pres">
      <dgm:prSet presAssocID="{19BBD7F2-6C4B-4C0A-B8D2-654B2473FA46}" presName="hierChild5" presStyleCnt="0"/>
      <dgm:spPr/>
    </dgm:pt>
    <dgm:pt modelId="{169916B4-41F7-4445-888A-6788989C6E59}" type="pres">
      <dgm:prSet presAssocID="{A7BEA5F8-2EF6-4DB9-9CCB-5C94DD750E95}" presName="Name37" presStyleLbl="parChTrans1D3" presStyleIdx="17" presStyleCnt="34"/>
      <dgm:spPr/>
    </dgm:pt>
    <dgm:pt modelId="{F36B45C3-E67D-47D6-BB44-3C4F397AF43A}" type="pres">
      <dgm:prSet presAssocID="{1EEFB4DE-A788-402A-BAD8-9A88D2E64045}" presName="hierRoot2" presStyleCnt="0">
        <dgm:presLayoutVars>
          <dgm:hierBranch val="init"/>
        </dgm:presLayoutVars>
      </dgm:prSet>
      <dgm:spPr/>
    </dgm:pt>
    <dgm:pt modelId="{D118BA57-772E-4FE8-9028-9E875E996CD2}" type="pres">
      <dgm:prSet presAssocID="{1EEFB4DE-A788-402A-BAD8-9A88D2E64045}" presName="rootComposite" presStyleCnt="0"/>
      <dgm:spPr/>
    </dgm:pt>
    <dgm:pt modelId="{CEE304D9-AAC0-4985-BE92-0B0A8A163502}" type="pres">
      <dgm:prSet presAssocID="{1EEFB4DE-A788-402A-BAD8-9A88D2E64045}" presName="rootText" presStyleLbl="node3" presStyleIdx="17" presStyleCnt="34">
        <dgm:presLayoutVars>
          <dgm:chPref val="3"/>
        </dgm:presLayoutVars>
      </dgm:prSet>
      <dgm:spPr/>
    </dgm:pt>
    <dgm:pt modelId="{DF21DE06-0F41-4383-A918-E593672593D1}" type="pres">
      <dgm:prSet presAssocID="{1EEFB4DE-A788-402A-BAD8-9A88D2E64045}" presName="rootConnector" presStyleLbl="node3" presStyleIdx="17" presStyleCnt="34"/>
      <dgm:spPr/>
    </dgm:pt>
    <dgm:pt modelId="{BEC29684-7861-4532-90E0-4148BDD8A297}" type="pres">
      <dgm:prSet presAssocID="{1EEFB4DE-A788-402A-BAD8-9A88D2E64045}" presName="hierChild4" presStyleCnt="0"/>
      <dgm:spPr/>
    </dgm:pt>
    <dgm:pt modelId="{12CB7600-661E-4E93-95C6-BBD54FE3493D}" type="pres">
      <dgm:prSet presAssocID="{1EEFB4DE-A788-402A-BAD8-9A88D2E64045}" presName="hierChild5" presStyleCnt="0"/>
      <dgm:spPr/>
    </dgm:pt>
    <dgm:pt modelId="{617EB143-28D8-4E0B-A9E4-ABAA6FFD8B9B}" type="pres">
      <dgm:prSet presAssocID="{6B53F14F-2996-4921-979F-4FF2A422F1D9}" presName="hierChild5" presStyleCnt="0"/>
      <dgm:spPr/>
    </dgm:pt>
    <dgm:pt modelId="{ECC49A6B-F6D6-47BD-8C46-51D7401DFEC8}" type="pres">
      <dgm:prSet presAssocID="{A22888A7-C78B-42BA-8E5C-49DB4C6F4E32}" presName="Name37" presStyleLbl="parChTrans1D2" presStyleIdx="6" presStyleCnt="12"/>
      <dgm:spPr/>
    </dgm:pt>
    <dgm:pt modelId="{6F963C92-E616-433E-8D50-FC33A068CD89}" type="pres">
      <dgm:prSet presAssocID="{CAE0AA27-11EA-4A48-A0B3-56623D33C92D}" presName="hierRoot2" presStyleCnt="0">
        <dgm:presLayoutVars>
          <dgm:hierBranch val="init"/>
        </dgm:presLayoutVars>
      </dgm:prSet>
      <dgm:spPr/>
    </dgm:pt>
    <dgm:pt modelId="{ABF2B6BA-96D6-43E9-827E-35AF1932AF4B}" type="pres">
      <dgm:prSet presAssocID="{CAE0AA27-11EA-4A48-A0B3-56623D33C92D}" presName="rootComposite" presStyleCnt="0"/>
      <dgm:spPr/>
    </dgm:pt>
    <dgm:pt modelId="{11F82AD4-294E-49A8-B8DB-5285F83EC46C}" type="pres">
      <dgm:prSet presAssocID="{CAE0AA27-11EA-4A48-A0B3-56623D33C92D}" presName="rootText" presStyleLbl="node2" presStyleIdx="6" presStyleCnt="12">
        <dgm:presLayoutVars>
          <dgm:chPref val="3"/>
        </dgm:presLayoutVars>
      </dgm:prSet>
      <dgm:spPr/>
    </dgm:pt>
    <dgm:pt modelId="{36D8AA9E-D849-4B27-8DED-4096C02F94E4}" type="pres">
      <dgm:prSet presAssocID="{CAE0AA27-11EA-4A48-A0B3-56623D33C92D}" presName="rootConnector" presStyleLbl="node2" presStyleIdx="6" presStyleCnt="12"/>
      <dgm:spPr/>
    </dgm:pt>
    <dgm:pt modelId="{1BFC697D-63B3-484C-A743-7303910FAB86}" type="pres">
      <dgm:prSet presAssocID="{CAE0AA27-11EA-4A48-A0B3-56623D33C92D}" presName="hierChild4" presStyleCnt="0"/>
      <dgm:spPr/>
    </dgm:pt>
    <dgm:pt modelId="{B7E80D5F-8F53-423E-A751-44252BFE7D7B}" type="pres">
      <dgm:prSet presAssocID="{3E2DE7F6-4B6E-4581-A395-CABEAF325D9A}" presName="Name37" presStyleLbl="parChTrans1D3" presStyleIdx="18" presStyleCnt="34"/>
      <dgm:spPr/>
    </dgm:pt>
    <dgm:pt modelId="{25C5EDE8-38C4-4B53-A96B-F5A3165213E2}" type="pres">
      <dgm:prSet presAssocID="{F33363D8-2AC9-4401-8E00-C6617A34FA6F}" presName="hierRoot2" presStyleCnt="0">
        <dgm:presLayoutVars>
          <dgm:hierBranch val="init"/>
        </dgm:presLayoutVars>
      </dgm:prSet>
      <dgm:spPr/>
    </dgm:pt>
    <dgm:pt modelId="{9132C4B5-5D95-49DD-9F89-F478FAC91AC9}" type="pres">
      <dgm:prSet presAssocID="{F33363D8-2AC9-4401-8E00-C6617A34FA6F}" presName="rootComposite" presStyleCnt="0"/>
      <dgm:spPr/>
    </dgm:pt>
    <dgm:pt modelId="{134BCED5-3E91-4005-8008-1B643DBCF88B}" type="pres">
      <dgm:prSet presAssocID="{F33363D8-2AC9-4401-8E00-C6617A34FA6F}" presName="rootText" presStyleLbl="node3" presStyleIdx="18" presStyleCnt="34">
        <dgm:presLayoutVars>
          <dgm:chPref val="3"/>
        </dgm:presLayoutVars>
      </dgm:prSet>
      <dgm:spPr/>
    </dgm:pt>
    <dgm:pt modelId="{0872DDC7-824B-4BEB-9775-FDF19EFA55E7}" type="pres">
      <dgm:prSet presAssocID="{F33363D8-2AC9-4401-8E00-C6617A34FA6F}" presName="rootConnector" presStyleLbl="node3" presStyleIdx="18" presStyleCnt="34"/>
      <dgm:spPr/>
    </dgm:pt>
    <dgm:pt modelId="{BB6E70DC-4257-490C-B789-34283760E9DB}" type="pres">
      <dgm:prSet presAssocID="{F33363D8-2AC9-4401-8E00-C6617A34FA6F}" presName="hierChild4" presStyleCnt="0"/>
      <dgm:spPr/>
    </dgm:pt>
    <dgm:pt modelId="{ED3CB861-AF39-4157-BF43-5953492D5540}" type="pres">
      <dgm:prSet presAssocID="{F33363D8-2AC9-4401-8E00-C6617A34FA6F}" presName="hierChild5" presStyleCnt="0"/>
      <dgm:spPr/>
    </dgm:pt>
    <dgm:pt modelId="{5F2E8647-DCC6-41D7-A6DF-2D01FF11CA96}" type="pres">
      <dgm:prSet presAssocID="{E6C2FFA0-F213-4AEB-90B0-927B5F4C516B}" presName="Name37" presStyleLbl="parChTrans1D3" presStyleIdx="19" presStyleCnt="34"/>
      <dgm:spPr/>
    </dgm:pt>
    <dgm:pt modelId="{4E06BEE7-3597-480A-97BF-21B4C7F90657}" type="pres">
      <dgm:prSet presAssocID="{C7819EF2-90A0-4DC9-8370-513D9EEB2793}" presName="hierRoot2" presStyleCnt="0">
        <dgm:presLayoutVars>
          <dgm:hierBranch val="init"/>
        </dgm:presLayoutVars>
      </dgm:prSet>
      <dgm:spPr/>
    </dgm:pt>
    <dgm:pt modelId="{EE564AE2-63F4-4B6D-B07D-398C590ECE8E}" type="pres">
      <dgm:prSet presAssocID="{C7819EF2-90A0-4DC9-8370-513D9EEB2793}" presName="rootComposite" presStyleCnt="0"/>
      <dgm:spPr/>
    </dgm:pt>
    <dgm:pt modelId="{20202431-74BF-4693-A446-00E27224F5EB}" type="pres">
      <dgm:prSet presAssocID="{C7819EF2-90A0-4DC9-8370-513D9EEB2793}" presName="rootText" presStyleLbl="node3" presStyleIdx="19" presStyleCnt="34">
        <dgm:presLayoutVars>
          <dgm:chPref val="3"/>
        </dgm:presLayoutVars>
      </dgm:prSet>
      <dgm:spPr/>
    </dgm:pt>
    <dgm:pt modelId="{22C165C4-800D-40CA-8DB7-A36CBCF674BA}" type="pres">
      <dgm:prSet presAssocID="{C7819EF2-90A0-4DC9-8370-513D9EEB2793}" presName="rootConnector" presStyleLbl="node3" presStyleIdx="19" presStyleCnt="34"/>
      <dgm:spPr/>
    </dgm:pt>
    <dgm:pt modelId="{79B53267-064A-4147-A91B-1BC5EDEEE294}" type="pres">
      <dgm:prSet presAssocID="{C7819EF2-90A0-4DC9-8370-513D9EEB2793}" presName="hierChild4" presStyleCnt="0"/>
      <dgm:spPr/>
    </dgm:pt>
    <dgm:pt modelId="{FDB5FDED-E042-48B0-9FA3-39DDA5328F51}" type="pres">
      <dgm:prSet presAssocID="{C7819EF2-90A0-4DC9-8370-513D9EEB2793}" presName="hierChild5" presStyleCnt="0"/>
      <dgm:spPr/>
    </dgm:pt>
    <dgm:pt modelId="{112FAE45-D266-4401-921E-1CCFD1DCD35B}" type="pres">
      <dgm:prSet presAssocID="{0EB5F4A4-0F76-4D02-86AF-023D31F1D429}" presName="Name37" presStyleLbl="parChTrans1D3" presStyleIdx="20" presStyleCnt="34"/>
      <dgm:spPr/>
    </dgm:pt>
    <dgm:pt modelId="{BBE9DDB8-87B7-4559-ABC9-FB796EDD0A44}" type="pres">
      <dgm:prSet presAssocID="{4FC6BEE0-493D-4241-8689-D8AD18F7000D}" presName="hierRoot2" presStyleCnt="0">
        <dgm:presLayoutVars>
          <dgm:hierBranch val="init"/>
        </dgm:presLayoutVars>
      </dgm:prSet>
      <dgm:spPr/>
    </dgm:pt>
    <dgm:pt modelId="{BC55B91D-10FC-4F93-8469-79BCAD3E5938}" type="pres">
      <dgm:prSet presAssocID="{4FC6BEE0-493D-4241-8689-D8AD18F7000D}" presName="rootComposite" presStyleCnt="0"/>
      <dgm:spPr/>
    </dgm:pt>
    <dgm:pt modelId="{133AE7F9-F239-4927-97A8-4C69B481F811}" type="pres">
      <dgm:prSet presAssocID="{4FC6BEE0-493D-4241-8689-D8AD18F7000D}" presName="rootText" presStyleLbl="node3" presStyleIdx="20" presStyleCnt="34">
        <dgm:presLayoutVars>
          <dgm:chPref val="3"/>
        </dgm:presLayoutVars>
      </dgm:prSet>
      <dgm:spPr/>
    </dgm:pt>
    <dgm:pt modelId="{DF663C1E-A9CF-44AF-AFCF-9FDD954AFBF0}" type="pres">
      <dgm:prSet presAssocID="{4FC6BEE0-493D-4241-8689-D8AD18F7000D}" presName="rootConnector" presStyleLbl="node3" presStyleIdx="20" presStyleCnt="34"/>
      <dgm:spPr/>
    </dgm:pt>
    <dgm:pt modelId="{350B1C90-1BB3-40B0-A9DC-F53AB0EE7C8D}" type="pres">
      <dgm:prSet presAssocID="{4FC6BEE0-493D-4241-8689-D8AD18F7000D}" presName="hierChild4" presStyleCnt="0"/>
      <dgm:spPr/>
    </dgm:pt>
    <dgm:pt modelId="{AB0EB22B-61C1-4EB3-B8CC-BCF3D12D3E99}" type="pres">
      <dgm:prSet presAssocID="{4FC6BEE0-493D-4241-8689-D8AD18F7000D}" presName="hierChild5" presStyleCnt="0"/>
      <dgm:spPr/>
    </dgm:pt>
    <dgm:pt modelId="{B0B6B164-8CE9-4B1F-A8E0-C065D32ED4E5}" type="pres">
      <dgm:prSet presAssocID="{CAE0AA27-11EA-4A48-A0B3-56623D33C92D}" presName="hierChild5" presStyleCnt="0"/>
      <dgm:spPr/>
    </dgm:pt>
    <dgm:pt modelId="{06DAA968-17FE-4295-892B-9B6F0DA5B0E6}" type="pres">
      <dgm:prSet presAssocID="{D4A1B359-BD60-4F6B-88A4-45D3B0BB350D}" presName="Name37" presStyleLbl="parChTrans1D2" presStyleIdx="7" presStyleCnt="12"/>
      <dgm:spPr/>
    </dgm:pt>
    <dgm:pt modelId="{D8FB448F-B7D7-4E99-8B23-6BEAD5D68481}" type="pres">
      <dgm:prSet presAssocID="{74914084-7F64-40CF-8A5C-33FE0D6BF388}" presName="hierRoot2" presStyleCnt="0">
        <dgm:presLayoutVars>
          <dgm:hierBranch val="init"/>
        </dgm:presLayoutVars>
      </dgm:prSet>
      <dgm:spPr/>
    </dgm:pt>
    <dgm:pt modelId="{609C6D0A-E5DB-493C-9D7E-A884C7BBD7F3}" type="pres">
      <dgm:prSet presAssocID="{74914084-7F64-40CF-8A5C-33FE0D6BF388}" presName="rootComposite" presStyleCnt="0"/>
      <dgm:spPr/>
    </dgm:pt>
    <dgm:pt modelId="{1343D727-A33C-400C-A3B9-8E2C02FB30F9}" type="pres">
      <dgm:prSet presAssocID="{74914084-7F64-40CF-8A5C-33FE0D6BF388}" presName="rootText" presStyleLbl="node2" presStyleIdx="7" presStyleCnt="12">
        <dgm:presLayoutVars>
          <dgm:chPref val="3"/>
        </dgm:presLayoutVars>
      </dgm:prSet>
      <dgm:spPr/>
    </dgm:pt>
    <dgm:pt modelId="{8104EC6D-3558-4750-9049-D537DD7C6D06}" type="pres">
      <dgm:prSet presAssocID="{74914084-7F64-40CF-8A5C-33FE0D6BF388}" presName="rootConnector" presStyleLbl="node2" presStyleIdx="7" presStyleCnt="12"/>
      <dgm:spPr/>
    </dgm:pt>
    <dgm:pt modelId="{7FA162F1-8DD3-41F1-9F94-27218ABF426A}" type="pres">
      <dgm:prSet presAssocID="{74914084-7F64-40CF-8A5C-33FE0D6BF388}" presName="hierChild4" presStyleCnt="0"/>
      <dgm:spPr/>
    </dgm:pt>
    <dgm:pt modelId="{F0648240-DA4A-49F3-B56C-ED5984905E48}" type="pres">
      <dgm:prSet presAssocID="{1A9D2F2A-50C6-4E12-B932-003B50796141}" presName="Name37" presStyleLbl="parChTrans1D3" presStyleIdx="21" presStyleCnt="34"/>
      <dgm:spPr/>
    </dgm:pt>
    <dgm:pt modelId="{E290EABD-EA98-435E-A389-09A3441A2A94}" type="pres">
      <dgm:prSet presAssocID="{D2AE7597-73CB-44E6-97E7-E5BA6853E516}" presName="hierRoot2" presStyleCnt="0">
        <dgm:presLayoutVars>
          <dgm:hierBranch val="init"/>
        </dgm:presLayoutVars>
      </dgm:prSet>
      <dgm:spPr/>
    </dgm:pt>
    <dgm:pt modelId="{A5334D3D-F58F-43B7-AB81-050ED21389F8}" type="pres">
      <dgm:prSet presAssocID="{D2AE7597-73CB-44E6-97E7-E5BA6853E516}" presName="rootComposite" presStyleCnt="0"/>
      <dgm:spPr/>
    </dgm:pt>
    <dgm:pt modelId="{69AB1029-E75E-4149-B5F9-932F6FBA0BA0}" type="pres">
      <dgm:prSet presAssocID="{D2AE7597-73CB-44E6-97E7-E5BA6853E516}" presName="rootText" presStyleLbl="node3" presStyleIdx="21" presStyleCnt="34">
        <dgm:presLayoutVars>
          <dgm:chPref val="3"/>
        </dgm:presLayoutVars>
      </dgm:prSet>
      <dgm:spPr/>
    </dgm:pt>
    <dgm:pt modelId="{85EE54AC-0FB1-4D61-910E-F2D2F23218F0}" type="pres">
      <dgm:prSet presAssocID="{D2AE7597-73CB-44E6-97E7-E5BA6853E516}" presName="rootConnector" presStyleLbl="node3" presStyleIdx="21" presStyleCnt="34"/>
      <dgm:spPr/>
    </dgm:pt>
    <dgm:pt modelId="{113D03BD-73C6-41DE-8B08-77561A708504}" type="pres">
      <dgm:prSet presAssocID="{D2AE7597-73CB-44E6-97E7-E5BA6853E516}" presName="hierChild4" presStyleCnt="0"/>
      <dgm:spPr/>
    </dgm:pt>
    <dgm:pt modelId="{72035E3A-8740-40A3-B69A-BBA899AEF6A1}" type="pres">
      <dgm:prSet presAssocID="{D2AE7597-73CB-44E6-97E7-E5BA6853E516}" presName="hierChild5" presStyleCnt="0"/>
      <dgm:spPr/>
    </dgm:pt>
    <dgm:pt modelId="{27CEC0D9-2530-48BD-9013-8C6E73C1F9D8}" type="pres">
      <dgm:prSet presAssocID="{64A30505-2089-4A30-B3E0-1ACE0EEFC046}" presName="Name37" presStyleLbl="parChTrans1D3" presStyleIdx="22" presStyleCnt="34"/>
      <dgm:spPr/>
    </dgm:pt>
    <dgm:pt modelId="{4ECF53E2-8A11-45D6-89C8-4822B814FAD3}" type="pres">
      <dgm:prSet presAssocID="{92DCADF9-90F7-4712-9FB3-6E7422D23784}" presName="hierRoot2" presStyleCnt="0">
        <dgm:presLayoutVars>
          <dgm:hierBranch val="init"/>
        </dgm:presLayoutVars>
      </dgm:prSet>
      <dgm:spPr/>
    </dgm:pt>
    <dgm:pt modelId="{BED2A484-7CEA-4396-B3B7-4F225F559133}" type="pres">
      <dgm:prSet presAssocID="{92DCADF9-90F7-4712-9FB3-6E7422D23784}" presName="rootComposite" presStyleCnt="0"/>
      <dgm:spPr/>
    </dgm:pt>
    <dgm:pt modelId="{452274EC-E483-4530-A8CA-8CA2E80C9218}" type="pres">
      <dgm:prSet presAssocID="{92DCADF9-90F7-4712-9FB3-6E7422D23784}" presName="rootText" presStyleLbl="node3" presStyleIdx="22" presStyleCnt="34">
        <dgm:presLayoutVars>
          <dgm:chPref val="3"/>
        </dgm:presLayoutVars>
      </dgm:prSet>
      <dgm:spPr/>
    </dgm:pt>
    <dgm:pt modelId="{B6D195CD-C91C-4B17-9F09-5EDC91459A08}" type="pres">
      <dgm:prSet presAssocID="{92DCADF9-90F7-4712-9FB3-6E7422D23784}" presName="rootConnector" presStyleLbl="node3" presStyleIdx="22" presStyleCnt="34"/>
      <dgm:spPr/>
    </dgm:pt>
    <dgm:pt modelId="{15D21B5B-3D37-404A-BC2F-E101B44073EE}" type="pres">
      <dgm:prSet presAssocID="{92DCADF9-90F7-4712-9FB3-6E7422D23784}" presName="hierChild4" presStyleCnt="0"/>
      <dgm:spPr/>
    </dgm:pt>
    <dgm:pt modelId="{09FA7DFD-7D2E-40CC-B02F-6BEDABE2FBD5}" type="pres">
      <dgm:prSet presAssocID="{92DCADF9-90F7-4712-9FB3-6E7422D23784}" presName="hierChild5" presStyleCnt="0"/>
      <dgm:spPr/>
    </dgm:pt>
    <dgm:pt modelId="{19A0435F-7A70-4289-B07E-DD27AF4911A5}" type="pres">
      <dgm:prSet presAssocID="{B8CDE594-C06D-4CF3-A2A6-DED67602E66C}" presName="Name37" presStyleLbl="parChTrans1D3" presStyleIdx="23" presStyleCnt="34"/>
      <dgm:spPr/>
    </dgm:pt>
    <dgm:pt modelId="{0ED485FE-1B5F-42C6-AEE8-F03E4293ED2B}" type="pres">
      <dgm:prSet presAssocID="{B90BCB23-9D65-4335-AB4D-9C061BD88A86}" presName="hierRoot2" presStyleCnt="0">
        <dgm:presLayoutVars>
          <dgm:hierBranch val="init"/>
        </dgm:presLayoutVars>
      </dgm:prSet>
      <dgm:spPr/>
    </dgm:pt>
    <dgm:pt modelId="{3EC2DB7F-ADA2-48EF-A555-7CCDE58A7B5D}" type="pres">
      <dgm:prSet presAssocID="{B90BCB23-9D65-4335-AB4D-9C061BD88A86}" presName="rootComposite" presStyleCnt="0"/>
      <dgm:spPr/>
    </dgm:pt>
    <dgm:pt modelId="{DE81FE9D-0209-49BE-9C15-63ED7B7B9EB0}" type="pres">
      <dgm:prSet presAssocID="{B90BCB23-9D65-4335-AB4D-9C061BD88A86}" presName="rootText" presStyleLbl="node3" presStyleIdx="23" presStyleCnt="34">
        <dgm:presLayoutVars>
          <dgm:chPref val="3"/>
        </dgm:presLayoutVars>
      </dgm:prSet>
      <dgm:spPr/>
    </dgm:pt>
    <dgm:pt modelId="{647E62B3-14A6-43B4-A2DA-F18FAE832EE6}" type="pres">
      <dgm:prSet presAssocID="{B90BCB23-9D65-4335-AB4D-9C061BD88A86}" presName="rootConnector" presStyleLbl="node3" presStyleIdx="23" presStyleCnt="34"/>
      <dgm:spPr/>
    </dgm:pt>
    <dgm:pt modelId="{82EEEED2-28AC-4BB3-A82E-51BFAD99B8D4}" type="pres">
      <dgm:prSet presAssocID="{B90BCB23-9D65-4335-AB4D-9C061BD88A86}" presName="hierChild4" presStyleCnt="0"/>
      <dgm:spPr/>
    </dgm:pt>
    <dgm:pt modelId="{2A4C2593-82AB-4AF9-AA9E-B083261ABD9C}" type="pres">
      <dgm:prSet presAssocID="{B90BCB23-9D65-4335-AB4D-9C061BD88A86}" presName="hierChild5" presStyleCnt="0"/>
      <dgm:spPr/>
    </dgm:pt>
    <dgm:pt modelId="{4F1B0056-89E8-4677-8A2E-E77AC70A6D91}" type="pres">
      <dgm:prSet presAssocID="{74914084-7F64-40CF-8A5C-33FE0D6BF388}" presName="hierChild5" presStyleCnt="0"/>
      <dgm:spPr/>
    </dgm:pt>
    <dgm:pt modelId="{5F2CE008-4728-48A4-A520-F7AC632514AC}" type="pres">
      <dgm:prSet presAssocID="{4E1DA3F8-EAB6-47F7-8537-6FDF3C5E7F77}" presName="Name37" presStyleLbl="parChTrans1D2" presStyleIdx="8" presStyleCnt="12"/>
      <dgm:spPr/>
    </dgm:pt>
    <dgm:pt modelId="{7E7E4CC9-9E25-4F51-BEBA-537FFC3C653D}" type="pres">
      <dgm:prSet presAssocID="{532B7722-4692-402F-8DCA-8CB778157C17}" presName="hierRoot2" presStyleCnt="0">
        <dgm:presLayoutVars>
          <dgm:hierBranch val="init"/>
        </dgm:presLayoutVars>
      </dgm:prSet>
      <dgm:spPr/>
    </dgm:pt>
    <dgm:pt modelId="{D94FFC3D-E4FB-4171-B11F-4F294D8255AA}" type="pres">
      <dgm:prSet presAssocID="{532B7722-4692-402F-8DCA-8CB778157C17}" presName="rootComposite" presStyleCnt="0"/>
      <dgm:spPr/>
    </dgm:pt>
    <dgm:pt modelId="{20CB30A4-E5D7-4F11-A612-CF499526379C}" type="pres">
      <dgm:prSet presAssocID="{532B7722-4692-402F-8DCA-8CB778157C17}" presName="rootText" presStyleLbl="node2" presStyleIdx="8" presStyleCnt="12">
        <dgm:presLayoutVars>
          <dgm:chPref val="3"/>
        </dgm:presLayoutVars>
      </dgm:prSet>
      <dgm:spPr/>
    </dgm:pt>
    <dgm:pt modelId="{7DC76C00-B7FB-4512-B686-8B67688B1022}" type="pres">
      <dgm:prSet presAssocID="{532B7722-4692-402F-8DCA-8CB778157C17}" presName="rootConnector" presStyleLbl="node2" presStyleIdx="8" presStyleCnt="12"/>
      <dgm:spPr/>
    </dgm:pt>
    <dgm:pt modelId="{A9C7D29F-4949-4C7D-900E-91EAC60AFC8D}" type="pres">
      <dgm:prSet presAssocID="{532B7722-4692-402F-8DCA-8CB778157C17}" presName="hierChild4" presStyleCnt="0"/>
      <dgm:spPr/>
    </dgm:pt>
    <dgm:pt modelId="{38516F4E-381B-4247-8DC0-C29B72339520}" type="pres">
      <dgm:prSet presAssocID="{CA3265C1-92B8-4532-9152-E255F394B7C8}" presName="Name37" presStyleLbl="parChTrans1D3" presStyleIdx="24" presStyleCnt="34"/>
      <dgm:spPr/>
    </dgm:pt>
    <dgm:pt modelId="{78F8DCF2-2426-4DD3-87A9-CE97021A6EEF}" type="pres">
      <dgm:prSet presAssocID="{029155E4-16E2-4DE7-B318-7E79B053028F}" presName="hierRoot2" presStyleCnt="0">
        <dgm:presLayoutVars>
          <dgm:hierBranch val="init"/>
        </dgm:presLayoutVars>
      </dgm:prSet>
      <dgm:spPr/>
    </dgm:pt>
    <dgm:pt modelId="{19E3B726-F99A-4FE2-93E4-799102BAD48C}" type="pres">
      <dgm:prSet presAssocID="{029155E4-16E2-4DE7-B318-7E79B053028F}" presName="rootComposite" presStyleCnt="0"/>
      <dgm:spPr/>
    </dgm:pt>
    <dgm:pt modelId="{85E521C6-8C9E-4BA9-B153-FAE3C613B0BE}" type="pres">
      <dgm:prSet presAssocID="{029155E4-16E2-4DE7-B318-7E79B053028F}" presName="rootText" presStyleLbl="node3" presStyleIdx="24" presStyleCnt="34">
        <dgm:presLayoutVars>
          <dgm:chPref val="3"/>
        </dgm:presLayoutVars>
      </dgm:prSet>
      <dgm:spPr/>
    </dgm:pt>
    <dgm:pt modelId="{D7851292-9BA2-4F5E-966A-728C21C8AE38}" type="pres">
      <dgm:prSet presAssocID="{029155E4-16E2-4DE7-B318-7E79B053028F}" presName="rootConnector" presStyleLbl="node3" presStyleIdx="24" presStyleCnt="34"/>
      <dgm:spPr/>
    </dgm:pt>
    <dgm:pt modelId="{6694159E-F0E9-4E69-8257-454C3987F36E}" type="pres">
      <dgm:prSet presAssocID="{029155E4-16E2-4DE7-B318-7E79B053028F}" presName="hierChild4" presStyleCnt="0"/>
      <dgm:spPr/>
    </dgm:pt>
    <dgm:pt modelId="{0B750390-D3FD-4D3B-A40A-CC121DC3B7CC}" type="pres">
      <dgm:prSet presAssocID="{029155E4-16E2-4DE7-B318-7E79B053028F}" presName="hierChild5" presStyleCnt="0"/>
      <dgm:spPr/>
    </dgm:pt>
    <dgm:pt modelId="{67509AD5-3E82-48E7-B789-28F62B9F6CD2}" type="pres">
      <dgm:prSet presAssocID="{38CA5602-83DB-4AAC-997B-E1107D6D64DE}" presName="Name37" presStyleLbl="parChTrans1D3" presStyleIdx="25" presStyleCnt="34"/>
      <dgm:spPr/>
    </dgm:pt>
    <dgm:pt modelId="{A7C18DD4-9778-4D36-9184-B7BCD4DB05BD}" type="pres">
      <dgm:prSet presAssocID="{077DA7FB-AC66-4F09-9CCA-2A2C4FD7900E}" presName="hierRoot2" presStyleCnt="0">
        <dgm:presLayoutVars>
          <dgm:hierBranch val="init"/>
        </dgm:presLayoutVars>
      </dgm:prSet>
      <dgm:spPr/>
    </dgm:pt>
    <dgm:pt modelId="{89BD364F-DE1C-48D8-B53B-5C1DF4457DE5}" type="pres">
      <dgm:prSet presAssocID="{077DA7FB-AC66-4F09-9CCA-2A2C4FD7900E}" presName="rootComposite" presStyleCnt="0"/>
      <dgm:spPr/>
    </dgm:pt>
    <dgm:pt modelId="{3A483930-F12C-49B4-A74D-AD0B2C82FE97}" type="pres">
      <dgm:prSet presAssocID="{077DA7FB-AC66-4F09-9CCA-2A2C4FD7900E}" presName="rootText" presStyleLbl="node3" presStyleIdx="25" presStyleCnt="34">
        <dgm:presLayoutVars>
          <dgm:chPref val="3"/>
        </dgm:presLayoutVars>
      </dgm:prSet>
      <dgm:spPr/>
    </dgm:pt>
    <dgm:pt modelId="{2293CC53-6ABA-4B8B-8201-C6C409580843}" type="pres">
      <dgm:prSet presAssocID="{077DA7FB-AC66-4F09-9CCA-2A2C4FD7900E}" presName="rootConnector" presStyleLbl="node3" presStyleIdx="25" presStyleCnt="34"/>
      <dgm:spPr/>
    </dgm:pt>
    <dgm:pt modelId="{FDB1E813-7517-4737-A08E-7E89B62F58A0}" type="pres">
      <dgm:prSet presAssocID="{077DA7FB-AC66-4F09-9CCA-2A2C4FD7900E}" presName="hierChild4" presStyleCnt="0"/>
      <dgm:spPr/>
    </dgm:pt>
    <dgm:pt modelId="{DCBBA0B0-9D22-43DF-98FE-4508FA0B75D9}" type="pres">
      <dgm:prSet presAssocID="{077DA7FB-AC66-4F09-9CCA-2A2C4FD7900E}" presName="hierChild5" presStyleCnt="0"/>
      <dgm:spPr/>
    </dgm:pt>
    <dgm:pt modelId="{BA43471D-91A1-4FE0-BB62-EA91849E01A3}" type="pres">
      <dgm:prSet presAssocID="{6633E4A1-22D8-48B5-A6F8-8B8B7AC29323}" presName="Name37" presStyleLbl="parChTrans1D3" presStyleIdx="26" presStyleCnt="34"/>
      <dgm:spPr/>
    </dgm:pt>
    <dgm:pt modelId="{A955F4E6-767B-4B34-A92B-042A4115E276}" type="pres">
      <dgm:prSet presAssocID="{D20A2ECE-0024-4759-8BC4-945E64975263}" presName="hierRoot2" presStyleCnt="0">
        <dgm:presLayoutVars>
          <dgm:hierBranch val="init"/>
        </dgm:presLayoutVars>
      </dgm:prSet>
      <dgm:spPr/>
    </dgm:pt>
    <dgm:pt modelId="{59814594-5DB7-48C5-956D-DDACFED753E3}" type="pres">
      <dgm:prSet presAssocID="{D20A2ECE-0024-4759-8BC4-945E64975263}" presName="rootComposite" presStyleCnt="0"/>
      <dgm:spPr/>
    </dgm:pt>
    <dgm:pt modelId="{AA2A0068-74B2-4004-BAD5-55D28571B6B2}" type="pres">
      <dgm:prSet presAssocID="{D20A2ECE-0024-4759-8BC4-945E64975263}" presName="rootText" presStyleLbl="node3" presStyleIdx="26" presStyleCnt="34">
        <dgm:presLayoutVars>
          <dgm:chPref val="3"/>
        </dgm:presLayoutVars>
      </dgm:prSet>
      <dgm:spPr/>
    </dgm:pt>
    <dgm:pt modelId="{D935D223-E5B8-4BFF-9A15-3A2DD1A261C7}" type="pres">
      <dgm:prSet presAssocID="{D20A2ECE-0024-4759-8BC4-945E64975263}" presName="rootConnector" presStyleLbl="node3" presStyleIdx="26" presStyleCnt="34"/>
      <dgm:spPr/>
    </dgm:pt>
    <dgm:pt modelId="{9657BF60-FDC0-400C-9076-093CFA7C4A65}" type="pres">
      <dgm:prSet presAssocID="{D20A2ECE-0024-4759-8BC4-945E64975263}" presName="hierChild4" presStyleCnt="0"/>
      <dgm:spPr/>
    </dgm:pt>
    <dgm:pt modelId="{BA7C587F-CC3D-497A-9D83-04BDAD44C330}" type="pres">
      <dgm:prSet presAssocID="{D20A2ECE-0024-4759-8BC4-945E64975263}" presName="hierChild5" presStyleCnt="0"/>
      <dgm:spPr/>
    </dgm:pt>
    <dgm:pt modelId="{68FA5D52-A771-4F0E-B662-526A86F7C56E}" type="pres">
      <dgm:prSet presAssocID="{532B7722-4692-402F-8DCA-8CB778157C17}" presName="hierChild5" presStyleCnt="0"/>
      <dgm:spPr/>
    </dgm:pt>
    <dgm:pt modelId="{FE096437-1D7B-41CD-A3E5-6AD4FCE6C092}" type="pres">
      <dgm:prSet presAssocID="{A181317A-CA34-437D-9D67-96C1542C0937}" presName="Name37" presStyleLbl="parChTrans1D2" presStyleIdx="9" presStyleCnt="12"/>
      <dgm:spPr/>
    </dgm:pt>
    <dgm:pt modelId="{CAD51C3F-C35A-416B-BC32-B54F1C741F72}" type="pres">
      <dgm:prSet presAssocID="{B96BBAB7-2E97-4708-B08E-9B8CDF33651E}" presName="hierRoot2" presStyleCnt="0">
        <dgm:presLayoutVars>
          <dgm:hierBranch val="init"/>
        </dgm:presLayoutVars>
      </dgm:prSet>
      <dgm:spPr/>
    </dgm:pt>
    <dgm:pt modelId="{56D955B6-3D19-449A-991B-041E912D2F27}" type="pres">
      <dgm:prSet presAssocID="{B96BBAB7-2E97-4708-B08E-9B8CDF33651E}" presName="rootComposite" presStyleCnt="0"/>
      <dgm:spPr/>
    </dgm:pt>
    <dgm:pt modelId="{7E8FB1CB-C76B-48CA-BFAA-A32039ABB049}" type="pres">
      <dgm:prSet presAssocID="{B96BBAB7-2E97-4708-B08E-9B8CDF33651E}" presName="rootText" presStyleLbl="node2" presStyleIdx="9" presStyleCnt="12">
        <dgm:presLayoutVars>
          <dgm:chPref val="3"/>
        </dgm:presLayoutVars>
      </dgm:prSet>
      <dgm:spPr/>
    </dgm:pt>
    <dgm:pt modelId="{1565220A-9F3A-4098-9CFD-D5BF6C0F656E}" type="pres">
      <dgm:prSet presAssocID="{B96BBAB7-2E97-4708-B08E-9B8CDF33651E}" presName="rootConnector" presStyleLbl="node2" presStyleIdx="9" presStyleCnt="12"/>
      <dgm:spPr/>
    </dgm:pt>
    <dgm:pt modelId="{11D201C5-2E02-4484-B1E7-1A8062948F50}" type="pres">
      <dgm:prSet presAssocID="{B96BBAB7-2E97-4708-B08E-9B8CDF33651E}" presName="hierChild4" presStyleCnt="0"/>
      <dgm:spPr/>
    </dgm:pt>
    <dgm:pt modelId="{A24D30A0-0430-4595-8574-08E5DE89065D}" type="pres">
      <dgm:prSet presAssocID="{F9507BF0-217B-49EC-9A10-8D9291778945}" presName="Name37" presStyleLbl="parChTrans1D3" presStyleIdx="27" presStyleCnt="34"/>
      <dgm:spPr/>
    </dgm:pt>
    <dgm:pt modelId="{7EED3B7E-41CD-476D-96A0-018A65801569}" type="pres">
      <dgm:prSet presAssocID="{1670081A-5AB0-4E67-B5C0-73C407742A17}" presName="hierRoot2" presStyleCnt="0">
        <dgm:presLayoutVars>
          <dgm:hierBranch val="init"/>
        </dgm:presLayoutVars>
      </dgm:prSet>
      <dgm:spPr/>
    </dgm:pt>
    <dgm:pt modelId="{D8C8D38E-CCED-45F6-BE53-5F8D9C5DF675}" type="pres">
      <dgm:prSet presAssocID="{1670081A-5AB0-4E67-B5C0-73C407742A17}" presName="rootComposite" presStyleCnt="0"/>
      <dgm:spPr/>
    </dgm:pt>
    <dgm:pt modelId="{F9DF807E-43F2-42CA-B6B5-322F72D06F08}" type="pres">
      <dgm:prSet presAssocID="{1670081A-5AB0-4E67-B5C0-73C407742A17}" presName="rootText" presStyleLbl="node3" presStyleIdx="27" presStyleCnt="34">
        <dgm:presLayoutVars>
          <dgm:chPref val="3"/>
        </dgm:presLayoutVars>
      </dgm:prSet>
      <dgm:spPr/>
    </dgm:pt>
    <dgm:pt modelId="{54AAD1E3-BF15-411B-AC36-FB32BBB0A98A}" type="pres">
      <dgm:prSet presAssocID="{1670081A-5AB0-4E67-B5C0-73C407742A17}" presName="rootConnector" presStyleLbl="node3" presStyleIdx="27" presStyleCnt="34"/>
      <dgm:spPr/>
    </dgm:pt>
    <dgm:pt modelId="{722974FA-E01D-4CB1-9447-B5DD42F40D50}" type="pres">
      <dgm:prSet presAssocID="{1670081A-5AB0-4E67-B5C0-73C407742A17}" presName="hierChild4" presStyleCnt="0"/>
      <dgm:spPr/>
    </dgm:pt>
    <dgm:pt modelId="{9299277A-26B6-4B12-A188-198869482695}" type="pres">
      <dgm:prSet presAssocID="{1670081A-5AB0-4E67-B5C0-73C407742A17}" presName="hierChild5" presStyleCnt="0"/>
      <dgm:spPr/>
    </dgm:pt>
    <dgm:pt modelId="{EF485B1B-85B6-4734-93A2-73C7084A2C2A}" type="pres">
      <dgm:prSet presAssocID="{A5F746AB-DF04-4FB1-92A3-2767DFF9F423}" presName="Name37" presStyleLbl="parChTrans1D3" presStyleIdx="28" presStyleCnt="34"/>
      <dgm:spPr/>
    </dgm:pt>
    <dgm:pt modelId="{A71A32B6-5BEC-4AAE-BEBE-95821151DA9A}" type="pres">
      <dgm:prSet presAssocID="{B1594E2A-5A54-4D2B-B3F7-155A327BC79D}" presName="hierRoot2" presStyleCnt="0">
        <dgm:presLayoutVars>
          <dgm:hierBranch val="init"/>
        </dgm:presLayoutVars>
      </dgm:prSet>
      <dgm:spPr/>
    </dgm:pt>
    <dgm:pt modelId="{438E4933-AF0D-462F-A9CB-70E7789684B7}" type="pres">
      <dgm:prSet presAssocID="{B1594E2A-5A54-4D2B-B3F7-155A327BC79D}" presName="rootComposite" presStyleCnt="0"/>
      <dgm:spPr/>
    </dgm:pt>
    <dgm:pt modelId="{4FDBF20B-C777-4E5F-BD29-0A39EA12B876}" type="pres">
      <dgm:prSet presAssocID="{B1594E2A-5A54-4D2B-B3F7-155A327BC79D}" presName="rootText" presStyleLbl="node3" presStyleIdx="28" presStyleCnt="34">
        <dgm:presLayoutVars>
          <dgm:chPref val="3"/>
        </dgm:presLayoutVars>
      </dgm:prSet>
      <dgm:spPr/>
    </dgm:pt>
    <dgm:pt modelId="{0CCA0EFC-DA1D-4FB8-872A-38F5D7DE11D7}" type="pres">
      <dgm:prSet presAssocID="{B1594E2A-5A54-4D2B-B3F7-155A327BC79D}" presName="rootConnector" presStyleLbl="node3" presStyleIdx="28" presStyleCnt="34"/>
      <dgm:spPr/>
    </dgm:pt>
    <dgm:pt modelId="{2CCDA13B-D966-4D8C-B99F-1D900841B9A0}" type="pres">
      <dgm:prSet presAssocID="{B1594E2A-5A54-4D2B-B3F7-155A327BC79D}" presName="hierChild4" presStyleCnt="0"/>
      <dgm:spPr/>
    </dgm:pt>
    <dgm:pt modelId="{D12CF5D8-92BC-447D-BC85-73B052928330}" type="pres">
      <dgm:prSet presAssocID="{B1594E2A-5A54-4D2B-B3F7-155A327BC79D}" presName="hierChild5" presStyleCnt="0"/>
      <dgm:spPr/>
    </dgm:pt>
    <dgm:pt modelId="{27252DD9-31E5-47A2-B94E-18B2A37853DC}" type="pres">
      <dgm:prSet presAssocID="{D5AA4683-D597-4C3A-AFAF-766F1136451C}" presName="Name37" presStyleLbl="parChTrans1D3" presStyleIdx="29" presStyleCnt="34"/>
      <dgm:spPr/>
    </dgm:pt>
    <dgm:pt modelId="{F321BD95-96D0-4096-BC57-13B664701DCE}" type="pres">
      <dgm:prSet presAssocID="{4705CE89-D081-41DC-B9E2-74A165815DED}" presName="hierRoot2" presStyleCnt="0">
        <dgm:presLayoutVars>
          <dgm:hierBranch val="init"/>
        </dgm:presLayoutVars>
      </dgm:prSet>
      <dgm:spPr/>
    </dgm:pt>
    <dgm:pt modelId="{AED67013-93A7-48CF-80D5-73D645DD3B76}" type="pres">
      <dgm:prSet presAssocID="{4705CE89-D081-41DC-B9E2-74A165815DED}" presName="rootComposite" presStyleCnt="0"/>
      <dgm:spPr/>
    </dgm:pt>
    <dgm:pt modelId="{4DC62C3F-4FE3-404B-A555-3F527A16B5AF}" type="pres">
      <dgm:prSet presAssocID="{4705CE89-D081-41DC-B9E2-74A165815DED}" presName="rootText" presStyleLbl="node3" presStyleIdx="29" presStyleCnt="34">
        <dgm:presLayoutVars>
          <dgm:chPref val="3"/>
        </dgm:presLayoutVars>
      </dgm:prSet>
      <dgm:spPr/>
    </dgm:pt>
    <dgm:pt modelId="{92999A85-83A3-4C64-BF7D-507392F6C8B2}" type="pres">
      <dgm:prSet presAssocID="{4705CE89-D081-41DC-B9E2-74A165815DED}" presName="rootConnector" presStyleLbl="node3" presStyleIdx="29" presStyleCnt="34"/>
      <dgm:spPr/>
    </dgm:pt>
    <dgm:pt modelId="{9D471181-CBC1-45AC-890F-BDAC1F9C315F}" type="pres">
      <dgm:prSet presAssocID="{4705CE89-D081-41DC-B9E2-74A165815DED}" presName="hierChild4" presStyleCnt="0"/>
      <dgm:spPr/>
    </dgm:pt>
    <dgm:pt modelId="{37523186-D06F-467C-ADE7-4FE12C961F02}" type="pres">
      <dgm:prSet presAssocID="{4705CE89-D081-41DC-B9E2-74A165815DED}" presName="hierChild5" presStyleCnt="0"/>
      <dgm:spPr/>
    </dgm:pt>
    <dgm:pt modelId="{3713ADC7-FF43-4BFD-AC84-A315B82D1C8B}" type="pres">
      <dgm:prSet presAssocID="{51EDC868-013B-4DDF-B682-E785CCD44EA7}" presName="Name37" presStyleLbl="parChTrans1D3" presStyleIdx="30" presStyleCnt="34"/>
      <dgm:spPr/>
    </dgm:pt>
    <dgm:pt modelId="{E381A201-020D-4858-9CE4-B4ED389553B3}" type="pres">
      <dgm:prSet presAssocID="{01F49934-E094-4308-B0CE-B2A3D7F2C939}" presName="hierRoot2" presStyleCnt="0">
        <dgm:presLayoutVars>
          <dgm:hierBranch val="init"/>
        </dgm:presLayoutVars>
      </dgm:prSet>
      <dgm:spPr/>
    </dgm:pt>
    <dgm:pt modelId="{B374652B-8740-4A0F-AD71-58FA0831160D}" type="pres">
      <dgm:prSet presAssocID="{01F49934-E094-4308-B0CE-B2A3D7F2C939}" presName="rootComposite" presStyleCnt="0"/>
      <dgm:spPr/>
    </dgm:pt>
    <dgm:pt modelId="{EAE2BE1A-C7DA-4FA2-BF5C-5C529603D706}" type="pres">
      <dgm:prSet presAssocID="{01F49934-E094-4308-B0CE-B2A3D7F2C939}" presName="rootText" presStyleLbl="node3" presStyleIdx="30" presStyleCnt="34">
        <dgm:presLayoutVars>
          <dgm:chPref val="3"/>
        </dgm:presLayoutVars>
      </dgm:prSet>
      <dgm:spPr/>
    </dgm:pt>
    <dgm:pt modelId="{8AA03645-9A70-482F-B3E2-373457525856}" type="pres">
      <dgm:prSet presAssocID="{01F49934-E094-4308-B0CE-B2A3D7F2C939}" presName="rootConnector" presStyleLbl="node3" presStyleIdx="30" presStyleCnt="34"/>
      <dgm:spPr/>
    </dgm:pt>
    <dgm:pt modelId="{89CFCC18-DB4D-4B2D-9E03-51FECFD1B3B1}" type="pres">
      <dgm:prSet presAssocID="{01F49934-E094-4308-B0CE-B2A3D7F2C939}" presName="hierChild4" presStyleCnt="0"/>
      <dgm:spPr/>
    </dgm:pt>
    <dgm:pt modelId="{07FA91E6-862C-43D8-B317-2C0781FCC7D2}" type="pres">
      <dgm:prSet presAssocID="{01F49934-E094-4308-B0CE-B2A3D7F2C939}" presName="hierChild5" presStyleCnt="0"/>
      <dgm:spPr/>
    </dgm:pt>
    <dgm:pt modelId="{4041740E-03D7-4895-BF06-CE80986F3EE2}" type="pres">
      <dgm:prSet presAssocID="{B96BBAB7-2E97-4708-B08E-9B8CDF33651E}" presName="hierChild5" presStyleCnt="0"/>
      <dgm:spPr/>
    </dgm:pt>
    <dgm:pt modelId="{7028FF3D-B9F7-48D6-96D0-F62342F18540}" type="pres">
      <dgm:prSet presAssocID="{2853ED6F-24AA-4B8F-B5AA-1BC19639387C}" presName="Name37" presStyleLbl="parChTrans1D2" presStyleIdx="10" presStyleCnt="12"/>
      <dgm:spPr/>
    </dgm:pt>
    <dgm:pt modelId="{1416C202-3579-4935-9361-B3E1CFF9797D}" type="pres">
      <dgm:prSet presAssocID="{9786397F-5BC3-4AC1-96BC-5018D2533AB8}" presName="hierRoot2" presStyleCnt="0">
        <dgm:presLayoutVars>
          <dgm:hierBranch val="init"/>
        </dgm:presLayoutVars>
      </dgm:prSet>
      <dgm:spPr/>
    </dgm:pt>
    <dgm:pt modelId="{DEDFE06F-0886-41B0-948F-BCDF5FDDB60B}" type="pres">
      <dgm:prSet presAssocID="{9786397F-5BC3-4AC1-96BC-5018D2533AB8}" presName="rootComposite" presStyleCnt="0"/>
      <dgm:spPr/>
    </dgm:pt>
    <dgm:pt modelId="{F8EF84D0-F435-4585-B10A-FE26CF70480C}" type="pres">
      <dgm:prSet presAssocID="{9786397F-5BC3-4AC1-96BC-5018D2533AB8}" presName="rootText" presStyleLbl="node2" presStyleIdx="10" presStyleCnt="12">
        <dgm:presLayoutVars>
          <dgm:chPref val="3"/>
        </dgm:presLayoutVars>
      </dgm:prSet>
      <dgm:spPr/>
    </dgm:pt>
    <dgm:pt modelId="{2866DD25-6B74-4550-BC24-CE39B09B6558}" type="pres">
      <dgm:prSet presAssocID="{9786397F-5BC3-4AC1-96BC-5018D2533AB8}" presName="rootConnector" presStyleLbl="node2" presStyleIdx="10" presStyleCnt="12"/>
      <dgm:spPr/>
    </dgm:pt>
    <dgm:pt modelId="{7B75CAE7-E1E4-49D4-9F0B-885CCC27AFB5}" type="pres">
      <dgm:prSet presAssocID="{9786397F-5BC3-4AC1-96BC-5018D2533AB8}" presName="hierChild4" presStyleCnt="0"/>
      <dgm:spPr/>
    </dgm:pt>
    <dgm:pt modelId="{FC5A38EC-5A45-463B-97A5-1D906ABEB12F}" type="pres">
      <dgm:prSet presAssocID="{0268828D-149F-40BF-B660-B85CBADEABAE}" presName="Name37" presStyleLbl="parChTrans1D3" presStyleIdx="31" presStyleCnt="34"/>
      <dgm:spPr/>
    </dgm:pt>
    <dgm:pt modelId="{ACFAFE33-FBF6-47CA-906D-6775F26F0306}" type="pres">
      <dgm:prSet presAssocID="{2438C009-8E86-4359-A837-A4D2DCE495C8}" presName="hierRoot2" presStyleCnt="0">
        <dgm:presLayoutVars>
          <dgm:hierBranch val="init"/>
        </dgm:presLayoutVars>
      </dgm:prSet>
      <dgm:spPr/>
    </dgm:pt>
    <dgm:pt modelId="{BCED3122-BF2B-4A4D-B98C-E7CAC12E3D6C}" type="pres">
      <dgm:prSet presAssocID="{2438C009-8E86-4359-A837-A4D2DCE495C8}" presName="rootComposite" presStyleCnt="0"/>
      <dgm:spPr/>
    </dgm:pt>
    <dgm:pt modelId="{73028BD4-6ACA-4F6E-826A-FE7C29954A41}" type="pres">
      <dgm:prSet presAssocID="{2438C009-8E86-4359-A837-A4D2DCE495C8}" presName="rootText" presStyleLbl="node3" presStyleIdx="31" presStyleCnt="34">
        <dgm:presLayoutVars>
          <dgm:chPref val="3"/>
        </dgm:presLayoutVars>
      </dgm:prSet>
      <dgm:spPr/>
    </dgm:pt>
    <dgm:pt modelId="{0293F960-6727-4D0D-BEFD-A7A93BA49854}" type="pres">
      <dgm:prSet presAssocID="{2438C009-8E86-4359-A837-A4D2DCE495C8}" presName="rootConnector" presStyleLbl="node3" presStyleIdx="31" presStyleCnt="34"/>
      <dgm:spPr/>
    </dgm:pt>
    <dgm:pt modelId="{B66B7BE9-B14F-4A02-950B-3BAFCD1205EB}" type="pres">
      <dgm:prSet presAssocID="{2438C009-8E86-4359-A837-A4D2DCE495C8}" presName="hierChild4" presStyleCnt="0"/>
      <dgm:spPr/>
    </dgm:pt>
    <dgm:pt modelId="{6B70862B-C9B6-4AFA-8734-BCE97D31BF33}" type="pres">
      <dgm:prSet presAssocID="{2438C009-8E86-4359-A837-A4D2DCE495C8}" presName="hierChild5" presStyleCnt="0"/>
      <dgm:spPr/>
    </dgm:pt>
    <dgm:pt modelId="{0262E0A6-C5A7-4C65-9B16-C25E65E7FEDB}" type="pres">
      <dgm:prSet presAssocID="{3C9BE88E-AA1F-4F71-A79A-E9AA7842FCD5}" presName="Name37" presStyleLbl="parChTrans1D3" presStyleIdx="32" presStyleCnt="34"/>
      <dgm:spPr/>
    </dgm:pt>
    <dgm:pt modelId="{1C87B4C1-7A0A-4033-B4A8-C571DE97B9A5}" type="pres">
      <dgm:prSet presAssocID="{25048BE2-40FC-4CB3-B42A-A6F9C1B56B8C}" presName="hierRoot2" presStyleCnt="0">
        <dgm:presLayoutVars>
          <dgm:hierBranch val="init"/>
        </dgm:presLayoutVars>
      </dgm:prSet>
      <dgm:spPr/>
    </dgm:pt>
    <dgm:pt modelId="{37FA47AD-A425-4670-A040-5D6C1DED1FD1}" type="pres">
      <dgm:prSet presAssocID="{25048BE2-40FC-4CB3-B42A-A6F9C1B56B8C}" presName="rootComposite" presStyleCnt="0"/>
      <dgm:spPr/>
    </dgm:pt>
    <dgm:pt modelId="{D4773EFE-7132-45F0-87EF-2547C398052D}" type="pres">
      <dgm:prSet presAssocID="{25048BE2-40FC-4CB3-B42A-A6F9C1B56B8C}" presName="rootText" presStyleLbl="node3" presStyleIdx="32" presStyleCnt="34">
        <dgm:presLayoutVars>
          <dgm:chPref val="3"/>
        </dgm:presLayoutVars>
      </dgm:prSet>
      <dgm:spPr/>
    </dgm:pt>
    <dgm:pt modelId="{9A0CEA4E-47E7-456F-85DE-7A2E80C87ECF}" type="pres">
      <dgm:prSet presAssocID="{25048BE2-40FC-4CB3-B42A-A6F9C1B56B8C}" presName="rootConnector" presStyleLbl="node3" presStyleIdx="32" presStyleCnt="34"/>
      <dgm:spPr/>
    </dgm:pt>
    <dgm:pt modelId="{68D51CB2-6325-4707-92A3-130BD0030255}" type="pres">
      <dgm:prSet presAssocID="{25048BE2-40FC-4CB3-B42A-A6F9C1B56B8C}" presName="hierChild4" presStyleCnt="0"/>
      <dgm:spPr/>
    </dgm:pt>
    <dgm:pt modelId="{864B7108-B3CB-4EBC-BC69-095E96505EF9}" type="pres">
      <dgm:prSet presAssocID="{25048BE2-40FC-4CB3-B42A-A6F9C1B56B8C}" presName="hierChild5" presStyleCnt="0"/>
      <dgm:spPr/>
    </dgm:pt>
    <dgm:pt modelId="{AD67A14F-60C4-4D3C-BB06-D5F7A4B004AE}" type="pres">
      <dgm:prSet presAssocID="{9786397F-5BC3-4AC1-96BC-5018D2533AB8}" presName="hierChild5" presStyleCnt="0"/>
      <dgm:spPr/>
    </dgm:pt>
    <dgm:pt modelId="{6B33C9EB-4833-45B1-BB94-2C4592573338}" type="pres">
      <dgm:prSet presAssocID="{45723FBE-69B7-40DC-AC20-75961C0CBBD2}" presName="Name37" presStyleLbl="parChTrans1D2" presStyleIdx="11" presStyleCnt="12"/>
      <dgm:spPr/>
    </dgm:pt>
    <dgm:pt modelId="{8CD26290-CC85-4CC9-99E5-5534B0169242}" type="pres">
      <dgm:prSet presAssocID="{C580BCD5-8D43-44EC-AB7A-3CC7995A91DB}" presName="hierRoot2" presStyleCnt="0">
        <dgm:presLayoutVars>
          <dgm:hierBranch val="init"/>
        </dgm:presLayoutVars>
      </dgm:prSet>
      <dgm:spPr/>
    </dgm:pt>
    <dgm:pt modelId="{ADEF5588-113E-4BFE-8432-88233F65AF2F}" type="pres">
      <dgm:prSet presAssocID="{C580BCD5-8D43-44EC-AB7A-3CC7995A91DB}" presName="rootComposite" presStyleCnt="0"/>
      <dgm:spPr/>
    </dgm:pt>
    <dgm:pt modelId="{C5A8A402-35C2-4F5B-A34F-15B16850AB5A}" type="pres">
      <dgm:prSet presAssocID="{C580BCD5-8D43-44EC-AB7A-3CC7995A91DB}" presName="rootText" presStyleLbl="node2" presStyleIdx="11" presStyleCnt="12">
        <dgm:presLayoutVars>
          <dgm:chPref val="3"/>
        </dgm:presLayoutVars>
      </dgm:prSet>
      <dgm:spPr/>
    </dgm:pt>
    <dgm:pt modelId="{297B5B6A-4ECB-489C-A4C7-8EF2BA434BFB}" type="pres">
      <dgm:prSet presAssocID="{C580BCD5-8D43-44EC-AB7A-3CC7995A91DB}" presName="rootConnector" presStyleLbl="node2" presStyleIdx="11" presStyleCnt="12"/>
      <dgm:spPr/>
    </dgm:pt>
    <dgm:pt modelId="{1D47858E-B371-4855-B067-32938A345EED}" type="pres">
      <dgm:prSet presAssocID="{C580BCD5-8D43-44EC-AB7A-3CC7995A91DB}" presName="hierChild4" presStyleCnt="0"/>
      <dgm:spPr/>
    </dgm:pt>
    <dgm:pt modelId="{1637633A-7B2A-4A42-969C-E851E6918719}" type="pres">
      <dgm:prSet presAssocID="{E6F539BF-509F-40C6-BD86-E6CA9F2CA2D3}" presName="Name37" presStyleLbl="parChTrans1D3" presStyleIdx="33" presStyleCnt="34"/>
      <dgm:spPr/>
    </dgm:pt>
    <dgm:pt modelId="{C9CE40CB-C073-4FA9-A965-87BB9E03F5D7}" type="pres">
      <dgm:prSet presAssocID="{B451E895-EDE3-4C7B-982E-2D47A0FDF8FA}" presName="hierRoot2" presStyleCnt="0">
        <dgm:presLayoutVars>
          <dgm:hierBranch val="init"/>
        </dgm:presLayoutVars>
      </dgm:prSet>
      <dgm:spPr/>
    </dgm:pt>
    <dgm:pt modelId="{432DCE2F-8BD0-4115-934D-273732E77CE6}" type="pres">
      <dgm:prSet presAssocID="{B451E895-EDE3-4C7B-982E-2D47A0FDF8FA}" presName="rootComposite" presStyleCnt="0"/>
      <dgm:spPr/>
    </dgm:pt>
    <dgm:pt modelId="{0C0B5FEA-D499-43C7-83B4-28321544D17E}" type="pres">
      <dgm:prSet presAssocID="{B451E895-EDE3-4C7B-982E-2D47A0FDF8FA}" presName="rootText" presStyleLbl="node3" presStyleIdx="33" presStyleCnt="34">
        <dgm:presLayoutVars>
          <dgm:chPref val="3"/>
        </dgm:presLayoutVars>
      </dgm:prSet>
      <dgm:spPr/>
    </dgm:pt>
    <dgm:pt modelId="{1C439770-5A14-4BEA-8166-01087A379FC5}" type="pres">
      <dgm:prSet presAssocID="{B451E895-EDE3-4C7B-982E-2D47A0FDF8FA}" presName="rootConnector" presStyleLbl="node3" presStyleIdx="33" presStyleCnt="34"/>
      <dgm:spPr/>
    </dgm:pt>
    <dgm:pt modelId="{B1B7C532-9537-431B-AF7D-14C6C216C5FC}" type="pres">
      <dgm:prSet presAssocID="{B451E895-EDE3-4C7B-982E-2D47A0FDF8FA}" presName="hierChild4" presStyleCnt="0"/>
      <dgm:spPr/>
    </dgm:pt>
    <dgm:pt modelId="{96D32918-7A6C-4AA8-8C23-6439E746FE06}" type="pres">
      <dgm:prSet presAssocID="{B451E895-EDE3-4C7B-982E-2D47A0FDF8FA}" presName="hierChild5" presStyleCnt="0"/>
      <dgm:spPr/>
    </dgm:pt>
    <dgm:pt modelId="{7DF6B05D-59CF-4708-BDC2-474BDF00D88F}" type="pres">
      <dgm:prSet presAssocID="{C580BCD5-8D43-44EC-AB7A-3CC7995A91DB}" presName="hierChild5" presStyleCnt="0"/>
      <dgm:spPr/>
    </dgm:pt>
    <dgm:pt modelId="{0981ED4D-8635-4EE2-AC90-CD0B77DE5CF9}" type="pres">
      <dgm:prSet presAssocID="{4E1FB169-3D1F-4CCE-B686-17864D87E4BF}" presName="hierChild3" presStyleCnt="0"/>
      <dgm:spPr/>
    </dgm:pt>
  </dgm:ptLst>
  <dgm:cxnLst>
    <dgm:cxn modelId="{497EDA00-192D-4FCC-AD44-847464D9DFCF}" type="presOf" srcId="{DD7C71EB-3DCD-47F6-A34A-A3AFB26E2293}" destId="{01B17181-DB0C-4AA5-9837-A15AD01A927D}" srcOrd="0" destOrd="0" presId="urn:microsoft.com/office/officeart/2005/8/layout/orgChart1"/>
    <dgm:cxn modelId="{212B5802-015A-4BEC-9EB1-59EE4D8B4E65}" type="presOf" srcId="{0268828D-149F-40BF-B660-B85CBADEABAE}" destId="{FC5A38EC-5A45-463B-97A5-1D906ABEB12F}" srcOrd="0" destOrd="0" presId="urn:microsoft.com/office/officeart/2005/8/layout/orgChart1"/>
    <dgm:cxn modelId="{1E9EE002-0E84-4A3C-AB48-EA3581EF5386}" type="presOf" srcId="{64A30505-2089-4A30-B3E0-1ACE0EEFC046}" destId="{27CEC0D9-2530-48BD-9013-8C6E73C1F9D8}" srcOrd="0" destOrd="0" presId="urn:microsoft.com/office/officeart/2005/8/layout/orgChart1"/>
    <dgm:cxn modelId="{62204003-1C73-42C0-8B90-76A4BC4B9735}" type="presOf" srcId="{A22888A7-C78B-42BA-8E5C-49DB4C6F4E32}" destId="{ECC49A6B-F6D6-47BD-8C46-51D7401DFEC8}" srcOrd="0" destOrd="0" presId="urn:microsoft.com/office/officeart/2005/8/layout/orgChart1"/>
    <dgm:cxn modelId="{9B87C409-B6EA-4DF5-84C3-C478B2076F53}" srcId="{4E1FB169-3D1F-4CCE-B686-17864D87E4BF}" destId="{B251CD16-36F2-4CC1-8474-EFD075FD33E1}" srcOrd="1" destOrd="0" parTransId="{ADC04A8B-B0CE-42E3-A469-D89B6E8A7990}" sibTransId="{8DBEB84F-C55F-4D33-94A3-E11966650DF5}"/>
    <dgm:cxn modelId="{413E590A-CB52-430E-8510-BA7EA71FE52C}" type="presOf" srcId="{07C3AD17-3E11-4B1B-9818-00E3ACCAF5BA}" destId="{92785797-CFE2-4263-B784-48C49002AED4}" srcOrd="0" destOrd="0" presId="urn:microsoft.com/office/officeart/2005/8/layout/orgChart1"/>
    <dgm:cxn modelId="{C7D8590C-5088-4805-8B93-B3F39285C775}" type="presOf" srcId="{60FB51A0-72E3-4231-A8C0-0111C4817A80}" destId="{D2303A3E-05B7-4629-9C52-D2F47A1D8C63}" srcOrd="1" destOrd="0" presId="urn:microsoft.com/office/officeart/2005/8/layout/orgChart1"/>
    <dgm:cxn modelId="{BD63350E-0EB3-436E-8CB5-A86FEA61BF04}" type="presOf" srcId="{532B7722-4692-402F-8DCA-8CB778157C17}" destId="{7DC76C00-B7FB-4512-B686-8B67688B1022}" srcOrd="1" destOrd="0" presId="urn:microsoft.com/office/officeart/2005/8/layout/orgChart1"/>
    <dgm:cxn modelId="{832D9D0E-7F58-4EEE-8521-2CAF691C48CC}" type="presOf" srcId="{4705CE89-D081-41DC-B9E2-74A165815DED}" destId="{92999A85-83A3-4C64-BF7D-507392F6C8B2}" srcOrd="1" destOrd="0" presId="urn:microsoft.com/office/officeart/2005/8/layout/orgChart1"/>
    <dgm:cxn modelId="{04F0FF0E-8E94-43CE-BD2C-DCD86720A8B7}" type="presOf" srcId="{D20A2ECE-0024-4759-8BC4-945E64975263}" destId="{D935D223-E5B8-4BFF-9A15-3A2DD1A261C7}" srcOrd="1" destOrd="0" presId="urn:microsoft.com/office/officeart/2005/8/layout/orgChart1"/>
    <dgm:cxn modelId="{45AF5A14-09B6-449D-A32F-06FC87AC1F7F}" type="presOf" srcId="{7A8CCC0D-7C14-4BAF-B10B-9721B2730E10}" destId="{692839A3-CA28-4C97-B366-794198921C4A}" srcOrd="0" destOrd="0" presId="urn:microsoft.com/office/officeart/2005/8/layout/orgChart1"/>
    <dgm:cxn modelId="{4B29CF18-E296-43ED-BC54-68D9F8F8033C}" srcId="{8653BFD9-01B0-4B66-BC68-8987997DF0DE}" destId="{FCDB54B6-A65E-4561-9D99-803DFEB4379C}" srcOrd="0" destOrd="0" parTransId="{6B193B1B-AA06-4C86-8CFB-81B671FF1A60}" sibTransId="{35CDA50F-5071-40B3-95DF-A896679FD649}"/>
    <dgm:cxn modelId="{5E89511A-8A4C-4094-9B3C-76D8CF0AD948}" type="presOf" srcId="{D2AE7597-73CB-44E6-97E7-E5BA6853E516}" destId="{69AB1029-E75E-4149-B5F9-932F6FBA0BA0}" srcOrd="0" destOrd="0" presId="urn:microsoft.com/office/officeart/2005/8/layout/orgChart1"/>
    <dgm:cxn modelId="{8BCD8E1A-F196-41C3-947A-D30E1794823B}" type="presOf" srcId="{21FC222A-D200-404B-A89F-D41C504BF385}" destId="{086E721A-6B62-467E-A231-7734167CB233}" srcOrd="0" destOrd="0" presId="urn:microsoft.com/office/officeart/2005/8/layout/orgChart1"/>
    <dgm:cxn modelId="{B1A4901A-E8EC-4061-A02B-01F38B553C4B}" srcId="{4E1FB169-3D1F-4CCE-B686-17864D87E4BF}" destId="{CAE0AA27-11EA-4A48-A0B3-56623D33C92D}" srcOrd="6" destOrd="0" parTransId="{A22888A7-C78B-42BA-8E5C-49DB4C6F4E32}" sibTransId="{53222C94-521F-4885-B947-B19B93B26F75}"/>
    <dgm:cxn modelId="{778FBD1C-BA01-4EC0-BA4E-FDF8D64439C5}" type="presOf" srcId="{C7819EF2-90A0-4DC9-8370-513D9EEB2793}" destId="{22C165C4-800D-40CA-8DB7-A36CBCF674BA}" srcOrd="1" destOrd="0" presId="urn:microsoft.com/office/officeart/2005/8/layout/orgChart1"/>
    <dgm:cxn modelId="{C05EF81C-8EE7-46F3-B24B-3CB6F484A08E}" srcId="{74914084-7F64-40CF-8A5C-33FE0D6BF388}" destId="{B90BCB23-9D65-4335-AB4D-9C061BD88A86}" srcOrd="2" destOrd="0" parTransId="{B8CDE594-C06D-4CF3-A2A6-DED67602E66C}" sibTransId="{9CFA9467-E6CD-46A2-91E2-F70A8F1D5C41}"/>
    <dgm:cxn modelId="{9987A01D-1C8E-4037-9D98-C4C29662AC9B}" type="presOf" srcId="{01F49934-E094-4308-B0CE-B2A3D7F2C939}" destId="{EAE2BE1A-C7DA-4FA2-BF5C-5C529603D706}" srcOrd="0" destOrd="0" presId="urn:microsoft.com/office/officeart/2005/8/layout/orgChart1"/>
    <dgm:cxn modelId="{4889831E-3E2E-4B52-B251-23D497D6BCFD}" type="presOf" srcId="{A5F746AB-DF04-4FB1-92A3-2767DFF9F423}" destId="{EF485B1B-85B6-4734-93A2-73C7084A2C2A}" srcOrd="0" destOrd="0" presId="urn:microsoft.com/office/officeart/2005/8/layout/orgChart1"/>
    <dgm:cxn modelId="{14C56920-B989-49DA-8D70-41E73B7D1DCB}" type="presOf" srcId="{CD258C11-4EB1-4551-A393-FBBF968EDB9B}" destId="{C6D3F04F-C8EA-486B-B3B2-463504784831}" srcOrd="0" destOrd="0" presId="urn:microsoft.com/office/officeart/2005/8/layout/orgChart1"/>
    <dgm:cxn modelId="{78BFB520-44B8-4E9C-82EB-F759919A9FF6}" type="presOf" srcId="{E6C2FFA0-F213-4AEB-90B0-927B5F4C516B}" destId="{5F2E8647-DCC6-41D7-A6DF-2D01FF11CA96}" srcOrd="0" destOrd="0" presId="urn:microsoft.com/office/officeart/2005/8/layout/orgChart1"/>
    <dgm:cxn modelId="{50DE7021-8D73-4DDE-8C98-99F8CAFAD0E5}" type="presOf" srcId="{2D4CBF07-F308-446C-A9EC-4EABA94D4E12}" destId="{A63B9441-6AD0-49C7-8039-0F4E99B5C111}" srcOrd="0" destOrd="0" presId="urn:microsoft.com/office/officeart/2005/8/layout/orgChart1"/>
    <dgm:cxn modelId="{2F06CA22-7C31-4046-9F89-1F954F0F35F9}" type="presOf" srcId="{CD664B06-745D-4068-9789-CDC05F6525A8}" destId="{141C21EB-0E45-4B28-90D7-30BB287968BD}" srcOrd="0" destOrd="0" presId="urn:microsoft.com/office/officeart/2005/8/layout/orgChart1"/>
    <dgm:cxn modelId="{4FD39424-5284-4758-82E8-BFFFDC88C9D6}" srcId="{B251CD16-36F2-4CC1-8474-EFD075FD33E1}" destId="{CD664B06-745D-4068-9789-CDC05F6525A8}" srcOrd="0" destOrd="0" parTransId="{D1BF50AA-B5D7-4D57-889B-D9A0854E9449}" sibTransId="{A97138CB-8FF5-4235-9103-0340FFDCF121}"/>
    <dgm:cxn modelId="{BD195D25-5368-41F4-AE6E-62B294856FBD}" type="presOf" srcId="{9220D1EA-C462-45CF-B06F-4EBEC0CE14E2}" destId="{0BED899E-D4F1-4786-B7DF-775C3BBC318E}" srcOrd="0" destOrd="0" presId="urn:microsoft.com/office/officeart/2005/8/layout/orgChart1"/>
    <dgm:cxn modelId="{E14F8026-2250-4193-91D4-5B8A51F1D33F}" srcId="{5E4B93E6-27E0-451A-8682-88B777D586CA}" destId="{4E1FB169-3D1F-4CCE-B686-17864D87E4BF}" srcOrd="0" destOrd="0" parTransId="{83661157-5E1D-4366-908B-15144B92E872}" sibTransId="{48CAA7A5-C4AC-45BA-8201-4134423CE640}"/>
    <dgm:cxn modelId="{7D888226-9460-449E-9B2E-1DECBDDFE6EA}" type="presOf" srcId="{4E1DA3F8-EAB6-47F7-8537-6FDF3C5E7F77}" destId="{5F2CE008-4728-48A4-A520-F7AC632514AC}" srcOrd="0" destOrd="0" presId="urn:microsoft.com/office/officeart/2005/8/layout/orgChart1"/>
    <dgm:cxn modelId="{8B894328-305B-4EEE-B574-A95B8319DAEE}" type="presOf" srcId="{2438C009-8E86-4359-A837-A4D2DCE495C8}" destId="{73028BD4-6ACA-4F6E-826A-FE7C29954A41}" srcOrd="0" destOrd="0" presId="urn:microsoft.com/office/officeart/2005/8/layout/orgChart1"/>
    <dgm:cxn modelId="{48D05728-369E-4085-9961-26CE3FC9CE55}" type="presOf" srcId="{74914084-7F64-40CF-8A5C-33FE0D6BF388}" destId="{8104EC6D-3558-4750-9049-D537DD7C6D06}" srcOrd="1" destOrd="0" presId="urn:microsoft.com/office/officeart/2005/8/layout/orgChart1"/>
    <dgm:cxn modelId="{2FDE8D2C-92FE-4301-A5DA-AA912597E424}" type="presOf" srcId="{A181317A-CA34-437D-9D67-96C1542C0937}" destId="{FE096437-1D7B-41CD-A3E5-6AD4FCE6C092}" srcOrd="0" destOrd="0" presId="urn:microsoft.com/office/officeart/2005/8/layout/orgChart1"/>
    <dgm:cxn modelId="{B54E592E-121C-4DAA-82EE-12A1CCE365B6}" srcId="{B251CD16-36F2-4CC1-8474-EFD075FD33E1}" destId="{92415648-9933-46AC-9398-2AD8D22F72B5}" srcOrd="2" destOrd="0" parTransId="{99971343-A62A-4E77-B327-DCDFA1525279}" sibTransId="{D96EBB93-9A60-48EF-9599-401B168491E5}"/>
    <dgm:cxn modelId="{CDC42A2F-5293-45B6-ACAC-A05CF63B8061}" type="presOf" srcId="{8FA1EB5A-C633-416B-8AFE-36D888AF9BED}" destId="{62BE8909-67C3-4CB1-9F83-FB74904CD8D2}" srcOrd="1" destOrd="0" presId="urn:microsoft.com/office/officeart/2005/8/layout/orgChart1"/>
    <dgm:cxn modelId="{D11C3E2F-C90E-49B4-8FB8-D8A5168B9375}" srcId="{CAE0AA27-11EA-4A48-A0B3-56623D33C92D}" destId="{4FC6BEE0-493D-4241-8689-D8AD18F7000D}" srcOrd="2" destOrd="0" parTransId="{0EB5F4A4-0F76-4D02-86AF-023D31F1D429}" sibTransId="{AD18DD90-7A0D-41CC-B139-1D514488193B}"/>
    <dgm:cxn modelId="{F64AE92F-113F-40DA-AF6D-9D46C2420CF2}" type="presOf" srcId="{38CA5602-83DB-4AAC-997B-E1107D6D64DE}" destId="{67509AD5-3E82-48E7-B789-28F62B9F6CD2}" srcOrd="0" destOrd="0" presId="urn:microsoft.com/office/officeart/2005/8/layout/orgChart1"/>
    <dgm:cxn modelId="{B21F8C30-301E-4B3F-AE14-2E7B06722DA4}" type="presOf" srcId="{B251CD16-36F2-4CC1-8474-EFD075FD33E1}" destId="{4BF719F1-FCA0-478F-9086-54851656295A}" srcOrd="0" destOrd="0" presId="urn:microsoft.com/office/officeart/2005/8/layout/orgChart1"/>
    <dgm:cxn modelId="{90FA4431-E588-486B-ABF5-453558AA09E9}" type="presOf" srcId="{B2CD90DA-9F78-438C-A1DD-EE83F06C9500}" destId="{8D03914D-B348-4422-9B6C-8917406BAE48}" srcOrd="1" destOrd="0" presId="urn:microsoft.com/office/officeart/2005/8/layout/orgChart1"/>
    <dgm:cxn modelId="{FDAD8A31-A9C1-4FE6-B4ED-7E858D495526}" type="presOf" srcId="{F24D7333-204C-459F-BB51-AF281C475AC6}" destId="{A360619D-5BF3-4E38-BA27-C43B5C1D43A4}" srcOrd="0" destOrd="0" presId="urn:microsoft.com/office/officeart/2005/8/layout/orgChart1"/>
    <dgm:cxn modelId="{D6F91237-35F5-4109-8D40-E550933C2123}" srcId="{07C3AD17-3E11-4B1B-9818-00E3ACCAF5BA}" destId="{0AC362DB-1B29-45C1-BB00-58AEF7B190A2}" srcOrd="2" destOrd="0" parTransId="{0A27C2C5-D509-48B6-9CB0-00800816DEEA}" sibTransId="{BEFFD4A6-D8CC-4C25-80EF-D07CEC4F6F1A}"/>
    <dgm:cxn modelId="{63FE9E39-8422-483A-88E2-DEE5C8A5C91F}" srcId="{B383DC3D-B8A9-4896-AECC-C80723D8FE4C}" destId="{2D4CBF07-F308-446C-A9EC-4EABA94D4E12}" srcOrd="1" destOrd="0" parTransId="{EC80A655-85C3-4B87-8484-1D3D33AEF118}" sibTransId="{20C86191-7A7E-4736-8CA9-17E7D2BC4FFC}"/>
    <dgm:cxn modelId="{E36C123B-24C1-4D09-878A-F7C2E1C0EB0B}" srcId="{9786397F-5BC3-4AC1-96BC-5018D2533AB8}" destId="{2438C009-8E86-4359-A837-A4D2DCE495C8}" srcOrd="0" destOrd="0" parTransId="{0268828D-149F-40BF-B660-B85CBADEABAE}" sibTransId="{D4D37896-3886-47C7-9A0C-0E5EEC24319F}"/>
    <dgm:cxn modelId="{C78E533D-4D43-4998-A6AE-029A56D122B4}" type="presOf" srcId="{B90BCB23-9D65-4335-AB4D-9C061BD88A86}" destId="{647E62B3-14A6-43B4-A2DA-F18FAE832EE6}" srcOrd="1" destOrd="0" presId="urn:microsoft.com/office/officeart/2005/8/layout/orgChart1"/>
    <dgm:cxn modelId="{43B6213E-C05F-4F0B-82FB-E02996401A6A}" type="presOf" srcId="{E6F539BF-509F-40C6-BD86-E6CA9F2CA2D3}" destId="{1637633A-7B2A-4A42-969C-E851E6918719}" srcOrd="0" destOrd="0" presId="urn:microsoft.com/office/officeart/2005/8/layout/orgChart1"/>
    <dgm:cxn modelId="{1D91A440-F8BC-428A-94FD-7711ABC460D2}" type="presOf" srcId="{532B7722-4692-402F-8DCA-8CB778157C17}" destId="{20CB30A4-E5D7-4F11-A612-CF499526379C}" srcOrd="0" destOrd="0" presId="urn:microsoft.com/office/officeart/2005/8/layout/orgChart1"/>
    <dgm:cxn modelId="{67A57A5B-A1C0-489A-96F7-A33BD3700E2C}" srcId="{74914084-7F64-40CF-8A5C-33FE0D6BF388}" destId="{D2AE7597-73CB-44E6-97E7-E5BA6853E516}" srcOrd="0" destOrd="0" parTransId="{1A9D2F2A-50C6-4E12-B932-003B50796141}" sibTransId="{B6F807CF-CA13-4725-839E-389BE19D1112}"/>
    <dgm:cxn modelId="{3573975D-64C4-4303-BBBB-ED92BBF7794B}" type="presOf" srcId="{7A8CCC0D-7C14-4BAF-B10B-9721B2730E10}" destId="{7BFD665B-BF56-4027-9BBA-DE0926B56386}" srcOrd="1" destOrd="0" presId="urn:microsoft.com/office/officeart/2005/8/layout/orgChart1"/>
    <dgm:cxn modelId="{6E1A055E-E904-4B41-9201-1A5F83E63D7F}" type="presOf" srcId="{01F49934-E094-4308-B0CE-B2A3D7F2C939}" destId="{8AA03645-9A70-482F-B3E2-373457525856}" srcOrd="1" destOrd="0" presId="urn:microsoft.com/office/officeart/2005/8/layout/orgChart1"/>
    <dgm:cxn modelId="{D2D3A560-CA74-4C2F-86F6-055466B6DBB8}" type="presOf" srcId="{4E1FB169-3D1F-4CCE-B686-17864D87E4BF}" destId="{1E229239-3FE7-4E00-B66D-B9B1B24AFF63}" srcOrd="0" destOrd="0" presId="urn:microsoft.com/office/officeart/2005/8/layout/orgChart1"/>
    <dgm:cxn modelId="{07CF2141-48A6-44B7-956B-F465C67D3001}" type="presOf" srcId="{0927C6E8-56EA-49B9-92A4-FA1A8199E4BA}" destId="{9A16E255-000B-4BD0-9CDF-3B026FD07146}" srcOrd="1" destOrd="0" presId="urn:microsoft.com/office/officeart/2005/8/layout/orgChart1"/>
    <dgm:cxn modelId="{8A43E861-3BF0-44A2-BA73-0B1A044A3AAA}" type="presOf" srcId="{1670081A-5AB0-4E67-B5C0-73C407742A17}" destId="{F9DF807E-43F2-42CA-B6B5-322F72D06F08}" srcOrd="0" destOrd="0" presId="urn:microsoft.com/office/officeart/2005/8/layout/orgChart1"/>
    <dgm:cxn modelId="{EF625C42-10B2-4436-966C-CF505321A83E}" srcId="{4E1FB169-3D1F-4CCE-B686-17864D87E4BF}" destId="{60FB51A0-72E3-4231-A8C0-0111C4817A80}" srcOrd="0" destOrd="0" parTransId="{9B8DF0E7-1DE0-422B-8792-B66A86D49103}" sibTransId="{4E9D69B2-D254-4D50-ABE5-B6F9BA3D0C05}"/>
    <dgm:cxn modelId="{5A4CCC62-2F88-4A3A-AB10-15E0F97AB97A}" type="presOf" srcId="{D4A1B359-BD60-4F6B-88A4-45D3B0BB350D}" destId="{06DAA968-17FE-4295-892B-9B6F0DA5B0E6}" srcOrd="0" destOrd="0" presId="urn:microsoft.com/office/officeart/2005/8/layout/orgChart1"/>
    <dgm:cxn modelId="{AB304B43-4B59-48AE-BA2E-240458302052}" type="presOf" srcId="{B451E895-EDE3-4C7B-982E-2D47A0FDF8FA}" destId="{1C439770-5A14-4BEA-8166-01087A379FC5}" srcOrd="1" destOrd="0" presId="urn:microsoft.com/office/officeart/2005/8/layout/orgChart1"/>
    <dgm:cxn modelId="{2A890B44-D109-4E38-A48C-B13CADDBA644}" srcId="{4E1FB169-3D1F-4CCE-B686-17864D87E4BF}" destId="{74914084-7F64-40CF-8A5C-33FE0D6BF388}" srcOrd="7" destOrd="0" parTransId="{D4A1B359-BD60-4F6B-88A4-45D3B0BB350D}" sibTransId="{EB80E0DA-6FA2-4D53-B6ED-870815CDC4A7}"/>
    <dgm:cxn modelId="{BB828B44-7371-4C08-8696-718FC29D1CC0}" type="presOf" srcId="{8653BFD9-01B0-4B66-BC68-8987997DF0DE}" destId="{642F0DA9-A489-4910-A332-448851C95F33}" srcOrd="0" destOrd="0" presId="urn:microsoft.com/office/officeart/2005/8/layout/orgChart1"/>
    <dgm:cxn modelId="{AB188E64-CB31-49F5-9E88-1FCFF2948EC5}" type="presOf" srcId="{C580BCD5-8D43-44EC-AB7A-3CC7995A91DB}" destId="{C5A8A402-35C2-4F5B-A34F-15B16850AB5A}" srcOrd="0" destOrd="0" presId="urn:microsoft.com/office/officeart/2005/8/layout/orgChart1"/>
    <dgm:cxn modelId="{BB8F2C45-D8CE-4609-A151-36F3F268AA09}" type="presOf" srcId="{3E2DE7F6-4B6E-4581-A395-CABEAF325D9A}" destId="{B7E80D5F-8F53-423E-A751-44252BFE7D7B}" srcOrd="0" destOrd="0" presId="urn:microsoft.com/office/officeart/2005/8/layout/orgChart1"/>
    <dgm:cxn modelId="{82B74945-7158-4B9D-B5F9-4306EEF1F524}" type="presOf" srcId="{C580BCD5-8D43-44EC-AB7A-3CC7995A91DB}" destId="{297B5B6A-4ECB-489C-A4C7-8EF2BA434BFB}" srcOrd="1" destOrd="0" presId="urn:microsoft.com/office/officeart/2005/8/layout/orgChart1"/>
    <dgm:cxn modelId="{1F8AF666-2AEF-4899-B1DA-A481DC58E7F8}" type="presOf" srcId="{99971343-A62A-4E77-B327-DCDFA1525279}" destId="{E2848AA2-3DE0-4DAA-B075-2C66D73CA28F}" srcOrd="0" destOrd="0" presId="urn:microsoft.com/office/officeart/2005/8/layout/orgChart1"/>
    <dgm:cxn modelId="{08716D49-3FCB-496D-8CBA-CFFBD8EB9873}" srcId="{4E1FB169-3D1F-4CCE-B686-17864D87E4BF}" destId="{B383DC3D-B8A9-4896-AECC-C80723D8FE4C}" srcOrd="3" destOrd="0" parTransId="{7FA7FBEA-15BD-40AB-88B9-9DDDFD13B609}" sibTransId="{0B947F60-A607-49FD-9727-774C51BDA4F8}"/>
    <dgm:cxn modelId="{B5D2114C-3802-4993-867C-EA72FEA1A094}" type="presOf" srcId="{859C194E-99D4-46DA-873D-D2BC3E47B13A}" destId="{3E60BC35-E2E3-4575-87DD-9C9E73C555B1}" srcOrd="0" destOrd="0" presId="urn:microsoft.com/office/officeart/2005/8/layout/orgChart1"/>
    <dgm:cxn modelId="{12DDBC6C-94EE-4E44-8462-F6ADABB2C665}" srcId="{4E1FB169-3D1F-4CCE-B686-17864D87E4BF}" destId="{8653BFD9-01B0-4B66-BC68-8987997DF0DE}" srcOrd="4" destOrd="0" parTransId="{CD258C11-4EB1-4551-A393-FBBF968EDB9B}" sibTransId="{44D09256-0A79-46A3-ADE6-57A3A752681D}"/>
    <dgm:cxn modelId="{251CF06C-7766-47FA-AEE8-BA987004CF9B}" srcId="{B96BBAB7-2E97-4708-B08E-9B8CDF33651E}" destId="{01F49934-E094-4308-B0CE-B2A3D7F2C939}" srcOrd="3" destOrd="0" parTransId="{51EDC868-013B-4DDF-B682-E785CCD44EA7}" sibTransId="{4E5ACB23-2E08-411B-8581-48EC3CFE47A4}"/>
    <dgm:cxn modelId="{FBC4216D-6AA0-4D8E-B011-B09842A915E1}" type="presOf" srcId="{6B53F14F-2996-4921-979F-4FF2A422F1D9}" destId="{EC4A17E7-4DDB-4756-8E64-161B00BB1C5F}" srcOrd="0" destOrd="0" presId="urn:microsoft.com/office/officeart/2005/8/layout/orgChart1"/>
    <dgm:cxn modelId="{ED2A604E-F7D6-4CF0-A6F9-0B8958239B0C}" type="presOf" srcId="{F95B9AB1-782C-4DAC-AF88-3EB40CD71339}" destId="{BE075298-FEF4-4FC5-AB3C-757E1A524FCB}" srcOrd="0" destOrd="0" presId="urn:microsoft.com/office/officeart/2005/8/layout/orgChart1"/>
    <dgm:cxn modelId="{3AD7966E-982F-4714-98E3-0342E4AD9EC1}" type="presOf" srcId="{859C194E-99D4-46DA-873D-D2BC3E47B13A}" destId="{74435135-A5FE-4BC2-8E14-7408AC73C30D}" srcOrd="1" destOrd="0" presId="urn:microsoft.com/office/officeart/2005/8/layout/orgChart1"/>
    <dgm:cxn modelId="{B2293C50-AC1A-443C-8682-326456F72E4F}" type="presOf" srcId="{B451E895-EDE3-4C7B-982E-2D47A0FDF8FA}" destId="{0C0B5FEA-D499-43C7-83B4-28321544D17E}" srcOrd="0" destOrd="0" presId="urn:microsoft.com/office/officeart/2005/8/layout/orgChart1"/>
    <dgm:cxn modelId="{3E641271-AE69-4272-8B74-B1DFF58F50AF}" srcId="{6B53F14F-2996-4921-979F-4FF2A422F1D9}" destId="{1EEFB4DE-A788-402A-BAD8-9A88D2E64045}" srcOrd="1" destOrd="0" parTransId="{A7BEA5F8-2EF6-4DB9-9CCB-5C94DD750E95}" sibTransId="{D62E73FD-7D74-43BE-9AD1-C42F58FB3C40}"/>
    <dgm:cxn modelId="{04555671-FBCA-4EEE-9DD1-B628D2F73C64}" type="presOf" srcId="{B1594E2A-5A54-4D2B-B3F7-155A327BC79D}" destId="{0CCA0EFC-DA1D-4FB8-872A-38F5D7DE11D7}" srcOrd="1" destOrd="0" presId="urn:microsoft.com/office/officeart/2005/8/layout/orgChart1"/>
    <dgm:cxn modelId="{7ABC3572-9A1F-4ECE-A74A-C3334D0EB6CA}" type="presOf" srcId="{25048BE2-40FC-4CB3-B42A-A6F9C1B56B8C}" destId="{9A0CEA4E-47E7-456F-85DE-7A2E80C87ECF}" srcOrd="1" destOrd="0" presId="urn:microsoft.com/office/officeart/2005/8/layout/orgChart1"/>
    <dgm:cxn modelId="{3A4FD572-2A77-4446-96AE-02D71382D618}" type="presOf" srcId="{9786397F-5BC3-4AC1-96BC-5018D2533AB8}" destId="{2866DD25-6B74-4550-BC24-CE39B09B6558}" srcOrd="1" destOrd="0" presId="urn:microsoft.com/office/officeart/2005/8/layout/orgChart1"/>
    <dgm:cxn modelId="{CDBC0D74-294B-41D4-B059-022106EF9F81}" type="presOf" srcId="{077DA7FB-AC66-4F09-9CCA-2A2C4FD7900E}" destId="{2293CC53-6ABA-4B8B-8201-C6C409580843}" srcOrd="1" destOrd="0" presId="urn:microsoft.com/office/officeart/2005/8/layout/orgChart1"/>
    <dgm:cxn modelId="{34C58C54-634D-4D2A-B69D-CC0009643C8D}" srcId="{60FB51A0-72E3-4231-A8C0-0111C4817A80}" destId="{21FC222A-D200-404B-A89F-D41C504BF385}" srcOrd="3" destOrd="0" parTransId="{9782D07F-244D-4206-A10D-9ABDE63866D8}" sibTransId="{A2EF84EC-CA5B-4070-9F40-C60C74BF5B96}"/>
    <dgm:cxn modelId="{A853E676-CDD7-4C1B-A784-2E88916B2B5A}" type="presOf" srcId="{87B11745-17A2-4BEE-880D-83F68AAFBBDA}" destId="{FDB657F2-2010-4DFE-89FE-2161ECDFC680}" srcOrd="0" destOrd="0" presId="urn:microsoft.com/office/officeart/2005/8/layout/orgChart1"/>
    <dgm:cxn modelId="{A66DB657-8E44-4974-8019-98CAAA03EB4B}" srcId="{9786397F-5BC3-4AC1-96BC-5018D2533AB8}" destId="{25048BE2-40FC-4CB3-B42A-A6F9C1B56B8C}" srcOrd="1" destOrd="0" parTransId="{3C9BE88E-AA1F-4F71-A79A-E9AA7842FCD5}" sibTransId="{ECA13D4A-AA8B-4DA3-97C6-A0A14B9F2533}"/>
    <dgm:cxn modelId="{86A7D657-0177-4D8B-88F7-3C54C5DCE65B}" type="presOf" srcId="{C7819EF2-90A0-4DC9-8370-513D9EEB2793}" destId="{20202431-74BF-4693-A446-00E27224F5EB}" srcOrd="0" destOrd="0" presId="urn:microsoft.com/office/officeart/2005/8/layout/orgChart1"/>
    <dgm:cxn modelId="{F0E95278-222C-4359-994D-3C8BB801E444}" type="presOf" srcId="{9E70202A-1766-452E-81BF-E7E45C393F97}" destId="{4012FA12-97C7-4F16-952D-A9EC1543E8BE}" srcOrd="1" destOrd="0" presId="urn:microsoft.com/office/officeart/2005/8/layout/orgChart1"/>
    <dgm:cxn modelId="{FACEBD78-3E7C-4FCF-8452-B39A6A2C785D}" type="presOf" srcId="{B2CD90DA-9F78-438C-A1DD-EE83F06C9500}" destId="{B1E94620-308F-4C80-AB5A-D0638B69AC7F}" srcOrd="0" destOrd="0" presId="urn:microsoft.com/office/officeart/2005/8/layout/orgChart1"/>
    <dgm:cxn modelId="{428F115A-BB2C-4266-B158-2603A0F5B0D9}" srcId="{532B7722-4692-402F-8DCA-8CB778157C17}" destId="{D20A2ECE-0024-4759-8BC4-945E64975263}" srcOrd="2" destOrd="0" parTransId="{6633E4A1-22D8-48B5-A6F8-8B8B7AC29323}" sibTransId="{C4DAB620-6A23-491B-9C84-F9015E45BB5A}"/>
    <dgm:cxn modelId="{14AAF45A-C2D6-4DAA-AEFD-7D18C74011A7}" type="presOf" srcId="{EC80A655-85C3-4B87-8484-1D3D33AEF118}" destId="{737826A5-1B4F-4E17-9535-F27C9C9D9F79}" srcOrd="0" destOrd="0" presId="urn:microsoft.com/office/officeart/2005/8/layout/orgChart1"/>
    <dgm:cxn modelId="{962F007C-23AE-4242-901F-079BD6BD80B0}" type="presOf" srcId="{029155E4-16E2-4DE7-B318-7E79B053028F}" destId="{D7851292-9BA2-4F5E-966A-728C21C8AE38}" srcOrd="1" destOrd="0" presId="urn:microsoft.com/office/officeart/2005/8/layout/orgChart1"/>
    <dgm:cxn modelId="{6BDB2F7C-3C8A-48FA-81F8-C0E17E0F6DEB}" type="presOf" srcId="{6633E4A1-22D8-48B5-A6F8-8B8B7AC29323}" destId="{BA43471D-91A1-4FE0-BB62-EA91849E01A3}" srcOrd="0" destOrd="0" presId="urn:microsoft.com/office/officeart/2005/8/layout/orgChart1"/>
    <dgm:cxn modelId="{74968E7C-8F17-4427-B151-C488560555AB}" srcId="{CAE0AA27-11EA-4A48-A0B3-56623D33C92D}" destId="{C7819EF2-90A0-4DC9-8370-513D9EEB2793}" srcOrd="1" destOrd="0" parTransId="{E6C2FFA0-F213-4AEB-90B0-927B5F4C516B}" sibTransId="{E232F2E3-950F-4999-9130-F8F288F2BD5B}"/>
    <dgm:cxn modelId="{F2F6597D-A30E-4E9F-BD00-BFA1425298C5}" srcId="{6B53F14F-2996-4921-979F-4FF2A422F1D9}" destId="{19BBD7F2-6C4B-4C0A-B8D2-654B2473FA46}" srcOrd="0" destOrd="0" parTransId="{66B33A39-41F2-4EBC-8D39-DE77E42E59DD}" sibTransId="{623BB510-816A-4A02-A500-DBD06FB129C9}"/>
    <dgm:cxn modelId="{57BB287F-A6A2-49B8-B1B3-40E3123BC37E}" srcId="{B251CD16-36F2-4CC1-8474-EFD075FD33E1}" destId="{9E70202A-1766-452E-81BF-E7E45C393F97}" srcOrd="1" destOrd="0" parTransId="{46B60C20-5CF7-4EB4-96C5-ED85A9A334E9}" sibTransId="{C9A8F79B-3143-4018-B142-B80FA4F8A580}"/>
    <dgm:cxn modelId="{075D7081-745C-491E-A0A4-B297DA8BE26E}" type="presOf" srcId="{0AC362DB-1B29-45C1-BB00-58AEF7B190A2}" destId="{251AD71C-E033-47CE-A7D7-79F2DB09FDDA}" srcOrd="1" destOrd="0" presId="urn:microsoft.com/office/officeart/2005/8/layout/orgChart1"/>
    <dgm:cxn modelId="{D99CCF81-643A-479F-9BFB-4114D876EFC7}" type="presOf" srcId="{60FB51A0-72E3-4231-A8C0-0111C4817A80}" destId="{C2E2C92A-27AF-4B43-8F8F-DB6F59532B68}" srcOrd="0" destOrd="0" presId="urn:microsoft.com/office/officeart/2005/8/layout/orgChart1"/>
    <dgm:cxn modelId="{6C757F84-714A-47DE-8684-B750015EC33D}" type="presOf" srcId="{9782D07F-244D-4206-A10D-9ABDE63866D8}" destId="{77033AA4-5A70-450E-B9C2-173E3BC0CF16}" srcOrd="0" destOrd="0" presId="urn:microsoft.com/office/officeart/2005/8/layout/orgChart1"/>
    <dgm:cxn modelId="{32C9FA84-8920-434A-B1B5-E6254F64F415}" type="presOf" srcId="{4E1FB169-3D1F-4CCE-B686-17864D87E4BF}" destId="{BF8392C8-3C00-4A26-9064-2E7311231BD6}" srcOrd="1" destOrd="0" presId="urn:microsoft.com/office/officeart/2005/8/layout/orgChart1"/>
    <dgm:cxn modelId="{881E4A86-9C0E-47C2-A798-4598E64BA373}" type="presOf" srcId="{4FC6BEE0-493D-4241-8689-D8AD18F7000D}" destId="{DF663C1E-A9CF-44AF-AFCF-9FDD954AFBF0}" srcOrd="1" destOrd="0" presId="urn:microsoft.com/office/officeart/2005/8/layout/orgChart1"/>
    <dgm:cxn modelId="{F3679C89-FE95-4D8D-AE66-2A2F717CDF1D}" type="presOf" srcId="{CAE0AA27-11EA-4A48-A0B3-56623D33C92D}" destId="{36D8AA9E-D849-4B27-8DED-4096C02F94E4}" srcOrd="1" destOrd="0" presId="urn:microsoft.com/office/officeart/2005/8/layout/orgChart1"/>
    <dgm:cxn modelId="{95AFF08A-FFDD-4917-BE7B-257CBD2F704F}" type="presOf" srcId="{19BBD7F2-6C4B-4C0A-B8D2-654B2473FA46}" destId="{7D5E8C20-5279-49BB-B8AE-09CF7156E261}" srcOrd="0" destOrd="0" presId="urn:microsoft.com/office/officeart/2005/8/layout/orgChart1"/>
    <dgm:cxn modelId="{7975598B-A68F-49A4-8ADE-3A75FA32081E}" type="presOf" srcId="{6B67FFD3-EEF4-448F-8D35-95E41B605B23}" destId="{1B234B0A-09BF-4830-95C5-78EB29955A34}" srcOrd="0" destOrd="0" presId="urn:microsoft.com/office/officeart/2005/8/layout/orgChart1"/>
    <dgm:cxn modelId="{F2DECB8B-F307-4206-B247-21FAB1D0ED59}" type="presOf" srcId="{46B60C20-5CF7-4EB4-96C5-ED85A9A334E9}" destId="{9461D376-83C9-4DD6-9ECD-4A4BAE993589}" srcOrd="0" destOrd="0" presId="urn:microsoft.com/office/officeart/2005/8/layout/orgChart1"/>
    <dgm:cxn modelId="{8E015C8C-770B-4438-A6C6-A94156E7F8AB}" type="presOf" srcId="{86CD1710-E079-4191-9230-EC8A73F73739}" destId="{F4431931-D730-495C-ABE6-980153925013}" srcOrd="0" destOrd="0" presId="urn:microsoft.com/office/officeart/2005/8/layout/orgChart1"/>
    <dgm:cxn modelId="{F9AA298E-8FB7-424B-A29D-9711999F616B}" type="presOf" srcId="{9220D1EA-C462-45CF-B06F-4EBEC0CE14E2}" destId="{A6119758-2EEC-4648-AF14-17986ABB5A01}" srcOrd="1" destOrd="0" presId="urn:microsoft.com/office/officeart/2005/8/layout/orgChart1"/>
    <dgm:cxn modelId="{573A558E-FC39-45E8-866E-F8D9CCA051AD}" type="presOf" srcId="{B96BBAB7-2E97-4708-B08E-9B8CDF33651E}" destId="{1565220A-9F3A-4098-9CFD-D5BF6C0F656E}" srcOrd="1" destOrd="0" presId="urn:microsoft.com/office/officeart/2005/8/layout/orgChart1"/>
    <dgm:cxn modelId="{21352F8F-251C-41D8-AE07-6061F419102B}" type="presOf" srcId="{D1BF50AA-B5D7-4D57-889B-D9A0854E9449}" destId="{F7F6B835-878D-4AC7-A1B8-8B7358BC80C6}" srcOrd="0" destOrd="0" presId="urn:microsoft.com/office/officeart/2005/8/layout/orgChart1"/>
    <dgm:cxn modelId="{3EE6DB90-4B58-463A-A2A9-069DC4FBB0F0}" type="presOf" srcId="{1A9D2F2A-50C6-4E12-B932-003B50796141}" destId="{F0648240-DA4A-49F3-B56C-ED5984905E48}" srcOrd="0" destOrd="0" presId="urn:microsoft.com/office/officeart/2005/8/layout/orgChart1"/>
    <dgm:cxn modelId="{73A62793-0196-4ECB-A7E9-7507C0E96064}" srcId="{B383DC3D-B8A9-4896-AECC-C80723D8FE4C}" destId="{FCF7B875-BA68-45D2-9B49-C187861CDD1F}" srcOrd="2" destOrd="0" parTransId="{B994B717-6272-446D-BA36-F2F9D3BE238E}" sibTransId="{A4D8CAE3-1930-4EEC-BC33-1B3E70131031}"/>
    <dgm:cxn modelId="{77DC1D94-95A3-4405-8682-5F3D9295F2DF}" srcId="{8653BFD9-01B0-4B66-BC68-8987997DF0DE}" destId="{9220D1EA-C462-45CF-B06F-4EBEC0CE14E2}" srcOrd="1" destOrd="0" parTransId="{86CD1710-E079-4191-9230-EC8A73F73739}" sibTransId="{9926F1E5-D2E2-48AA-850D-3D6C294B5410}"/>
    <dgm:cxn modelId="{A54BDF95-4340-4A9C-82E6-FE86E974DFF0}" type="presOf" srcId="{9B8DF0E7-1DE0-422B-8792-B66A86D49103}" destId="{C8F29D83-BE19-44A0-BCE6-276CDF9C95FC}" srcOrd="0" destOrd="0" presId="urn:microsoft.com/office/officeart/2005/8/layout/orgChart1"/>
    <dgm:cxn modelId="{B3C40596-7279-40B0-9810-AA8F79E2F7A8}" srcId="{60FB51A0-72E3-4231-A8C0-0111C4817A80}" destId="{859C194E-99D4-46DA-873D-D2BC3E47B13A}" srcOrd="2" destOrd="0" parTransId="{F24D7333-204C-459F-BB51-AF281C475AC6}" sibTransId="{AA255D7D-123C-4ECD-89F4-A70137A5CC7F}"/>
    <dgm:cxn modelId="{69558F96-E4B8-4A2D-966F-B3DF5B09DB35}" srcId="{B96BBAB7-2E97-4708-B08E-9B8CDF33651E}" destId="{4705CE89-D081-41DC-B9E2-74A165815DED}" srcOrd="2" destOrd="0" parTransId="{D5AA4683-D597-4C3A-AFAF-766F1136451C}" sibTransId="{EEAC285B-05CC-46CB-8CA8-42D5B31F271C}"/>
    <dgm:cxn modelId="{29E00099-81C3-45CC-B52D-93D4BAEEEE46}" type="presOf" srcId="{92DCADF9-90F7-4712-9FB3-6E7422D23784}" destId="{B6D195CD-C91C-4B17-9F09-5EDC91459A08}" srcOrd="1" destOrd="0" presId="urn:microsoft.com/office/officeart/2005/8/layout/orgChart1"/>
    <dgm:cxn modelId="{595BDA99-AC29-4142-A57C-383439D95A06}" type="presOf" srcId="{CA3265C1-92B8-4532-9152-E255F394B7C8}" destId="{38516F4E-381B-4247-8DC0-C29B72339520}" srcOrd="0" destOrd="0" presId="urn:microsoft.com/office/officeart/2005/8/layout/orgChart1"/>
    <dgm:cxn modelId="{5D40079C-7ACA-4B48-AF8B-A0394FBB0AA3}" type="presOf" srcId="{F33363D8-2AC9-4401-8E00-C6617A34FA6F}" destId="{134BCED5-3E91-4005-8008-1B643DBCF88B}" srcOrd="0" destOrd="0" presId="urn:microsoft.com/office/officeart/2005/8/layout/orgChart1"/>
    <dgm:cxn modelId="{99371D9C-6458-4471-ABE7-D96FD52C07D9}" type="presOf" srcId="{6B53F14F-2996-4921-979F-4FF2A422F1D9}" destId="{4D91D372-E4D6-4BBF-9096-0C33DC8CDD85}" srcOrd="1" destOrd="0" presId="urn:microsoft.com/office/officeart/2005/8/layout/orgChart1"/>
    <dgm:cxn modelId="{119D0B9D-F5ED-461C-9B0D-4950C653FDD0}" srcId="{60FB51A0-72E3-4231-A8C0-0111C4817A80}" destId="{0927C6E8-56EA-49B9-92A4-FA1A8199E4BA}" srcOrd="0" destOrd="0" parTransId="{87B11745-17A2-4BEE-880D-83F68AAFBBDA}" sibTransId="{CC71FA50-6C9D-4DEE-BCB6-F152EC1127F4}"/>
    <dgm:cxn modelId="{6B122D9D-F7A7-42C9-8D52-14D85549867F}" type="presOf" srcId="{A7BEA5F8-2EF6-4DB9-9CCB-5C94DD750E95}" destId="{169916B4-41F7-4445-888A-6788989C6E59}" srcOrd="0" destOrd="0" presId="urn:microsoft.com/office/officeart/2005/8/layout/orgChart1"/>
    <dgm:cxn modelId="{765E7A9D-7C55-4020-8C44-032F3404D69D}" srcId="{4E1FB169-3D1F-4CCE-B686-17864D87E4BF}" destId="{07C3AD17-3E11-4B1B-9818-00E3ACCAF5BA}" srcOrd="2" destOrd="0" parTransId="{408F7FBC-9754-4E6B-93EE-6C292F076A9E}" sibTransId="{E5DF6DF9-A2F0-4AF8-83E0-8140E8BFEE78}"/>
    <dgm:cxn modelId="{DD66EA9D-0CA5-43CB-8A2C-DF244A459D7B}" type="presOf" srcId="{3C9BE88E-AA1F-4F71-A79A-E9AA7842FCD5}" destId="{0262E0A6-C5A7-4C65-9B16-C25E65E7FEDB}" srcOrd="0" destOrd="0" presId="urn:microsoft.com/office/officeart/2005/8/layout/orgChart1"/>
    <dgm:cxn modelId="{5A47FE9D-AA3E-40A2-BBF8-98A761A95324}" type="presOf" srcId="{0EB5F4A4-0F76-4D02-86AF-023D31F1D429}" destId="{112FAE45-D266-4401-921E-1CCFD1DCD35B}" srcOrd="0" destOrd="0" presId="urn:microsoft.com/office/officeart/2005/8/layout/orgChart1"/>
    <dgm:cxn modelId="{B1C1419E-0CA5-4334-8C55-F03C7245E0FA}" type="presOf" srcId="{C432649C-8763-4CF6-8294-A0A5EB53D851}" destId="{7438C2F2-120D-4FB0-9A16-3DE03FC60154}" srcOrd="0" destOrd="0" presId="urn:microsoft.com/office/officeart/2005/8/layout/orgChart1"/>
    <dgm:cxn modelId="{6E1CEB9F-FDBE-465C-BB8F-5B47D6244ACA}" type="presOf" srcId="{D20A2ECE-0024-4759-8BC4-945E64975263}" destId="{AA2A0068-74B2-4004-BAD5-55D28571B6B2}" srcOrd="0" destOrd="0" presId="urn:microsoft.com/office/officeart/2005/8/layout/orgChart1"/>
    <dgm:cxn modelId="{DA370FA0-37BF-43AD-824B-A250A37D1896}" type="presOf" srcId="{B251CD16-36F2-4CC1-8474-EFD075FD33E1}" destId="{1D14D3CC-43F5-45DF-AE4C-533A982E0D75}" srcOrd="1" destOrd="0" presId="urn:microsoft.com/office/officeart/2005/8/layout/orgChart1"/>
    <dgm:cxn modelId="{828356A3-91DF-44F4-B64E-A3C65162001A}" type="presOf" srcId="{D2AE7597-73CB-44E6-97E7-E5BA6853E516}" destId="{85EE54AC-0FB1-4D61-910E-F2D2F23218F0}" srcOrd="1" destOrd="0" presId="urn:microsoft.com/office/officeart/2005/8/layout/orgChart1"/>
    <dgm:cxn modelId="{C98607A4-7FEB-4B34-9D26-39F8AC5AC8AF}" srcId="{74914084-7F64-40CF-8A5C-33FE0D6BF388}" destId="{92DCADF9-90F7-4712-9FB3-6E7422D23784}" srcOrd="1" destOrd="0" parTransId="{64A30505-2089-4A30-B3E0-1ACE0EEFC046}" sibTransId="{736E5B8F-DD04-4BEB-97F0-2D1144F9B455}"/>
    <dgm:cxn modelId="{40B49CA4-EAE7-4ACF-9840-AB98F432170C}" type="presOf" srcId="{1EEFB4DE-A788-402A-BAD8-9A88D2E64045}" destId="{CEE304D9-AAC0-4985-BE92-0B0A8A163502}" srcOrd="0" destOrd="0" presId="urn:microsoft.com/office/officeart/2005/8/layout/orgChart1"/>
    <dgm:cxn modelId="{A0BA3EA6-C439-469D-B3BB-F2E838434087}" type="presOf" srcId="{FCDB54B6-A65E-4561-9D99-803DFEB4379C}" destId="{92E1FDC9-C8D7-4E00-B0F2-162CBC45F03E}" srcOrd="0" destOrd="0" presId="urn:microsoft.com/office/officeart/2005/8/layout/orgChart1"/>
    <dgm:cxn modelId="{7A2648A6-7B40-4508-A97B-2BAA5D1E6370}" type="presOf" srcId="{19BBD7F2-6C4B-4C0A-B8D2-654B2473FA46}" destId="{8BEA51ED-AD79-4848-BFBD-715D2B067100}" srcOrd="1" destOrd="0" presId="urn:microsoft.com/office/officeart/2005/8/layout/orgChart1"/>
    <dgm:cxn modelId="{54C593A6-93C3-46E0-9DFF-ADF46B934BB1}" srcId="{532B7722-4692-402F-8DCA-8CB778157C17}" destId="{077DA7FB-AC66-4F09-9CCA-2A2C4FD7900E}" srcOrd="1" destOrd="0" parTransId="{38CA5602-83DB-4AAC-997B-E1107D6D64DE}" sibTransId="{09B1F849-A193-4C0C-B75D-A797E8C09633}"/>
    <dgm:cxn modelId="{AA8F59A7-6FA2-4FC7-A79E-63428A3EF775}" type="presOf" srcId="{B383DC3D-B8A9-4896-AECC-C80723D8FE4C}" destId="{51177F6C-E4A4-48C1-A3E8-A94B3EAF6F0D}" srcOrd="0" destOrd="0" presId="urn:microsoft.com/office/officeart/2005/8/layout/orgChart1"/>
    <dgm:cxn modelId="{02D1FCA7-7B61-4B10-AC2C-403430E0CA8B}" type="presOf" srcId="{07C3AD17-3E11-4B1B-9818-00E3ACCAF5BA}" destId="{4E383133-F298-4ABF-BDDA-1DE67194FAF2}" srcOrd="1" destOrd="0" presId="urn:microsoft.com/office/officeart/2005/8/layout/orgChart1"/>
    <dgm:cxn modelId="{510CAFA9-EEDA-49E9-9C31-6F809E523A4C}" srcId="{B96BBAB7-2E97-4708-B08E-9B8CDF33651E}" destId="{B1594E2A-5A54-4D2B-B3F7-155A327BC79D}" srcOrd="1" destOrd="0" parTransId="{A5F746AB-DF04-4FB1-92A3-2767DFF9F423}" sibTransId="{832B7780-EE34-4651-8894-71B674BEDF87}"/>
    <dgm:cxn modelId="{841652AB-74DB-43B2-B799-972805894D34}" type="presOf" srcId="{8653BFD9-01B0-4B66-BC68-8987997DF0DE}" destId="{66A0CCCE-5A2F-4462-8729-04A88B9584B3}" srcOrd="1" destOrd="0" presId="urn:microsoft.com/office/officeart/2005/8/layout/orgChart1"/>
    <dgm:cxn modelId="{DEC549AD-C4B2-43CB-BCAF-9949FE815FB2}" type="presOf" srcId="{B90BCB23-9D65-4335-AB4D-9C061BD88A86}" destId="{DE81FE9D-0209-49BE-9C15-63ED7B7B9EB0}" srcOrd="0" destOrd="0" presId="urn:microsoft.com/office/officeart/2005/8/layout/orgChart1"/>
    <dgm:cxn modelId="{1F29D2AE-1E5A-46A7-B78B-D44549775A57}" type="presOf" srcId="{74914084-7F64-40CF-8A5C-33FE0D6BF388}" destId="{1343D727-A33C-400C-A3B9-8E2C02FB30F9}" srcOrd="0" destOrd="0" presId="urn:microsoft.com/office/officeart/2005/8/layout/orgChart1"/>
    <dgm:cxn modelId="{3AEA1EB0-02DF-4E8A-A67F-E33938E72796}" type="presOf" srcId="{6D6B1E53-36E8-49BE-80AB-B40A4A43DC8B}" destId="{7838EDCB-8149-4F03-BB56-47E85617F11D}" srcOrd="0" destOrd="0" presId="urn:microsoft.com/office/officeart/2005/8/layout/orgChart1"/>
    <dgm:cxn modelId="{975125B0-D133-45D9-98D0-FBECAE6F1BC6}" type="presOf" srcId="{FCF7B875-BA68-45D2-9B49-C187861CDD1F}" destId="{613B0256-C1FA-41C9-8555-D8A9B85142A6}" srcOrd="0" destOrd="0" presId="urn:microsoft.com/office/officeart/2005/8/layout/orgChart1"/>
    <dgm:cxn modelId="{457FC4B0-F27B-4409-9285-383CE3E0518C}" type="presOf" srcId="{D5AA4683-D597-4C3A-AFAF-766F1136451C}" destId="{27252DD9-31E5-47A2-B94E-18B2A37853DC}" srcOrd="0" destOrd="0" presId="urn:microsoft.com/office/officeart/2005/8/layout/orgChart1"/>
    <dgm:cxn modelId="{EB6957B2-3D31-4B48-8888-33E6A356A111}" srcId="{B96BBAB7-2E97-4708-B08E-9B8CDF33651E}" destId="{1670081A-5AB0-4E67-B5C0-73C407742A17}" srcOrd="0" destOrd="0" parTransId="{F9507BF0-217B-49EC-9A10-8D9291778945}" sibTransId="{06062739-7D8F-4C27-B0E2-8424B1D5280F}"/>
    <dgm:cxn modelId="{42468FB2-E9CB-4904-8A3E-DF3C99406223}" type="presOf" srcId="{DB51D1D4-8543-499F-88E0-AAC8AA5E506E}" destId="{F6CEB779-B297-4A52-827D-C6AE1DC3884F}" srcOrd="0" destOrd="0" presId="urn:microsoft.com/office/officeart/2005/8/layout/orgChart1"/>
    <dgm:cxn modelId="{0AE9B1B2-FC58-4B96-8189-7E8A17658598}" type="presOf" srcId="{5E4B93E6-27E0-451A-8682-88B777D586CA}" destId="{D53FD80D-C647-4268-A125-5BFE3EA2F7D6}" srcOrd="0" destOrd="0" presId="urn:microsoft.com/office/officeart/2005/8/layout/orgChart1"/>
    <dgm:cxn modelId="{201A61B3-DFE8-4210-85A3-CD5394F18EC4}" type="presOf" srcId="{1670081A-5AB0-4E67-B5C0-73C407742A17}" destId="{54AAD1E3-BF15-411B-AC36-FB32BBB0A98A}" srcOrd="1" destOrd="0" presId="urn:microsoft.com/office/officeart/2005/8/layout/orgChart1"/>
    <dgm:cxn modelId="{37CBFDBA-10D6-4251-A953-1F7B21865DE3}" type="presOf" srcId="{2853ED6F-24AA-4B8F-B5AA-1BC19639387C}" destId="{7028FF3D-B9F7-48D6-96D0-F62342F18540}" srcOrd="0" destOrd="0" presId="urn:microsoft.com/office/officeart/2005/8/layout/orgChart1"/>
    <dgm:cxn modelId="{DADA2FBE-CBAF-4493-A23A-B10CFE93E678}" type="presOf" srcId="{ADC04A8B-B0CE-42E3-A469-D89B6E8A7990}" destId="{1A3F3382-1020-4537-956D-B41CE3856AF9}" srcOrd="0" destOrd="0" presId="urn:microsoft.com/office/officeart/2005/8/layout/orgChart1"/>
    <dgm:cxn modelId="{8F2790C0-F345-40AD-AF6F-9E9D2E39B90D}" type="presOf" srcId="{6B67FFD3-EEF4-448F-8D35-95E41B605B23}" destId="{1A19F06E-824F-4FA1-9C3C-7022069AA286}" srcOrd="1" destOrd="0" presId="urn:microsoft.com/office/officeart/2005/8/layout/orgChart1"/>
    <dgm:cxn modelId="{533AA0C0-DBBA-4203-8928-D0E705738F43}" srcId="{C580BCD5-8D43-44EC-AB7A-3CC7995A91DB}" destId="{B451E895-EDE3-4C7B-982E-2D47A0FDF8FA}" srcOrd="0" destOrd="0" parTransId="{E6F539BF-509F-40C6-BD86-E6CA9F2CA2D3}" sibTransId="{B8FFEB21-AF39-4735-A105-22D7435FEF8B}"/>
    <dgm:cxn modelId="{3CECBFC2-DD30-4334-AC3D-BF5F237A90A9}" type="presOf" srcId="{F9507BF0-217B-49EC-9A10-8D9291778945}" destId="{A24D30A0-0430-4595-8574-08E5DE89065D}" srcOrd="0" destOrd="0" presId="urn:microsoft.com/office/officeart/2005/8/layout/orgChart1"/>
    <dgm:cxn modelId="{203A9CC3-1B03-4E49-B301-490D7A38CF88}" type="presOf" srcId="{92DCADF9-90F7-4712-9FB3-6E7422D23784}" destId="{452274EC-E483-4530-A8CA-8CA2E80C9218}" srcOrd="0" destOrd="0" presId="urn:microsoft.com/office/officeart/2005/8/layout/orgChart1"/>
    <dgm:cxn modelId="{501B0AC6-7F15-4969-A94F-61B3309B1637}" srcId="{60FB51A0-72E3-4231-A8C0-0111C4817A80}" destId="{B2CD90DA-9F78-438C-A1DD-EE83F06C9500}" srcOrd="1" destOrd="0" parTransId="{6D6B1E53-36E8-49BE-80AB-B40A4A43DC8B}" sibTransId="{7BBAD53A-3801-43FD-BBE5-B52D42AF6976}"/>
    <dgm:cxn modelId="{0B8AADC7-5A11-49AE-A0B1-48C9B0C8BE49}" type="presOf" srcId="{408F7FBC-9754-4E6B-93EE-6C292F076A9E}" destId="{497287F5-D46D-4C4B-ADF2-C78D484A6C92}" srcOrd="0" destOrd="0" presId="urn:microsoft.com/office/officeart/2005/8/layout/orgChart1"/>
    <dgm:cxn modelId="{6A1C9FCA-822F-4AB6-9784-66E38908BA6C}" type="presOf" srcId="{2D4CBF07-F308-446C-A9EC-4EABA94D4E12}" destId="{3143FE04-88CE-47C4-992D-6EC59FC53F96}" srcOrd="1" destOrd="0" presId="urn:microsoft.com/office/officeart/2005/8/layout/orgChart1"/>
    <dgm:cxn modelId="{F32E10CC-A699-4B66-BC52-B79C3B537E2A}" srcId="{CAE0AA27-11EA-4A48-A0B3-56623D33C92D}" destId="{F33363D8-2AC9-4401-8E00-C6617A34FA6F}" srcOrd="0" destOrd="0" parTransId="{3E2DE7F6-4B6E-4581-A395-CABEAF325D9A}" sibTransId="{84B0B987-C6BE-4B2E-A7BB-E8B697C8468E}"/>
    <dgm:cxn modelId="{06A045CC-0911-4849-ACAA-92DD9565D0CD}" srcId="{4E1FB169-3D1F-4CCE-B686-17864D87E4BF}" destId="{C580BCD5-8D43-44EC-AB7A-3CC7995A91DB}" srcOrd="11" destOrd="0" parTransId="{45723FBE-69B7-40DC-AC20-75961C0CBBD2}" sibTransId="{C54B9E37-DF46-4743-98E3-040C545539A0}"/>
    <dgm:cxn modelId="{037FC1CC-0908-4398-8F09-005E49296685}" type="presOf" srcId="{B8CDE594-C06D-4CF3-A2A6-DED67602E66C}" destId="{19A0435F-7A70-4289-B07E-DD27AF4911A5}" srcOrd="0" destOrd="0" presId="urn:microsoft.com/office/officeart/2005/8/layout/orgChart1"/>
    <dgm:cxn modelId="{7226EECF-D577-456C-A27A-C7EEFFC85F7C}" type="presOf" srcId="{B994B717-6272-446D-BA36-F2F9D3BE238E}" destId="{9AEB05C2-7A10-4ADA-B2EA-70A72E3E68E9}" srcOrd="0" destOrd="0" presId="urn:microsoft.com/office/officeart/2005/8/layout/orgChart1"/>
    <dgm:cxn modelId="{76D891D3-C8C5-4C3F-A877-2E9F33DC7A1D}" type="presOf" srcId="{4FC6BEE0-493D-4241-8689-D8AD18F7000D}" destId="{133AE7F9-F239-4927-97A8-4C69B481F811}" srcOrd="0" destOrd="0" presId="urn:microsoft.com/office/officeart/2005/8/layout/orgChart1"/>
    <dgm:cxn modelId="{211CD6D5-C20E-4366-AA7A-53EE076C5A2C}" srcId="{4E1FB169-3D1F-4CCE-B686-17864D87E4BF}" destId="{B96BBAB7-2E97-4708-B08E-9B8CDF33651E}" srcOrd="9" destOrd="0" parTransId="{A181317A-CA34-437D-9D67-96C1542C0937}" sibTransId="{8D0D17CA-1302-4B03-8774-C50A8F99BFCE}"/>
    <dgm:cxn modelId="{269C2BD6-518A-4E86-B25F-FDC4C85AFE03}" type="presOf" srcId="{9E70202A-1766-452E-81BF-E7E45C393F97}" destId="{807F9741-E241-45F6-977A-CCEC557E0E31}" srcOrd="0" destOrd="0" presId="urn:microsoft.com/office/officeart/2005/8/layout/orgChart1"/>
    <dgm:cxn modelId="{FDF936D6-501F-41FE-BA94-E7253EA579EF}" type="presOf" srcId="{9786397F-5BC3-4AC1-96BC-5018D2533AB8}" destId="{F8EF84D0-F435-4585-B10A-FE26CF70480C}" srcOrd="0" destOrd="0" presId="urn:microsoft.com/office/officeart/2005/8/layout/orgChart1"/>
    <dgm:cxn modelId="{B3B329D7-C44E-4645-B26B-51F725907117}" type="presOf" srcId="{6B193B1B-AA06-4C86-8CFB-81B671FF1A60}" destId="{7124D576-7FCA-4497-8A74-90BE04036266}" srcOrd="0" destOrd="0" presId="urn:microsoft.com/office/officeart/2005/8/layout/orgChart1"/>
    <dgm:cxn modelId="{AADC05D8-8E04-47FD-B680-966624FBE29A}" srcId="{4E1FB169-3D1F-4CCE-B686-17864D87E4BF}" destId="{6B53F14F-2996-4921-979F-4FF2A422F1D9}" srcOrd="5" destOrd="0" parTransId="{F95B9AB1-782C-4DAC-AF88-3EB40CD71339}" sibTransId="{1179CB92-7740-45DC-9627-409D608045D3}"/>
    <dgm:cxn modelId="{16A7BBD9-0496-4157-B4D0-9A3A0B8446DF}" type="presOf" srcId="{B96BBAB7-2E97-4708-B08E-9B8CDF33651E}" destId="{7E8FB1CB-C76B-48CA-BFAA-A32039ABB049}" srcOrd="0" destOrd="0" presId="urn:microsoft.com/office/officeart/2005/8/layout/orgChart1"/>
    <dgm:cxn modelId="{05082CDB-4522-42EE-9E04-81A9B72FD938}" type="presOf" srcId="{FCDB54B6-A65E-4561-9D99-803DFEB4379C}" destId="{E614C91C-1359-4CFE-8780-E5FD3C458A32}" srcOrd="1" destOrd="0" presId="urn:microsoft.com/office/officeart/2005/8/layout/orgChart1"/>
    <dgm:cxn modelId="{AF5754DE-4C8C-48A2-87A2-58686F126164}" type="presOf" srcId="{25048BE2-40FC-4CB3-B42A-A6F9C1B56B8C}" destId="{D4773EFE-7132-45F0-87EF-2547C398052D}" srcOrd="0" destOrd="0" presId="urn:microsoft.com/office/officeart/2005/8/layout/orgChart1"/>
    <dgm:cxn modelId="{A04F44DF-FAF9-4DF6-834C-0B2D896F459F}" type="presOf" srcId="{92415648-9933-46AC-9398-2AD8D22F72B5}" destId="{B8678A43-B7F6-45F4-B526-F3B5339D147B}" srcOrd="1" destOrd="0" presId="urn:microsoft.com/office/officeart/2005/8/layout/orgChart1"/>
    <dgm:cxn modelId="{03F5EFE0-C87F-4557-B386-6742EA240404}" type="presOf" srcId="{4705CE89-D081-41DC-B9E2-74A165815DED}" destId="{4DC62C3F-4FE3-404B-A555-3F527A16B5AF}" srcOrd="0" destOrd="0" presId="urn:microsoft.com/office/officeart/2005/8/layout/orgChart1"/>
    <dgm:cxn modelId="{1356C5E2-1EEA-4BDB-A5E1-43445BF1454B}" type="presOf" srcId="{0A27C2C5-D509-48B6-9CB0-00800816DEEA}" destId="{3B4208F3-7DDA-48FF-8F79-80771ADC0163}" srcOrd="0" destOrd="0" presId="urn:microsoft.com/office/officeart/2005/8/layout/orgChart1"/>
    <dgm:cxn modelId="{6DADB3E3-7494-4AAC-8B28-B2458EBDFCFF}" type="presOf" srcId="{B1594E2A-5A54-4D2B-B3F7-155A327BC79D}" destId="{4FDBF20B-C777-4E5F-BD29-0A39EA12B876}" srcOrd="0" destOrd="0" presId="urn:microsoft.com/office/officeart/2005/8/layout/orgChart1"/>
    <dgm:cxn modelId="{C75744E4-893C-4A6A-8EB4-F7737EB080BC}" type="presOf" srcId="{F33363D8-2AC9-4401-8E00-C6617A34FA6F}" destId="{0872DDC7-824B-4BEB-9775-FDF19EFA55E7}" srcOrd="1" destOrd="0" presId="urn:microsoft.com/office/officeart/2005/8/layout/orgChart1"/>
    <dgm:cxn modelId="{36A675E5-60AC-4899-9447-64C7A0B7F2CE}" srcId="{532B7722-4692-402F-8DCA-8CB778157C17}" destId="{029155E4-16E2-4DE7-B318-7E79B053028F}" srcOrd="0" destOrd="0" parTransId="{CA3265C1-92B8-4532-9152-E255F394B7C8}" sibTransId="{230AEF6E-F60E-4745-A82C-90206DB0CAA2}"/>
    <dgm:cxn modelId="{DBD0E5E7-E221-494B-9B0C-D9A5FC0E3131}" type="presOf" srcId="{51EDC868-013B-4DDF-B682-E785CCD44EA7}" destId="{3713ADC7-FF43-4BFD-AC84-A315B82D1C8B}" srcOrd="0" destOrd="0" presId="urn:microsoft.com/office/officeart/2005/8/layout/orgChart1"/>
    <dgm:cxn modelId="{F3B7D2E9-2F0A-4AAA-BFDA-B7E43806B8AA}" type="presOf" srcId="{3F58F45A-899F-4DBD-9991-DD2161D6D883}" destId="{F072FA92-87BF-4907-83B4-F5008BEAD1E2}" srcOrd="0" destOrd="0" presId="urn:microsoft.com/office/officeart/2005/8/layout/orgChart1"/>
    <dgm:cxn modelId="{73410CEA-D09A-454F-892C-E6E235A00A4C}" srcId="{4E1FB169-3D1F-4CCE-B686-17864D87E4BF}" destId="{532B7722-4692-402F-8DCA-8CB778157C17}" srcOrd="8" destOrd="0" parTransId="{4E1DA3F8-EAB6-47F7-8537-6FDF3C5E7F77}" sibTransId="{03B66E92-784C-4D79-B12E-AF37D9A1A701}"/>
    <dgm:cxn modelId="{18E65EEB-D4FC-42EB-A108-23A039CED13F}" srcId="{B383DC3D-B8A9-4896-AECC-C80723D8FE4C}" destId="{6B67FFD3-EEF4-448F-8D35-95E41B605B23}" srcOrd="0" destOrd="0" parTransId="{C432649C-8763-4CF6-8294-A0A5EB53D851}" sibTransId="{EED783B4-F4E8-40DB-ACD3-B973815F939E}"/>
    <dgm:cxn modelId="{E1907EEC-C790-4287-B40C-460F0110ECF6}" type="presOf" srcId="{CAE0AA27-11EA-4A48-A0B3-56623D33C92D}" destId="{11F82AD4-294E-49A8-B8DB-5285F83EC46C}" srcOrd="0" destOrd="0" presId="urn:microsoft.com/office/officeart/2005/8/layout/orgChart1"/>
    <dgm:cxn modelId="{8552C4EC-BB22-4A53-8AA7-A0D8C7BEEB85}" type="presOf" srcId="{FCF7B875-BA68-45D2-9B49-C187861CDD1F}" destId="{58EE545F-0E99-4147-8C32-404F86E2E959}" srcOrd="1" destOrd="0" presId="urn:microsoft.com/office/officeart/2005/8/layout/orgChart1"/>
    <dgm:cxn modelId="{DE95BCED-3BCF-4505-A3B0-DE76958631F4}" type="presOf" srcId="{077DA7FB-AC66-4F09-9CCA-2A2C4FD7900E}" destId="{3A483930-F12C-49B4-A74D-AD0B2C82FE97}" srcOrd="0" destOrd="0" presId="urn:microsoft.com/office/officeart/2005/8/layout/orgChart1"/>
    <dgm:cxn modelId="{97535DEE-E354-4505-A2E5-3DF90FFF332B}" type="presOf" srcId="{CD664B06-745D-4068-9789-CDC05F6525A8}" destId="{C756B1C3-9B8A-4B58-8A9F-E02919E5C2D6}" srcOrd="1" destOrd="0" presId="urn:microsoft.com/office/officeart/2005/8/layout/orgChart1"/>
    <dgm:cxn modelId="{78C214EF-EE10-4553-9FD3-BE3E1C646A00}" type="presOf" srcId="{029155E4-16E2-4DE7-B318-7E79B053028F}" destId="{85E521C6-8C9E-4BA9-B153-FAE3C613B0BE}" srcOrd="0" destOrd="0" presId="urn:microsoft.com/office/officeart/2005/8/layout/orgChart1"/>
    <dgm:cxn modelId="{3FC119F0-E922-4C5D-95EC-D4FD17A86205}" type="presOf" srcId="{8FA1EB5A-C633-416B-8AFE-36D888AF9BED}" destId="{E9914470-99F3-491E-A773-3B27FE466904}" srcOrd="0" destOrd="0" presId="urn:microsoft.com/office/officeart/2005/8/layout/orgChart1"/>
    <dgm:cxn modelId="{E1F51EF1-EE73-4F2E-859F-52786E8BD878}" srcId="{B251CD16-36F2-4CC1-8474-EFD075FD33E1}" destId="{8FA1EB5A-C633-416B-8AFE-36D888AF9BED}" srcOrd="3" destOrd="0" parTransId="{3F58F45A-899F-4DBD-9991-DD2161D6D883}" sibTransId="{883BB4E0-D2F2-4AFD-BF36-EF2E7875F2F6}"/>
    <dgm:cxn modelId="{2E9D26F1-2035-4A68-B50B-329FF213F55C}" type="presOf" srcId="{2438C009-8E86-4359-A837-A4D2DCE495C8}" destId="{0293F960-6727-4D0D-BEFD-A7A93BA49854}" srcOrd="1" destOrd="0" presId="urn:microsoft.com/office/officeart/2005/8/layout/orgChart1"/>
    <dgm:cxn modelId="{544433F3-8154-4C84-8A67-9CAE84E391E4}" type="presOf" srcId="{DD7C71EB-3DCD-47F6-A34A-A3AFB26E2293}" destId="{16556B6B-D6F1-4A33-B536-F95A8889D8B7}" srcOrd="1" destOrd="0" presId="urn:microsoft.com/office/officeart/2005/8/layout/orgChart1"/>
    <dgm:cxn modelId="{5FA444F3-20F4-4131-8A47-FC8AF3300C7E}" srcId="{4E1FB169-3D1F-4CCE-B686-17864D87E4BF}" destId="{9786397F-5BC3-4AC1-96BC-5018D2533AB8}" srcOrd="10" destOrd="0" parTransId="{2853ED6F-24AA-4B8F-B5AA-1BC19639387C}" sibTransId="{09A0DF4F-C711-4D9D-9425-7D35AC820459}"/>
    <dgm:cxn modelId="{D59B6DF3-FE1F-4431-A0B9-0379D4ABF11D}" type="presOf" srcId="{0927C6E8-56EA-49B9-92A4-FA1A8199E4BA}" destId="{85A8DA42-91CF-43CA-A5DB-BEBC3240177B}" srcOrd="0" destOrd="0" presId="urn:microsoft.com/office/officeart/2005/8/layout/orgChart1"/>
    <dgm:cxn modelId="{AFC935F4-8807-4553-8555-19E6859B5B86}" srcId="{07C3AD17-3E11-4B1B-9818-00E3ACCAF5BA}" destId="{7A8CCC0D-7C14-4BAF-B10B-9721B2730E10}" srcOrd="0" destOrd="0" parTransId="{CA3A99A1-6EA8-4412-B06C-DB1CF4A1A296}" sibTransId="{CF44B0C3-044F-4135-B3CF-90CFF5D9B0F5}"/>
    <dgm:cxn modelId="{57A8E5F4-8A80-4128-B5DA-6D4E5539640E}" srcId="{07C3AD17-3E11-4B1B-9818-00E3ACCAF5BA}" destId="{DD7C71EB-3DCD-47F6-A34A-A3AFB26E2293}" srcOrd="1" destOrd="0" parTransId="{DB51D1D4-8543-499F-88E0-AAC8AA5E506E}" sibTransId="{F12A0099-7DC0-430B-89F4-1FD0DEF76798}"/>
    <dgm:cxn modelId="{49C1FFF4-F06F-4208-9667-A8E5F4ADAF80}" type="presOf" srcId="{CA3A99A1-6EA8-4412-B06C-DB1CF4A1A296}" destId="{888C6913-672A-4CFF-A2D0-1C810521FCCC}" srcOrd="0" destOrd="0" presId="urn:microsoft.com/office/officeart/2005/8/layout/orgChart1"/>
    <dgm:cxn modelId="{D97703F6-3C91-436C-B1FF-85443ABFC5A2}" type="presOf" srcId="{45723FBE-69B7-40DC-AC20-75961C0CBBD2}" destId="{6B33C9EB-4833-45B1-BB94-2C4592573338}" srcOrd="0" destOrd="0" presId="urn:microsoft.com/office/officeart/2005/8/layout/orgChart1"/>
    <dgm:cxn modelId="{41097CF6-89F4-4062-8EE0-B64A489745CD}" type="presOf" srcId="{0AC362DB-1B29-45C1-BB00-58AEF7B190A2}" destId="{3A782C67-6B8B-452D-848A-4DD38C3552E4}" srcOrd="0" destOrd="0" presId="urn:microsoft.com/office/officeart/2005/8/layout/orgChart1"/>
    <dgm:cxn modelId="{133404F9-46BD-4B61-BADD-B580E11463A1}" type="presOf" srcId="{21FC222A-D200-404B-A89F-D41C504BF385}" destId="{7E6B94C1-41B5-41B1-A49E-CFD9D013D10C}" srcOrd="1" destOrd="0" presId="urn:microsoft.com/office/officeart/2005/8/layout/orgChart1"/>
    <dgm:cxn modelId="{DC9040F9-36B1-46F0-B02A-C03E7315BE89}" type="presOf" srcId="{66B33A39-41F2-4EBC-8D39-DE77E42E59DD}" destId="{7605F670-CF46-479E-A580-BCE07F00E287}" srcOrd="0" destOrd="0" presId="urn:microsoft.com/office/officeart/2005/8/layout/orgChart1"/>
    <dgm:cxn modelId="{3626D2F9-E77A-4E13-A4C8-081E0D657FA9}" type="presOf" srcId="{7FA7FBEA-15BD-40AB-88B9-9DDDFD13B609}" destId="{65272361-0D7F-48DF-B005-E37E2BAE1921}" srcOrd="0" destOrd="0" presId="urn:microsoft.com/office/officeart/2005/8/layout/orgChart1"/>
    <dgm:cxn modelId="{91C60AFD-2DBE-427E-B353-08AD9109B583}" type="presOf" srcId="{B383DC3D-B8A9-4896-AECC-C80723D8FE4C}" destId="{2FD412CA-B51C-46DB-BDB4-0620044C7ABD}" srcOrd="1" destOrd="0" presId="urn:microsoft.com/office/officeart/2005/8/layout/orgChart1"/>
    <dgm:cxn modelId="{6EE8A8FD-1793-4BC8-B6EE-D06AF5B6D11A}" type="presOf" srcId="{1EEFB4DE-A788-402A-BAD8-9A88D2E64045}" destId="{DF21DE06-0F41-4383-A918-E593672593D1}" srcOrd="1" destOrd="0" presId="urn:microsoft.com/office/officeart/2005/8/layout/orgChart1"/>
    <dgm:cxn modelId="{2C21C8FE-7B8C-4C7D-B60A-D0AC9C38F5DE}" type="presOf" srcId="{92415648-9933-46AC-9398-2AD8D22F72B5}" destId="{465BA59A-5EC1-4E8B-A19B-68A5E195E2A4}" srcOrd="0" destOrd="0" presId="urn:microsoft.com/office/officeart/2005/8/layout/orgChart1"/>
    <dgm:cxn modelId="{DDB41212-B067-465F-BB53-E580CCF10E07}" type="presParOf" srcId="{D53FD80D-C647-4268-A125-5BFE3EA2F7D6}" destId="{04500568-A15F-4907-A0E5-892821FD1358}" srcOrd="0" destOrd="0" presId="urn:microsoft.com/office/officeart/2005/8/layout/orgChart1"/>
    <dgm:cxn modelId="{223FFE72-63D3-4327-A79A-20DB0B4A2072}" type="presParOf" srcId="{04500568-A15F-4907-A0E5-892821FD1358}" destId="{D7C3A39A-B5A7-4504-9C37-E547851C1509}" srcOrd="0" destOrd="0" presId="urn:microsoft.com/office/officeart/2005/8/layout/orgChart1"/>
    <dgm:cxn modelId="{ECA37716-1074-44C3-9AE2-E63E6BD0BB34}" type="presParOf" srcId="{D7C3A39A-B5A7-4504-9C37-E547851C1509}" destId="{1E229239-3FE7-4E00-B66D-B9B1B24AFF63}" srcOrd="0" destOrd="0" presId="urn:microsoft.com/office/officeart/2005/8/layout/orgChart1"/>
    <dgm:cxn modelId="{970BECA5-D3F9-417E-B005-BD86144F796C}" type="presParOf" srcId="{D7C3A39A-B5A7-4504-9C37-E547851C1509}" destId="{BF8392C8-3C00-4A26-9064-2E7311231BD6}" srcOrd="1" destOrd="0" presId="urn:microsoft.com/office/officeart/2005/8/layout/orgChart1"/>
    <dgm:cxn modelId="{64B2B5A8-1E45-49C9-8FD7-C980C050C0A9}" type="presParOf" srcId="{04500568-A15F-4907-A0E5-892821FD1358}" destId="{99C0AECE-84A2-4700-8EAE-D65D7268AB99}" srcOrd="1" destOrd="0" presId="urn:microsoft.com/office/officeart/2005/8/layout/orgChart1"/>
    <dgm:cxn modelId="{5C0FBE87-A512-4ED5-BA95-292E49B5CC2B}" type="presParOf" srcId="{99C0AECE-84A2-4700-8EAE-D65D7268AB99}" destId="{C8F29D83-BE19-44A0-BCE6-276CDF9C95FC}" srcOrd="0" destOrd="0" presId="urn:microsoft.com/office/officeart/2005/8/layout/orgChart1"/>
    <dgm:cxn modelId="{7080F69D-7BCC-4021-8966-19565978EE36}" type="presParOf" srcId="{99C0AECE-84A2-4700-8EAE-D65D7268AB99}" destId="{906AEBA2-6D27-4794-9208-2E91FC360EFF}" srcOrd="1" destOrd="0" presId="urn:microsoft.com/office/officeart/2005/8/layout/orgChart1"/>
    <dgm:cxn modelId="{C46F1C79-F1E2-411A-8907-06033D3AFCF3}" type="presParOf" srcId="{906AEBA2-6D27-4794-9208-2E91FC360EFF}" destId="{F3305C78-4225-48D1-B3DE-BEA9A0448FCE}" srcOrd="0" destOrd="0" presId="urn:microsoft.com/office/officeart/2005/8/layout/orgChart1"/>
    <dgm:cxn modelId="{C8BB11F3-088D-4380-BEDA-2AEEDC987151}" type="presParOf" srcId="{F3305C78-4225-48D1-B3DE-BEA9A0448FCE}" destId="{C2E2C92A-27AF-4B43-8F8F-DB6F59532B68}" srcOrd="0" destOrd="0" presId="urn:microsoft.com/office/officeart/2005/8/layout/orgChart1"/>
    <dgm:cxn modelId="{BDCB4F0D-19E7-454A-B265-388E7ECBC6A5}" type="presParOf" srcId="{F3305C78-4225-48D1-B3DE-BEA9A0448FCE}" destId="{D2303A3E-05B7-4629-9C52-D2F47A1D8C63}" srcOrd="1" destOrd="0" presId="urn:microsoft.com/office/officeart/2005/8/layout/orgChart1"/>
    <dgm:cxn modelId="{FDB0E6FD-D46D-4907-BB49-F3F982EFDE01}" type="presParOf" srcId="{906AEBA2-6D27-4794-9208-2E91FC360EFF}" destId="{A038630D-A5D2-4551-81CB-E22E3DFB41D3}" srcOrd="1" destOrd="0" presId="urn:microsoft.com/office/officeart/2005/8/layout/orgChart1"/>
    <dgm:cxn modelId="{3656BCFF-CA39-4513-AD31-11ED144FFBDF}" type="presParOf" srcId="{A038630D-A5D2-4551-81CB-E22E3DFB41D3}" destId="{FDB657F2-2010-4DFE-89FE-2161ECDFC680}" srcOrd="0" destOrd="0" presId="urn:microsoft.com/office/officeart/2005/8/layout/orgChart1"/>
    <dgm:cxn modelId="{99831347-311A-49D4-8267-EEA1E51F0C66}" type="presParOf" srcId="{A038630D-A5D2-4551-81CB-E22E3DFB41D3}" destId="{0A95106E-5874-4032-AFBA-CD8D4B880B92}" srcOrd="1" destOrd="0" presId="urn:microsoft.com/office/officeart/2005/8/layout/orgChart1"/>
    <dgm:cxn modelId="{A8661333-9ABD-45C9-9A7D-B441A13BBEEE}" type="presParOf" srcId="{0A95106E-5874-4032-AFBA-CD8D4B880B92}" destId="{AF6D8425-FF84-41F5-9058-6C396A4FCFF6}" srcOrd="0" destOrd="0" presId="urn:microsoft.com/office/officeart/2005/8/layout/orgChart1"/>
    <dgm:cxn modelId="{F836DC17-7A47-4240-8F11-64FD0A00DDBA}" type="presParOf" srcId="{AF6D8425-FF84-41F5-9058-6C396A4FCFF6}" destId="{85A8DA42-91CF-43CA-A5DB-BEBC3240177B}" srcOrd="0" destOrd="0" presId="urn:microsoft.com/office/officeart/2005/8/layout/orgChart1"/>
    <dgm:cxn modelId="{C1460CD7-F519-4DAA-B55A-203B07E9BFB5}" type="presParOf" srcId="{AF6D8425-FF84-41F5-9058-6C396A4FCFF6}" destId="{9A16E255-000B-4BD0-9CDF-3B026FD07146}" srcOrd="1" destOrd="0" presId="urn:microsoft.com/office/officeart/2005/8/layout/orgChart1"/>
    <dgm:cxn modelId="{190E464A-9CEB-4898-9CF5-26023A1DB562}" type="presParOf" srcId="{0A95106E-5874-4032-AFBA-CD8D4B880B92}" destId="{3B0C060F-2516-4545-B08E-E16D9FC36A41}" srcOrd="1" destOrd="0" presId="urn:microsoft.com/office/officeart/2005/8/layout/orgChart1"/>
    <dgm:cxn modelId="{536881CA-AFDA-4E2C-B21B-9F0ED4E364A4}" type="presParOf" srcId="{0A95106E-5874-4032-AFBA-CD8D4B880B92}" destId="{6F5A53BA-4601-4A2E-8E4D-1ED387D928C9}" srcOrd="2" destOrd="0" presId="urn:microsoft.com/office/officeart/2005/8/layout/orgChart1"/>
    <dgm:cxn modelId="{F4417551-BC65-432C-B173-C3C723EEAA85}" type="presParOf" srcId="{A038630D-A5D2-4551-81CB-E22E3DFB41D3}" destId="{7838EDCB-8149-4F03-BB56-47E85617F11D}" srcOrd="2" destOrd="0" presId="urn:microsoft.com/office/officeart/2005/8/layout/orgChart1"/>
    <dgm:cxn modelId="{ACC2FA84-15FD-4797-B3B5-E144920AC549}" type="presParOf" srcId="{A038630D-A5D2-4551-81CB-E22E3DFB41D3}" destId="{5731A2D6-6C10-4632-BC49-230B03949D53}" srcOrd="3" destOrd="0" presId="urn:microsoft.com/office/officeart/2005/8/layout/orgChart1"/>
    <dgm:cxn modelId="{6CB440F9-13AB-4B4B-837E-16EAD22E5704}" type="presParOf" srcId="{5731A2D6-6C10-4632-BC49-230B03949D53}" destId="{9AC74B08-9C0B-431F-BB46-1B8188CB79BF}" srcOrd="0" destOrd="0" presId="urn:microsoft.com/office/officeart/2005/8/layout/orgChart1"/>
    <dgm:cxn modelId="{C00755D0-7376-4879-BB1A-BABADFF5D43C}" type="presParOf" srcId="{9AC74B08-9C0B-431F-BB46-1B8188CB79BF}" destId="{B1E94620-308F-4C80-AB5A-D0638B69AC7F}" srcOrd="0" destOrd="0" presId="urn:microsoft.com/office/officeart/2005/8/layout/orgChart1"/>
    <dgm:cxn modelId="{6E579B8D-2955-4549-85D9-944069154371}" type="presParOf" srcId="{9AC74B08-9C0B-431F-BB46-1B8188CB79BF}" destId="{8D03914D-B348-4422-9B6C-8917406BAE48}" srcOrd="1" destOrd="0" presId="urn:microsoft.com/office/officeart/2005/8/layout/orgChart1"/>
    <dgm:cxn modelId="{DD6BE3D7-086C-4D26-9D39-731480E8AFCB}" type="presParOf" srcId="{5731A2D6-6C10-4632-BC49-230B03949D53}" destId="{17AB26DF-6844-4ED1-8B10-1419A1AE9A52}" srcOrd="1" destOrd="0" presId="urn:microsoft.com/office/officeart/2005/8/layout/orgChart1"/>
    <dgm:cxn modelId="{C88057A8-0988-4CB9-B0D1-F61FAEABAF88}" type="presParOf" srcId="{5731A2D6-6C10-4632-BC49-230B03949D53}" destId="{E297D0CE-1699-465A-B3C5-164CD59F7DC6}" srcOrd="2" destOrd="0" presId="urn:microsoft.com/office/officeart/2005/8/layout/orgChart1"/>
    <dgm:cxn modelId="{01CEB984-7D5A-42A0-8CFA-E948698F4ED3}" type="presParOf" srcId="{A038630D-A5D2-4551-81CB-E22E3DFB41D3}" destId="{A360619D-5BF3-4E38-BA27-C43B5C1D43A4}" srcOrd="4" destOrd="0" presId="urn:microsoft.com/office/officeart/2005/8/layout/orgChart1"/>
    <dgm:cxn modelId="{E103EBF1-0B09-4C75-8016-A850B690F1FC}" type="presParOf" srcId="{A038630D-A5D2-4551-81CB-E22E3DFB41D3}" destId="{EC811390-AE42-42CA-A5F8-60CDBDB1E27B}" srcOrd="5" destOrd="0" presId="urn:microsoft.com/office/officeart/2005/8/layout/orgChart1"/>
    <dgm:cxn modelId="{BFDF0D23-12A9-4447-B451-BB3A0F89B4B8}" type="presParOf" srcId="{EC811390-AE42-42CA-A5F8-60CDBDB1E27B}" destId="{6B5864FB-C4CE-44F0-94D5-E88ED8EFB8AE}" srcOrd="0" destOrd="0" presId="urn:microsoft.com/office/officeart/2005/8/layout/orgChart1"/>
    <dgm:cxn modelId="{20F0D4F1-33B5-4059-8ECE-34481C505A4F}" type="presParOf" srcId="{6B5864FB-C4CE-44F0-94D5-E88ED8EFB8AE}" destId="{3E60BC35-E2E3-4575-87DD-9C9E73C555B1}" srcOrd="0" destOrd="0" presId="urn:microsoft.com/office/officeart/2005/8/layout/orgChart1"/>
    <dgm:cxn modelId="{ADB9FAC9-4B8C-49A8-8028-7D170BFCA9AE}" type="presParOf" srcId="{6B5864FB-C4CE-44F0-94D5-E88ED8EFB8AE}" destId="{74435135-A5FE-4BC2-8E14-7408AC73C30D}" srcOrd="1" destOrd="0" presId="urn:microsoft.com/office/officeart/2005/8/layout/orgChart1"/>
    <dgm:cxn modelId="{25388278-D505-4D25-AF41-DD1F548433FC}" type="presParOf" srcId="{EC811390-AE42-42CA-A5F8-60CDBDB1E27B}" destId="{30CD9A54-1847-462B-8C16-22E5C6010EBF}" srcOrd="1" destOrd="0" presId="urn:microsoft.com/office/officeart/2005/8/layout/orgChart1"/>
    <dgm:cxn modelId="{B28ABE3E-121C-469E-967C-C9C2577FED74}" type="presParOf" srcId="{EC811390-AE42-42CA-A5F8-60CDBDB1E27B}" destId="{E4EB767C-C256-43C2-9455-0FD93D8BB9FF}" srcOrd="2" destOrd="0" presId="urn:microsoft.com/office/officeart/2005/8/layout/orgChart1"/>
    <dgm:cxn modelId="{1AEED54F-688D-4947-B99C-DEBE4CFDB61C}" type="presParOf" srcId="{A038630D-A5D2-4551-81CB-E22E3DFB41D3}" destId="{77033AA4-5A70-450E-B9C2-173E3BC0CF16}" srcOrd="6" destOrd="0" presId="urn:microsoft.com/office/officeart/2005/8/layout/orgChart1"/>
    <dgm:cxn modelId="{D1E74C53-1A6C-4166-8024-2F6C924D026A}" type="presParOf" srcId="{A038630D-A5D2-4551-81CB-E22E3DFB41D3}" destId="{76665D6C-A1DA-4042-80F4-FCF51037A0DA}" srcOrd="7" destOrd="0" presId="urn:microsoft.com/office/officeart/2005/8/layout/orgChart1"/>
    <dgm:cxn modelId="{7BBB8E43-449A-4D1F-9422-3B021C050DB9}" type="presParOf" srcId="{76665D6C-A1DA-4042-80F4-FCF51037A0DA}" destId="{9A550A38-4980-4C99-859F-A2A4CBD66B9F}" srcOrd="0" destOrd="0" presId="urn:microsoft.com/office/officeart/2005/8/layout/orgChart1"/>
    <dgm:cxn modelId="{F9A0DAEB-CC53-4256-8E8A-CCD8D91889B4}" type="presParOf" srcId="{9A550A38-4980-4C99-859F-A2A4CBD66B9F}" destId="{086E721A-6B62-467E-A231-7734167CB233}" srcOrd="0" destOrd="0" presId="urn:microsoft.com/office/officeart/2005/8/layout/orgChart1"/>
    <dgm:cxn modelId="{4DC32620-911B-45B8-AD10-759FAFC3E383}" type="presParOf" srcId="{9A550A38-4980-4C99-859F-A2A4CBD66B9F}" destId="{7E6B94C1-41B5-41B1-A49E-CFD9D013D10C}" srcOrd="1" destOrd="0" presId="urn:microsoft.com/office/officeart/2005/8/layout/orgChart1"/>
    <dgm:cxn modelId="{ABEF01F6-20FA-40F7-9B16-E31353FF6687}" type="presParOf" srcId="{76665D6C-A1DA-4042-80F4-FCF51037A0DA}" destId="{7673E106-4DC4-4D6C-B104-854240980674}" srcOrd="1" destOrd="0" presId="urn:microsoft.com/office/officeart/2005/8/layout/orgChart1"/>
    <dgm:cxn modelId="{5C8169D2-33F9-4E0B-8844-05F4524B48DA}" type="presParOf" srcId="{76665D6C-A1DA-4042-80F4-FCF51037A0DA}" destId="{219D263A-A6E7-4D0D-AAEC-E571F72D085D}" srcOrd="2" destOrd="0" presId="urn:microsoft.com/office/officeart/2005/8/layout/orgChart1"/>
    <dgm:cxn modelId="{724A97BD-8C6C-46A3-93D4-BB7B74E7B4A5}" type="presParOf" srcId="{906AEBA2-6D27-4794-9208-2E91FC360EFF}" destId="{4439F87D-8084-46F3-9FCD-9FE6F03B72E9}" srcOrd="2" destOrd="0" presId="urn:microsoft.com/office/officeart/2005/8/layout/orgChart1"/>
    <dgm:cxn modelId="{9912E3E0-2BEA-4B7A-BC13-C76D6378D48A}" type="presParOf" srcId="{99C0AECE-84A2-4700-8EAE-D65D7268AB99}" destId="{1A3F3382-1020-4537-956D-B41CE3856AF9}" srcOrd="2" destOrd="0" presId="urn:microsoft.com/office/officeart/2005/8/layout/orgChart1"/>
    <dgm:cxn modelId="{138D7759-CB49-4941-A878-D0BBC4C73E50}" type="presParOf" srcId="{99C0AECE-84A2-4700-8EAE-D65D7268AB99}" destId="{15839398-BD00-45E6-8DA5-ECC71D215A79}" srcOrd="3" destOrd="0" presId="urn:microsoft.com/office/officeart/2005/8/layout/orgChart1"/>
    <dgm:cxn modelId="{11AFE8C5-7854-48C4-859B-D2179FE4D35A}" type="presParOf" srcId="{15839398-BD00-45E6-8DA5-ECC71D215A79}" destId="{E3BE6A78-5A50-403E-AC51-6DCEAC35A698}" srcOrd="0" destOrd="0" presId="urn:microsoft.com/office/officeart/2005/8/layout/orgChart1"/>
    <dgm:cxn modelId="{271495F7-1F42-406E-AD34-FB1A4106D565}" type="presParOf" srcId="{E3BE6A78-5A50-403E-AC51-6DCEAC35A698}" destId="{4BF719F1-FCA0-478F-9086-54851656295A}" srcOrd="0" destOrd="0" presId="urn:microsoft.com/office/officeart/2005/8/layout/orgChart1"/>
    <dgm:cxn modelId="{D0503554-BC4F-4897-994E-D7C844897810}" type="presParOf" srcId="{E3BE6A78-5A50-403E-AC51-6DCEAC35A698}" destId="{1D14D3CC-43F5-45DF-AE4C-533A982E0D75}" srcOrd="1" destOrd="0" presId="urn:microsoft.com/office/officeart/2005/8/layout/orgChart1"/>
    <dgm:cxn modelId="{3519F46A-38A2-476A-9C9A-CC633FA09AC7}" type="presParOf" srcId="{15839398-BD00-45E6-8DA5-ECC71D215A79}" destId="{C75F5F18-D475-404D-96ED-F4F1AB129511}" srcOrd="1" destOrd="0" presId="urn:microsoft.com/office/officeart/2005/8/layout/orgChart1"/>
    <dgm:cxn modelId="{16849FF2-9E23-43BC-9754-888C96D5420E}" type="presParOf" srcId="{C75F5F18-D475-404D-96ED-F4F1AB129511}" destId="{F7F6B835-878D-4AC7-A1B8-8B7358BC80C6}" srcOrd="0" destOrd="0" presId="urn:microsoft.com/office/officeart/2005/8/layout/orgChart1"/>
    <dgm:cxn modelId="{75B34AF6-79FA-457D-A668-2B59543BDE17}" type="presParOf" srcId="{C75F5F18-D475-404D-96ED-F4F1AB129511}" destId="{8A911DD8-2DEB-4531-92D6-F9D739CCFBAE}" srcOrd="1" destOrd="0" presId="urn:microsoft.com/office/officeart/2005/8/layout/orgChart1"/>
    <dgm:cxn modelId="{27B78F30-AA8E-4687-B30C-A45D74EBE3D8}" type="presParOf" srcId="{8A911DD8-2DEB-4531-92D6-F9D739CCFBAE}" destId="{A8223296-A741-4083-A844-ABAD271ABA50}" srcOrd="0" destOrd="0" presId="urn:microsoft.com/office/officeart/2005/8/layout/orgChart1"/>
    <dgm:cxn modelId="{2BB42F66-F7BB-41FB-8350-DBD00B270658}" type="presParOf" srcId="{A8223296-A741-4083-A844-ABAD271ABA50}" destId="{141C21EB-0E45-4B28-90D7-30BB287968BD}" srcOrd="0" destOrd="0" presId="urn:microsoft.com/office/officeart/2005/8/layout/orgChart1"/>
    <dgm:cxn modelId="{D2A67AB9-98B7-4DC1-A661-1D1166DE3808}" type="presParOf" srcId="{A8223296-A741-4083-A844-ABAD271ABA50}" destId="{C756B1C3-9B8A-4B58-8A9F-E02919E5C2D6}" srcOrd="1" destOrd="0" presId="urn:microsoft.com/office/officeart/2005/8/layout/orgChart1"/>
    <dgm:cxn modelId="{ED80FB73-87FA-4E85-B703-4301BE70B996}" type="presParOf" srcId="{8A911DD8-2DEB-4531-92D6-F9D739CCFBAE}" destId="{AFB19AEC-8AB5-43DA-9C65-2D6185B9BC7E}" srcOrd="1" destOrd="0" presId="urn:microsoft.com/office/officeart/2005/8/layout/orgChart1"/>
    <dgm:cxn modelId="{204C6A82-11B3-40A4-B847-1069A08B0971}" type="presParOf" srcId="{8A911DD8-2DEB-4531-92D6-F9D739CCFBAE}" destId="{3BE6C335-9213-4B9E-BB59-E65D74E5EEC1}" srcOrd="2" destOrd="0" presId="urn:microsoft.com/office/officeart/2005/8/layout/orgChart1"/>
    <dgm:cxn modelId="{BF55A4B5-06D7-48C7-B9EE-B179213C4B26}" type="presParOf" srcId="{C75F5F18-D475-404D-96ED-F4F1AB129511}" destId="{9461D376-83C9-4DD6-9ECD-4A4BAE993589}" srcOrd="2" destOrd="0" presId="urn:microsoft.com/office/officeart/2005/8/layout/orgChart1"/>
    <dgm:cxn modelId="{1A9BF87F-DA4E-42BF-99A0-6216E1FF32F5}" type="presParOf" srcId="{C75F5F18-D475-404D-96ED-F4F1AB129511}" destId="{5BE807B7-E0B3-49DA-99D2-360E6D018226}" srcOrd="3" destOrd="0" presId="urn:microsoft.com/office/officeart/2005/8/layout/orgChart1"/>
    <dgm:cxn modelId="{C89F3AD8-1BD0-4E8D-A833-0B771E5CC316}" type="presParOf" srcId="{5BE807B7-E0B3-49DA-99D2-360E6D018226}" destId="{3D7E5B7F-2AF7-41AF-B75F-628B15651AB7}" srcOrd="0" destOrd="0" presId="urn:microsoft.com/office/officeart/2005/8/layout/orgChart1"/>
    <dgm:cxn modelId="{A6BEE735-05A3-4795-AA9C-294BC2A4FF20}" type="presParOf" srcId="{3D7E5B7F-2AF7-41AF-B75F-628B15651AB7}" destId="{807F9741-E241-45F6-977A-CCEC557E0E31}" srcOrd="0" destOrd="0" presId="urn:microsoft.com/office/officeart/2005/8/layout/orgChart1"/>
    <dgm:cxn modelId="{46A8BA97-2F9E-47B2-BC8D-4BF0BFFCEB17}" type="presParOf" srcId="{3D7E5B7F-2AF7-41AF-B75F-628B15651AB7}" destId="{4012FA12-97C7-4F16-952D-A9EC1543E8BE}" srcOrd="1" destOrd="0" presId="urn:microsoft.com/office/officeart/2005/8/layout/orgChart1"/>
    <dgm:cxn modelId="{0278854C-D235-424B-BB31-3078FE312C44}" type="presParOf" srcId="{5BE807B7-E0B3-49DA-99D2-360E6D018226}" destId="{A3B0507C-7E93-4A66-B279-55E36C2E48E6}" srcOrd="1" destOrd="0" presId="urn:microsoft.com/office/officeart/2005/8/layout/orgChart1"/>
    <dgm:cxn modelId="{3B5F8E54-E27C-489F-A943-FAE4B8AFB078}" type="presParOf" srcId="{5BE807B7-E0B3-49DA-99D2-360E6D018226}" destId="{DB55E132-A274-4857-8C7C-580AA2320B5C}" srcOrd="2" destOrd="0" presId="urn:microsoft.com/office/officeart/2005/8/layout/orgChart1"/>
    <dgm:cxn modelId="{0CAA5227-5EE7-4E7B-AC05-6F10A277534D}" type="presParOf" srcId="{C75F5F18-D475-404D-96ED-F4F1AB129511}" destId="{E2848AA2-3DE0-4DAA-B075-2C66D73CA28F}" srcOrd="4" destOrd="0" presId="urn:microsoft.com/office/officeart/2005/8/layout/orgChart1"/>
    <dgm:cxn modelId="{C2A60903-84BD-4E5B-AC7E-5004E0D202F5}" type="presParOf" srcId="{C75F5F18-D475-404D-96ED-F4F1AB129511}" destId="{46E25AB5-9E74-4542-9ED5-1FEBABDE5164}" srcOrd="5" destOrd="0" presId="urn:microsoft.com/office/officeart/2005/8/layout/orgChart1"/>
    <dgm:cxn modelId="{9E351BDD-C24F-4935-964C-9055976D0580}" type="presParOf" srcId="{46E25AB5-9E74-4542-9ED5-1FEBABDE5164}" destId="{49BD6F63-DA6F-4EB0-88A3-8B8E412D14C3}" srcOrd="0" destOrd="0" presId="urn:microsoft.com/office/officeart/2005/8/layout/orgChart1"/>
    <dgm:cxn modelId="{2A95C125-5016-4F9A-93C2-5FD2B70EC339}" type="presParOf" srcId="{49BD6F63-DA6F-4EB0-88A3-8B8E412D14C3}" destId="{465BA59A-5EC1-4E8B-A19B-68A5E195E2A4}" srcOrd="0" destOrd="0" presId="urn:microsoft.com/office/officeart/2005/8/layout/orgChart1"/>
    <dgm:cxn modelId="{FF263AFD-7E07-4FAB-A3E9-ADB30029FC3A}" type="presParOf" srcId="{49BD6F63-DA6F-4EB0-88A3-8B8E412D14C3}" destId="{B8678A43-B7F6-45F4-B526-F3B5339D147B}" srcOrd="1" destOrd="0" presId="urn:microsoft.com/office/officeart/2005/8/layout/orgChart1"/>
    <dgm:cxn modelId="{2C87F427-DBED-4670-9AE6-554059537CE5}" type="presParOf" srcId="{46E25AB5-9E74-4542-9ED5-1FEBABDE5164}" destId="{B0AAC56D-CC45-4722-8E15-C35F91CE4E09}" srcOrd="1" destOrd="0" presId="urn:microsoft.com/office/officeart/2005/8/layout/orgChart1"/>
    <dgm:cxn modelId="{991BE796-EA71-4FCE-A80A-C1D08DE37150}" type="presParOf" srcId="{46E25AB5-9E74-4542-9ED5-1FEBABDE5164}" destId="{3955C612-ED88-40B8-994D-A73C2CB207DE}" srcOrd="2" destOrd="0" presId="urn:microsoft.com/office/officeart/2005/8/layout/orgChart1"/>
    <dgm:cxn modelId="{5209A899-1205-447B-BF34-A98A0690F57E}" type="presParOf" srcId="{C75F5F18-D475-404D-96ED-F4F1AB129511}" destId="{F072FA92-87BF-4907-83B4-F5008BEAD1E2}" srcOrd="6" destOrd="0" presId="urn:microsoft.com/office/officeart/2005/8/layout/orgChart1"/>
    <dgm:cxn modelId="{E34D8B12-198A-47AE-B1BF-1015F16444DE}" type="presParOf" srcId="{C75F5F18-D475-404D-96ED-F4F1AB129511}" destId="{2D49B549-CC29-47DD-9F5B-0BE00CD65714}" srcOrd="7" destOrd="0" presId="urn:microsoft.com/office/officeart/2005/8/layout/orgChart1"/>
    <dgm:cxn modelId="{C3A79ADB-25C4-4A27-9694-0521DF697AA5}" type="presParOf" srcId="{2D49B549-CC29-47DD-9F5B-0BE00CD65714}" destId="{F9BD66DE-4C74-4992-B7C1-2DA59D697C83}" srcOrd="0" destOrd="0" presId="urn:microsoft.com/office/officeart/2005/8/layout/orgChart1"/>
    <dgm:cxn modelId="{430C8C59-A2D4-4685-BAE6-6D898E68A0C9}" type="presParOf" srcId="{F9BD66DE-4C74-4992-B7C1-2DA59D697C83}" destId="{E9914470-99F3-491E-A773-3B27FE466904}" srcOrd="0" destOrd="0" presId="urn:microsoft.com/office/officeart/2005/8/layout/orgChart1"/>
    <dgm:cxn modelId="{3B52A513-BA50-439D-8946-C584D74A79FC}" type="presParOf" srcId="{F9BD66DE-4C74-4992-B7C1-2DA59D697C83}" destId="{62BE8909-67C3-4CB1-9F83-FB74904CD8D2}" srcOrd="1" destOrd="0" presId="urn:microsoft.com/office/officeart/2005/8/layout/orgChart1"/>
    <dgm:cxn modelId="{0AFFF867-2942-4A2B-91E7-729545AF9D77}" type="presParOf" srcId="{2D49B549-CC29-47DD-9F5B-0BE00CD65714}" destId="{BC282F2A-924F-45AD-94C1-B1862E189CCA}" srcOrd="1" destOrd="0" presId="urn:microsoft.com/office/officeart/2005/8/layout/orgChart1"/>
    <dgm:cxn modelId="{1157114F-5B96-4BE8-8ACA-A2801CD84C79}" type="presParOf" srcId="{2D49B549-CC29-47DD-9F5B-0BE00CD65714}" destId="{25E30702-F694-4763-BAE5-81A36E590D7B}" srcOrd="2" destOrd="0" presId="urn:microsoft.com/office/officeart/2005/8/layout/orgChart1"/>
    <dgm:cxn modelId="{C1A50468-240D-4E7C-90E1-5F1E8886026F}" type="presParOf" srcId="{15839398-BD00-45E6-8DA5-ECC71D215A79}" destId="{F16DED22-F018-4DFF-9EEE-0603E6A6F25B}" srcOrd="2" destOrd="0" presId="urn:microsoft.com/office/officeart/2005/8/layout/orgChart1"/>
    <dgm:cxn modelId="{ECE9F89E-A784-4110-95D2-A0833C69A00A}" type="presParOf" srcId="{99C0AECE-84A2-4700-8EAE-D65D7268AB99}" destId="{497287F5-D46D-4C4B-ADF2-C78D484A6C92}" srcOrd="4" destOrd="0" presId="urn:microsoft.com/office/officeart/2005/8/layout/orgChart1"/>
    <dgm:cxn modelId="{572779FC-D4B5-4519-AAF4-065AF7A6ED7F}" type="presParOf" srcId="{99C0AECE-84A2-4700-8EAE-D65D7268AB99}" destId="{4D63DBD1-92A3-4B57-8751-27FCCB4ACE7D}" srcOrd="5" destOrd="0" presId="urn:microsoft.com/office/officeart/2005/8/layout/orgChart1"/>
    <dgm:cxn modelId="{61F167D1-A7EB-42DF-AF13-E83DCAD236A1}" type="presParOf" srcId="{4D63DBD1-92A3-4B57-8751-27FCCB4ACE7D}" destId="{535EBEE9-AE57-4FBD-A8C0-AF399AD1F010}" srcOrd="0" destOrd="0" presId="urn:microsoft.com/office/officeart/2005/8/layout/orgChart1"/>
    <dgm:cxn modelId="{F9370C5F-BA60-452D-B489-8A2361069A16}" type="presParOf" srcId="{535EBEE9-AE57-4FBD-A8C0-AF399AD1F010}" destId="{92785797-CFE2-4263-B784-48C49002AED4}" srcOrd="0" destOrd="0" presId="urn:microsoft.com/office/officeart/2005/8/layout/orgChart1"/>
    <dgm:cxn modelId="{2E428A89-AE5A-4D11-8D77-31657A09D7FE}" type="presParOf" srcId="{535EBEE9-AE57-4FBD-A8C0-AF399AD1F010}" destId="{4E383133-F298-4ABF-BDDA-1DE67194FAF2}" srcOrd="1" destOrd="0" presId="urn:microsoft.com/office/officeart/2005/8/layout/orgChart1"/>
    <dgm:cxn modelId="{EA3E55BE-474A-4B56-B565-203611337D81}" type="presParOf" srcId="{4D63DBD1-92A3-4B57-8751-27FCCB4ACE7D}" destId="{DD0C8280-F85F-4586-A160-105AD038C297}" srcOrd="1" destOrd="0" presId="urn:microsoft.com/office/officeart/2005/8/layout/orgChart1"/>
    <dgm:cxn modelId="{73A1AF96-10CC-4549-B8E7-311A9C2689F5}" type="presParOf" srcId="{DD0C8280-F85F-4586-A160-105AD038C297}" destId="{888C6913-672A-4CFF-A2D0-1C810521FCCC}" srcOrd="0" destOrd="0" presId="urn:microsoft.com/office/officeart/2005/8/layout/orgChart1"/>
    <dgm:cxn modelId="{C47AAEF0-60E1-41E1-A82C-96D64BE18FFD}" type="presParOf" srcId="{DD0C8280-F85F-4586-A160-105AD038C297}" destId="{36BE10E5-81DB-45CB-BF4C-51DAF4AB89F5}" srcOrd="1" destOrd="0" presId="urn:microsoft.com/office/officeart/2005/8/layout/orgChart1"/>
    <dgm:cxn modelId="{961C2D92-121A-497A-8150-5372C26562A7}" type="presParOf" srcId="{36BE10E5-81DB-45CB-BF4C-51DAF4AB89F5}" destId="{D34B9468-F92E-4116-83A1-827913DFCCC9}" srcOrd="0" destOrd="0" presId="urn:microsoft.com/office/officeart/2005/8/layout/orgChart1"/>
    <dgm:cxn modelId="{25CBA296-F017-4179-A5E7-9662CE13B326}" type="presParOf" srcId="{D34B9468-F92E-4116-83A1-827913DFCCC9}" destId="{692839A3-CA28-4C97-B366-794198921C4A}" srcOrd="0" destOrd="0" presId="urn:microsoft.com/office/officeart/2005/8/layout/orgChart1"/>
    <dgm:cxn modelId="{45C2B9F5-9E6B-4054-91F4-E6D1B2B30CBE}" type="presParOf" srcId="{D34B9468-F92E-4116-83A1-827913DFCCC9}" destId="{7BFD665B-BF56-4027-9BBA-DE0926B56386}" srcOrd="1" destOrd="0" presId="urn:microsoft.com/office/officeart/2005/8/layout/orgChart1"/>
    <dgm:cxn modelId="{E7388470-907C-474A-8648-A11B62A544BE}" type="presParOf" srcId="{36BE10E5-81DB-45CB-BF4C-51DAF4AB89F5}" destId="{B7ACFC2A-B351-4939-AA16-929A66AC050C}" srcOrd="1" destOrd="0" presId="urn:microsoft.com/office/officeart/2005/8/layout/orgChart1"/>
    <dgm:cxn modelId="{A8C7839D-DB6F-4796-83A9-0B344F22BF90}" type="presParOf" srcId="{36BE10E5-81DB-45CB-BF4C-51DAF4AB89F5}" destId="{DF97DF4F-E071-496F-83C8-5FC93096E7E3}" srcOrd="2" destOrd="0" presId="urn:microsoft.com/office/officeart/2005/8/layout/orgChart1"/>
    <dgm:cxn modelId="{6C87695B-1053-46A8-AC85-0B3424A519BC}" type="presParOf" srcId="{DD0C8280-F85F-4586-A160-105AD038C297}" destId="{F6CEB779-B297-4A52-827D-C6AE1DC3884F}" srcOrd="2" destOrd="0" presId="urn:microsoft.com/office/officeart/2005/8/layout/orgChart1"/>
    <dgm:cxn modelId="{3F4D0343-C9B0-4253-8D19-22BCFB8365BE}" type="presParOf" srcId="{DD0C8280-F85F-4586-A160-105AD038C297}" destId="{5C4ADC3D-E40C-4909-9A8D-3FF660B326C0}" srcOrd="3" destOrd="0" presId="urn:microsoft.com/office/officeart/2005/8/layout/orgChart1"/>
    <dgm:cxn modelId="{84C1EB05-60AA-4561-88F5-123B77A165DC}" type="presParOf" srcId="{5C4ADC3D-E40C-4909-9A8D-3FF660B326C0}" destId="{921CE7BC-4C5E-4489-BA58-F076C9BA4431}" srcOrd="0" destOrd="0" presId="urn:microsoft.com/office/officeart/2005/8/layout/orgChart1"/>
    <dgm:cxn modelId="{5C8ED3EE-1393-4B57-AF4C-BB38CE0927F4}" type="presParOf" srcId="{921CE7BC-4C5E-4489-BA58-F076C9BA4431}" destId="{01B17181-DB0C-4AA5-9837-A15AD01A927D}" srcOrd="0" destOrd="0" presId="urn:microsoft.com/office/officeart/2005/8/layout/orgChart1"/>
    <dgm:cxn modelId="{65BEE6AF-8FE3-41E0-987F-CDF77FFC73FA}" type="presParOf" srcId="{921CE7BC-4C5E-4489-BA58-F076C9BA4431}" destId="{16556B6B-D6F1-4A33-B536-F95A8889D8B7}" srcOrd="1" destOrd="0" presId="urn:microsoft.com/office/officeart/2005/8/layout/orgChart1"/>
    <dgm:cxn modelId="{DC2097BD-71D1-4239-8BBB-EDE208DD49D4}" type="presParOf" srcId="{5C4ADC3D-E40C-4909-9A8D-3FF660B326C0}" destId="{0C5E49D2-4164-4A0F-A7CA-0DA4600B1DAA}" srcOrd="1" destOrd="0" presId="urn:microsoft.com/office/officeart/2005/8/layout/orgChart1"/>
    <dgm:cxn modelId="{BB6F2C19-1400-494E-8106-16D7B0D6727B}" type="presParOf" srcId="{5C4ADC3D-E40C-4909-9A8D-3FF660B326C0}" destId="{6581B69C-F2BD-41D5-852E-5603F2159C69}" srcOrd="2" destOrd="0" presId="urn:microsoft.com/office/officeart/2005/8/layout/orgChart1"/>
    <dgm:cxn modelId="{0C2BE5A8-A732-4044-82D8-08EE9CA7E237}" type="presParOf" srcId="{DD0C8280-F85F-4586-A160-105AD038C297}" destId="{3B4208F3-7DDA-48FF-8F79-80771ADC0163}" srcOrd="4" destOrd="0" presId="urn:microsoft.com/office/officeart/2005/8/layout/orgChart1"/>
    <dgm:cxn modelId="{EB818DAF-C1C8-4931-A0C1-FA42A57C1BCF}" type="presParOf" srcId="{DD0C8280-F85F-4586-A160-105AD038C297}" destId="{FA3ADDAD-051C-4432-9FA2-B1D7466C0CE3}" srcOrd="5" destOrd="0" presId="urn:microsoft.com/office/officeart/2005/8/layout/orgChart1"/>
    <dgm:cxn modelId="{8BD3AFFD-E9C5-42A3-9AF1-CE00C8809BD0}" type="presParOf" srcId="{FA3ADDAD-051C-4432-9FA2-B1D7466C0CE3}" destId="{24E4CA8E-F21E-418D-A2DF-F8B44303C604}" srcOrd="0" destOrd="0" presId="urn:microsoft.com/office/officeart/2005/8/layout/orgChart1"/>
    <dgm:cxn modelId="{69041207-088A-401E-BD18-71233FD908AF}" type="presParOf" srcId="{24E4CA8E-F21E-418D-A2DF-F8B44303C604}" destId="{3A782C67-6B8B-452D-848A-4DD38C3552E4}" srcOrd="0" destOrd="0" presId="urn:microsoft.com/office/officeart/2005/8/layout/orgChart1"/>
    <dgm:cxn modelId="{699FDB7C-AA44-40D7-B543-BF9910FF2C6D}" type="presParOf" srcId="{24E4CA8E-F21E-418D-A2DF-F8B44303C604}" destId="{251AD71C-E033-47CE-A7D7-79F2DB09FDDA}" srcOrd="1" destOrd="0" presId="urn:microsoft.com/office/officeart/2005/8/layout/orgChart1"/>
    <dgm:cxn modelId="{C2C135C7-2863-42C8-957B-99CB6A30E825}" type="presParOf" srcId="{FA3ADDAD-051C-4432-9FA2-B1D7466C0CE3}" destId="{AB62F583-ED36-45CA-83DE-9BA287A0BF11}" srcOrd="1" destOrd="0" presId="urn:microsoft.com/office/officeart/2005/8/layout/orgChart1"/>
    <dgm:cxn modelId="{032E1BF2-1183-42A0-AAB3-3B61983EC389}" type="presParOf" srcId="{FA3ADDAD-051C-4432-9FA2-B1D7466C0CE3}" destId="{5025AB55-8E10-4485-A7A7-E556F5668A16}" srcOrd="2" destOrd="0" presId="urn:microsoft.com/office/officeart/2005/8/layout/orgChart1"/>
    <dgm:cxn modelId="{89C8DE0A-74A0-4445-AFC3-6DF64E7C3D8D}" type="presParOf" srcId="{4D63DBD1-92A3-4B57-8751-27FCCB4ACE7D}" destId="{5C164EC0-F118-4AD1-964A-B31C12EF3BB5}" srcOrd="2" destOrd="0" presId="urn:microsoft.com/office/officeart/2005/8/layout/orgChart1"/>
    <dgm:cxn modelId="{4776D320-9653-4A70-847A-97251D096610}" type="presParOf" srcId="{99C0AECE-84A2-4700-8EAE-D65D7268AB99}" destId="{65272361-0D7F-48DF-B005-E37E2BAE1921}" srcOrd="6" destOrd="0" presId="urn:microsoft.com/office/officeart/2005/8/layout/orgChart1"/>
    <dgm:cxn modelId="{6084E71D-ED9D-4E1F-8151-A32FAC2C3410}" type="presParOf" srcId="{99C0AECE-84A2-4700-8EAE-D65D7268AB99}" destId="{45BC5E21-5B88-46CC-8D04-9191C650749E}" srcOrd="7" destOrd="0" presId="urn:microsoft.com/office/officeart/2005/8/layout/orgChart1"/>
    <dgm:cxn modelId="{59660548-B3B2-4EDB-8BDD-1049B9FE2459}" type="presParOf" srcId="{45BC5E21-5B88-46CC-8D04-9191C650749E}" destId="{0188B84C-CB4E-4C01-9FD6-AC56CEA368D6}" srcOrd="0" destOrd="0" presId="urn:microsoft.com/office/officeart/2005/8/layout/orgChart1"/>
    <dgm:cxn modelId="{974AD902-5849-4300-8D7D-FED8D8F2CAB4}" type="presParOf" srcId="{0188B84C-CB4E-4C01-9FD6-AC56CEA368D6}" destId="{51177F6C-E4A4-48C1-A3E8-A94B3EAF6F0D}" srcOrd="0" destOrd="0" presId="urn:microsoft.com/office/officeart/2005/8/layout/orgChart1"/>
    <dgm:cxn modelId="{5A42B089-4BC9-4184-B47A-9C0C4FCC6F87}" type="presParOf" srcId="{0188B84C-CB4E-4C01-9FD6-AC56CEA368D6}" destId="{2FD412CA-B51C-46DB-BDB4-0620044C7ABD}" srcOrd="1" destOrd="0" presId="urn:microsoft.com/office/officeart/2005/8/layout/orgChart1"/>
    <dgm:cxn modelId="{E56ECDB3-7D00-40F7-81FE-A583A8875BB9}" type="presParOf" srcId="{45BC5E21-5B88-46CC-8D04-9191C650749E}" destId="{8A53CA36-544E-4D01-9336-961A342741B2}" srcOrd="1" destOrd="0" presId="urn:microsoft.com/office/officeart/2005/8/layout/orgChart1"/>
    <dgm:cxn modelId="{CF940995-AED9-43D0-9F4E-17AAEFE4E087}" type="presParOf" srcId="{8A53CA36-544E-4D01-9336-961A342741B2}" destId="{7438C2F2-120D-4FB0-9A16-3DE03FC60154}" srcOrd="0" destOrd="0" presId="urn:microsoft.com/office/officeart/2005/8/layout/orgChart1"/>
    <dgm:cxn modelId="{1CE089CB-C9E0-4765-AE72-997258C60FD3}" type="presParOf" srcId="{8A53CA36-544E-4D01-9336-961A342741B2}" destId="{1AD849B8-95B3-4528-A8E3-5AE6B65AE083}" srcOrd="1" destOrd="0" presId="urn:microsoft.com/office/officeart/2005/8/layout/orgChart1"/>
    <dgm:cxn modelId="{3E22FC7F-3844-420A-A222-6E4C0F09033C}" type="presParOf" srcId="{1AD849B8-95B3-4528-A8E3-5AE6B65AE083}" destId="{40AD07F1-0514-44B3-899E-53A2A10E6DDE}" srcOrd="0" destOrd="0" presId="urn:microsoft.com/office/officeart/2005/8/layout/orgChart1"/>
    <dgm:cxn modelId="{50316383-C656-48EC-91BE-D567198577B5}" type="presParOf" srcId="{40AD07F1-0514-44B3-899E-53A2A10E6DDE}" destId="{1B234B0A-09BF-4830-95C5-78EB29955A34}" srcOrd="0" destOrd="0" presId="urn:microsoft.com/office/officeart/2005/8/layout/orgChart1"/>
    <dgm:cxn modelId="{40EDB393-C3CF-44F1-91A5-75C6FFBB3557}" type="presParOf" srcId="{40AD07F1-0514-44B3-899E-53A2A10E6DDE}" destId="{1A19F06E-824F-4FA1-9C3C-7022069AA286}" srcOrd="1" destOrd="0" presId="urn:microsoft.com/office/officeart/2005/8/layout/orgChart1"/>
    <dgm:cxn modelId="{4FFAAE8C-66A3-45D6-B1F0-DAF8802D6A5F}" type="presParOf" srcId="{1AD849B8-95B3-4528-A8E3-5AE6B65AE083}" destId="{1BCFE066-085F-4D8B-9336-0BB4D22EE442}" srcOrd="1" destOrd="0" presId="urn:microsoft.com/office/officeart/2005/8/layout/orgChart1"/>
    <dgm:cxn modelId="{0B612A72-E217-4D59-9D5D-E4ADB62D543C}" type="presParOf" srcId="{1AD849B8-95B3-4528-A8E3-5AE6B65AE083}" destId="{CAC5362B-36C2-4033-BB69-CF558642BD97}" srcOrd="2" destOrd="0" presId="urn:microsoft.com/office/officeart/2005/8/layout/orgChart1"/>
    <dgm:cxn modelId="{4F425A5C-0747-4BBD-93D3-4C37A057A5C2}" type="presParOf" srcId="{8A53CA36-544E-4D01-9336-961A342741B2}" destId="{737826A5-1B4F-4E17-9535-F27C9C9D9F79}" srcOrd="2" destOrd="0" presId="urn:microsoft.com/office/officeart/2005/8/layout/orgChart1"/>
    <dgm:cxn modelId="{659E61AA-3DF4-47CB-8DE8-27DD03FCE82C}" type="presParOf" srcId="{8A53CA36-544E-4D01-9336-961A342741B2}" destId="{F27E7173-096F-4F73-BC07-FDFF77519683}" srcOrd="3" destOrd="0" presId="urn:microsoft.com/office/officeart/2005/8/layout/orgChart1"/>
    <dgm:cxn modelId="{10858534-AD53-4DA6-AC6D-193C1A145AC9}" type="presParOf" srcId="{F27E7173-096F-4F73-BC07-FDFF77519683}" destId="{55598D01-02B4-4B1B-A5CA-4AE9FB9566FA}" srcOrd="0" destOrd="0" presId="urn:microsoft.com/office/officeart/2005/8/layout/orgChart1"/>
    <dgm:cxn modelId="{B18876C4-E71A-4879-8675-29D1C8E932C7}" type="presParOf" srcId="{55598D01-02B4-4B1B-A5CA-4AE9FB9566FA}" destId="{A63B9441-6AD0-49C7-8039-0F4E99B5C111}" srcOrd="0" destOrd="0" presId="urn:microsoft.com/office/officeart/2005/8/layout/orgChart1"/>
    <dgm:cxn modelId="{BAA92F37-DC2A-4EC2-AF49-D0803E5BE345}" type="presParOf" srcId="{55598D01-02B4-4B1B-A5CA-4AE9FB9566FA}" destId="{3143FE04-88CE-47C4-992D-6EC59FC53F96}" srcOrd="1" destOrd="0" presId="urn:microsoft.com/office/officeart/2005/8/layout/orgChart1"/>
    <dgm:cxn modelId="{A9E9657B-C120-4DD1-B85B-3D3652E69544}" type="presParOf" srcId="{F27E7173-096F-4F73-BC07-FDFF77519683}" destId="{E8C2CF8C-60A4-4184-8B04-7C8050225F39}" srcOrd="1" destOrd="0" presId="urn:microsoft.com/office/officeart/2005/8/layout/orgChart1"/>
    <dgm:cxn modelId="{B260FA3A-B428-4040-9A8E-A09576DA2505}" type="presParOf" srcId="{F27E7173-096F-4F73-BC07-FDFF77519683}" destId="{7B967A09-BEFA-4A18-8120-94C6DE036447}" srcOrd="2" destOrd="0" presId="urn:microsoft.com/office/officeart/2005/8/layout/orgChart1"/>
    <dgm:cxn modelId="{F9BBC971-756E-4003-9847-2BC5AEA1BE74}" type="presParOf" srcId="{8A53CA36-544E-4D01-9336-961A342741B2}" destId="{9AEB05C2-7A10-4ADA-B2EA-70A72E3E68E9}" srcOrd="4" destOrd="0" presId="urn:microsoft.com/office/officeart/2005/8/layout/orgChart1"/>
    <dgm:cxn modelId="{AD192C0C-2158-4959-AF92-E67097FDD02B}" type="presParOf" srcId="{8A53CA36-544E-4D01-9336-961A342741B2}" destId="{CD0412B1-AF7E-42D7-BB6C-D917BB14B310}" srcOrd="5" destOrd="0" presId="urn:microsoft.com/office/officeart/2005/8/layout/orgChart1"/>
    <dgm:cxn modelId="{561570C7-E093-4027-88F4-D51B237FBD1B}" type="presParOf" srcId="{CD0412B1-AF7E-42D7-BB6C-D917BB14B310}" destId="{439D228D-A145-4D97-91AD-5D023B7F74DF}" srcOrd="0" destOrd="0" presId="urn:microsoft.com/office/officeart/2005/8/layout/orgChart1"/>
    <dgm:cxn modelId="{FCD02222-E69D-4434-B6C7-3CCA9E4DDE28}" type="presParOf" srcId="{439D228D-A145-4D97-91AD-5D023B7F74DF}" destId="{613B0256-C1FA-41C9-8555-D8A9B85142A6}" srcOrd="0" destOrd="0" presId="urn:microsoft.com/office/officeart/2005/8/layout/orgChart1"/>
    <dgm:cxn modelId="{BAE0364B-64BE-4028-800C-05D49022BE13}" type="presParOf" srcId="{439D228D-A145-4D97-91AD-5D023B7F74DF}" destId="{58EE545F-0E99-4147-8C32-404F86E2E959}" srcOrd="1" destOrd="0" presId="urn:microsoft.com/office/officeart/2005/8/layout/orgChart1"/>
    <dgm:cxn modelId="{A22A6171-E7F1-4DFA-A86C-7661018D625A}" type="presParOf" srcId="{CD0412B1-AF7E-42D7-BB6C-D917BB14B310}" destId="{96DAE14D-8968-4EF6-85BB-7E551E1CE4B4}" srcOrd="1" destOrd="0" presId="urn:microsoft.com/office/officeart/2005/8/layout/orgChart1"/>
    <dgm:cxn modelId="{111D267E-035F-4AC1-8E70-BA8C48C137BD}" type="presParOf" srcId="{CD0412B1-AF7E-42D7-BB6C-D917BB14B310}" destId="{9C7DE39E-0986-4709-80E9-024CCF0B4514}" srcOrd="2" destOrd="0" presId="urn:microsoft.com/office/officeart/2005/8/layout/orgChart1"/>
    <dgm:cxn modelId="{1515DC28-82DB-45A9-A83D-372FEF409D39}" type="presParOf" srcId="{45BC5E21-5B88-46CC-8D04-9191C650749E}" destId="{7BFAC2F6-2FC4-439F-86FF-D90C55CF97D8}" srcOrd="2" destOrd="0" presId="urn:microsoft.com/office/officeart/2005/8/layout/orgChart1"/>
    <dgm:cxn modelId="{657A8AE2-142F-476B-ADE1-EA65311C00C4}" type="presParOf" srcId="{99C0AECE-84A2-4700-8EAE-D65D7268AB99}" destId="{C6D3F04F-C8EA-486B-B3B2-463504784831}" srcOrd="8" destOrd="0" presId="urn:microsoft.com/office/officeart/2005/8/layout/orgChart1"/>
    <dgm:cxn modelId="{C8DE79C9-ABC7-480B-8A26-2C3013E7BBE4}" type="presParOf" srcId="{99C0AECE-84A2-4700-8EAE-D65D7268AB99}" destId="{230E44C3-7E01-4318-B29F-5A590E1EF0DD}" srcOrd="9" destOrd="0" presId="urn:microsoft.com/office/officeart/2005/8/layout/orgChart1"/>
    <dgm:cxn modelId="{026FF685-566B-45CB-837E-85E464915CCE}" type="presParOf" srcId="{230E44C3-7E01-4318-B29F-5A590E1EF0DD}" destId="{51B89F89-4269-4F85-9D69-1F9F1F6A9EA3}" srcOrd="0" destOrd="0" presId="urn:microsoft.com/office/officeart/2005/8/layout/orgChart1"/>
    <dgm:cxn modelId="{9F957D26-40C6-4A4E-AC92-134585577C12}" type="presParOf" srcId="{51B89F89-4269-4F85-9D69-1F9F1F6A9EA3}" destId="{642F0DA9-A489-4910-A332-448851C95F33}" srcOrd="0" destOrd="0" presId="urn:microsoft.com/office/officeart/2005/8/layout/orgChart1"/>
    <dgm:cxn modelId="{A2732E3A-8EDC-4851-95C4-9A2F955FA905}" type="presParOf" srcId="{51B89F89-4269-4F85-9D69-1F9F1F6A9EA3}" destId="{66A0CCCE-5A2F-4462-8729-04A88B9584B3}" srcOrd="1" destOrd="0" presId="urn:microsoft.com/office/officeart/2005/8/layout/orgChart1"/>
    <dgm:cxn modelId="{56531DCB-3D9F-4D3C-B0A4-8F0AC82A7388}" type="presParOf" srcId="{230E44C3-7E01-4318-B29F-5A590E1EF0DD}" destId="{4C1E8511-6273-487A-9385-0005C5E97096}" srcOrd="1" destOrd="0" presId="urn:microsoft.com/office/officeart/2005/8/layout/orgChart1"/>
    <dgm:cxn modelId="{6762392C-01D0-4D9F-9640-61BAE9520400}" type="presParOf" srcId="{4C1E8511-6273-487A-9385-0005C5E97096}" destId="{7124D576-7FCA-4497-8A74-90BE04036266}" srcOrd="0" destOrd="0" presId="urn:microsoft.com/office/officeart/2005/8/layout/orgChart1"/>
    <dgm:cxn modelId="{4A7F03AB-D3A8-4C18-98FC-D24F8BA547DE}" type="presParOf" srcId="{4C1E8511-6273-487A-9385-0005C5E97096}" destId="{78E7C163-804F-49F8-A734-D75AE10943FB}" srcOrd="1" destOrd="0" presId="urn:microsoft.com/office/officeart/2005/8/layout/orgChart1"/>
    <dgm:cxn modelId="{0499C463-629B-4A44-B317-85340FB55EF9}" type="presParOf" srcId="{78E7C163-804F-49F8-A734-D75AE10943FB}" destId="{EBBC7A7B-133F-41E4-A69C-E8FC945AFABC}" srcOrd="0" destOrd="0" presId="urn:microsoft.com/office/officeart/2005/8/layout/orgChart1"/>
    <dgm:cxn modelId="{FFEE4E6D-9A33-43D6-BD64-22E018E370EB}" type="presParOf" srcId="{EBBC7A7B-133F-41E4-A69C-E8FC945AFABC}" destId="{92E1FDC9-C8D7-4E00-B0F2-162CBC45F03E}" srcOrd="0" destOrd="0" presId="urn:microsoft.com/office/officeart/2005/8/layout/orgChart1"/>
    <dgm:cxn modelId="{1F9D7068-C946-414B-B283-66590204CC04}" type="presParOf" srcId="{EBBC7A7B-133F-41E4-A69C-E8FC945AFABC}" destId="{E614C91C-1359-4CFE-8780-E5FD3C458A32}" srcOrd="1" destOrd="0" presId="urn:microsoft.com/office/officeart/2005/8/layout/orgChart1"/>
    <dgm:cxn modelId="{CAEE597E-D6C7-4BC8-A0D1-9B189F99DDA3}" type="presParOf" srcId="{78E7C163-804F-49F8-A734-D75AE10943FB}" destId="{F7DE7D4E-9F3A-435B-BAB4-B5C4DF1963BF}" srcOrd="1" destOrd="0" presId="urn:microsoft.com/office/officeart/2005/8/layout/orgChart1"/>
    <dgm:cxn modelId="{B34178FA-47CF-45F5-A7FF-A9BE2805DCFE}" type="presParOf" srcId="{78E7C163-804F-49F8-A734-D75AE10943FB}" destId="{AC6FC192-B602-4D56-B1E3-1F86F81BC42B}" srcOrd="2" destOrd="0" presId="urn:microsoft.com/office/officeart/2005/8/layout/orgChart1"/>
    <dgm:cxn modelId="{64F97C19-A00A-4285-8038-6502816AA7CE}" type="presParOf" srcId="{4C1E8511-6273-487A-9385-0005C5E97096}" destId="{F4431931-D730-495C-ABE6-980153925013}" srcOrd="2" destOrd="0" presId="urn:microsoft.com/office/officeart/2005/8/layout/orgChart1"/>
    <dgm:cxn modelId="{B673DA3D-C036-4CE1-AE82-96C70E0D3277}" type="presParOf" srcId="{4C1E8511-6273-487A-9385-0005C5E97096}" destId="{E3A041BB-5B5C-473B-95B2-DF48AA5860EA}" srcOrd="3" destOrd="0" presId="urn:microsoft.com/office/officeart/2005/8/layout/orgChart1"/>
    <dgm:cxn modelId="{4941E594-6EC0-4E42-BAA5-9F424971CE48}" type="presParOf" srcId="{E3A041BB-5B5C-473B-95B2-DF48AA5860EA}" destId="{23493B85-0D48-4760-8E26-470EB9ABCA3E}" srcOrd="0" destOrd="0" presId="urn:microsoft.com/office/officeart/2005/8/layout/orgChart1"/>
    <dgm:cxn modelId="{263892CD-B2FF-4464-9291-D42ECAB11669}" type="presParOf" srcId="{23493B85-0D48-4760-8E26-470EB9ABCA3E}" destId="{0BED899E-D4F1-4786-B7DF-775C3BBC318E}" srcOrd="0" destOrd="0" presId="urn:microsoft.com/office/officeart/2005/8/layout/orgChart1"/>
    <dgm:cxn modelId="{B61EC674-7372-4AE3-9B22-732AA4BCE388}" type="presParOf" srcId="{23493B85-0D48-4760-8E26-470EB9ABCA3E}" destId="{A6119758-2EEC-4648-AF14-17986ABB5A01}" srcOrd="1" destOrd="0" presId="urn:microsoft.com/office/officeart/2005/8/layout/orgChart1"/>
    <dgm:cxn modelId="{51BFFE35-9FD0-4752-84F9-598F8B4A976A}" type="presParOf" srcId="{E3A041BB-5B5C-473B-95B2-DF48AA5860EA}" destId="{064615BD-1681-49DF-8C10-78E6EDA480A3}" srcOrd="1" destOrd="0" presId="urn:microsoft.com/office/officeart/2005/8/layout/orgChart1"/>
    <dgm:cxn modelId="{EFDAE5F3-699B-48E0-8042-CAB76039D5A8}" type="presParOf" srcId="{E3A041BB-5B5C-473B-95B2-DF48AA5860EA}" destId="{07FC3763-A094-41D2-87DC-DC9761EDE428}" srcOrd="2" destOrd="0" presId="urn:microsoft.com/office/officeart/2005/8/layout/orgChart1"/>
    <dgm:cxn modelId="{5C2203D2-E487-4C23-8B13-E1041C155B3D}" type="presParOf" srcId="{230E44C3-7E01-4318-B29F-5A590E1EF0DD}" destId="{CF98602D-5BCF-487E-947C-9E5FA3C77EBC}" srcOrd="2" destOrd="0" presId="urn:microsoft.com/office/officeart/2005/8/layout/orgChart1"/>
    <dgm:cxn modelId="{F9AFC2BE-2DE9-4851-870C-06BED91E6C24}" type="presParOf" srcId="{99C0AECE-84A2-4700-8EAE-D65D7268AB99}" destId="{BE075298-FEF4-4FC5-AB3C-757E1A524FCB}" srcOrd="10" destOrd="0" presId="urn:microsoft.com/office/officeart/2005/8/layout/orgChart1"/>
    <dgm:cxn modelId="{74879775-0DCA-4746-9FE3-52A1E7FA26A2}" type="presParOf" srcId="{99C0AECE-84A2-4700-8EAE-D65D7268AB99}" destId="{D0FCB518-2B9A-4BF0-AFBE-F0A51B8A60BE}" srcOrd="11" destOrd="0" presId="urn:microsoft.com/office/officeart/2005/8/layout/orgChart1"/>
    <dgm:cxn modelId="{A2A53792-B420-44D9-A29C-B2AFBB10F29A}" type="presParOf" srcId="{D0FCB518-2B9A-4BF0-AFBE-F0A51B8A60BE}" destId="{6ACDC1C6-3726-4ED2-A965-0461144F75BC}" srcOrd="0" destOrd="0" presId="urn:microsoft.com/office/officeart/2005/8/layout/orgChart1"/>
    <dgm:cxn modelId="{232E8C60-20D1-4EBE-8E86-E1E968F2BABD}" type="presParOf" srcId="{6ACDC1C6-3726-4ED2-A965-0461144F75BC}" destId="{EC4A17E7-4DDB-4756-8E64-161B00BB1C5F}" srcOrd="0" destOrd="0" presId="urn:microsoft.com/office/officeart/2005/8/layout/orgChart1"/>
    <dgm:cxn modelId="{205F356D-45F3-4055-905B-D12804CF9BA1}" type="presParOf" srcId="{6ACDC1C6-3726-4ED2-A965-0461144F75BC}" destId="{4D91D372-E4D6-4BBF-9096-0C33DC8CDD85}" srcOrd="1" destOrd="0" presId="urn:microsoft.com/office/officeart/2005/8/layout/orgChart1"/>
    <dgm:cxn modelId="{DD450043-25C4-42F9-A18C-5E0769A41D34}" type="presParOf" srcId="{D0FCB518-2B9A-4BF0-AFBE-F0A51B8A60BE}" destId="{11480D88-5695-453D-977A-1AD081FD51FC}" srcOrd="1" destOrd="0" presId="urn:microsoft.com/office/officeart/2005/8/layout/orgChart1"/>
    <dgm:cxn modelId="{346D2D17-66D3-4969-9630-FEF698684915}" type="presParOf" srcId="{11480D88-5695-453D-977A-1AD081FD51FC}" destId="{7605F670-CF46-479E-A580-BCE07F00E287}" srcOrd="0" destOrd="0" presId="urn:microsoft.com/office/officeart/2005/8/layout/orgChart1"/>
    <dgm:cxn modelId="{A7B3A128-B80C-4930-A2A9-88A5763B0480}" type="presParOf" srcId="{11480D88-5695-453D-977A-1AD081FD51FC}" destId="{2F7E06D1-E4AB-48C4-8043-BEE72CDC68ED}" srcOrd="1" destOrd="0" presId="urn:microsoft.com/office/officeart/2005/8/layout/orgChart1"/>
    <dgm:cxn modelId="{5E43B5D2-AAA3-4339-AC1C-A02BA419042C}" type="presParOf" srcId="{2F7E06D1-E4AB-48C4-8043-BEE72CDC68ED}" destId="{99F49AB9-360B-4659-A8A5-0FDC347B5EFC}" srcOrd="0" destOrd="0" presId="urn:microsoft.com/office/officeart/2005/8/layout/orgChart1"/>
    <dgm:cxn modelId="{CC8B86C4-2B74-46AC-ACBD-8D5D2D05C4F9}" type="presParOf" srcId="{99F49AB9-360B-4659-A8A5-0FDC347B5EFC}" destId="{7D5E8C20-5279-49BB-B8AE-09CF7156E261}" srcOrd="0" destOrd="0" presId="urn:microsoft.com/office/officeart/2005/8/layout/orgChart1"/>
    <dgm:cxn modelId="{1611BF54-93B6-453E-9ACF-05125AB88AA6}" type="presParOf" srcId="{99F49AB9-360B-4659-A8A5-0FDC347B5EFC}" destId="{8BEA51ED-AD79-4848-BFBD-715D2B067100}" srcOrd="1" destOrd="0" presId="urn:microsoft.com/office/officeart/2005/8/layout/orgChart1"/>
    <dgm:cxn modelId="{3CE404E1-39BE-4F3D-81BD-4DA3A13BCA03}" type="presParOf" srcId="{2F7E06D1-E4AB-48C4-8043-BEE72CDC68ED}" destId="{06AA3E4A-C72F-4BEA-9D68-7F7A46CBBEF4}" srcOrd="1" destOrd="0" presId="urn:microsoft.com/office/officeart/2005/8/layout/orgChart1"/>
    <dgm:cxn modelId="{A824CE12-79F3-4536-9A1B-3B0A1856703D}" type="presParOf" srcId="{2F7E06D1-E4AB-48C4-8043-BEE72CDC68ED}" destId="{38041D85-6F25-479C-8E44-9BB174B1E61A}" srcOrd="2" destOrd="0" presId="urn:microsoft.com/office/officeart/2005/8/layout/orgChart1"/>
    <dgm:cxn modelId="{5CF5043C-3614-4533-A426-701B4AE6E425}" type="presParOf" srcId="{11480D88-5695-453D-977A-1AD081FD51FC}" destId="{169916B4-41F7-4445-888A-6788989C6E59}" srcOrd="2" destOrd="0" presId="urn:microsoft.com/office/officeart/2005/8/layout/orgChart1"/>
    <dgm:cxn modelId="{0BCE6455-4D82-4869-A586-6B4750BD7943}" type="presParOf" srcId="{11480D88-5695-453D-977A-1AD081FD51FC}" destId="{F36B45C3-E67D-47D6-BB44-3C4F397AF43A}" srcOrd="3" destOrd="0" presId="urn:microsoft.com/office/officeart/2005/8/layout/orgChart1"/>
    <dgm:cxn modelId="{E11C4DB7-E663-45B8-A053-F9533690DCFD}" type="presParOf" srcId="{F36B45C3-E67D-47D6-BB44-3C4F397AF43A}" destId="{D118BA57-772E-4FE8-9028-9E875E996CD2}" srcOrd="0" destOrd="0" presId="urn:microsoft.com/office/officeart/2005/8/layout/orgChart1"/>
    <dgm:cxn modelId="{49AF9147-6F46-40D7-B409-C95AF0F869B4}" type="presParOf" srcId="{D118BA57-772E-4FE8-9028-9E875E996CD2}" destId="{CEE304D9-AAC0-4985-BE92-0B0A8A163502}" srcOrd="0" destOrd="0" presId="urn:microsoft.com/office/officeart/2005/8/layout/orgChart1"/>
    <dgm:cxn modelId="{0C4EF280-A12B-4C68-9EC9-2DD4C6E52E97}" type="presParOf" srcId="{D118BA57-772E-4FE8-9028-9E875E996CD2}" destId="{DF21DE06-0F41-4383-A918-E593672593D1}" srcOrd="1" destOrd="0" presId="urn:microsoft.com/office/officeart/2005/8/layout/orgChart1"/>
    <dgm:cxn modelId="{A6C66B21-4C53-4FD3-AEFB-4F2D88849210}" type="presParOf" srcId="{F36B45C3-E67D-47D6-BB44-3C4F397AF43A}" destId="{BEC29684-7861-4532-90E0-4148BDD8A297}" srcOrd="1" destOrd="0" presId="urn:microsoft.com/office/officeart/2005/8/layout/orgChart1"/>
    <dgm:cxn modelId="{13234393-E64D-4A32-AB8B-88EF34EF066A}" type="presParOf" srcId="{F36B45C3-E67D-47D6-BB44-3C4F397AF43A}" destId="{12CB7600-661E-4E93-95C6-BBD54FE3493D}" srcOrd="2" destOrd="0" presId="urn:microsoft.com/office/officeart/2005/8/layout/orgChart1"/>
    <dgm:cxn modelId="{8AD4AE37-AA6A-46DE-8F28-49B25BB1B836}" type="presParOf" srcId="{D0FCB518-2B9A-4BF0-AFBE-F0A51B8A60BE}" destId="{617EB143-28D8-4E0B-A9E4-ABAA6FFD8B9B}" srcOrd="2" destOrd="0" presId="urn:microsoft.com/office/officeart/2005/8/layout/orgChart1"/>
    <dgm:cxn modelId="{4B183A68-F8DC-4773-97F3-6F0683E9A721}" type="presParOf" srcId="{99C0AECE-84A2-4700-8EAE-D65D7268AB99}" destId="{ECC49A6B-F6D6-47BD-8C46-51D7401DFEC8}" srcOrd="12" destOrd="0" presId="urn:microsoft.com/office/officeart/2005/8/layout/orgChart1"/>
    <dgm:cxn modelId="{6B7B91A8-40D4-4688-8A14-66F862BD5612}" type="presParOf" srcId="{99C0AECE-84A2-4700-8EAE-D65D7268AB99}" destId="{6F963C92-E616-433E-8D50-FC33A068CD89}" srcOrd="13" destOrd="0" presId="urn:microsoft.com/office/officeart/2005/8/layout/orgChart1"/>
    <dgm:cxn modelId="{5F6F75B4-B5A3-40D9-BB83-909E7D12CBCC}" type="presParOf" srcId="{6F963C92-E616-433E-8D50-FC33A068CD89}" destId="{ABF2B6BA-96D6-43E9-827E-35AF1932AF4B}" srcOrd="0" destOrd="0" presId="urn:microsoft.com/office/officeart/2005/8/layout/orgChart1"/>
    <dgm:cxn modelId="{00920AC9-9B8D-4211-81CB-088F626907B1}" type="presParOf" srcId="{ABF2B6BA-96D6-43E9-827E-35AF1932AF4B}" destId="{11F82AD4-294E-49A8-B8DB-5285F83EC46C}" srcOrd="0" destOrd="0" presId="urn:microsoft.com/office/officeart/2005/8/layout/orgChart1"/>
    <dgm:cxn modelId="{6F5EA484-5480-4165-9B05-22407B144384}" type="presParOf" srcId="{ABF2B6BA-96D6-43E9-827E-35AF1932AF4B}" destId="{36D8AA9E-D849-4B27-8DED-4096C02F94E4}" srcOrd="1" destOrd="0" presId="urn:microsoft.com/office/officeart/2005/8/layout/orgChart1"/>
    <dgm:cxn modelId="{70635B02-E7F1-4459-BEC6-2FD1430C3252}" type="presParOf" srcId="{6F963C92-E616-433E-8D50-FC33A068CD89}" destId="{1BFC697D-63B3-484C-A743-7303910FAB86}" srcOrd="1" destOrd="0" presId="urn:microsoft.com/office/officeart/2005/8/layout/orgChart1"/>
    <dgm:cxn modelId="{1020B009-412B-4606-9C1B-D9567E2EBBB1}" type="presParOf" srcId="{1BFC697D-63B3-484C-A743-7303910FAB86}" destId="{B7E80D5F-8F53-423E-A751-44252BFE7D7B}" srcOrd="0" destOrd="0" presId="urn:microsoft.com/office/officeart/2005/8/layout/orgChart1"/>
    <dgm:cxn modelId="{89A0798A-40C8-41E2-BFCF-FE3C433745E9}" type="presParOf" srcId="{1BFC697D-63B3-484C-A743-7303910FAB86}" destId="{25C5EDE8-38C4-4B53-A96B-F5A3165213E2}" srcOrd="1" destOrd="0" presId="urn:microsoft.com/office/officeart/2005/8/layout/orgChart1"/>
    <dgm:cxn modelId="{BA41F5B2-2773-471D-8D2E-C1F4B1479B53}" type="presParOf" srcId="{25C5EDE8-38C4-4B53-A96B-F5A3165213E2}" destId="{9132C4B5-5D95-49DD-9F89-F478FAC91AC9}" srcOrd="0" destOrd="0" presId="urn:microsoft.com/office/officeart/2005/8/layout/orgChart1"/>
    <dgm:cxn modelId="{24131D25-8998-4038-B1A5-887DF3F24F27}" type="presParOf" srcId="{9132C4B5-5D95-49DD-9F89-F478FAC91AC9}" destId="{134BCED5-3E91-4005-8008-1B643DBCF88B}" srcOrd="0" destOrd="0" presId="urn:microsoft.com/office/officeart/2005/8/layout/orgChart1"/>
    <dgm:cxn modelId="{054E35FC-412B-49C1-B89B-0375B816AB57}" type="presParOf" srcId="{9132C4B5-5D95-49DD-9F89-F478FAC91AC9}" destId="{0872DDC7-824B-4BEB-9775-FDF19EFA55E7}" srcOrd="1" destOrd="0" presId="urn:microsoft.com/office/officeart/2005/8/layout/orgChart1"/>
    <dgm:cxn modelId="{E1C9A6F9-9521-40A7-983D-35593BDB496F}" type="presParOf" srcId="{25C5EDE8-38C4-4B53-A96B-F5A3165213E2}" destId="{BB6E70DC-4257-490C-B789-34283760E9DB}" srcOrd="1" destOrd="0" presId="urn:microsoft.com/office/officeart/2005/8/layout/orgChart1"/>
    <dgm:cxn modelId="{39B3FEF8-EBAB-4999-A924-983BBF47956D}" type="presParOf" srcId="{25C5EDE8-38C4-4B53-A96B-F5A3165213E2}" destId="{ED3CB861-AF39-4157-BF43-5953492D5540}" srcOrd="2" destOrd="0" presId="urn:microsoft.com/office/officeart/2005/8/layout/orgChart1"/>
    <dgm:cxn modelId="{C52F2D93-E9BD-44E4-8461-8942ABA85DDF}" type="presParOf" srcId="{1BFC697D-63B3-484C-A743-7303910FAB86}" destId="{5F2E8647-DCC6-41D7-A6DF-2D01FF11CA96}" srcOrd="2" destOrd="0" presId="urn:microsoft.com/office/officeart/2005/8/layout/orgChart1"/>
    <dgm:cxn modelId="{66273F5D-ED06-4E35-83B0-CC8C1B907738}" type="presParOf" srcId="{1BFC697D-63B3-484C-A743-7303910FAB86}" destId="{4E06BEE7-3597-480A-97BF-21B4C7F90657}" srcOrd="3" destOrd="0" presId="urn:microsoft.com/office/officeart/2005/8/layout/orgChart1"/>
    <dgm:cxn modelId="{BBE99F4E-724E-47FB-9753-7EB4F141543E}" type="presParOf" srcId="{4E06BEE7-3597-480A-97BF-21B4C7F90657}" destId="{EE564AE2-63F4-4B6D-B07D-398C590ECE8E}" srcOrd="0" destOrd="0" presId="urn:microsoft.com/office/officeart/2005/8/layout/orgChart1"/>
    <dgm:cxn modelId="{C6DD70C5-9926-4CE1-BB16-3D3F86F5C410}" type="presParOf" srcId="{EE564AE2-63F4-4B6D-B07D-398C590ECE8E}" destId="{20202431-74BF-4693-A446-00E27224F5EB}" srcOrd="0" destOrd="0" presId="urn:microsoft.com/office/officeart/2005/8/layout/orgChart1"/>
    <dgm:cxn modelId="{B4EE08C7-A0D9-4670-9672-E817E43800B2}" type="presParOf" srcId="{EE564AE2-63F4-4B6D-B07D-398C590ECE8E}" destId="{22C165C4-800D-40CA-8DB7-A36CBCF674BA}" srcOrd="1" destOrd="0" presId="urn:microsoft.com/office/officeart/2005/8/layout/orgChart1"/>
    <dgm:cxn modelId="{A328126C-3850-4359-BB30-F1213AF85A61}" type="presParOf" srcId="{4E06BEE7-3597-480A-97BF-21B4C7F90657}" destId="{79B53267-064A-4147-A91B-1BC5EDEEE294}" srcOrd="1" destOrd="0" presId="urn:microsoft.com/office/officeart/2005/8/layout/orgChart1"/>
    <dgm:cxn modelId="{DCD3438A-CA3C-420F-A2E7-888A27344CF1}" type="presParOf" srcId="{4E06BEE7-3597-480A-97BF-21B4C7F90657}" destId="{FDB5FDED-E042-48B0-9FA3-39DDA5328F51}" srcOrd="2" destOrd="0" presId="urn:microsoft.com/office/officeart/2005/8/layout/orgChart1"/>
    <dgm:cxn modelId="{BFA5F167-55BC-4BA5-BB35-FAC1C879B0A2}" type="presParOf" srcId="{1BFC697D-63B3-484C-A743-7303910FAB86}" destId="{112FAE45-D266-4401-921E-1CCFD1DCD35B}" srcOrd="4" destOrd="0" presId="urn:microsoft.com/office/officeart/2005/8/layout/orgChart1"/>
    <dgm:cxn modelId="{A51D355D-ADDF-47D0-8118-9527B84AD738}" type="presParOf" srcId="{1BFC697D-63B3-484C-A743-7303910FAB86}" destId="{BBE9DDB8-87B7-4559-ABC9-FB796EDD0A44}" srcOrd="5" destOrd="0" presId="urn:microsoft.com/office/officeart/2005/8/layout/orgChart1"/>
    <dgm:cxn modelId="{1E40BCEF-7F07-4CC0-9A4C-61C386D9A8AD}" type="presParOf" srcId="{BBE9DDB8-87B7-4559-ABC9-FB796EDD0A44}" destId="{BC55B91D-10FC-4F93-8469-79BCAD3E5938}" srcOrd="0" destOrd="0" presId="urn:microsoft.com/office/officeart/2005/8/layout/orgChart1"/>
    <dgm:cxn modelId="{6E71690A-BE67-4594-B5A1-A4BACF4A9A5C}" type="presParOf" srcId="{BC55B91D-10FC-4F93-8469-79BCAD3E5938}" destId="{133AE7F9-F239-4927-97A8-4C69B481F811}" srcOrd="0" destOrd="0" presId="urn:microsoft.com/office/officeart/2005/8/layout/orgChart1"/>
    <dgm:cxn modelId="{6765C2A4-3325-4822-807D-E60074C716CB}" type="presParOf" srcId="{BC55B91D-10FC-4F93-8469-79BCAD3E5938}" destId="{DF663C1E-A9CF-44AF-AFCF-9FDD954AFBF0}" srcOrd="1" destOrd="0" presId="urn:microsoft.com/office/officeart/2005/8/layout/orgChart1"/>
    <dgm:cxn modelId="{93986C34-5944-427A-BC14-1D203F59FECB}" type="presParOf" srcId="{BBE9DDB8-87B7-4559-ABC9-FB796EDD0A44}" destId="{350B1C90-1BB3-40B0-A9DC-F53AB0EE7C8D}" srcOrd="1" destOrd="0" presId="urn:microsoft.com/office/officeart/2005/8/layout/orgChart1"/>
    <dgm:cxn modelId="{D65D4F03-8B33-4B54-A5EB-6AB5A2C585F9}" type="presParOf" srcId="{BBE9DDB8-87B7-4559-ABC9-FB796EDD0A44}" destId="{AB0EB22B-61C1-4EB3-B8CC-BCF3D12D3E99}" srcOrd="2" destOrd="0" presId="urn:microsoft.com/office/officeart/2005/8/layout/orgChart1"/>
    <dgm:cxn modelId="{D125760B-FFC8-4441-9F5C-4C045A676361}" type="presParOf" srcId="{6F963C92-E616-433E-8D50-FC33A068CD89}" destId="{B0B6B164-8CE9-4B1F-A8E0-C065D32ED4E5}" srcOrd="2" destOrd="0" presId="urn:microsoft.com/office/officeart/2005/8/layout/orgChart1"/>
    <dgm:cxn modelId="{DAE098EA-6892-4CEF-B6DD-306449EF5F20}" type="presParOf" srcId="{99C0AECE-84A2-4700-8EAE-D65D7268AB99}" destId="{06DAA968-17FE-4295-892B-9B6F0DA5B0E6}" srcOrd="14" destOrd="0" presId="urn:microsoft.com/office/officeart/2005/8/layout/orgChart1"/>
    <dgm:cxn modelId="{3ED55B0A-F7C5-455E-9366-50DA848082DB}" type="presParOf" srcId="{99C0AECE-84A2-4700-8EAE-D65D7268AB99}" destId="{D8FB448F-B7D7-4E99-8B23-6BEAD5D68481}" srcOrd="15" destOrd="0" presId="urn:microsoft.com/office/officeart/2005/8/layout/orgChart1"/>
    <dgm:cxn modelId="{F7EB8B8C-F6FD-4CA2-ACB5-5F24C833A262}" type="presParOf" srcId="{D8FB448F-B7D7-4E99-8B23-6BEAD5D68481}" destId="{609C6D0A-E5DB-493C-9D7E-A884C7BBD7F3}" srcOrd="0" destOrd="0" presId="urn:microsoft.com/office/officeart/2005/8/layout/orgChart1"/>
    <dgm:cxn modelId="{2A18C1B2-A51F-4A52-B105-79FD3FCF5587}" type="presParOf" srcId="{609C6D0A-E5DB-493C-9D7E-A884C7BBD7F3}" destId="{1343D727-A33C-400C-A3B9-8E2C02FB30F9}" srcOrd="0" destOrd="0" presId="urn:microsoft.com/office/officeart/2005/8/layout/orgChart1"/>
    <dgm:cxn modelId="{BBBB6DB3-85AE-462C-8AE2-5BD486AB2433}" type="presParOf" srcId="{609C6D0A-E5DB-493C-9D7E-A884C7BBD7F3}" destId="{8104EC6D-3558-4750-9049-D537DD7C6D06}" srcOrd="1" destOrd="0" presId="urn:microsoft.com/office/officeart/2005/8/layout/orgChart1"/>
    <dgm:cxn modelId="{498A2A82-B7B9-4F11-BAFB-B2F469CF1812}" type="presParOf" srcId="{D8FB448F-B7D7-4E99-8B23-6BEAD5D68481}" destId="{7FA162F1-8DD3-41F1-9F94-27218ABF426A}" srcOrd="1" destOrd="0" presId="urn:microsoft.com/office/officeart/2005/8/layout/orgChart1"/>
    <dgm:cxn modelId="{77DA7AD0-9AA9-4FFD-90D8-1BFBDEA70ED5}" type="presParOf" srcId="{7FA162F1-8DD3-41F1-9F94-27218ABF426A}" destId="{F0648240-DA4A-49F3-B56C-ED5984905E48}" srcOrd="0" destOrd="0" presId="urn:microsoft.com/office/officeart/2005/8/layout/orgChart1"/>
    <dgm:cxn modelId="{5144D46F-BBD3-451C-AC4C-B50C8172BF84}" type="presParOf" srcId="{7FA162F1-8DD3-41F1-9F94-27218ABF426A}" destId="{E290EABD-EA98-435E-A389-09A3441A2A94}" srcOrd="1" destOrd="0" presId="urn:microsoft.com/office/officeart/2005/8/layout/orgChart1"/>
    <dgm:cxn modelId="{C03BB280-DA4E-41A0-87C4-AD8060BC27C3}" type="presParOf" srcId="{E290EABD-EA98-435E-A389-09A3441A2A94}" destId="{A5334D3D-F58F-43B7-AB81-050ED21389F8}" srcOrd="0" destOrd="0" presId="urn:microsoft.com/office/officeart/2005/8/layout/orgChart1"/>
    <dgm:cxn modelId="{DF495D91-CB1E-4A02-8261-C480972D2A70}" type="presParOf" srcId="{A5334D3D-F58F-43B7-AB81-050ED21389F8}" destId="{69AB1029-E75E-4149-B5F9-932F6FBA0BA0}" srcOrd="0" destOrd="0" presId="urn:microsoft.com/office/officeart/2005/8/layout/orgChart1"/>
    <dgm:cxn modelId="{995F50C0-0E2A-41C0-9AF7-072F21A36C33}" type="presParOf" srcId="{A5334D3D-F58F-43B7-AB81-050ED21389F8}" destId="{85EE54AC-0FB1-4D61-910E-F2D2F23218F0}" srcOrd="1" destOrd="0" presId="urn:microsoft.com/office/officeart/2005/8/layout/orgChart1"/>
    <dgm:cxn modelId="{B885210D-D210-4AB9-9668-1678B38C6E12}" type="presParOf" srcId="{E290EABD-EA98-435E-A389-09A3441A2A94}" destId="{113D03BD-73C6-41DE-8B08-77561A708504}" srcOrd="1" destOrd="0" presId="urn:microsoft.com/office/officeart/2005/8/layout/orgChart1"/>
    <dgm:cxn modelId="{46584E92-7300-4E00-91F6-EF72AA47434F}" type="presParOf" srcId="{E290EABD-EA98-435E-A389-09A3441A2A94}" destId="{72035E3A-8740-40A3-B69A-BBA899AEF6A1}" srcOrd="2" destOrd="0" presId="urn:microsoft.com/office/officeart/2005/8/layout/orgChart1"/>
    <dgm:cxn modelId="{02A55C49-BAF0-4222-B968-F12B2486546B}" type="presParOf" srcId="{7FA162F1-8DD3-41F1-9F94-27218ABF426A}" destId="{27CEC0D9-2530-48BD-9013-8C6E73C1F9D8}" srcOrd="2" destOrd="0" presId="urn:microsoft.com/office/officeart/2005/8/layout/orgChart1"/>
    <dgm:cxn modelId="{AC191A77-0C5F-45A0-B829-51BC98246AE6}" type="presParOf" srcId="{7FA162F1-8DD3-41F1-9F94-27218ABF426A}" destId="{4ECF53E2-8A11-45D6-89C8-4822B814FAD3}" srcOrd="3" destOrd="0" presId="urn:microsoft.com/office/officeart/2005/8/layout/orgChart1"/>
    <dgm:cxn modelId="{F6829814-8B32-437B-9996-F8711B201104}" type="presParOf" srcId="{4ECF53E2-8A11-45D6-89C8-4822B814FAD3}" destId="{BED2A484-7CEA-4396-B3B7-4F225F559133}" srcOrd="0" destOrd="0" presId="urn:microsoft.com/office/officeart/2005/8/layout/orgChart1"/>
    <dgm:cxn modelId="{F47F266D-6DF5-4C94-80B7-F0C42949A988}" type="presParOf" srcId="{BED2A484-7CEA-4396-B3B7-4F225F559133}" destId="{452274EC-E483-4530-A8CA-8CA2E80C9218}" srcOrd="0" destOrd="0" presId="urn:microsoft.com/office/officeart/2005/8/layout/orgChart1"/>
    <dgm:cxn modelId="{F14228A1-EDA1-4D04-AE4C-F0767051354F}" type="presParOf" srcId="{BED2A484-7CEA-4396-B3B7-4F225F559133}" destId="{B6D195CD-C91C-4B17-9F09-5EDC91459A08}" srcOrd="1" destOrd="0" presId="urn:microsoft.com/office/officeart/2005/8/layout/orgChart1"/>
    <dgm:cxn modelId="{0C03CB27-A1F6-4960-AF41-C6D01B8B9129}" type="presParOf" srcId="{4ECF53E2-8A11-45D6-89C8-4822B814FAD3}" destId="{15D21B5B-3D37-404A-BC2F-E101B44073EE}" srcOrd="1" destOrd="0" presId="urn:microsoft.com/office/officeart/2005/8/layout/orgChart1"/>
    <dgm:cxn modelId="{70D038A7-4FDE-486E-8E95-3CC5A50193F9}" type="presParOf" srcId="{4ECF53E2-8A11-45D6-89C8-4822B814FAD3}" destId="{09FA7DFD-7D2E-40CC-B02F-6BEDABE2FBD5}" srcOrd="2" destOrd="0" presId="urn:microsoft.com/office/officeart/2005/8/layout/orgChart1"/>
    <dgm:cxn modelId="{58BE1345-A847-4C11-95A7-2D5291B54325}" type="presParOf" srcId="{7FA162F1-8DD3-41F1-9F94-27218ABF426A}" destId="{19A0435F-7A70-4289-B07E-DD27AF4911A5}" srcOrd="4" destOrd="0" presId="urn:microsoft.com/office/officeart/2005/8/layout/orgChart1"/>
    <dgm:cxn modelId="{8EF60E2F-9001-4E73-9EE9-59F978146B2C}" type="presParOf" srcId="{7FA162F1-8DD3-41F1-9F94-27218ABF426A}" destId="{0ED485FE-1B5F-42C6-AEE8-F03E4293ED2B}" srcOrd="5" destOrd="0" presId="urn:microsoft.com/office/officeart/2005/8/layout/orgChart1"/>
    <dgm:cxn modelId="{CE88DFAB-C414-47E6-B97D-7B1513656C7B}" type="presParOf" srcId="{0ED485FE-1B5F-42C6-AEE8-F03E4293ED2B}" destId="{3EC2DB7F-ADA2-48EF-A555-7CCDE58A7B5D}" srcOrd="0" destOrd="0" presId="urn:microsoft.com/office/officeart/2005/8/layout/orgChart1"/>
    <dgm:cxn modelId="{276E4F25-2187-4223-810D-EDD26EAAF5C5}" type="presParOf" srcId="{3EC2DB7F-ADA2-48EF-A555-7CCDE58A7B5D}" destId="{DE81FE9D-0209-49BE-9C15-63ED7B7B9EB0}" srcOrd="0" destOrd="0" presId="urn:microsoft.com/office/officeart/2005/8/layout/orgChart1"/>
    <dgm:cxn modelId="{DA8AA51C-9428-4780-AEA9-D4D9EE728372}" type="presParOf" srcId="{3EC2DB7F-ADA2-48EF-A555-7CCDE58A7B5D}" destId="{647E62B3-14A6-43B4-A2DA-F18FAE832EE6}" srcOrd="1" destOrd="0" presId="urn:microsoft.com/office/officeart/2005/8/layout/orgChart1"/>
    <dgm:cxn modelId="{6C808DEC-9A6B-4ECA-83F6-F3264119EAD9}" type="presParOf" srcId="{0ED485FE-1B5F-42C6-AEE8-F03E4293ED2B}" destId="{82EEEED2-28AC-4BB3-A82E-51BFAD99B8D4}" srcOrd="1" destOrd="0" presId="urn:microsoft.com/office/officeart/2005/8/layout/orgChart1"/>
    <dgm:cxn modelId="{F51D2378-F629-4973-9507-1273BE823FBB}" type="presParOf" srcId="{0ED485FE-1B5F-42C6-AEE8-F03E4293ED2B}" destId="{2A4C2593-82AB-4AF9-AA9E-B083261ABD9C}" srcOrd="2" destOrd="0" presId="urn:microsoft.com/office/officeart/2005/8/layout/orgChart1"/>
    <dgm:cxn modelId="{74290B19-C3B0-409B-83CE-3CBEDC046DC5}" type="presParOf" srcId="{D8FB448F-B7D7-4E99-8B23-6BEAD5D68481}" destId="{4F1B0056-89E8-4677-8A2E-E77AC70A6D91}" srcOrd="2" destOrd="0" presId="urn:microsoft.com/office/officeart/2005/8/layout/orgChart1"/>
    <dgm:cxn modelId="{907C42BA-943C-4891-8F9D-443E7BCD2877}" type="presParOf" srcId="{99C0AECE-84A2-4700-8EAE-D65D7268AB99}" destId="{5F2CE008-4728-48A4-A520-F7AC632514AC}" srcOrd="16" destOrd="0" presId="urn:microsoft.com/office/officeart/2005/8/layout/orgChart1"/>
    <dgm:cxn modelId="{54FF20EA-F595-47D5-ACA3-EFEF70EA10C6}" type="presParOf" srcId="{99C0AECE-84A2-4700-8EAE-D65D7268AB99}" destId="{7E7E4CC9-9E25-4F51-BEBA-537FFC3C653D}" srcOrd="17" destOrd="0" presId="urn:microsoft.com/office/officeart/2005/8/layout/orgChart1"/>
    <dgm:cxn modelId="{E03BE931-BCC9-42EC-A69A-95011BB32DFB}" type="presParOf" srcId="{7E7E4CC9-9E25-4F51-BEBA-537FFC3C653D}" destId="{D94FFC3D-E4FB-4171-B11F-4F294D8255AA}" srcOrd="0" destOrd="0" presId="urn:microsoft.com/office/officeart/2005/8/layout/orgChart1"/>
    <dgm:cxn modelId="{971526BD-E19E-4E41-B1B7-E047D7D4CA07}" type="presParOf" srcId="{D94FFC3D-E4FB-4171-B11F-4F294D8255AA}" destId="{20CB30A4-E5D7-4F11-A612-CF499526379C}" srcOrd="0" destOrd="0" presId="urn:microsoft.com/office/officeart/2005/8/layout/orgChart1"/>
    <dgm:cxn modelId="{F873C9AB-3DD1-4182-B32F-795AA1769531}" type="presParOf" srcId="{D94FFC3D-E4FB-4171-B11F-4F294D8255AA}" destId="{7DC76C00-B7FB-4512-B686-8B67688B1022}" srcOrd="1" destOrd="0" presId="urn:microsoft.com/office/officeart/2005/8/layout/orgChart1"/>
    <dgm:cxn modelId="{4CF30DF7-4346-4D37-840B-21AB84827F1D}" type="presParOf" srcId="{7E7E4CC9-9E25-4F51-BEBA-537FFC3C653D}" destId="{A9C7D29F-4949-4C7D-900E-91EAC60AFC8D}" srcOrd="1" destOrd="0" presId="urn:microsoft.com/office/officeart/2005/8/layout/orgChart1"/>
    <dgm:cxn modelId="{BCEA8D1E-FEEA-47BE-9A8D-86FC4B8D5DDD}" type="presParOf" srcId="{A9C7D29F-4949-4C7D-900E-91EAC60AFC8D}" destId="{38516F4E-381B-4247-8DC0-C29B72339520}" srcOrd="0" destOrd="0" presId="urn:microsoft.com/office/officeart/2005/8/layout/orgChart1"/>
    <dgm:cxn modelId="{A9348448-A41E-4BCF-8A3C-D6B3447195E1}" type="presParOf" srcId="{A9C7D29F-4949-4C7D-900E-91EAC60AFC8D}" destId="{78F8DCF2-2426-4DD3-87A9-CE97021A6EEF}" srcOrd="1" destOrd="0" presId="urn:microsoft.com/office/officeart/2005/8/layout/orgChart1"/>
    <dgm:cxn modelId="{B815FC72-6142-4F1F-9C27-75A0D41306C7}" type="presParOf" srcId="{78F8DCF2-2426-4DD3-87A9-CE97021A6EEF}" destId="{19E3B726-F99A-4FE2-93E4-799102BAD48C}" srcOrd="0" destOrd="0" presId="urn:microsoft.com/office/officeart/2005/8/layout/orgChart1"/>
    <dgm:cxn modelId="{6A818546-9EE7-4E27-A4D9-D7E122EB25EA}" type="presParOf" srcId="{19E3B726-F99A-4FE2-93E4-799102BAD48C}" destId="{85E521C6-8C9E-4BA9-B153-FAE3C613B0BE}" srcOrd="0" destOrd="0" presId="urn:microsoft.com/office/officeart/2005/8/layout/orgChart1"/>
    <dgm:cxn modelId="{AECAC52D-7B7D-4DB4-8A6A-0AF72A6EE9D6}" type="presParOf" srcId="{19E3B726-F99A-4FE2-93E4-799102BAD48C}" destId="{D7851292-9BA2-4F5E-966A-728C21C8AE38}" srcOrd="1" destOrd="0" presId="urn:microsoft.com/office/officeart/2005/8/layout/orgChart1"/>
    <dgm:cxn modelId="{A9CF95C0-A865-4C90-AA6C-10088603C7BE}" type="presParOf" srcId="{78F8DCF2-2426-4DD3-87A9-CE97021A6EEF}" destId="{6694159E-F0E9-4E69-8257-454C3987F36E}" srcOrd="1" destOrd="0" presId="urn:microsoft.com/office/officeart/2005/8/layout/orgChart1"/>
    <dgm:cxn modelId="{A0FBBE6D-D311-4FE5-879E-9BB31A8958CD}" type="presParOf" srcId="{78F8DCF2-2426-4DD3-87A9-CE97021A6EEF}" destId="{0B750390-D3FD-4D3B-A40A-CC121DC3B7CC}" srcOrd="2" destOrd="0" presId="urn:microsoft.com/office/officeart/2005/8/layout/orgChart1"/>
    <dgm:cxn modelId="{F1EA86BA-08F3-4ECC-9417-CD6CCC02D6A5}" type="presParOf" srcId="{A9C7D29F-4949-4C7D-900E-91EAC60AFC8D}" destId="{67509AD5-3E82-48E7-B789-28F62B9F6CD2}" srcOrd="2" destOrd="0" presId="urn:microsoft.com/office/officeart/2005/8/layout/orgChart1"/>
    <dgm:cxn modelId="{C2D7FF84-DC1E-4C1B-B707-EDC3BBAE7C4B}" type="presParOf" srcId="{A9C7D29F-4949-4C7D-900E-91EAC60AFC8D}" destId="{A7C18DD4-9778-4D36-9184-B7BCD4DB05BD}" srcOrd="3" destOrd="0" presId="urn:microsoft.com/office/officeart/2005/8/layout/orgChart1"/>
    <dgm:cxn modelId="{3D0CD0A8-3FB7-40DC-9ED3-F1B945440EAE}" type="presParOf" srcId="{A7C18DD4-9778-4D36-9184-B7BCD4DB05BD}" destId="{89BD364F-DE1C-48D8-B53B-5C1DF4457DE5}" srcOrd="0" destOrd="0" presId="urn:microsoft.com/office/officeart/2005/8/layout/orgChart1"/>
    <dgm:cxn modelId="{85744896-A63B-4C82-B2B4-1D7D674B4723}" type="presParOf" srcId="{89BD364F-DE1C-48D8-B53B-5C1DF4457DE5}" destId="{3A483930-F12C-49B4-A74D-AD0B2C82FE97}" srcOrd="0" destOrd="0" presId="urn:microsoft.com/office/officeart/2005/8/layout/orgChart1"/>
    <dgm:cxn modelId="{55E98417-3BEC-4F48-A4FA-8E4ED7A20CCA}" type="presParOf" srcId="{89BD364F-DE1C-48D8-B53B-5C1DF4457DE5}" destId="{2293CC53-6ABA-4B8B-8201-C6C409580843}" srcOrd="1" destOrd="0" presId="urn:microsoft.com/office/officeart/2005/8/layout/orgChart1"/>
    <dgm:cxn modelId="{755B1A2E-4FFA-47BC-88ED-6752016FC47C}" type="presParOf" srcId="{A7C18DD4-9778-4D36-9184-B7BCD4DB05BD}" destId="{FDB1E813-7517-4737-A08E-7E89B62F58A0}" srcOrd="1" destOrd="0" presId="urn:microsoft.com/office/officeart/2005/8/layout/orgChart1"/>
    <dgm:cxn modelId="{8E0FEC0E-28D6-47EB-A246-D2655D34FF7C}" type="presParOf" srcId="{A7C18DD4-9778-4D36-9184-B7BCD4DB05BD}" destId="{DCBBA0B0-9D22-43DF-98FE-4508FA0B75D9}" srcOrd="2" destOrd="0" presId="urn:microsoft.com/office/officeart/2005/8/layout/orgChart1"/>
    <dgm:cxn modelId="{8537189C-6C1D-458C-853D-2D83D8563E79}" type="presParOf" srcId="{A9C7D29F-4949-4C7D-900E-91EAC60AFC8D}" destId="{BA43471D-91A1-4FE0-BB62-EA91849E01A3}" srcOrd="4" destOrd="0" presId="urn:microsoft.com/office/officeart/2005/8/layout/orgChart1"/>
    <dgm:cxn modelId="{8588B2F8-22B6-4BE1-B0DC-2DCFCA9808BD}" type="presParOf" srcId="{A9C7D29F-4949-4C7D-900E-91EAC60AFC8D}" destId="{A955F4E6-767B-4B34-A92B-042A4115E276}" srcOrd="5" destOrd="0" presId="urn:microsoft.com/office/officeart/2005/8/layout/orgChart1"/>
    <dgm:cxn modelId="{D775F5D9-61A2-4739-9B1C-965C99380B5F}" type="presParOf" srcId="{A955F4E6-767B-4B34-A92B-042A4115E276}" destId="{59814594-5DB7-48C5-956D-DDACFED753E3}" srcOrd="0" destOrd="0" presId="urn:microsoft.com/office/officeart/2005/8/layout/orgChart1"/>
    <dgm:cxn modelId="{5E72CFF0-DF73-46E4-A727-4FBAA88887F2}" type="presParOf" srcId="{59814594-5DB7-48C5-956D-DDACFED753E3}" destId="{AA2A0068-74B2-4004-BAD5-55D28571B6B2}" srcOrd="0" destOrd="0" presId="urn:microsoft.com/office/officeart/2005/8/layout/orgChart1"/>
    <dgm:cxn modelId="{2459A529-4F2D-43D3-92A3-1E8B689A73B8}" type="presParOf" srcId="{59814594-5DB7-48C5-956D-DDACFED753E3}" destId="{D935D223-E5B8-4BFF-9A15-3A2DD1A261C7}" srcOrd="1" destOrd="0" presId="urn:microsoft.com/office/officeart/2005/8/layout/orgChart1"/>
    <dgm:cxn modelId="{E233A6DB-1E81-4007-AC35-2C6AB222A5B5}" type="presParOf" srcId="{A955F4E6-767B-4B34-A92B-042A4115E276}" destId="{9657BF60-FDC0-400C-9076-093CFA7C4A65}" srcOrd="1" destOrd="0" presId="urn:microsoft.com/office/officeart/2005/8/layout/orgChart1"/>
    <dgm:cxn modelId="{CE312474-AFE5-47F1-8A93-655F114DD007}" type="presParOf" srcId="{A955F4E6-767B-4B34-A92B-042A4115E276}" destId="{BA7C587F-CC3D-497A-9D83-04BDAD44C330}" srcOrd="2" destOrd="0" presId="urn:microsoft.com/office/officeart/2005/8/layout/orgChart1"/>
    <dgm:cxn modelId="{D8073C47-493B-4196-9232-1FBF0191F4E6}" type="presParOf" srcId="{7E7E4CC9-9E25-4F51-BEBA-537FFC3C653D}" destId="{68FA5D52-A771-4F0E-B662-526A86F7C56E}" srcOrd="2" destOrd="0" presId="urn:microsoft.com/office/officeart/2005/8/layout/orgChart1"/>
    <dgm:cxn modelId="{9CDF9D03-E0B4-4E85-8EE6-D9BB519A4BD0}" type="presParOf" srcId="{99C0AECE-84A2-4700-8EAE-D65D7268AB99}" destId="{FE096437-1D7B-41CD-A3E5-6AD4FCE6C092}" srcOrd="18" destOrd="0" presId="urn:microsoft.com/office/officeart/2005/8/layout/orgChart1"/>
    <dgm:cxn modelId="{B58A09A2-4D11-4F8C-922B-ED98438CF795}" type="presParOf" srcId="{99C0AECE-84A2-4700-8EAE-D65D7268AB99}" destId="{CAD51C3F-C35A-416B-BC32-B54F1C741F72}" srcOrd="19" destOrd="0" presId="urn:microsoft.com/office/officeart/2005/8/layout/orgChart1"/>
    <dgm:cxn modelId="{9D991557-3875-4288-9832-918CCC01F65F}" type="presParOf" srcId="{CAD51C3F-C35A-416B-BC32-B54F1C741F72}" destId="{56D955B6-3D19-449A-991B-041E912D2F27}" srcOrd="0" destOrd="0" presId="urn:microsoft.com/office/officeart/2005/8/layout/orgChart1"/>
    <dgm:cxn modelId="{D8EB3776-3E47-4073-A589-6A27E449A3B3}" type="presParOf" srcId="{56D955B6-3D19-449A-991B-041E912D2F27}" destId="{7E8FB1CB-C76B-48CA-BFAA-A32039ABB049}" srcOrd="0" destOrd="0" presId="urn:microsoft.com/office/officeart/2005/8/layout/orgChart1"/>
    <dgm:cxn modelId="{D423A192-FFD4-478B-A77C-D552070EC736}" type="presParOf" srcId="{56D955B6-3D19-449A-991B-041E912D2F27}" destId="{1565220A-9F3A-4098-9CFD-D5BF6C0F656E}" srcOrd="1" destOrd="0" presId="urn:microsoft.com/office/officeart/2005/8/layout/orgChart1"/>
    <dgm:cxn modelId="{1D2B903A-B0F5-4ED7-A067-085818B09575}" type="presParOf" srcId="{CAD51C3F-C35A-416B-BC32-B54F1C741F72}" destId="{11D201C5-2E02-4484-B1E7-1A8062948F50}" srcOrd="1" destOrd="0" presId="urn:microsoft.com/office/officeart/2005/8/layout/orgChart1"/>
    <dgm:cxn modelId="{3DD08268-5A15-4B55-90F3-4A5752A7FCA6}" type="presParOf" srcId="{11D201C5-2E02-4484-B1E7-1A8062948F50}" destId="{A24D30A0-0430-4595-8574-08E5DE89065D}" srcOrd="0" destOrd="0" presId="urn:microsoft.com/office/officeart/2005/8/layout/orgChart1"/>
    <dgm:cxn modelId="{1FA486B6-22FF-4AF0-BBF7-3B5E3B2EED59}" type="presParOf" srcId="{11D201C5-2E02-4484-B1E7-1A8062948F50}" destId="{7EED3B7E-41CD-476D-96A0-018A65801569}" srcOrd="1" destOrd="0" presId="urn:microsoft.com/office/officeart/2005/8/layout/orgChart1"/>
    <dgm:cxn modelId="{AF578FC3-9DEE-41D3-AC1C-CBDA57DC3075}" type="presParOf" srcId="{7EED3B7E-41CD-476D-96A0-018A65801569}" destId="{D8C8D38E-CCED-45F6-BE53-5F8D9C5DF675}" srcOrd="0" destOrd="0" presId="urn:microsoft.com/office/officeart/2005/8/layout/orgChart1"/>
    <dgm:cxn modelId="{1911F1A8-05E3-4A88-A4C0-BFE4BBE8E8FD}" type="presParOf" srcId="{D8C8D38E-CCED-45F6-BE53-5F8D9C5DF675}" destId="{F9DF807E-43F2-42CA-B6B5-322F72D06F08}" srcOrd="0" destOrd="0" presId="urn:microsoft.com/office/officeart/2005/8/layout/orgChart1"/>
    <dgm:cxn modelId="{B3EC2629-F72B-4D14-8957-C31F3615B7A5}" type="presParOf" srcId="{D8C8D38E-CCED-45F6-BE53-5F8D9C5DF675}" destId="{54AAD1E3-BF15-411B-AC36-FB32BBB0A98A}" srcOrd="1" destOrd="0" presId="urn:microsoft.com/office/officeart/2005/8/layout/orgChart1"/>
    <dgm:cxn modelId="{9708834A-6603-4165-B51C-9B3E80974929}" type="presParOf" srcId="{7EED3B7E-41CD-476D-96A0-018A65801569}" destId="{722974FA-E01D-4CB1-9447-B5DD42F40D50}" srcOrd="1" destOrd="0" presId="urn:microsoft.com/office/officeart/2005/8/layout/orgChart1"/>
    <dgm:cxn modelId="{57434E1D-7BF0-4810-9AA0-6B441055AF3F}" type="presParOf" srcId="{7EED3B7E-41CD-476D-96A0-018A65801569}" destId="{9299277A-26B6-4B12-A188-198869482695}" srcOrd="2" destOrd="0" presId="urn:microsoft.com/office/officeart/2005/8/layout/orgChart1"/>
    <dgm:cxn modelId="{99D6F91D-22B6-4F3D-B7B6-8A2322560237}" type="presParOf" srcId="{11D201C5-2E02-4484-B1E7-1A8062948F50}" destId="{EF485B1B-85B6-4734-93A2-73C7084A2C2A}" srcOrd="2" destOrd="0" presId="urn:microsoft.com/office/officeart/2005/8/layout/orgChart1"/>
    <dgm:cxn modelId="{087D6F5E-D3E9-4181-BF42-FB261164B38A}" type="presParOf" srcId="{11D201C5-2E02-4484-B1E7-1A8062948F50}" destId="{A71A32B6-5BEC-4AAE-BEBE-95821151DA9A}" srcOrd="3" destOrd="0" presId="urn:microsoft.com/office/officeart/2005/8/layout/orgChart1"/>
    <dgm:cxn modelId="{A46B7225-6A21-4665-A5EC-72BEB13DD786}" type="presParOf" srcId="{A71A32B6-5BEC-4AAE-BEBE-95821151DA9A}" destId="{438E4933-AF0D-462F-A9CB-70E7789684B7}" srcOrd="0" destOrd="0" presId="urn:microsoft.com/office/officeart/2005/8/layout/orgChart1"/>
    <dgm:cxn modelId="{F3F8AC7C-CF61-4875-8375-A59F6853B10F}" type="presParOf" srcId="{438E4933-AF0D-462F-A9CB-70E7789684B7}" destId="{4FDBF20B-C777-4E5F-BD29-0A39EA12B876}" srcOrd="0" destOrd="0" presId="urn:microsoft.com/office/officeart/2005/8/layout/orgChart1"/>
    <dgm:cxn modelId="{E0CCD310-0B2B-4247-AC71-0E78D4430D65}" type="presParOf" srcId="{438E4933-AF0D-462F-A9CB-70E7789684B7}" destId="{0CCA0EFC-DA1D-4FB8-872A-38F5D7DE11D7}" srcOrd="1" destOrd="0" presId="urn:microsoft.com/office/officeart/2005/8/layout/orgChart1"/>
    <dgm:cxn modelId="{489696B4-6E2B-45F8-93F9-B69BB5E653FC}" type="presParOf" srcId="{A71A32B6-5BEC-4AAE-BEBE-95821151DA9A}" destId="{2CCDA13B-D966-4D8C-B99F-1D900841B9A0}" srcOrd="1" destOrd="0" presId="urn:microsoft.com/office/officeart/2005/8/layout/orgChart1"/>
    <dgm:cxn modelId="{C60C2E34-A180-4638-88C2-159F9CBC30C3}" type="presParOf" srcId="{A71A32B6-5BEC-4AAE-BEBE-95821151DA9A}" destId="{D12CF5D8-92BC-447D-BC85-73B052928330}" srcOrd="2" destOrd="0" presId="urn:microsoft.com/office/officeart/2005/8/layout/orgChart1"/>
    <dgm:cxn modelId="{55746DDB-728D-4C37-B563-8C00A14F0BB7}" type="presParOf" srcId="{11D201C5-2E02-4484-B1E7-1A8062948F50}" destId="{27252DD9-31E5-47A2-B94E-18B2A37853DC}" srcOrd="4" destOrd="0" presId="urn:microsoft.com/office/officeart/2005/8/layout/orgChart1"/>
    <dgm:cxn modelId="{88C84C13-4795-46F4-B425-4379B21E43DE}" type="presParOf" srcId="{11D201C5-2E02-4484-B1E7-1A8062948F50}" destId="{F321BD95-96D0-4096-BC57-13B664701DCE}" srcOrd="5" destOrd="0" presId="urn:microsoft.com/office/officeart/2005/8/layout/orgChart1"/>
    <dgm:cxn modelId="{FA10F6E6-39EF-45AD-8020-1D78E4CB4123}" type="presParOf" srcId="{F321BD95-96D0-4096-BC57-13B664701DCE}" destId="{AED67013-93A7-48CF-80D5-73D645DD3B76}" srcOrd="0" destOrd="0" presId="urn:microsoft.com/office/officeart/2005/8/layout/orgChart1"/>
    <dgm:cxn modelId="{64202BBE-7963-42E6-A4E8-0CAF63C718B0}" type="presParOf" srcId="{AED67013-93A7-48CF-80D5-73D645DD3B76}" destId="{4DC62C3F-4FE3-404B-A555-3F527A16B5AF}" srcOrd="0" destOrd="0" presId="urn:microsoft.com/office/officeart/2005/8/layout/orgChart1"/>
    <dgm:cxn modelId="{022906D4-849E-4595-8BF3-56003BAB10E0}" type="presParOf" srcId="{AED67013-93A7-48CF-80D5-73D645DD3B76}" destId="{92999A85-83A3-4C64-BF7D-507392F6C8B2}" srcOrd="1" destOrd="0" presId="urn:microsoft.com/office/officeart/2005/8/layout/orgChart1"/>
    <dgm:cxn modelId="{AF844E67-0E42-4368-96A0-8C20031DA8C8}" type="presParOf" srcId="{F321BD95-96D0-4096-BC57-13B664701DCE}" destId="{9D471181-CBC1-45AC-890F-BDAC1F9C315F}" srcOrd="1" destOrd="0" presId="urn:microsoft.com/office/officeart/2005/8/layout/orgChart1"/>
    <dgm:cxn modelId="{A2151584-6875-47EA-9C4D-F3B82535CBDA}" type="presParOf" srcId="{F321BD95-96D0-4096-BC57-13B664701DCE}" destId="{37523186-D06F-467C-ADE7-4FE12C961F02}" srcOrd="2" destOrd="0" presId="urn:microsoft.com/office/officeart/2005/8/layout/orgChart1"/>
    <dgm:cxn modelId="{33B24B31-D1AB-4623-812D-E6D2D13E0BBA}" type="presParOf" srcId="{11D201C5-2E02-4484-B1E7-1A8062948F50}" destId="{3713ADC7-FF43-4BFD-AC84-A315B82D1C8B}" srcOrd="6" destOrd="0" presId="urn:microsoft.com/office/officeart/2005/8/layout/orgChart1"/>
    <dgm:cxn modelId="{36217347-9A02-473E-828B-AEE6FFAA7C3D}" type="presParOf" srcId="{11D201C5-2E02-4484-B1E7-1A8062948F50}" destId="{E381A201-020D-4858-9CE4-B4ED389553B3}" srcOrd="7" destOrd="0" presId="urn:microsoft.com/office/officeart/2005/8/layout/orgChart1"/>
    <dgm:cxn modelId="{104E6205-2046-4C42-AEED-97BD9E784E6D}" type="presParOf" srcId="{E381A201-020D-4858-9CE4-B4ED389553B3}" destId="{B374652B-8740-4A0F-AD71-58FA0831160D}" srcOrd="0" destOrd="0" presId="urn:microsoft.com/office/officeart/2005/8/layout/orgChart1"/>
    <dgm:cxn modelId="{5C8F61F8-3CB9-4DD8-B000-C7242EAF32DD}" type="presParOf" srcId="{B374652B-8740-4A0F-AD71-58FA0831160D}" destId="{EAE2BE1A-C7DA-4FA2-BF5C-5C529603D706}" srcOrd="0" destOrd="0" presId="urn:microsoft.com/office/officeart/2005/8/layout/orgChart1"/>
    <dgm:cxn modelId="{1FA7B471-5BF9-40A7-9254-3250100FA8C6}" type="presParOf" srcId="{B374652B-8740-4A0F-AD71-58FA0831160D}" destId="{8AA03645-9A70-482F-B3E2-373457525856}" srcOrd="1" destOrd="0" presId="urn:microsoft.com/office/officeart/2005/8/layout/orgChart1"/>
    <dgm:cxn modelId="{BDA539B3-7887-47B0-AA89-EF5939559212}" type="presParOf" srcId="{E381A201-020D-4858-9CE4-B4ED389553B3}" destId="{89CFCC18-DB4D-4B2D-9E03-51FECFD1B3B1}" srcOrd="1" destOrd="0" presId="urn:microsoft.com/office/officeart/2005/8/layout/orgChart1"/>
    <dgm:cxn modelId="{8375F589-8BB0-4A83-8E77-770837F5BF45}" type="presParOf" srcId="{E381A201-020D-4858-9CE4-B4ED389553B3}" destId="{07FA91E6-862C-43D8-B317-2C0781FCC7D2}" srcOrd="2" destOrd="0" presId="urn:microsoft.com/office/officeart/2005/8/layout/orgChart1"/>
    <dgm:cxn modelId="{086843BA-DD04-439B-842E-B8BDE0AD8405}" type="presParOf" srcId="{CAD51C3F-C35A-416B-BC32-B54F1C741F72}" destId="{4041740E-03D7-4895-BF06-CE80986F3EE2}" srcOrd="2" destOrd="0" presId="urn:microsoft.com/office/officeart/2005/8/layout/orgChart1"/>
    <dgm:cxn modelId="{CEB33DC4-F1D4-484F-B79E-1F50504610BF}" type="presParOf" srcId="{99C0AECE-84A2-4700-8EAE-D65D7268AB99}" destId="{7028FF3D-B9F7-48D6-96D0-F62342F18540}" srcOrd="20" destOrd="0" presId="urn:microsoft.com/office/officeart/2005/8/layout/orgChart1"/>
    <dgm:cxn modelId="{3EE0AF56-4F7A-44F8-9DF6-BE42C5E5E326}" type="presParOf" srcId="{99C0AECE-84A2-4700-8EAE-D65D7268AB99}" destId="{1416C202-3579-4935-9361-B3E1CFF9797D}" srcOrd="21" destOrd="0" presId="urn:microsoft.com/office/officeart/2005/8/layout/orgChart1"/>
    <dgm:cxn modelId="{CEFD4491-A86F-47CC-8900-9C1C28E44573}" type="presParOf" srcId="{1416C202-3579-4935-9361-B3E1CFF9797D}" destId="{DEDFE06F-0886-41B0-948F-BCDF5FDDB60B}" srcOrd="0" destOrd="0" presId="urn:microsoft.com/office/officeart/2005/8/layout/orgChart1"/>
    <dgm:cxn modelId="{A3772287-AB19-474A-9DF5-1DB1BD60817D}" type="presParOf" srcId="{DEDFE06F-0886-41B0-948F-BCDF5FDDB60B}" destId="{F8EF84D0-F435-4585-B10A-FE26CF70480C}" srcOrd="0" destOrd="0" presId="urn:microsoft.com/office/officeart/2005/8/layout/orgChart1"/>
    <dgm:cxn modelId="{1DC332E3-B400-4C29-A340-0C2AEB0D1E6C}" type="presParOf" srcId="{DEDFE06F-0886-41B0-948F-BCDF5FDDB60B}" destId="{2866DD25-6B74-4550-BC24-CE39B09B6558}" srcOrd="1" destOrd="0" presId="urn:microsoft.com/office/officeart/2005/8/layout/orgChart1"/>
    <dgm:cxn modelId="{919FD2EE-EBBB-4348-B2F9-EA63A8C61C91}" type="presParOf" srcId="{1416C202-3579-4935-9361-B3E1CFF9797D}" destId="{7B75CAE7-E1E4-49D4-9F0B-885CCC27AFB5}" srcOrd="1" destOrd="0" presId="urn:microsoft.com/office/officeart/2005/8/layout/orgChart1"/>
    <dgm:cxn modelId="{776CD9CD-179E-4BAA-BADB-A8F77DA4C0BE}" type="presParOf" srcId="{7B75CAE7-E1E4-49D4-9F0B-885CCC27AFB5}" destId="{FC5A38EC-5A45-463B-97A5-1D906ABEB12F}" srcOrd="0" destOrd="0" presId="urn:microsoft.com/office/officeart/2005/8/layout/orgChart1"/>
    <dgm:cxn modelId="{200748E5-1E6A-4E38-A15D-081671874CAD}" type="presParOf" srcId="{7B75CAE7-E1E4-49D4-9F0B-885CCC27AFB5}" destId="{ACFAFE33-FBF6-47CA-906D-6775F26F0306}" srcOrd="1" destOrd="0" presId="urn:microsoft.com/office/officeart/2005/8/layout/orgChart1"/>
    <dgm:cxn modelId="{84BE3A4F-A558-4E87-8B8D-53F52587FBC0}" type="presParOf" srcId="{ACFAFE33-FBF6-47CA-906D-6775F26F0306}" destId="{BCED3122-BF2B-4A4D-B98C-E7CAC12E3D6C}" srcOrd="0" destOrd="0" presId="urn:microsoft.com/office/officeart/2005/8/layout/orgChart1"/>
    <dgm:cxn modelId="{C78C4C26-507E-4AA8-AC10-B45E2DD61277}" type="presParOf" srcId="{BCED3122-BF2B-4A4D-B98C-E7CAC12E3D6C}" destId="{73028BD4-6ACA-4F6E-826A-FE7C29954A41}" srcOrd="0" destOrd="0" presId="urn:microsoft.com/office/officeart/2005/8/layout/orgChart1"/>
    <dgm:cxn modelId="{6EA5151C-973F-4779-875D-A1C1E1BC4A65}" type="presParOf" srcId="{BCED3122-BF2B-4A4D-B98C-E7CAC12E3D6C}" destId="{0293F960-6727-4D0D-BEFD-A7A93BA49854}" srcOrd="1" destOrd="0" presId="urn:microsoft.com/office/officeart/2005/8/layout/orgChart1"/>
    <dgm:cxn modelId="{C4F405AB-513C-4DBC-B3A1-882E26703C7A}" type="presParOf" srcId="{ACFAFE33-FBF6-47CA-906D-6775F26F0306}" destId="{B66B7BE9-B14F-4A02-950B-3BAFCD1205EB}" srcOrd="1" destOrd="0" presId="urn:microsoft.com/office/officeart/2005/8/layout/orgChart1"/>
    <dgm:cxn modelId="{47978EBD-5E7E-40FD-9947-752C4EF6551B}" type="presParOf" srcId="{ACFAFE33-FBF6-47CA-906D-6775F26F0306}" destId="{6B70862B-C9B6-4AFA-8734-BCE97D31BF33}" srcOrd="2" destOrd="0" presId="urn:microsoft.com/office/officeart/2005/8/layout/orgChart1"/>
    <dgm:cxn modelId="{4F0D3245-92D9-4DC4-A30C-14F5A92DBE03}" type="presParOf" srcId="{7B75CAE7-E1E4-49D4-9F0B-885CCC27AFB5}" destId="{0262E0A6-C5A7-4C65-9B16-C25E65E7FEDB}" srcOrd="2" destOrd="0" presId="urn:microsoft.com/office/officeart/2005/8/layout/orgChart1"/>
    <dgm:cxn modelId="{C4844ACD-1716-4508-B7E0-291F4D5A73CD}" type="presParOf" srcId="{7B75CAE7-E1E4-49D4-9F0B-885CCC27AFB5}" destId="{1C87B4C1-7A0A-4033-B4A8-C571DE97B9A5}" srcOrd="3" destOrd="0" presId="urn:microsoft.com/office/officeart/2005/8/layout/orgChart1"/>
    <dgm:cxn modelId="{058FFCBD-AEA7-4E8A-B36F-747A531F51AD}" type="presParOf" srcId="{1C87B4C1-7A0A-4033-B4A8-C571DE97B9A5}" destId="{37FA47AD-A425-4670-A040-5D6C1DED1FD1}" srcOrd="0" destOrd="0" presId="urn:microsoft.com/office/officeart/2005/8/layout/orgChart1"/>
    <dgm:cxn modelId="{9F7CF3F1-98C1-40C5-A249-5B7E46E9E6A7}" type="presParOf" srcId="{37FA47AD-A425-4670-A040-5D6C1DED1FD1}" destId="{D4773EFE-7132-45F0-87EF-2547C398052D}" srcOrd="0" destOrd="0" presId="urn:microsoft.com/office/officeart/2005/8/layout/orgChart1"/>
    <dgm:cxn modelId="{DE4369CA-F39F-44D6-B163-7A3E532BEDEA}" type="presParOf" srcId="{37FA47AD-A425-4670-A040-5D6C1DED1FD1}" destId="{9A0CEA4E-47E7-456F-85DE-7A2E80C87ECF}" srcOrd="1" destOrd="0" presId="urn:microsoft.com/office/officeart/2005/8/layout/orgChart1"/>
    <dgm:cxn modelId="{EC967476-AD98-4D6C-BECB-2D82F566C429}" type="presParOf" srcId="{1C87B4C1-7A0A-4033-B4A8-C571DE97B9A5}" destId="{68D51CB2-6325-4707-92A3-130BD0030255}" srcOrd="1" destOrd="0" presId="urn:microsoft.com/office/officeart/2005/8/layout/orgChart1"/>
    <dgm:cxn modelId="{C3CC2868-445B-415E-8813-432A32254A05}" type="presParOf" srcId="{1C87B4C1-7A0A-4033-B4A8-C571DE97B9A5}" destId="{864B7108-B3CB-4EBC-BC69-095E96505EF9}" srcOrd="2" destOrd="0" presId="urn:microsoft.com/office/officeart/2005/8/layout/orgChart1"/>
    <dgm:cxn modelId="{3A05667C-CD11-42A0-B63D-7F94EA68DAF2}" type="presParOf" srcId="{1416C202-3579-4935-9361-B3E1CFF9797D}" destId="{AD67A14F-60C4-4D3C-BB06-D5F7A4B004AE}" srcOrd="2" destOrd="0" presId="urn:microsoft.com/office/officeart/2005/8/layout/orgChart1"/>
    <dgm:cxn modelId="{FDEA0FBA-0EE3-4DE0-BBB1-45EE041BCDBD}" type="presParOf" srcId="{99C0AECE-84A2-4700-8EAE-D65D7268AB99}" destId="{6B33C9EB-4833-45B1-BB94-2C4592573338}" srcOrd="22" destOrd="0" presId="urn:microsoft.com/office/officeart/2005/8/layout/orgChart1"/>
    <dgm:cxn modelId="{71CAE571-1BE1-433C-8EC9-68443F398759}" type="presParOf" srcId="{99C0AECE-84A2-4700-8EAE-D65D7268AB99}" destId="{8CD26290-CC85-4CC9-99E5-5534B0169242}" srcOrd="23" destOrd="0" presId="urn:microsoft.com/office/officeart/2005/8/layout/orgChart1"/>
    <dgm:cxn modelId="{9356893A-AAEC-46EC-9847-A35107104C29}" type="presParOf" srcId="{8CD26290-CC85-4CC9-99E5-5534B0169242}" destId="{ADEF5588-113E-4BFE-8432-88233F65AF2F}" srcOrd="0" destOrd="0" presId="urn:microsoft.com/office/officeart/2005/8/layout/orgChart1"/>
    <dgm:cxn modelId="{FE80BA9D-8CD0-432F-B921-4FB892398CD6}" type="presParOf" srcId="{ADEF5588-113E-4BFE-8432-88233F65AF2F}" destId="{C5A8A402-35C2-4F5B-A34F-15B16850AB5A}" srcOrd="0" destOrd="0" presId="urn:microsoft.com/office/officeart/2005/8/layout/orgChart1"/>
    <dgm:cxn modelId="{7E1A4307-0D10-4EE9-A9AD-75C05041465B}" type="presParOf" srcId="{ADEF5588-113E-4BFE-8432-88233F65AF2F}" destId="{297B5B6A-4ECB-489C-A4C7-8EF2BA434BFB}" srcOrd="1" destOrd="0" presId="urn:microsoft.com/office/officeart/2005/8/layout/orgChart1"/>
    <dgm:cxn modelId="{49E60B50-C09C-4773-A4A3-5C11A6A3E65E}" type="presParOf" srcId="{8CD26290-CC85-4CC9-99E5-5534B0169242}" destId="{1D47858E-B371-4855-B067-32938A345EED}" srcOrd="1" destOrd="0" presId="urn:microsoft.com/office/officeart/2005/8/layout/orgChart1"/>
    <dgm:cxn modelId="{9DD0F500-F6BD-410D-8783-2A9BDCC55052}" type="presParOf" srcId="{1D47858E-B371-4855-B067-32938A345EED}" destId="{1637633A-7B2A-4A42-969C-E851E6918719}" srcOrd="0" destOrd="0" presId="urn:microsoft.com/office/officeart/2005/8/layout/orgChart1"/>
    <dgm:cxn modelId="{7F275A8B-466D-4A30-BF30-9FBA8921C19B}" type="presParOf" srcId="{1D47858E-B371-4855-B067-32938A345EED}" destId="{C9CE40CB-C073-4FA9-A965-87BB9E03F5D7}" srcOrd="1" destOrd="0" presId="urn:microsoft.com/office/officeart/2005/8/layout/orgChart1"/>
    <dgm:cxn modelId="{0A6075A0-2C19-4128-9292-035C8B96A273}" type="presParOf" srcId="{C9CE40CB-C073-4FA9-A965-87BB9E03F5D7}" destId="{432DCE2F-8BD0-4115-934D-273732E77CE6}" srcOrd="0" destOrd="0" presId="urn:microsoft.com/office/officeart/2005/8/layout/orgChart1"/>
    <dgm:cxn modelId="{82B11792-7EDF-4607-956B-BE0FC00213C7}" type="presParOf" srcId="{432DCE2F-8BD0-4115-934D-273732E77CE6}" destId="{0C0B5FEA-D499-43C7-83B4-28321544D17E}" srcOrd="0" destOrd="0" presId="urn:microsoft.com/office/officeart/2005/8/layout/orgChart1"/>
    <dgm:cxn modelId="{275CD27F-B716-44A2-83AC-CB107F7158AD}" type="presParOf" srcId="{432DCE2F-8BD0-4115-934D-273732E77CE6}" destId="{1C439770-5A14-4BEA-8166-01087A379FC5}" srcOrd="1" destOrd="0" presId="urn:microsoft.com/office/officeart/2005/8/layout/orgChart1"/>
    <dgm:cxn modelId="{3220DFD8-4FD2-45CE-A61E-EFDD375DA5DB}" type="presParOf" srcId="{C9CE40CB-C073-4FA9-A965-87BB9E03F5D7}" destId="{B1B7C532-9537-431B-AF7D-14C6C216C5FC}" srcOrd="1" destOrd="0" presId="urn:microsoft.com/office/officeart/2005/8/layout/orgChart1"/>
    <dgm:cxn modelId="{C740CCC7-28AA-4AC2-BF1F-3736E2019EB5}" type="presParOf" srcId="{C9CE40CB-C073-4FA9-A965-87BB9E03F5D7}" destId="{96D32918-7A6C-4AA8-8C23-6439E746FE06}" srcOrd="2" destOrd="0" presId="urn:microsoft.com/office/officeart/2005/8/layout/orgChart1"/>
    <dgm:cxn modelId="{670F401A-1FAA-4A1A-8613-E51530E6C4F7}" type="presParOf" srcId="{8CD26290-CC85-4CC9-99E5-5534B0169242}" destId="{7DF6B05D-59CF-4708-BDC2-474BDF00D88F}" srcOrd="2" destOrd="0" presId="urn:microsoft.com/office/officeart/2005/8/layout/orgChart1"/>
    <dgm:cxn modelId="{B4BE06A1-7C5A-4713-9C70-4FF3F41B75E1}" type="presParOf" srcId="{04500568-A15F-4907-A0E5-892821FD1358}" destId="{0981ED4D-8635-4EE2-AC90-CD0B77DE5C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4C6BC-5358-4528-AAD2-8363E2E4B420}">
      <dsp:nvSpPr>
        <dsp:cNvPr id="0" name=""/>
        <dsp:cNvSpPr/>
      </dsp:nvSpPr>
      <dsp:spPr>
        <a:xfrm>
          <a:off x="1378741" y="1616"/>
          <a:ext cx="1551083" cy="706897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Code</a:t>
          </a:r>
          <a:endParaRPr lang="en-US" sz="2000" b="1" kern="120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sp:txBody>
      <dsp:txXfrm>
        <a:off x="1413249" y="36124"/>
        <a:ext cx="1482067" cy="637881"/>
      </dsp:txXfrm>
    </dsp:sp>
    <dsp:sp modelId="{0F8A51FB-1F84-4F83-A223-45D2ADD48E23}">
      <dsp:nvSpPr>
        <dsp:cNvPr id="0" name=""/>
        <dsp:cNvSpPr/>
      </dsp:nvSpPr>
      <dsp:spPr>
        <a:xfrm>
          <a:off x="1378741" y="743859"/>
          <a:ext cx="1551083" cy="706897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Images</a:t>
          </a:r>
          <a:endParaRPr lang="en-US" sz="2000" b="1" kern="1200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sp:txBody>
      <dsp:txXfrm>
        <a:off x="1413249" y="778367"/>
        <a:ext cx="1482067" cy="637881"/>
      </dsp:txXfrm>
    </dsp:sp>
    <dsp:sp modelId="{CCCCE939-9D03-4BAF-97E4-071E766BEDEC}">
      <dsp:nvSpPr>
        <dsp:cNvPr id="0" name=""/>
        <dsp:cNvSpPr/>
      </dsp:nvSpPr>
      <dsp:spPr>
        <a:xfrm>
          <a:off x="1378741" y="1486101"/>
          <a:ext cx="1551083" cy="706897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3D Models</a:t>
          </a:r>
          <a:endParaRPr lang="en-US" sz="2000" b="1" kern="1200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sp:txBody>
      <dsp:txXfrm>
        <a:off x="1413249" y="1520609"/>
        <a:ext cx="1482067" cy="637881"/>
      </dsp:txXfrm>
    </dsp:sp>
    <dsp:sp modelId="{2594CC26-3090-4032-9352-AD530257D2C9}">
      <dsp:nvSpPr>
        <dsp:cNvPr id="0" name=""/>
        <dsp:cNvSpPr/>
      </dsp:nvSpPr>
      <dsp:spPr>
        <a:xfrm>
          <a:off x="1378741" y="2228343"/>
          <a:ext cx="1551083" cy="706897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Sound Effects</a:t>
          </a:r>
          <a:endParaRPr lang="en-US" sz="2000" b="1" kern="1200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sp:txBody>
      <dsp:txXfrm>
        <a:off x="1413249" y="2262851"/>
        <a:ext cx="1482067" cy="637881"/>
      </dsp:txXfrm>
    </dsp:sp>
    <dsp:sp modelId="{B16E1A50-01CC-40FC-B80A-3C9CE2F73578}">
      <dsp:nvSpPr>
        <dsp:cNvPr id="0" name=""/>
        <dsp:cNvSpPr/>
      </dsp:nvSpPr>
      <dsp:spPr>
        <a:xfrm>
          <a:off x="1378741" y="2970585"/>
          <a:ext cx="1551083" cy="706897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Music</a:t>
          </a:r>
          <a:endParaRPr lang="en-US" sz="2000" b="1" kern="1200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sp:txBody>
      <dsp:txXfrm>
        <a:off x="1413249" y="3005093"/>
        <a:ext cx="1482067" cy="637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7633A-7B2A-4A42-969C-E851E6918719}">
      <dsp:nvSpPr>
        <dsp:cNvPr id="0" name=""/>
        <dsp:cNvSpPr/>
      </dsp:nvSpPr>
      <dsp:spPr>
        <a:xfrm>
          <a:off x="8523204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3C9EB-4833-45B1-BB94-2C4592573338}">
      <dsp:nvSpPr>
        <dsp:cNvPr id="0" name=""/>
        <dsp:cNvSpPr/>
      </dsp:nvSpPr>
      <dsp:spPr>
        <a:xfrm>
          <a:off x="4548142" y="1617850"/>
          <a:ext cx="4229262" cy="133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27"/>
              </a:lnTo>
              <a:lnTo>
                <a:pt x="4229262" y="66727"/>
              </a:lnTo>
              <a:lnTo>
                <a:pt x="4229262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E0A6-C5A7-4C65-9B16-C25E65E7FEDB}">
      <dsp:nvSpPr>
        <dsp:cNvPr id="0" name=""/>
        <dsp:cNvSpPr/>
      </dsp:nvSpPr>
      <dsp:spPr>
        <a:xfrm>
          <a:off x="7754247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A38EC-5A45-463B-97A5-1D906ABEB12F}">
      <dsp:nvSpPr>
        <dsp:cNvPr id="0" name=""/>
        <dsp:cNvSpPr/>
      </dsp:nvSpPr>
      <dsp:spPr>
        <a:xfrm>
          <a:off x="7754247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8FF3D-B9F7-48D6-96D0-F62342F18540}">
      <dsp:nvSpPr>
        <dsp:cNvPr id="0" name=""/>
        <dsp:cNvSpPr/>
      </dsp:nvSpPr>
      <dsp:spPr>
        <a:xfrm>
          <a:off x="4548142" y="1617850"/>
          <a:ext cx="3460305" cy="133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27"/>
              </a:lnTo>
              <a:lnTo>
                <a:pt x="3460305" y="66727"/>
              </a:lnTo>
              <a:lnTo>
                <a:pt x="3460305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3ADC7-FF43-4BFD-AC84-A315B82D1C8B}">
      <dsp:nvSpPr>
        <dsp:cNvPr id="0" name=""/>
        <dsp:cNvSpPr/>
      </dsp:nvSpPr>
      <dsp:spPr>
        <a:xfrm>
          <a:off x="6985290" y="2069056"/>
          <a:ext cx="95325" cy="164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948"/>
              </a:lnTo>
              <a:lnTo>
                <a:pt x="95325" y="16459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52DD9-31E5-47A2-B94E-18B2A37853DC}">
      <dsp:nvSpPr>
        <dsp:cNvPr id="0" name=""/>
        <dsp:cNvSpPr/>
      </dsp:nvSpPr>
      <dsp:spPr>
        <a:xfrm>
          <a:off x="6985290" y="2069056"/>
          <a:ext cx="95325" cy="1194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42"/>
              </a:lnTo>
              <a:lnTo>
                <a:pt x="95325" y="11947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85B1B-85B6-4734-93A2-73C7084A2C2A}">
      <dsp:nvSpPr>
        <dsp:cNvPr id="0" name=""/>
        <dsp:cNvSpPr/>
      </dsp:nvSpPr>
      <dsp:spPr>
        <a:xfrm>
          <a:off x="6985290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D30A0-0430-4595-8574-08E5DE89065D}">
      <dsp:nvSpPr>
        <dsp:cNvPr id="0" name=""/>
        <dsp:cNvSpPr/>
      </dsp:nvSpPr>
      <dsp:spPr>
        <a:xfrm>
          <a:off x="6985290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96437-1D7B-41CD-A3E5-6AD4FCE6C092}">
      <dsp:nvSpPr>
        <dsp:cNvPr id="0" name=""/>
        <dsp:cNvSpPr/>
      </dsp:nvSpPr>
      <dsp:spPr>
        <a:xfrm>
          <a:off x="4548142" y="1617850"/>
          <a:ext cx="2691348" cy="133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27"/>
              </a:lnTo>
              <a:lnTo>
                <a:pt x="2691348" y="66727"/>
              </a:lnTo>
              <a:lnTo>
                <a:pt x="2691348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3471D-91A1-4FE0-BB62-EA91849E01A3}">
      <dsp:nvSpPr>
        <dsp:cNvPr id="0" name=""/>
        <dsp:cNvSpPr/>
      </dsp:nvSpPr>
      <dsp:spPr>
        <a:xfrm>
          <a:off x="6216334" y="2069056"/>
          <a:ext cx="95325" cy="1194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42"/>
              </a:lnTo>
              <a:lnTo>
                <a:pt x="95325" y="11947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09AD5-3E82-48E7-B789-28F62B9F6CD2}">
      <dsp:nvSpPr>
        <dsp:cNvPr id="0" name=""/>
        <dsp:cNvSpPr/>
      </dsp:nvSpPr>
      <dsp:spPr>
        <a:xfrm>
          <a:off x="6216334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16F4E-381B-4247-8DC0-C29B72339520}">
      <dsp:nvSpPr>
        <dsp:cNvPr id="0" name=""/>
        <dsp:cNvSpPr/>
      </dsp:nvSpPr>
      <dsp:spPr>
        <a:xfrm>
          <a:off x="6216334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CE008-4728-48A4-A520-F7AC632514AC}">
      <dsp:nvSpPr>
        <dsp:cNvPr id="0" name=""/>
        <dsp:cNvSpPr/>
      </dsp:nvSpPr>
      <dsp:spPr>
        <a:xfrm>
          <a:off x="4548142" y="1617850"/>
          <a:ext cx="1922391" cy="133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27"/>
              </a:lnTo>
              <a:lnTo>
                <a:pt x="1922391" y="66727"/>
              </a:lnTo>
              <a:lnTo>
                <a:pt x="1922391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0435F-7A70-4289-B07E-DD27AF4911A5}">
      <dsp:nvSpPr>
        <dsp:cNvPr id="0" name=""/>
        <dsp:cNvSpPr/>
      </dsp:nvSpPr>
      <dsp:spPr>
        <a:xfrm>
          <a:off x="5447377" y="2069056"/>
          <a:ext cx="95325" cy="1194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42"/>
              </a:lnTo>
              <a:lnTo>
                <a:pt x="95325" y="11947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EC0D9-2530-48BD-9013-8C6E73C1F9D8}">
      <dsp:nvSpPr>
        <dsp:cNvPr id="0" name=""/>
        <dsp:cNvSpPr/>
      </dsp:nvSpPr>
      <dsp:spPr>
        <a:xfrm>
          <a:off x="5447377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8240-DA4A-49F3-B56C-ED5984905E48}">
      <dsp:nvSpPr>
        <dsp:cNvPr id="0" name=""/>
        <dsp:cNvSpPr/>
      </dsp:nvSpPr>
      <dsp:spPr>
        <a:xfrm>
          <a:off x="5447377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AA968-17FE-4295-892B-9B6F0DA5B0E6}">
      <dsp:nvSpPr>
        <dsp:cNvPr id="0" name=""/>
        <dsp:cNvSpPr/>
      </dsp:nvSpPr>
      <dsp:spPr>
        <a:xfrm>
          <a:off x="4548142" y="1617850"/>
          <a:ext cx="1153435" cy="133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27"/>
              </a:lnTo>
              <a:lnTo>
                <a:pt x="1153435" y="66727"/>
              </a:lnTo>
              <a:lnTo>
                <a:pt x="1153435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FAE45-D266-4401-921E-1CCFD1DCD35B}">
      <dsp:nvSpPr>
        <dsp:cNvPr id="0" name=""/>
        <dsp:cNvSpPr/>
      </dsp:nvSpPr>
      <dsp:spPr>
        <a:xfrm>
          <a:off x="4678420" y="2069056"/>
          <a:ext cx="95325" cy="1194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42"/>
              </a:lnTo>
              <a:lnTo>
                <a:pt x="95325" y="11947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E8647-DCC6-41D7-A6DF-2D01FF11CA96}">
      <dsp:nvSpPr>
        <dsp:cNvPr id="0" name=""/>
        <dsp:cNvSpPr/>
      </dsp:nvSpPr>
      <dsp:spPr>
        <a:xfrm>
          <a:off x="4678420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80D5F-8F53-423E-A751-44252BFE7D7B}">
      <dsp:nvSpPr>
        <dsp:cNvPr id="0" name=""/>
        <dsp:cNvSpPr/>
      </dsp:nvSpPr>
      <dsp:spPr>
        <a:xfrm>
          <a:off x="4678420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49A6B-F6D6-47BD-8C46-51D7401DFEC8}">
      <dsp:nvSpPr>
        <dsp:cNvPr id="0" name=""/>
        <dsp:cNvSpPr/>
      </dsp:nvSpPr>
      <dsp:spPr>
        <a:xfrm>
          <a:off x="4548142" y="1617850"/>
          <a:ext cx="384478" cy="133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27"/>
              </a:lnTo>
              <a:lnTo>
                <a:pt x="384478" y="66727"/>
              </a:lnTo>
              <a:lnTo>
                <a:pt x="384478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916B4-41F7-4445-888A-6788989C6E59}">
      <dsp:nvSpPr>
        <dsp:cNvPr id="0" name=""/>
        <dsp:cNvSpPr/>
      </dsp:nvSpPr>
      <dsp:spPr>
        <a:xfrm>
          <a:off x="3909463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5F670-CF46-479E-A580-BCE07F00E287}">
      <dsp:nvSpPr>
        <dsp:cNvPr id="0" name=""/>
        <dsp:cNvSpPr/>
      </dsp:nvSpPr>
      <dsp:spPr>
        <a:xfrm>
          <a:off x="3909463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75298-FEF4-4FC5-AB3C-757E1A524FCB}">
      <dsp:nvSpPr>
        <dsp:cNvPr id="0" name=""/>
        <dsp:cNvSpPr/>
      </dsp:nvSpPr>
      <dsp:spPr>
        <a:xfrm>
          <a:off x="4163664" y="1617850"/>
          <a:ext cx="384478" cy="133455"/>
        </a:xfrm>
        <a:custGeom>
          <a:avLst/>
          <a:gdLst/>
          <a:ahLst/>
          <a:cxnLst/>
          <a:rect l="0" t="0" r="0" b="0"/>
          <a:pathLst>
            <a:path>
              <a:moveTo>
                <a:pt x="384478" y="0"/>
              </a:moveTo>
              <a:lnTo>
                <a:pt x="384478" y="66727"/>
              </a:lnTo>
              <a:lnTo>
                <a:pt x="0" y="66727"/>
              </a:lnTo>
              <a:lnTo>
                <a:pt x="0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31931-D730-495C-ABE6-980153925013}">
      <dsp:nvSpPr>
        <dsp:cNvPr id="0" name=""/>
        <dsp:cNvSpPr/>
      </dsp:nvSpPr>
      <dsp:spPr>
        <a:xfrm>
          <a:off x="3140507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D576-7FCA-4497-8A74-90BE04036266}">
      <dsp:nvSpPr>
        <dsp:cNvPr id="0" name=""/>
        <dsp:cNvSpPr/>
      </dsp:nvSpPr>
      <dsp:spPr>
        <a:xfrm>
          <a:off x="3140507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3F04F-C8EA-486B-B3B2-463504784831}">
      <dsp:nvSpPr>
        <dsp:cNvPr id="0" name=""/>
        <dsp:cNvSpPr/>
      </dsp:nvSpPr>
      <dsp:spPr>
        <a:xfrm>
          <a:off x="3394707" y="1617850"/>
          <a:ext cx="1153435" cy="133455"/>
        </a:xfrm>
        <a:custGeom>
          <a:avLst/>
          <a:gdLst/>
          <a:ahLst/>
          <a:cxnLst/>
          <a:rect l="0" t="0" r="0" b="0"/>
          <a:pathLst>
            <a:path>
              <a:moveTo>
                <a:pt x="1153435" y="0"/>
              </a:moveTo>
              <a:lnTo>
                <a:pt x="1153435" y="66727"/>
              </a:lnTo>
              <a:lnTo>
                <a:pt x="0" y="66727"/>
              </a:lnTo>
              <a:lnTo>
                <a:pt x="0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B05C2-7A10-4ADA-B2EA-70A72E3E68E9}">
      <dsp:nvSpPr>
        <dsp:cNvPr id="0" name=""/>
        <dsp:cNvSpPr/>
      </dsp:nvSpPr>
      <dsp:spPr>
        <a:xfrm>
          <a:off x="2371550" y="2069056"/>
          <a:ext cx="95325" cy="1194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42"/>
              </a:lnTo>
              <a:lnTo>
                <a:pt x="95325" y="11947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826A5-1B4F-4E17-9535-F27C9C9D9F79}">
      <dsp:nvSpPr>
        <dsp:cNvPr id="0" name=""/>
        <dsp:cNvSpPr/>
      </dsp:nvSpPr>
      <dsp:spPr>
        <a:xfrm>
          <a:off x="2371550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8C2F2-120D-4FB0-9A16-3DE03FC60154}">
      <dsp:nvSpPr>
        <dsp:cNvPr id="0" name=""/>
        <dsp:cNvSpPr/>
      </dsp:nvSpPr>
      <dsp:spPr>
        <a:xfrm>
          <a:off x="2371550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72361-0D7F-48DF-B005-E37E2BAE1921}">
      <dsp:nvSpPr>
        <dsp:cNvPr id="0" name=""/>
        <dsp:cNvSpPr/>
      </dsp:nvSpPr>
      <dsp:spPr>
        <a:xfrm>
          <a:off x="2625750" y="1617850"/>
          <a:ext cx="1922391" cy="133455"/>
        </a:xfrm>
        <a:custGeom>
          <a:avLst/>
          <a:gdLst/>
          <a:ahLst/>
          <a:cxnLst/>
          <a:rect l="0" t="0" r="0" b="0"/>
          <a:pathLst>
            <a:path>
              <a:moveTo>
                <a:pt x="1922391" y="0"/>
              </a:moveTo>
              <a:lnTo>
                <a:pt x="1922391" y="66727"/>
              </a:lnTo>
              <a:lnTo>
                <a:pt x="0" y="66727"/>
              </a:lnTo>
              <a:lnTo>
                <a:pt x="0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208F3-7DDA-48FF-8F79-80771ADC0163}">
      <dsp:nvSpPr>
        <dsp:cNvPr id="0" name=""/>
        <dsp:cNvSpPr/>
      </dsp:nvSpPr>
      <dsp:spPr>
        <a:xfrm>
          <a:off x="1602593" y="2069056"/>
          <a:ext cx="95325" cy="1194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42"/>
              </a:lnTo>
              <a:lnTo>
                <a:pt x="95325" y="11947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EB779-B297-4A52-827D-C6AE1DC3884F}">
      <dsp:nvSpPr>
        <dsp:cNvPr id="0" name=""/>
        <dsp:cNvSpPr/>
      </dsp:nvSpPr>
      <dsp:spPr>
        <a:xfrm>
          <a:off x="1602593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C6913-672A-4CFF-A2D0-1C810521FCCC}">
      <dsp:nvSpPr>
        <dsp:cNvPr id="0" name=""/>
        <dsp:cNvSpPr/>
      </dsp:nvSpPr>
      <dsp:spPr>
        <a:xfrm>
          <a:off x="1602593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287F5-D46D-4C4B-ADF2-C78D484A6C92}">
      <dsp:nvSpPr>
        <dsp:cNvPr id="0" name=""/>
        <dsp:cNvSpPr/>
      </dsp:nvSpPr>
      <dsp:spPr>
        <a:xfrm>
          <a:off x="1856794" y="1617850"/>
          <a:ext cx="2691348" cy="133455"/>
        </a:xfrm>
        <a:custGeom>
          <a:avLst/>
          <a:gdLst/>
          <a:ahLst/>
          <a:cxnLst/>
          <a:rect l="0" t="0" r="0" b="0"/>
          <a:pathLst>
            <a:path>
              <a:moveTo>
                <a:pt x="2691348" y="0"/>
              </a:moveTo>
              <a:lnTo>
                <a:pt x="2691348" y="66727"/>
              </a:lnTo>
              <a:lnTo>
                <a:pt x="0" y="66727"/>
              </a:lnTo>
              <a:lnTo>
                <a:pt x="0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2FA92-87BF-4907-83B4-F5008BEAD1E2}">
      <dsp:nvSpPr>
        <dsp:cNvPr id="0" name=""/>
        <dsp:cNvSpPr/>
      </dsp:nvSpPr>
      <dsp:spPr>
        <a:xfrm>
          <a:off x="833636" y="2069056"/>
          <a:ext cx="95325" cy="164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948"/>
              </a:lnTo>
              <a:lnTo>
                <a:pt x="95325" y="16459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48AA2-3DE0-4DAA-B075-2C66D73CA28F}">
      <dsp:nvSpPr>
        <dsp:cNvPr id="0" name=""/>
        <dsp:cNvSpPr/>
      </dsp:nvSpPr>
      <dsp:spPr>
        <a:xfrm>
          <a:off x="833636" y="2069056"/>
          <a:ext cx="95325" cy="1194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42"/>
              </a:lnTo>
              <a:lnTo>
                <a:pt x="95325" y="11947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1D376-83C9-4DD6-9ECD-4A4BAE993589}">
      <dsp:nvSpPr>
        <dsp:cNvPr id="0" name=""/>
        <dsp:cNvSpPr/>
      </dsp:nvSpPr>
      <dsp:spPr>
        <a:xfrm>
          <a:off x="833636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6B835-878D-4AC7-A1B8-8B7358BC80C6}">
      <dsp:nvSpPr>
        <dsp:cNvPr id="0" name=""/>
        <dsp:cNvSpPr/>
      </dsp:nvSpPr>
      <dsp:spPr>
        <a:xfrm>
          <a:off x="833636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F3382-1020-4537-956D-B41CE3856AF9}">
      <dsp:nvSpPr>
        <dsp:cNvPr id="0" name=""/>
        <dsp:cNvSpPr/>
      </dsp:nvSpPr>
      <dsp:spPr>
        <a:xfrm>
          <a:off x="1087837" y="1617850"/>
          <a:ext cx="3460305" cy="133455"/>
        </a:xfrm>
        <a:custGeom>
          <a:avLst/>
          <a:gdLst/>
          <a:ahLst/>
          <a:cxnLst/>
          <a:rect l="0" t="0" r="0" b="0"/>
          <a:pathLst>
            <a:path>
              <a:moveTo>
                <a:pt x="3460305" y="0"/>
              </a:moveTo>
              <a:lnTo>
                <a:pt x="3460305" y="66727"/>
              </a:lnTo>
              <a:lnTo>
                <a:pt x="0" y="66727"/>
              </a:lnTo>
              <a:lnTo>
                <a:pt x="0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33AA4-5A70-450E-B9C2-173E3BC0CF16}">
      <dsp:nvSpPr>
        <dsp:cNvPr id="0" name=""/>
        <dsp:cNvSpPr/>
      </dsp:nvSpPr>
      <dsp:spPr>
        <a:xfrm>
          <a:off x="64679" y="2069056"/>
          <a:ext cx="95325" cy="164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948"/>
              </a:lnTo>
              <a:lnTo>
                <a:pt x="95325" y="16459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0619D-5BF3-4E38-BA27-C43B5C1D43A4}">
      <dsp:nvSpPr>
        <dsp:cNvPr id="0" name=""/>
        <dsp:cNvSpPr/>
      </dsp:nvSpPr>
      <dsp:spPr>
        <a:xfrm>
          <a:off x="64679" y="2069056"/>
          <a:ext cx="95325" cy="1194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42"/>
              </a:lnTo>
              <a:lnTo>
                <a:pt x="95325" y="11947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8EDCB-8149-4F03-BB56-47E85617F11D}">
      <dsp:nvSpPr>
        <dsp:cNvPr id="0" name=""/>
        <dsp:cNvSpPr/>
      </dsp:nvSpPr>
      <dsp:spPr>
        <a:xfrm>
          <a:off x="64679" y="2069056"/>
          <a:ext cx="95325" cy="74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36"/>
              </a:lnTo>
              <a:lnTo>
                <a:pt x="95325" y="743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657F2-2010-4DFE-89FE-2161ECDFC680}">
      <dsp:nvSpPr>
        <dsp:cNvPr id="0" name=""/>
        <dsp:cNvSpPr/>
      </dsp:nvSpPr>
      <dsp:spPr>
        <a:xfrm>
          <a:off x="64679" y="2069056"/>
          <a:ext cx="95325" cy="29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30"/>
              </a:lnTo>
              <a:lnTo>
                <a:pt x="95325" y="292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29D83-BE19-44A0-BCE6-276CDF9C95FC}">
      <dsp:nvSpPr>
        <dsp:cNvPr id="0" name=""/>
        <dsp:cNvSpPr/>
      </dsp:nvSpPr>
      <dsp:spPr>
        <a:xfrm>
          <a:off x="318880" y="1617850"/>
          <a:ext cx="4229262" cy="133455"/>
        </a:xfrm>
        <a:custGeom>
          <a:avLst/>
          <a:gdLst/>
          <a:ahLst/>
          <a:cxnLst/>
          <a:rect l="0" t="0" r="0" b="0"/>
          <a:pathLst>
            <a:path>
              <a:moveTo>
                <a:pt x="4229262" y="0"/>
              </a:moveTo>
              <a:lnTo>
                <a:pt x="4229262" y="66727"/>
              </a:lnTo>
              <a:lnTo>
                <a:pt x="0" y="66727"/>
              </a:lnTo>
              <a:lnTo>
                <a:pt x="0" y="133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29239-3FE7-4E00-B66D-B9B1B24AFF63}">
      <dsp:nvSpPr>
        <dsp:cNvPr id="0" name=""/>
        <dsp:cNvSpPr/>
      </dsp:nvSpPr>
      <dsp:spPr>
        <a:xfrm>
          <a:off x="4230392" y="1300099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Game Engine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4230392" y="1300099"/>
        <a:ext cx="635501" cy="317750"/>
      </dsp:txXfrm>
    </dsp:sp>
    <dsp:sp modelId="{C2E2C92A-27AF-4B43-8F8F-DB6F59532B68}">
      <dsp:nvSpPr>
        <dsp:cNvPr id="0" name=""/>
        <dsp:cNvSpPr/>
      </dsp:nvSpPr>
      <dsp:spPr>
        <a:xfrm>
          <a:off x="1129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Rendering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1129" y="1751305"/>
        <a:ext cx="635501" cy="317750"/>
      </dsp:txXfrm>
    </dsp:sp>
    <dsp:sp modelId="{85A8DA42-91CF-43CA-A5DB-BEBC3240177B}">
      <dsp:nvSpPr>
        <dsp:cNvPr id="0" name=""/>
        <dsp:cNvSpPr/>
      </dsp:nvSpPr>
      <dsp:spPr>
        <a:xfrm>
          <a:off x="160005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Shaders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160005" y="2202511"/>
        <a:ext cx="635501" cy="317750"/>
      </dsp:txXfrm>
    </dsp:sp>
    <dsp:sp modelId="{B1E94620-308F-4C80-AB5A-D0638B69AC7F}">
      <dsp:nvSpPr>
        <dsp:cNvPr id="0" name=""/>
        <dsp:cNvSpPr/>
      </dsp:nvSpPr>
      <dsp:spPr>
        <a:xfrm>
          <a:off x="160005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Lighting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160005" y="2653717"/>
        <a:ext cx="635501" cy="317750"/>
      </dsp:txXfrm>
    </dsp:sp>
    <dsp:sp modelId="{3E60BC35-E2E3-4575-87DD-9C9E73C555B1}">
      <dsp:nvSpPr>
        <dsp:cNvPr id="0" name=""/>
        <dsp:cNvSpPr/>
      </dsp:nvSpPr>
      <dsp:spPr>
        <a:xfrm>
          <a:off x="160005" y="3104923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Textures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160005" y="3104923"/>
        <a:ext cx="635501" cy="317750"/>
      </dsp:txXfrm>
    </dsp:sp>
    <dsp:sp modelId="{086E721A-6B62-467E-A231-7734167CB233}">
      <dsp:nvSpPr>
        <dsp:cNvPr id="0" name=""/>
        <dsp:cNvSpPr/>
      </dsp:nvSpPr>
      <dsp:spPr>
        <a:xfrm>
          <a:off x="160005" y="3556129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GPU Management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160005" y="3556129"/>
        <a:ext cx="635501" cy="317750"/>
      </dsp:txXfrm>
    </dsp:sp>
    <dsp:sp modelId="{4BF719F1-FCA0-478F-9086-54851656295A}">
      <dsp:nvSpPr>
        <dsp:cNvPr id="0" name=""/>
        <dsp:cNvSpPr/>
      </dsp:nvSpPr>
      <dsp:spPr>
        <a:xfrm>
          <a:off x="770086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Physics</a:t>
          </a:r>
          <a:r>
            <a:rPr lang="fr-CA" sz="800" b="0" i="0" kern="1200" dirty="0">
              <a:latin typeface="SF Pro Display" panose="00000500000000000000" pitchFamily="50" charset="0"/>
            </a:rPr>
            <a:t> Engine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770086" y="1751305"/>
        <a:ext cx="635501" cy="317750"/>
      </dsp:txXfrm>
    </dsp:sp>
    <dsp:sp modelId="{141C21EB-0E45-4B28-90D7-30BB287968BD}">
      <dsp:nvSpPr>
        <dsp:cNvPr id="0" name=""/>
        <dsp:cNvSpPr/>
      </dsp:nvSpPr>
      <dsp:spPr>
        <a:xfrm>
          <a:off x="928961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Rigid</a:t>
          </a:r>
          <a:r>
            <a:rPr lang="fr-CA" sz="800" b="0" i="0" kern="1200" dirty="0">
              <a:latin typeface="SF Pro Display" panose="00000500000000000000" pitchFamily="50" charset="0"/>
            </a:rPr>
            <a:t> Body Dynamics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928961" y="2202511"/>
        <a:ext cx="635501" cy="317750"/>
      </dsp:txXfrm>
    </dsp:sp>
    <dsp:sp modelId="{807F9741-E241-45F6-977A-CCEC557E0E31}">
      <dsp:nvSpPr>
        <dsp:cNvPr id="0" name=""/>
        <dsp:cNvSpPr/>
      </dsp:nvSpPr>
      <dsp:spPr>
        <a:xfrm>
          <a:off x="928961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Soft Body Dynamics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928961" y="2653717"/>
        <a:ext cx="635501" cy="317750"/>
      </dsp:txXfrm>
    </dsp:sp>
    <dsp:sp modelId="{465BA59A-5EC1-4E8B-A19B-68A5E195E2A4}">
      <dsp:nvSpPr>
        <dsp:cNvPr id="0" name=""/>
        <dsp:cNvSpPr/>
      </dsp:nvSpPr>
      <dsp:spPr>
        <a:xfrm>
          <a:off x="928961" y="3104923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Collision </a:t>
          </a:r>
          <a:r>
            <a:rPr lang="fr-CA" sz="800" b="0" i="0" kern="1200" dirty="0" err="1">
              <a:latin typeface="SF Pro Display" panose="00000500000000000000" pitchFamily="50" charset="0"/>
            </a:rPr>
            <a:t>Detection</a:t>
          </a:r>
          <a:r>
            <a:rPr lang="fr-CA" sz="800" b="0" i="0" kern="1200" dirty="0">
              <a:latin typeface="SF Pro Display" panose="00000500000000000000" pitchFamily="50" charset="0"/>
            </a:rPr>
            <a:t> &amp; </a:t>
          </a:r>
          <a:r>
            <a:rPr lang="fr-CA" sz="800" b="0" i="0" kern="1200" dirty="0" err="1">
              <a:latin typeface="SF Pro Display" panose="00000500000000000000" pitchFamily="50" charset="0"/>
            </a:rPr>
            <a:t>Response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928961" y="3104923"/>
        <a:ext cx="635501" cy="317750"/>
      </dsp:txXfrm>
    </dsp:sp>
    <dsp:sp modelId="{E9914470-99F3-491E-A773-3B27FE466904}">
      <dsp:nvSpPr>
        <dsp:cNvPr id="0" name=""/>
        <dsp:cNvSpPr/>
      </dsp:nvSpPr>
      <dsp:spPr>
        <a:xfrm>
          <a:off x="928961" y="3556129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Particle</a:t>
          </a:r>
          <a:r>
            <a:rPr lang="fr-CA" sz="800" b="0" i="0" kern="1200" dirty="0">
              <a:latin typeface="SF Pro Display" panose="00000500000000000000" pitchFamily="50" charset="0"/>
            </a:rPr>
            <a:t> </a:t>
          </a:r>
          <a:r>
            <a:rPr lang="fr-CA" sz="800" b="0" i="0" kern="1200" dirty="0" err="1">
              <a:latin typeface="SF Pro Display" panose="00000500000000000000" pitchFamily="50" charset="0"/>
            </a:rPr>
            <a:t>Effects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928961" y="3556129"/>
        <a:ext cx="635501" cy="317750"/>
      </dsp:txXfrm>
    </dsp:sp>
    <dsp:sp modelId="{92785797-CFE2-4263-B784-48C49002AED4}">
      <dsp:nvSpPr>
        <dsp:cNvPr id="0" name=""/>
        <dsp:cNvSpPr/>
      </dsp:nvSpPr>
      <dsp:spPr>
        <a:xfrm>
          <a:off x="1539043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Audio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1539043" y="1751305"/>
        <a:ext cx="635501" cy="317750"/>
      </dsp:txXfrm>
    </dsp:sp>
    <dsp:sp modelId="{692839A3-CA28-4C97-B366-794198921C4A}">
      <dsp:nvSpPr>
        <dsp:cNvPr id="0" name=""/>
        <dsp:cNvSpPr/>
      </dsp:nvSpPr>
      <dsp:spPr>
        <a:xfrm>
          <a:off x="1697918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Sound </a:t>
          </a:r>
          <a:r>
            <a:rPr lang="fr-CA" sz="800" b="0" i="0" kern="1200" dirty="0" err="1">
              <a:latin typeface="SF Pro Display" panose="00000500000000000000" pitchFamily="50" charset="0"/>
            </a:rPr>
            <a:t>Effects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1697918" y="2202511"/>
        <a:ext cx="635501" cy="317750"/>
      </dsp:txXfrm>
    </dsp:sp>
    <dsp:sp modelId="{01B17181-DB0C-4AA5-9837-A15AD01A927D}">
      <dsp:nvSpPr>
        <dsp:cNvPr id="0" name=""/>
        <dsp:cNvSpPr/>
      </dsp:nvSpPr>
      <dsp:spPr>
        <a:xfrm>
          <a:off x="1697918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Background Music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1697918" y="2653717"/>
        <a:ext cx="635501" cy="317750"/>
      </dsp:txXfrm>
    </dsp:sp>
    <dsp:sp modelId="{3A782C67-6B8B-452D-848A-4DD38C3552E4}">
      <dsp:nvSpPr>
        <dsp:cNvPr id="0" name=""/>
        <dsp:cNvSpPr/>
      </dsp:nvSpPr>
      <dsp:spPr>
        <a:xfrm>
          <a:off x="1697918" y="3104923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Spatial Audio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1697918" y="3104923"/>
        <a:ext cx="635501" cy="317750"/>
      </dsp:txXfrm>
    </dsp:sp>
    <dsp:sp modelId="{51177F6C-E4A4-48C1-A3E8-A94B3EAF6F0D}">
      <dsp:nvSpPr>
        <dsp:cNvPr id="0" name=""/>
        <dsp:cNvSpPr/>
      </dsp:nvSpPr>
      <dsp:spPr>
        <a:xfrm>
          <a:off x="2308000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Input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2308000" y="1751305"/>
        <a:ext cx="635501" cy="317750"/>
      </dsp:txXfrm>
    </dsp:sp>
    <dsp:sp modelId="{1B234B0A-09BF-4830-95C5-78EB29955A34}">
      <dsp:nvSpPr>
        <dsp:cNvPr id="0" name=""/>
        <dsp:cNvSpPr/>
      </dsp:nvSpPr>
      <dsp:spPr>
        <a:xfrm>
          <a:off x="2466875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Keyboard Input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2466875" y="2202511"/>
        <a:ext cx="635501" cy="317750"/>
      </dsp:txXfrm>
    </dsp:sp>
    <dsp:sp modelId="{A63B9441-6AD0-49C7-8039-0F4E99B5C111}">
      <dsp:nvSpPr>
        <dsp:cNvPr id="0" name=""/>
        <dsp:cNvSpPr/>
      </dsp:nvSpPr>
      <dsp:spPr>
        <a:xfrm>
          <a:off x="2466875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Mouse Input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2466875" y="2653717"/>
        <a:ext cx="635501" cy="317750"/>
      </dsp:txXfrm>
    </dsp:sp>
    <dsp:sp modelId="{613B0256-C1FA-41C9-8555-D8A9B85142A6}">
      <dsp:nvSpPr>
        <dsp:cNvPr id="0" name=""/>
        <dsp:cNvSpPr/>
      </dsp:nvSpPr>
      <dsp:spPr>
        <a:xfrm>
          <a:off x="2466875" y="3104923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Controller Input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2466875" y="3104923"/>
        <a:ext cx="635501" cy="317750"/>
      </dsp:txXfrm>
    </dsp:sp>
    <dsp:sp modelId="{642F0DA9-A489-4910-A332-448851C95F33}">
      <dsp:nvSpPr>
        <dsp:cNvPr id="0" name=""/>
        <dsp:cNvSpPr/>
      </dsp:nvSpPr>
      <dsp:spPr>
        <a:xfrm>
          <a:off x="3076956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Scripting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3076956" y="1751305"/>
        <a:ext cx="635501" cy="317750"/>
      </dsp:txXfrm>
    </dsp:sp>
    <dsp:sp modelId="{92E1FDC9-C8D7-4E00-B0F2-162CBC45F03E}">
      <dsp:nvSpPr>
        <dsp:cNvPr id="0" name=""/>
        <dsp:cNvSpPr/>
      </dsp:nvSpPr>
      <dsp:spPr>
        <a:xfrm>
          <a:off x="3235832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Scripting </a:t>
          </a:r>
          <a:r>
            <a:rPr lang="fr-CA" sz="800" b="0" i="0" kern="1200" dirty="0" err="1">
              <a:latin typeface="SF Pro Display" panose="00000500000000000000" pitchFamily="50" charset="0"/>
            </a:rPr>
            <a:t>Language</a:t>
          </a:r>
          <a:r>
            <a:rPr lang="fr-CA" sz="800" b="0" i="0" kern="1200" dirty="0">
              <a:latin typeface="SF Pro Display" panose="00000500000000000000" pitchFamily="50" charset="0"/>
            </a:rPr>
            <a:t> </a:t>
          </a:r>
          <a:r>
            <a:rPr lang="fr-CA" sz="800" b="0" i="0" kern="1200" dirty="0" err="1">
              <a:latin typeface="SF Pro Display" panose="00000500000000000000" pitchFamily="50" charset="0"/>
            </a:rPr>
            <a:t>Integration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3235832" y="2202511"/>
        <a:ext cx="635501" cy="317750"/>
      </dsp:txXfrm>
    </dsp:sp>
    <dsp:sp modelId="{0BED899E-D4F1-4786-B7DF-775C3BBC318E}">
      <dsp:nvSpPr>
        <dsp:cNvPr id="0" name=""/>
        <dsp:cNvSpPr/>
      </dsp:nvSpPr>
      <dsp:spPr>
        <a:xfrm>
          <a:off x="3235832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Game Logic and </a:t>
          </a:r>
          <a:r>
            <a:rPr lang="fr-CA" sz="800" b="0" i="0" kern="1200" dirty="0" err="1">
              <a:latin typeface="SF Pro Display" panose="00000500000000000000" pitchFamily="50" charset="0"/>
            </a:rPr>
            <a:t>Behavior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3235832" y="2653717"/>
        <a:ext cx="635501" cy="317750"/>
      </dsp:txXfrm>
    </dsp:sp>
    <dsp:sp modelId="{EC4A17E7-4DDB-4756-8E64-161B00BB1C5F}">
      <dsp:nvSpPr>
        <dsp:cNvPr id="0" name=""/>
        <dsp:cNvSpPr/>
      </dsp:nvSpPr>
      <dsp:spPr>
        <a:xfrm>
          <a:off x="3845913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Animation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3845913" y="1751305"/>
        <a:ext cx="635501" cy="317750"/>
      </dsp:txXfrm>
    </dsp:sp>
    <dsp:sp modelId="{7D5E8C20-5279-49BB-B8AE-09CF7156E261}">
      <dsp:nvSpPr>
        <dsp:cNvPr id="0" name=""/>
        <dsp:cNvSpPr/>
      </dsp:nvSpPr>
      <dsp:spPr>
        <a:xfrm>
          <a:off x="4004789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SF Pro Display" panose="00000500000000000000" pitchFamily="50" charset="0"/>
            </a:rPr>
            <a:t>Gif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4004789" y="2202511"/>
        <a:ext cx="635501" cy="317750"/>
      </dsp:txXfrm>
    </dsp:sp>
    <dsp:sp modelId="{CEE304D9-AAC0-4985-BE92-0B0A8A163502}">
      <dsp:nvSpPr>
        <dsp:cNvPr id="0" name=""/>
        <dsp:cNvSpPr/>
      </dsp:nvSpPr>
      <dsp:spPr>
        <a:xfrm>
          <a:off x="4004789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Sprite Sheets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4004789" y="2653717"/>
        <a:ext cx="635501" cy="317750"/>
      </dsp:txXfrm>
    </dsp:sp>
    <dsp:sp modelId="{11F82AD4-294E-49A8-B8DB-5285F83EC46C}">
      <dsp:nvSpPr>
        <dsp:cNvPr id="0" name=""/>
        <dsp:cNvSpPr/>
      </dsp:nvSpPr>
      <dsp:spPr>
        <a:xfrm>
          <a:off x="4614870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AI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4614870" y="1751305"/>
        <a:ext cx="635501" cy="317750"/>
      </dsp:txXfrm>
    </dsp:sp>
    <dsp:sp modelId="{134BCED5-3E91-4005-8008-1B643DBCF88B}">
      <dsp:nvSpPr>
        <dsp:cNvPr id="0" name=""/>
        <dsp:cNvSpPr/>
      </dsp:nvSpPr>
      <dsp:spPr>
        <a:xfrm>
          <a:off x="4773745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Pathfinding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4773745" y="2202511"/>
        <a:ext cx="635501" cy="317750"/>
      </dsp:txXfrm>
    </dsp:sp>
    <dsp:sp modelId="{20202431-74BF-4693-A446-00E27224F5EB}">
      <dsp:nvSpPr>
        <dsp:cNvPr id="0" name=""/>
        <dsp:cNvSpPr/>
      </dsp:nvSpPr>
      <dsp:spPr>
        <a:xfrm>
          <a:off x="4773745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State Machines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4773745" y="2653717"/>
        <a:ext cx="635501" cy="317750"/>
      </dsp:txXfrm>
    </dsp:sp>
    <dsp:sp modelId="{133AE7F9-F239-4927-97A8-4C69B481F811}">
      <dsp:nvSpPr>
        <dsp:cNvPr id="0" name=""/>
        <dsp:cNvSpPr/>
      </dsp:nvSpPr>
      <dsp:spPr>
        <a:xfrm>
          <a:off x="4773745" y="3104923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Decision-Making</a:t>
          </a:r>
          <a:r>
            <a:rPr lang="fr-CA" sz="800" b="0" i="0" kern="1200" dirty="0">
              <a:latin typeface="SF Pro Display" panose="00000500000000000000" pitchFamily="50" charset="0"/>
            </a:rPr>
            <a:t> </a:t>
          </a:r>
          <a:r>
            <a:rPr lang="fr-CA" sz="800" b="0" i="0" kern="1200" dirty="0" err="1">
              <a:latin typeface="SF Pro Display" panose="00000500000000000000" pitchFamily="50" charset="0"/>
            </a:rPr>
            <a:t>Algorithms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4773745" y="3104923"/>
        <a:ext cx="635501" cy="317750"/>
      </dsp:txXfrm>
    </dsp:sp>
    <dsp:sp modelId="{1343D727-A33C-400C-A3B9-8E2C02FB30F9}">
      <dsp:nvSpPr>
        <dsp:cNvPr id="0" name=""/>
        <dsp:cNvSpPr/>
      </dsp:nvSpPr>
      <dsp:spPr>
        <a:xfrm>
          <a:off x="5383827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Networking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5383827" y="1751305"/>
        <a:ext cx="635501" cy="317750"/>
      </dsp:txXfrm>
    </dsp:sp>
    <dsp:sp modelId="{69AB1029-E75E-4149-B5F9-932F6FBA0BA0}">
      <dsp:nvSpPr>
        <dsp:cNvPr id="0" name=""/>
        <dsp:cNvSpPr/>
      </dsp:nvSpPr>
      <dsp:spPr>
        <a:xfrm>
          <a:off x="5542702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700" b="0" i="0" kern="1200" dirty="0" err="1">
              <a:latin typeface="SF Pro Display" panose="00000500000000000000" pitchFamily="50" charset="0"/>
            </a:rPr>
            <a:t>Client-Server</a:t>
          </a:r>
          <a:r>
            <a:rPr lang="fr-CA" sz="700" b="0" i="0" kern="1200" dirty="0">
              <a:latin typeface="SF Pro Display" panose="00000500000000000000" pitchFamily="50" charset="0"/>
            </a:rPr>
            <a:t> Communication</a:t>
          </a:r>
          <a:endParaRPr lang="fr-CA" sz="700" kern="1200" dirty="0">
            <a:latin typeface="SF Pro Display" panose="00000500000000000000" pitchFamily="50" charset="0"/>
          </a:endParaRPr>
        </a:p>
      </dsp:txBody>
      <dsp:txXfrm>
        <a:off x="5542702" y="2202511"/>
        <a:ext cx="635501" cy="317750"/>
      </dsp:txXfrm>
    </dsp:sp>
    <dsp:sp modelId="{452274EC-E483-4530-A8CA-8CA2E80C9218}">
      <dsp:nvSpPr>
        <dsp:cNvPr id="0" name=""/>
        <dsp:cNvSpPr/>
      </dsp:nvSpPr>
      <dsp:spPr>
        <a:xfrm>
          <a:off x="5542702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700" b="0" i="0" kern="1200" dirty="0">
              <a:latin typeface="SF Pro Display" panose="00000500000000000000" pitchFamily="50" charset="0"/>
            </a:rPr>
            <a:t>Game State </a:t>
          </a:r>
          <a:r>
            <a:rPr lang="fr-CA" sz="700" b="0" i="0" kern="1200" dirty="0" err="1">
              <a:latin typeface="SF Pro Display" panose="00000500000000000000" pitchFamily="50" charset="0"/>
            </a:rPr>
            <a:t>Synchronization</a:t>
          </a:r>
          <a:endParaRPr lang="fr-CA" sz="700" kern="1200" dirty="0">
            <a:latin typeface="SF Pro Display" panose="00000500000000000000" pitchFamily="50" charset="0"/>
          </a:endParaRPr>
        </a:p>
      </dsp:txBody>
      <dsp:txXfrm>
        <a:off x="5542702" y="2653717"/>
        <a:ext cx="635501" cy="317750"/>
      </dsp:txXfrm>
    </dsp:sp>
    <dsp:sp modelId="{DE81FE9D-0209-49BE-9C15-63ED7B7B9EB0}">
      <dsp:nvSpPr>
        <dsp:cNvPr id="0" name=""/>
        <dsp:cNvSpPr/>
      </dsp:nvSpPr>
      <dsp:spPr>
        <a:xfrm>
          <a:off x="5542702" y="3104923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700" b="0" i="0" kern="1200" dirty="0" err="1">
              <a:latin typeface="SF Pro Display" panose="00000500000000000000" pitchFamily="50" charset="0"/>
            </a:rPr>
            <a:t>Latency</a:t>
          </a:r>
          <a:r>
            <a:rPr lang="fr-CA" sz="700" b="0" i="0" kern="1200" dirty="0">
              <a:latin typeface="SF Pro Display" panose="00000500000000000000" pitchFamily="50" charset="0"/>
            </a:rPr>
            <a:t> and Data Transfer</a:t>
          </a:r>
          <a:endParaRPr lang="fr-CA" sz="700" kern="1200" dirty="0">
            <a:latin typeface="SF Pro Display" panose="00000500000000000000" pitchFamily="50" charset="0"/>
          </a:endParaRPr>
        </a:p>
      </dsp:txBody>
      <dsp:txXfrm>
        <a:off x="5542702" y="3104923"/>
        <a:ext cx="635501" cy="317750"/>
      </dsp:txXfrm>
    </dsp:sp>
    <dsp:sp modelId="{20CB30A4-E5D7-4F11-A612-CF499526379C}">
      <dsp:nvSpPr>
        <dsp:cNvPr id="0" name=""/>
        <dsp:cNvSpPr/>
      </dsp:nvSpPr>
      <dsp:spPr>
        <a:xfrm>
          <a:off x="6152784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UI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6152784" y="1751305"/>
        <a:ext cx="635501" cy="317750"/>
      </dsp:txXfrm>
    </dsp:sp>
    <dsp:sp modelId="{85E521C6-8C9E-4BA9-B153-FAE3C613B0BE}">
      <dsp:nvSpPr>
        <dsp:cNvPr id="0" name=""/>
        <dsp:cNvSpPr/>
      </dsp:nvSpPr>
      <dsp:spPr>
        <a:xfrm>
          <a:off x="6311659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HUD 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6311659" y="2202511"/>
        <a:ext cx="635501" cy="317750"/>
      </dsp:txXfrm>
    </dsp:sp>
    <dsp:sp modelId="{3A483930-F12C-49B4-A74D-AD0B2C82FE97}">
      <dsp:nvSpPr>
        <dsp:cNvPr id="0" name=""/>
        <dsp:cNvSpPr/>
      </dsp:nvSpPr>
      <dsp:spPr>
        <a:xfrm>
          <a:off x="6311659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Text</a:t>
          </a:r>
          <a:r>
            <a:rPr lang="fr-CA" sz="800" b="0" i="0" kern="1200" dirty="0">
              <a:latin typeface="SF Pro Display" panose="00000500000000000000" pitchFamily="50" charset="0"/>
            </a:rPr>
            <a:t> Rendering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6311659" y="2653717"/>
        <a:ext cx="635501" cy="317750"/>
      </dsp:txXfrm>
    </dsp:sp>
    <dsp:sp modelId="{AA2A0068-74B2-4004-BAD5-55D28571B6B2}">
      <dsp:nvSpPr>
        <dsp:cNvPr id="0" name=""/>
        <dsp:cNvSpPr/>
      </dsp:nvSpPr>
      <dsp:spPr>
        <a:xfrm>
          <a:off x="6311659" y="3104923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Menu and UI </a:t>
          </a:r>
          <a:r>
            <a:rPr lang="fr-CA" sz="800" b="0" i="0" kern="1200" dirty="0" err="1">
              <a:latin typeface="SF Pro Display" panose="00000500000000000000" pitchFamily="50" charset="0"/>
            </a:rPr>
            <a:t>Elements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6311659" y="3104923"/>
        <a:ext cx="635501" cy="317750"/>
      </dsp:txXfrm>
    </dsp:sp>
    <dsp:sp modelId="{7E8FB1CB-C76B-48CA-BFAA-A32039ABB049}">
      <dsp:nvSpPr>
        <dsp:cNvPr id="0" name=""/>
        <dsp:cNvSpPr/>
      </dsp:nvSpPr>
      <dsp:spPr>
        <a:xfrm>
          <a:off x="6921740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Resource/Asset Management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6921740" y="1751305"/>
        <a:ext cx="635501" cy="317750"/>
      </dsp:txXfrm>
    </dsp:sp>
    <dsp:sp modelId="{F9DF807E-43F2-42CA-B6B5-322F72D06F08}">
      <dsp:nvSpPr>
        <dsp:cNvPr id="0" name=""/>
        <dsp:cNvSpPr/>
      </dsp:nvSpPr>
      <dsp:spPr>
        <a:xfrm>
          <a:off x="7080616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Asset </a:t>
          </a:r>
          <a:r>
            <a:rPr lang="fr-CA" sz="800" b="0" i="0" kern="1200" dirty="0" err="1">
              <a:latin typeface="SF Pro Display" panose="00000500000000000000" pitchFamily="50" charset="0"/>
            </a:rPr>
            <a:t>Loading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7080616" y="2202511"/>
        <a:ext cx="635501" cy="317750"/>
      </dsp:txXfrm>
    </dsp:sp>
    <dsp:sp modelId="{4FDBF20B-C777-4E5F-BD29-0A39EA12B876}">
      <dsp:nvSpPr>
        <dsp:cNvPr id="0" name=""/>
        <dsp:cNvSpPr/>
      </dsp:nvSpPr>
      <dsp:spPr>
        <a:xfrm>
          <a:off x="7080616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Memory Management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7080616" y="2653717"/>
        <a:ext cx="635501" cy="317750"/>
      </dsp:txXfrm>
    </dsp:sp>
    <dsp:sp modelId="{4DC62C3F-4FE3-404B-A555-3F527A16B5AF}">
      <dsp:nvSpPr>
        <dsp:cNvPr id="0" name=""/>
        <dsp:cNvSpPr/>
      </dsp:nvSpPr>
      <dsp:spPr>
        <a:xfrm>
          <a:off x="7080616" y="3104923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Asset </a:t>
          </a:r>
          <a:r>
            <a:rPr lang="fr-CA" sz="800" b="0" i="0" kern="1200" dirty="0" err="1">
              <a:latin typeface="SF Pro Display" panose="00000500000000000000" pitchFamily="50" charset="0"/>
            </a:rPr>
            <a:t>Optimization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7080616" y="3104923"/>
        <a:ext cx="635501" cy="317750"/>
      </dsp:txXfrm>
    </dsp:sp>
    <dsp:sp modelId="{EAE2BE1A-C7DA-4FA2-BF5C-5C529603D706}">
      <dsp:nvSpPr>
        <dsp:cNvPr id="0" name=""/>
        <dsp:cNvSpPr/>
      </dsp:nvSpPr>
      <dsp:spPr>
        <a:xfrm>
          <a:off x="7080616" y="3556129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Scene</a:t>
          </a:r>
          <a:r>
            <a:rPr lang="fr-CA" sz="800" b="0" i="0" kern="1200" dirty="0">
              <a:latin typeface="SF Pro Display" panose="00000500000000000000" pitchFamily="50" charset="0"/>
            </a:rPr>
            <a:t> Management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7080616" y="3556129"/>
        <a:ext cx="635501" cy="317750"/>
      </dsp:txXfrm>
    </dsp:sp>
    <dsp:sp modelId="{F8EF84D0-F435-4585-B10A-FE26CF70480C}">
      <dsp:nvSpPr>
        <dsp:cNvPr id="0" name=""/>
        <dsp:cNvSpPr/>
      </dsp:nvSpPr>
      <dsp:spPr>
        <a:xfrm>
          <a:off x="7690697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>
              <a:latin typeface="SF Pro Display" panose="00000500000000000000" pitchFamily="50" charset="0"/>
            </a:rPr>
            <a:t>Game Object Management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7690697" y="1751305"/>
        <a:ext cx="635501" cy="317750"/>
      </dsp:txXfrm>
    </dsp:sp>
    <dsp:sp modelId="{73028BD4-6ACA-4F6E-826A-FE7C29954A41}">
      <dsp:nvSpPr>
        <dsp:cNvPr id="0" name=""/>
        <dsp:cNvSpPr/>
      </dsp:nvSpPr>
      <dsp:spPr>
        <a:xfrm>
          <a:off x="7849572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Scene</a:t>
          </a:r>
          <a:r>
            <a:rPr lang="fr-CA" sz="800" b="0" i="0" kern="1200" dirty="0">
              <a:latin typeface="SF Pro Display" panose="00000500000000000000" pitchFamily="50" charset="0"/>
            </a:rPr>
            <a:t> </a:t>
          </a:r>
          <a:r>
            <a:rPr lang="fr-CA" sz="800" b="0" i="0" kern="1200" dirty="0" err="1">
              <a:latin typeface="SF Pro Display" panose="00000500000000000000" pitchFamily="50" charset="0"/>
            </a:rPr>
            <a:t>Loading</a:t>
          </a:r>
          <a:r>
            <a:rPr lang="fr-CA" sz="800" b="0" i="0" kern="1200" dirty="0">
              <a:latin typeface="SF Pro Display" panose="00000500000000000000" pitchFamily="50" charset="0"/>
            </a:rPr>
            <a:t>/</a:t>
          </a:r>
          <a:r>
            <a:rPr lang="fr-CA" sz="800" b="0" i="0" kern="1200" dirty="0" err="1">
              <a:latin typeface="SF Pro Display" panose="00000500000000000000" pitchFamily="50" charset="0"/>
            </a:rPr>
            <a:t>Unloading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7849572" y="2202511"/>
        <a:ext cx="635501" cy="317750"/>
      </dsp:txXfrm>
    </dsp:sp>
    <dsp:sp modelId="{D4773EFE-7132-45F0-87EF-2547C398052D}">
      <dsp:nvSpPr>
        <dsp:cNvPr id="0" name=""/>
        <dsp:cNvSpPr/>
      </dsp:nvSpPr>
      <dsp:spPr>
        <a:xfrm>
          <a:off x="7849572" y="2653717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Level</a:t>
          </a:r>
          <a:r>
            <a:rPr lang="fr-CA" sz="800" b="0" i="0" kern="1200" dirty="0">
              <a:latin typeface="SF Pro Display" panose="00000500000000000000" pitchFamily="50" charset="0"/>
            </a:rPr>
            <a:t> Transitions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7849572" y="2653717"/>
        <a:ext cx="635501" cy="317750"/>
      </dsp:txXfrm>
    </dsp:sp>
    <dsp:sp modelId="{C5A8A402-35C2-4F5B-A34F-15B16850AB5A}">
      <dsp:nvSpPr>
        <dsp:cNvPr id="0" name=""/>
        <dsp:cNvSpPr/>
      </dsp:nvSpPr>
      <dsp:spPr>
        <a:xfrm>
          <a:off x="8459654" y="1751305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Event</a:t>
          </a:r>
          <a:r>
            <a:rPr lang="fr-CA" sz="800" b="0" i="0" kern="1200" dirty="0">
              <a:latin typeface="SF Pro Display" panose="00000500000000000000" pitchFamily="50" charset="0"/>
            </a:rPr>
            <a:t> System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8459654" y="1751305"/>
        <a:ext cx="635501" cy="317750"/>
      </dsp:txXfrm>
    </dsp:sp>
    <dsp:sp modelId="{0C0B5FEA-D499-43C7-83B4-28321544D17E}">
      <dsp:nvSpPr>
        <dsp:cNvPr id="0" name=""/>
        <dsp:cNvSpPr/>
      </dsp:nvSpPr>
      <dsp:spPr>
        <a:xfrm>
          <a:off x="8618529" y="2202511"/>
          <a:ext cx="635501" cy="317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800" b="0" i="0" kern="1200" dirty="0" err="1">
              <a:latin typeface="SF Pro Display" panose="00000500000000000000" pitchFamily="50" charset="0"/>
            </a:rPr>
            <a:t>Event</a:t>
          </a:r>
          <a:r>
            <a:rPr lang="fr-CA" sz="800" b="0" i="0" kern="1200" dirty="0">
              <a:latin typeface="SF Pro Display" panose="00000500000000000000" pitchFamily="50" charset="0"/>
            </a:rPr>
            <a:t> Handling</a:t>
          </a:r>
          <a:endParaRPr lang="fr-CA" sz="800" kern="1200" dirty="0">
            <a:latin typeface="SF Pro Display" panose="00000500000000000000" pitchFamily="50" charset="0"/>
          </a:endParaRPr>
        </a:p>
      </dsp:txBody>
      <dsp:txXfrm>
        <a:off x="8618529" y="2202511"/>
        <a:ext cx="635501" cy="31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09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40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1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051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6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514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1408f39d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1408f39d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3220797d5_0_10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3220797d5_0_10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49161720-9C52-7D27-DD5D-55502839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3220797d5_0_10677:notes">
            <a:extLst>
              <a:ext uri="{FF2B5EF4-FFF2-40B4-BE49-F238E27FC236}">
                <a16:creationId xmlns:a16="http://schemas.microsoft.com/office/drawing/2014/main" id="{44A47A79-2383-7DEE-9624-FEB7B1AF0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3220797d5_0_10677:notes">
            <a:extLst>
              <a:ext uri="{FF2B5EF4-FFF2-40B4-BE49-F238E27FC236}">
                <a16:creationId xmlns:a16="http://schemas.microsoft.com/office/drawing/2014/main" id="{26E7F878-A607-6788-0930-D2A7ED7A7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558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44107FF1-E1AF-B37B-51C9-15F28BBF8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3220797d5_0_10677:notes">
            <a:extLst>
              <a:ext uri="{FF2B5EF4-FFF2-40B4-BE49-F238E27FC236}">
                <a16:creationId xmlns:a16="http://schemas.microsoft.com/office/drawing/2014/main" id="{F9C15A3E-561C-5C68-B1BA-CFADE1A93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3220797d5_0_10677:notes">
            <a:extLst>
              <a:ext uri="{FF2B5EF4-FFF2-40B4-BE49-F238E27FC236}">
                <a16:creationId xmlns:a16="http://schemas.microsoft.com/office/drawing/2014/main" id="{091CF912-6A7D-5177-FFEE-9EC6F850F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14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19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53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7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99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3220797d5_0_10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93220797d5_0_10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24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93220797d5_0_1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93220797d5_0_1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14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43026" y="-896384"/>
            <a:ext cx="6857947" cy="6936268"/>
          </a:xfrm>
          <a:custGeom>
            <a:avLst/>
            <a:gdLst/>
            <a:ahLst/>
            <a:cxnLst/>
            <a:rect l="l" t="t" r="r" b="b"/>
            <a:pathLst>
              <a:path w="101716" h="101716" extrusionOk="0">
                <a:moveTo>
                  <a:pt x="50852" y="1"/>
                </a:moveTo>
                <a:lnTo>
                  <a:pt x="0" y="50852"/>
                </a:lnTo>
                <a:lnTo>
                  <a:pt x="50852" y="101716"/>
                </a:lnTo>
                <a:lnTo>
                  <a:pt x="101715" y="50852"/>
                </a:lnTo>
                <a:lnTo>
                  <a:pt x="50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89900" y="3436550"/>
            <a:ext cx="27642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98400" y="1347100"/>
            <a:ext cx="4147200" cy="17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2210" t="11158" b="975"/>
          <a:stretch/>
        </p:blipFill>
        <p:spPr>
          <a:xfrm>
            <a:off x="1126926" y="-486500"/>
            <a:ext cx="3539551" cy="30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t="39" b="39"/>
          <a:stretch/>
        </p:blipFill>
        <p:spPr>
          <a:xfrm>
            <a:off x="5952426" y="-8050"/>
            <a:ext cx="733425" cy="36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l="238" r="238"/>
          <a:stretch/>
        </p:blipFill>
        <p:spPr>
          <a:xfrm>
            <a:off x="7920851" y="88773"/>
            <a:ext cx="933222" cy="3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77" b="387"/>
          <a:stretch/>
        </p:blipFill>
        <p:spPr>
          <a:xfrm>
            <a:off x="500075" y="162367"/>
            <a:ext cx="1100050" cy="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6">
            <a:alphaModFix/>
          </a:blip>
          <a:srcRect t="29" b="29"/>
          <a:stretch/>
        </p:blipFill>
        <p:spPr>
          <a:xfrm>
            <a:off x="8188112" y="2062651"/>
            <a:ext cx="812289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7">
            <a:alphaModFix/>
          </a:blip>
          <a:srcRect t="228" b="228"/>
          <a:stretch/>
        </p:blipFill>
        <p:spPr>
          <a:xfrm>
            <a:off x="8401718" y="4705028"/>
            <a:ext cx="666075" cy="10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88825" y="1161535"/>
            <a:ext cx="1231850" cy="12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28100" y="3957579"/>
            <a:ext cx="437100" cy="4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1605" y="1635275"/>
            <a:ext cx="474025" cy="47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1">
            <a:alphaModFix/>
          </a:blip>
          <a:srcRect l="109" r="99"/>
          <a:stretch/>
        </p:blipFill>
        <p:spPr>
          <a:xfrm>
            <a:off x="-444797" y="2944699"/>
            <a:ext cx="2640773" cy="13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12">
            <a:alphaModFix/>
          </a:blip>
          <a:srcRect l="89" r="79"/>
          <a:stretch/>
        </p:blipFill>
        <p:spPr>
          <a:xfrm>
            <a:off x="8952675" y="-488975"/>
            <a:ext cx="75725" cy="217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13">
            <a:alphaModFix/>
          </a:blip>
          <a:srcRect t="524" b="524"/>
          <a:stretch/>
        </p:blipFill>
        <p:spPr>
          <a:xfrm>
            <a:off x="0" y="4480075"/>
            <a:ext cx="173615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7">
            <a:alphaModFix/>
          </a:blip>
          <a:srcRect l="89" r="89"/>
          <a:stretch/>
        </p:blipFill>
        <p:spPr>
          <a:xfrm>
            <a:off x="509423" y="541905"/>
            <a:ext cx="437100" cy="6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14">
            <a:alphaModFix/>
          </a:blip>
          <a:srcRect l="209" r="199"/>
          <a:stretch/>
        </p:blipFill>
        <p:spPr>
          <a:xfrm>
            <a:off x="6394888" y="2527747"/>
            <a:ext cx="319206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15">
            <a:alphaModFix/>
          </a:blip>
          <a:srcRect l="129" r="129"/>
          <a:stretch/>
        </p:blipFill>
        <p:spPr>
          <a:xfrm>
            <a:off x="6374782" y="102405"/>
            <a:ext cx="1736150" cy="174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16">
            <a:alphaModFix/>
          </a:blip>
          <a:srcRect l="-7351" t="-8716" r="-8416" b="-7969"/>
          <a:stretch/>
        </p:blipFill>
        <p:spPr>
          <a:xfrm>
            <a:off x="2020423" y="4360306"/>
            <a:ext cx="347675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344113" y="-8050"/>
            <a:ext cx="9000" cy="149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17">
            <a:alphaModFix/>
          </a:blip>
          <a:srcRect l="-1754" t="-1153" r="34549"/>
          <a:stretch/>
        </p:blipFill>
        <p:spPr>
          <a:xfrm rot="5400000">
            <a:off x="6167528" y="3904909"/>
            <a:ext cx="666050" cy="21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2422850" y="4781275"/>
            <a:ext cx="193200" cy="36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360887" y="588848"/>
            <a:ext cx="4667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2401275" y="-14758"/>
            <a:ext cx="4197540" cy="2774726"/>
            <a:chOff x="2401275" y="-14758"/>
            <a:chExt cx="4197540" cy="2774726"/>
          </a:xfrm>
        </p:grpSpPr>
        <p:pic>
          <p:nvPicPr>
            <p:cNvPr id="34" name="Google Shape;34;p3"/>
            <p:cNvPicPr preferRelativeResize="0"/>
            <p:nvPr/>
          </p:nvPicPr>
          <p:blipFill rotWithShape="1">
            <a:blip r:embed="rId2">
              <a:alphaModFix/>
            </a:blip>
            <a:srcRect l="209" r="199"/>
            <a:stretch/>
          </p:blipFill>
          <p:spPr>
            <a:xfrm>
              <a:off x="3852407" y="0"/>
              <a:ext cx="2746407" cy="137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 rotWithShape="1">
            <a:blip r:embed="rId3">
              <a:alphaModFix/>
            </a:blip>
            <a:srcRect l="2210" t="11158" b="975"/>
            <a:stretch/>
          </p:blipFill>
          <p:spPr>
            <a:xfrm>
              <a:off x="2401275" y="-14758"/>
              <a:ext cx="3198250" cy="2774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"/>
          <p:cNvSpPr/>
          <p:nvPr/>
        </p:nvSpPr>
        <p:spPr>
          <a:xfrm>
            <a:off x="1432050" y="1373638"/>
            <a:ext cx="62799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3837450" y="638054"/>
            <a:ext cx="1469100" cy="146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596200" y="2275838"/>
            <a:ext cx="38520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2499900" y="3904985"/>
            <a:ext cx="4044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4249500" y="1147454"/>
            <a:ext cx="6450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41" name="Google Shape;41;p3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 rot="10800000" flipH="1">
            <a:off x="308350" y="4658258"/>
            <a:ext cx="1100050" cy="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5">
            <a:alphaModFix/>
          </a:blip>
          <a:srcRect l="89" r="89"/>
          <a:stretch/>
        </p:blipFill>
        <p:spPr>
          <a:xfrm rot="10800000" flipH="1">
            <a:off x="317698" y="4525426"/>
            <a:ext cx="437100" cy="6811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"/>
          <p:cNvSpPr/>
          <p:nvPr/>
        </p:nvSpPr>
        <p:spPr>
          <a:xfrm rot="10800000" flipH="1">
            <a:off x="152388" y="3646200"/>
            <a:ext cx="9000" cy="149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44;p3"/>
          <p:cNvPicPr preferRelativeResize="0"/>
          <p:nvPr/>
        </p:nvPicPr>
        <p:blipFill rotWithShape="1">
          <a:blip r:embed="rId6">
            <a:alphaModFix/>
          </a:blip>
          <a:srcRect l="238" r="238"/>
          <a:stretch/>
        </p:blipFill>
        <p:spPr>
          <a:xfrm>
            <a:off x="7920851" y="88773"/>
            <a:ext cx="933222" cy="3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"/>
          <p:cNvPicPr preferRelativeResize="0"/>
          <p:nvPr/>
        </p:nvPicPr>
        <p:blipFill rotWithShape="1">
          <a:blip r:embed="rId7">
            <a:alphaModFix/>
          </a:blip>
          <a:srcRect l="89" r="79"/>
          <a:stretch/>
        </p:blipFill>
        <p:spPr>
          <a:xfrm>
            <a:off x="8952675" y="-488975"/>
            <a:ext cx="75725" cy="21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subTitle" idx="1"/>
          </p:nvPr>
        </p:nvSpPr>
        <p:spPr>
          <a:xfrm>
            <a:off x="1795800" y="1788344"/>
            <a:ext cx="55524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 l="109" r="99"/>
          <a:stretch/>
        </p:blipFill>
        <p:spPr>
          <a:xfrm>
            <a:off x="3941111" y="3720939"/>
            <a:ext cx="1261781" cy="63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-264626" y="52769"/>
            <a:ext cx="11271777" cy="6486743"/>
            <a:chOff x="-264626" y="52769"/>
            <a:chExt cx="11271777" cy="6486743"/>
          </a:xfrm>
        </p:grpSpPr>
        <p:grpSp>
          <p:nvGrpSpPr>
            <p:cNvPr id="51" name="Google Shape;51;p4"/>
            <p:cNvGrpSpPr/>
            <p:nvPr/>
          </p:nvGrpSpPr>
          <p:grpSpPr>
            <a:xfrm>
              <a:off x="-264626" y="52769"/>
              <a:ext cx="11271777" cy="6486743"/>
              <a:chOff x="-264626" y="52769"/>
              <a:chExt cx="11271777" cy="6486743"/>
            </a:xfrm>
          </p:grpSpPr>
          <p:pic>
            <p:nvPicPr>
              <p:cNvPr id="52" name="Google Shape;52;p4"/>
              <p:cNvPicPr preferRelativeResize="0"/>
              <p:nvPr/>
            </p:nvPicPr>
            <p:blipFill rotWithShape="1">
              <a:blip r:embed="rId3">
                <a:alphaModFix/>
              </a:blip>
              <a:srcRect l="2210" t="11158" b="975"/>
              <a:stretch/>
            </p:blipFill>
            <p:spPr>
              <a:xfrm>
                <a:off x="7467600" y="3468663"/>
                <a:ext cx="3539551" cy="3070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Google Shape;53;p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rot="2700000">
                <a:off x="8222573" y="4516742"/>
                <a:ext cx="437100" cy="437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4"/>
              <p:cNvPicPr preferRelativeResize="0"/>
              <p:nvPr/>
            </p:nvPicPr>
            <p:blipFill rotWithShape="1">
              <a:blip r:embed="rId5">
                <a:alphaModFix/>
              </a:blip>
              <a:srcRect l="-7351" t="-8716" r="-8416" b="-7969"/>
              <a:stretch/>
            </p:blipFill>
            <p:spPr>
              <a:xfrm rot="5400000">
                <a:off x="-42163" y="1233266"/>
                <a:ext cx="347675" cy="792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4"/>
              <p:cNvPicPr preferRelativeResize="0"/>
              <p:nvPr/>
            </p:nvPicPr>
            <p:blipFill rotWithShape="1">
              <a:blip r:embed="rId6">
                <a:alphaModFix/>
              </a:blip>
              <a:srcRect t="377" b="387"/>
              <a:stretch/>
            </p:blipFill>
            <p:spPr>
              <a:xfrm rot="-5400000" flipH="1">
                <a:off x="-222202" y="601344"/>
                <a:ext cx="1100050" cy="314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4"/>
              <p:cNvPicPr preferRelativeResize="0"/>
              <p:nvPr/>
            </p:nvPicPr>
            <p:blipFill rotWithShape="1">
              <a:blip r:embed="rId7">
                <a:alphaModFix/>
              </a:blip>
              <a:srcRect l="89" r="89"/>
              <a:stretch/>
            </p:blipFill>
            <p:spPr>
              <a:xfrm rot="-5400000" flipH="1">
                <a:off x="365458" y="402570"/>
                <a:ext cx="437100" cy="681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Google Shape;57;p4"/>
              <p:cNvSpPr/>
              <p:nvPr/>
            </p:nvSpPr>
            <p:spPr>
              <a:xfrm rot="-5400000" flipH="1">
                <a:off x="744144" y="-691381"/>
                <a:ext cx="9000" cy="1497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8" name="Google Shape;58;p4"/>
            <p:cNvPicPr preferRelativeResize="0"/>
            <p:nvPr/>
          </p:nvPicPr>
          <p:blipFill rotWithShape="1">
            <a:blip r:embed="rId7">
              <a:alphaModFix/>
            </a:blip>
            <a:srcRect t="228" b="228"/>
            <a:stretch/>
          </p:blipFill>
          <p:spPr>
            <a:xfrm>
              <a:off x="6794368" y="4974153"/>
              <a:ext cx="666075" cy="1031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7572700" y="299350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rgbClr val="FF662E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1"/>
          </p:nvPr>
        </p:nvSpPr>
        <p:spPr>
          <a:xfrm>
            <a:off x="4125651" y="2254706"/>
            <a:ext cx="35013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126126" y="1628200"/>
            <a:ext cx="3501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-2061949" y="-1407977"/>
            <a:ext cx="11510749" cy="6655787"/>
            <a:chOff x="-2061949" y="-1407977"/>
            <a:chExt cx="11510749" cy="6655787"/>
          </a:xfrm>
        </p:grpSpPr>
        <p:pic>
          <p:nvPicPr>
            <p:cNvPr id="88" name="Google Shape;88;p7"/>
            <p:cNvPicPr preferRelativeResize="0"/>
            <p:nvPr/>
          </p:nvPicPr>
          <p:blipFill rotWithShape="1">
            <a:blip r:embed="rId2">
              <a:alphaModFix/>
            </a:blip>
            <a:srcRect t="377" b="387"/>
            <a:stretch/>
          </p:blipFill>
          <p:spPr>
            <a:xfrm rot="10800000">
              <a:off x="7543875" y="4762568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>
              <a:off x="8540950" y="3346836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8558370" y="3130426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7"/>
            <p:cNvPicPr preferRelativeResize="0"/>
            <p:nvPr/>
          </p:nvPicPr>
          <p:blipFill rotWithShape="1">
            <a:blip r:embed="rId5">
              <a:alphaModFix/>
            </a:blip>
            <a:srcRect l="89" r="89"/>
            <a:stretch/>
          </p:blipFill>
          <p:spPr>
            <a:xfrm rot="10800000">
              <a:off x="8197477" y="4629737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7"/>
            <p:cNvSpPr/>
            <p:nvPr/>
          </p:nvSpPr>
          <p:spPr>
            <a:xfrm rot="10800000">
              <a:off x="8790888" y="3750510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3" name="Google Shape;93;p7"/>
            <p:cNvPicPr preferRelativeResize="0"/>
            <p:nvPr/>
          </p:nvPicPr>
          <p:blipFill rotWithShape="1">
            <a:blip r:embed="rId6">
              <a:alphaModFix/>
            </a:blip>
            <a:srcRect l="2210" t="11158" b="975"/>
            <a:stretch/>
          </p:blipFill>
          <p:spPr>
            <a:xfrm rot="10800000">
              <a:off x="-2061949" y="-1407977"/>
              <a:ext cx="3539551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8100000">
              <a:off x="209328" y="253894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_AND_BODY_1_1_1_1_1"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subTitle" idx="1"/>
          </p:nvPr>
        </p:nvSpPr>
        <p:spPr>
          <a:xfrm>
            <a:off x="4842519" y="2770873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1" name="Google Shape;481;p26"/>
          <p:cNvSpPr txBox="1">
            <a:spLocks noGrp="1"/>
          </p:cNvSpPr>
          <p:nvPr>
            <p:ph type="subTitle" idx="2"/>
          </p:nvPr>
        </p:nvSpPr>
        <p:spPr>
          <a:xfrm>
            <a:off x="4842519" y="2067625"/>
            <a:ext cx="3417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subTitle" idx="3"/>
          </p:nvPr>
        </p:nvSpPr>
        <p:spPr>
          <a:xfrm>
            <a:off x="4842519" y="1725827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3" name="Google Shape;483;p26"/>
          <p:cNvSpPr txBox="1">
            <a:spLocks noGrp="1"/>
          </p:cNvSpPr>
          <p:nvPr>
            <p:ph type="subTitle" idx="4"/>
          </p:nvPr>
        </p:nvSpPr>
        <p:spPr>
          <a:xfrm>
            <a:off x="4842519" y="4126866"/>
            <a:ext cx="34200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4" name="Google Shape;484;p26"/>
          <p:cNvSpPr txBox="1">
            <a:spLocks noGrp="1"/>
          </p:cNvSpPr>
          <p:nvPr>
            <p:ph type="subTitle" idx="5"/>
          </p:nvPr>
        </p:nvSpPr>
        <p:spPr>
          <a:xfrm>
            <a:off x="4842519" y="3783985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5" name="Google Shape;485;p26"/>
          <p:cNvSpPr txBox="1">
            <a:spLocks noGrp="1"/>
          </p:cNvSpPr>
          <p:nvPr>
            <p:ph type="subTitle" idx="6"/>
          </p:nvPr>
        </p:nvSpPr>
        <p:spPr>
          <a:xfrm>
            <a:off x="4842519" y="3111244"/>
            <a:ext cx="34200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486" name="Google Shape;486;p26"/>
          <p:cNvGrpSpPr/>
          <p:nvPr/>
        </p:nvGrpSpPr>
        <p:grpSpPr>
          <a:xfrm>
            <a:off x="-2133600" y="-8050"/>
            <a:ext cx="11299102" cy="6547562"/>
            <a:chOff x="-2133600" y="-8050"/>
            <a:chExt cx="11299102" cy="6547562"/>
          </a:xfrm>
        </p:grpSpPr>
        <p:pic>
          <p:nvPicPr>
            <p:cNvPr id="487" name="Google Shape;487;p26"/>
            <p:cNvPicPr preferRelativeResize="0"/>
            <p:nvPr/>
          </p:nvPicPr>
          <p:blipFill rotWithShape="1">
            <a:blip r:embed="rId2">
              <a:alphaModFix/>
            </a:blip>
            <a:srcRect t="377" b="387"/>
            <a:stretch/>
          </p:blipFill>
          <p:spPr>
            <a:xfrm flipH="1">
              <a:off x="7565377" y="86167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8257652" y="604075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8624128" y="1338461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26"/>
            <p:cNvPicPr preferRelativeResize="0"/>
            <p:nvPr/>
          </p:nvPicPr>
          <p:blipFill rotWithShape="1">
            <a:blip r:embed="rId5">
              <a:alphaModFix/>
            </a:blip>
            <a:srcRect l="89" r="89"/>
            <a:stretch/>
          </p:blipFill>
          <p:spPr>
            <a:xfrm flipH="1">
              <a:off x="8218979" y="465705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26"/>
            <p:cNvSpPr/>
            <p:nvPr/>
          </p:nvSpPr>
          <p:spPr>
            <a:xfrm flipH="1">
              <a:off x="8812389" y="-8050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2" name="Google Shape;492;p26"/>
            <p:cNvPicPr preferRelativeResize="0"/>
            <p:nvPr/>
          </p:nvPicPr>
          <p:blipFill rotWithShape="1">
            <a:blip r:embed="rId6">
              <a:alphaModFix/>
            </a:blip>
            <a:srcRect l="2210" t="11158" b="975"/>
            <a:stretch/>
          </p:blipFill>
          <p:spPr>
            <a:xfrm flipH="1">
              <a:off x="-2133600" y="3468663"/>
              <a:ext cx="3539551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2700000" flipH="1">
              <a:off x="213877" y="4516742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6"/>
            <p:cNvPicPr preferRelativeResize="0"/>
            <p:nvPr/>
          </p:nvPicPr>
          <p:blipFill rotWithShape="1">
            <a:blip r:embed="rId8">
              <a:alphaModFix/>
            </a:blip>
            <a:srcRect l="89" r="79"/>
            <a:stretch/>
          </p:blipFill>
          <p:spPr>
            <a:xfrm flipH="1">
              <a:off x="47627" y="1544500"/>
              <a:ext cx="75725" cy="2174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7"/>
          <p:cNvGrpSpPr/>
          <p:nvPr/>
        </p:nvGrpSpPr>
        <p:grpSpPr>
          <a:xfrm>
            <a:off x="-977366" y="1336"/>
            <a:ext cx="10905563" cy="4992998"/>
            <a:chOff x="-977366" y="1336"/>
            <a:chExt cx="10905563" cy="4992998"/>
          </a:xfrm>
        </p:grpSpPr>
        <p:grpSp>
          <p:nvGrpSpPr>
            <p:cNvPr id="497" name="Google Shape;497;p27"/>
            <p:cNvGrpSpPr/>
            <p:nvPr/>
          </p:nvGrpSpPr>
          <p:grpSpPr>
            <a:xfrm rot="10800000">
              <a:off x="-977366" y="1336"/>
              <a:ext cx="1970650" cy="3161372"/>
              <a:chOff x="8164865" y="1971904"/>
              <a:chExt cx="1970650" cy="3161372"/>
            </a:xfrm>
          </p:grpSpPr>
          <p:pic>
            <p:nvPicPr>
              <p:cNvPr id="498" name="Google Shape;498;p27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219500" y="4573183"/>
                <a:ext cx="437100" cy="437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" name="Google Shape;499;p27"/>
              <p:cNvPicPr preferRelativeResize="0"/>
              <p:nvPr/>
            </p:nvPicPr>
            <p:blipFill rotWithShape="1">
              <a:blip r:embed="rId3">
                <a:alphaModFix/>
              </a:blip>
              <a:srcRect l="89" r="79"/>
              <a:stretch/>
            </p:blipFill>
            <p:spPr>
              <a:xfrm>
                <a:off x="9013450" y="1971904"/>
                <a:ext cx="75725" cy="2174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" name="Google Shape;500;p27"/>
              <p:cNvPicPr preferRelativeResize="0"/>
              <p:nvPr/>
            </p:nvPicPr>
            <p:blipFill rotWithShape="1">
              <a:blip r:embed="rId4">
                <a:alphaModFix/>
              </a:blip>
              <a:srcRect l="209" r="199"/>
              <a:stretch/>
            </p:blipFill>
            <p:spPr>
              <a:xfrm>
                <a:off x="8164865" y="4145375"/>
                <a:ext cx="1970650" cy="98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1" name="Google Shape;501;p27"/>
            <p:cNvGrpSpPr/>
            <p:nvPr/>
          </p:nvGrpSpPr>
          <p:grpSpPr>
            <a:xfrm rot="10800000">
              <a:off x="8384646" y="2844714"/>
              <a:ext cx="1543551" cy="2149619"/>
              <a:chOff x="-770048" y="140278"/>
              <a:chExt cx="1543551" cy="2149619"/>
            </a:xfrm>
          </p:grpSpPr>
          <p:pic>
            <p:nvPicPr>
              <p:cNvPr id="502" name="Google Shape;502;p27"/>
              <p:cNvPicPr preferRelativeResize="0"/>
              <p:nvPr/>
            </p:nvPicPr>
            <p:blipFill rotWithShape="1">
              <a:blip r:embed="rId5">
                <a:alphaModFix/>
              </a:blip>
              <a:srcRect l="109" r="99"/>
              <a:stretch/>
            </p:blipFill>
            <p:spPr>
              <a:xfrm>
                <a:off x="-770048" y="140278"/>
                <a:ext cx="1543551" cy="7806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3" name="Google Shape;503;p27"/>
              <p:cNvPicPr preferRelativeResize="0"/>
              <p:nvPr/>
            </p:nvPicPr>
            <p:blipFill rotWithShape="1">
              <a:blip r:embed="rId6">
                <a:alphaModFix/>
              </a:blip>
              <a:srcRect t="377" b="387"/>
              <a:stretch/>
            </p:blipFill>
            <p:spPr>
              <a:xfrm rot="-5400000">
                <a:off x="-230666" y="1582459"/>
                <a:ext cx="1100050" cy="314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4" name="Google Shape;504;p27"/>
              <p:cNvPicPr preferRelativeResize="0"/>
              <p:nvPr/>
            </p:nvPicPr>
            <p:blipFill rotWithShape="1">
              <a:blip r:embed="rId7">
                <a:alphaModFix/>
              </a:blip>
              <a:srcRect l="89" r="89"/>
              <a:stretch/>
            </p:blipFill>
            <p:spPr>
              <a:xfrm rot="-5400000">
                <a:off x="356994" y="2027940"/>
                <a:ext cx="437100" cy="681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05" name="Google Shape;505;p27"/>
          <p:cNvSpPr txBox="1">
            <a:spLocks noGrp="1"/>
          </p:cNvSpPr>
          <p:nvPr>
            <p:ph type="subTitle" idx="1"/>
          </p:nvPr>
        </p:nvSpPr>
        <p:spPr>
          <a:xfrm>
            <a:off x="1253919" y="2957401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2"/>
          </p:nvPr>
        </p:nvSpPr>
        <p:spPr>
          <a:xfrm>
            <a:off x="1253919" y="1920547"/>
            <a:ext cx="2993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7" name="Google Shape;507;p27"/>
          <p:cNvSpPr txBox="1">
            <a:spLocks noGrp="1"/>
          </p:cNvSpPr>
          <p:nvPr>
            <p:ph type="subTitle" idx="3"/>
          </p:nvPr>
        </p:nvSpPr>
        <p:spPr>
          <a:xfrm>
            <a:off x="1253919" y="1578739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8" name="Google Shape;508;p27"/>
          <p:cNvSpPr txBox="1">
            <a:spLocks noGrp="1"/>
          </p:cNvSpPr>
          <p:nvPr>
            <p:ph type="subTitle" idx="4"/>
          </p:nvPr>
        </p:nvSpPr>
        <p:spPr>
          <a:xfrm>
            <a:off x="1253919" y="3297772"/>
            <a:ext cx="2990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9" name="Google Shape;509;p27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subTitle" idx="5"/>
          </p:nvPr>
        </p:nvSpPr>
        <p:spPr>
          <a:xfrm>
            <a:off x="2159875" y="4254400"/>
            <a:ext cx="48243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100" y="5378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0100" y="13810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EA4335"/>
          </p15:clr>
        </p15:guide>
        <p15:guide id="2">
          <p15:clr>
            <a:srgbClr val="EA4335"/>
          </p15:clr>
        </p15:guide>
        <p15:guide id="3" orient="horz" pos="3240">
          <p15:clr>
            <a:srgbClr val="EA4335"/>
          </p15:clr>
        </p15:guide>
        <p15:guide id="4" pos="576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39">
          <p15:clr>
            <a:srgbClr val="EA4335"/>
          </p15:clr>
        </p15:guide>
        <p15:guide id="8" pos="454">
          <p15:clr>
            <a:srgbClr val="EA4335"/>
          </p15:clr>
        </p15:guide>
        <p15:guide id="9" pos="5306">
          <p15:clr>
            <a:srgbClr val="EA4335"/>
          </p15:clr>
        </p15:guide>
        <p15:guide id="10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3.png"/><Relationship Id="rId10" Type="http://schemas.openxmlformats.org/officeDocument/2006/relationships/image" Target="../media/image27.e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8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8.e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2.png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8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8.e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2.png"/><Relationship Id="rId9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8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8.e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2.png"/><Relationship Id="rId9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8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3.png"/><Relationship Id="rId12" Type="http://schemas.openxmlformats.org/officeDocument/2006/relationships/oleObject" Target="../embeddings/oleObject3.bin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2.png"/><Relationship Id="rId11" Type="http://schemas.openxmlformats.org/officeDocument/2006/relationships/image" Target="../media/image27.emf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29.emf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8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microsoft.com/office/2007/relationships/diagramDrawing" Target="../diagrams/drawing1.xml"/><Relationship Id="rId5" Type="http://schemas.openxmlformats.org/officeDocument/2006/relationships/image" Target="../media/image20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9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3"/>
          <p:cNvSpPr/>
          <p:nvPr/>
        </p:nvSpPr>
        <p:spPr>
          <a:xfrm>
            <a:off x="1143026" y="-896384"/>
            <a:ext cx="6857947" cy="6936268"/>
          </a:xfrm>
          <a:custGeom>
            <a:avLst/>
            <a:gdLst/>
            <a:ahLst/>
            <a:cxnLst/>
            <a:rect l="l" t="t" r="r" b="b"/>
            <a:pathLst>
              <a:path w="101716" h="101716" extrusionOk="0">
                <a:moveTo>
                  <a:pt x="50852" y="1"/>
                </a:moveTo>
                <a:lnTo>
                  <a:pt x="0" y="50852"/>
                </a:lnTo>
                <a:lnTo>
                  <a:pt x="50852" y="101716"/>
                </a:lnTo>
                <a:lnTo>
                  <a:pt x="101715" y="50852"/>
                </a:lnTo>
                <a:lnTo>
                  <a:pt x="50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3"/>
          <p:cNvSpPr txBox="1">
            <a:spLocks noGrp="1"/>
          </p:cNvSpPr>
          <p:nvPr>
            <p:ph type="ctrTitle"/>
          </p:nvPr>
        </p:nvSpPr>
        <p:spPr>
          <a:xfrm>
            <a:off x="2498400" y="1347100"/>
            <a:ext cx="4147200" cy="17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 b="1" dirty="0">
                <a:solidFill>
                  <a:schemeClr val="lt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Creating</a:t>
            </a:r>
            <a:r>
              <a:rPr lang="en" sz="4900" b="1" dirty="0">
                <a:solidFill>
                  <a:schemeClr val="lt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 </a:t>
            </a:r>
            <a:endParaRPr sz="4900" b="1" dirty="0">
              <a:solidFill>
                <a:schemeClr val="lt2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0" dirty="0">
                <a:solidFill>
                  <a:schemeClr val="lt2"/>
                </a:solidFill>
              </a:rPr>
              <a:t>Game Engines</a:t>
            </a:r>
            <a:endParaRPr sz="4900" b="0" dirty="0">
              <a:solidFill>
                <a:schemeClr val="lt2"/>
              </a:solidFill>
            </a:endParaRPr>
          </a:p>
        </p:txBody>
      </p:sp>
      <p:sp>
        <p:nvSpPr>
          <p:cNvPr id="563" name="Google Shape;563;p33"/>
          <p:cNvSpPr txBox="1">
            <a:spLocks noGrp="1"/>
          </p:cNvSpPr>
          <p:nvPr>
            <p:ph type="subTitle" idx="1"/>
          </p:nvPr>
        </p:nvSpPr>
        <p:spPr>
          <a:xfrm>
            <a:off x="3189900" y="3876674"/>
            <a:ext cx="2764200" cy="352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Bennett Friesen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pic>
        <p:nvPicPr>
          <p:cNvPr id="2060" name="Picture 12" descr="DesignOye Marketplace: Vectors &amp; PSD / PNG Downloads - api symbol icon  vector logo">
            <a:extLst>
              <a:ext uri="{FF2B5EF4-FFF2-40B4-BE49-F238E27FC236}">
                <a16:creationId xmlns:a16="http://schemas.microsoft.com/office/drawing/2014/main" id="{33399C63-75FD-16F4-6039-DEFC0ABC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1" y="191100"/>
            <a:ext cx="1228725" cy="12287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E4514D-68BF-D3AC-9E58-AB0042A0CFD8}"/>
              </a:ext>
            </a:extLst>
          </p:cNvPr>
          <p:cNvSpPr/>
          <p:nvPr/>
        </p:nvSpPr>
        <p:spPr>
          <a:xfrm>
            <a:off x="3880571" y="3667716"/>
            <a:ext cx="1382858" cy="92450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B74CB2-8447-03DA-53CE-2E7182993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342838"/>
              </p:ext>
            </p:extLst>
          </p:nvPr>
        </p:nvGraphicFramePr>
        <p:xfrm>
          <a:off x="2265411" y="1019477"/>
          <a:ext cx="3074581" cy="134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984068" imgH="2182937" progId="Word.Document.8">
                  <p:embed/>
                </p:oleObj>
              </mc:Choice>
              <mc:Fallback>
                <p:oleObj name="Document" r:id="rId7" imgW="4984068" imgH="218293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5411" y="1019477"/>
                        <a:ext cx="3074581" cy="1344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B700A3-B6B0-1E98-8517-76F07936B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138489"/>
              </p:ext>
            </p:extLst>
          </p:nvPr>
        </p:nvGraphicFramePr>
        <p:xfrm>
          <a:off x="2265412" y="2240861"/>
          <a:ext cx="2939772" cy="316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4572785" imgH="4895333" progId="Word.Document.8">
                  <p:embed/>
                </p:oleObj>
              </mc:Choice>
              <mc:Fallback>
                <p:oleObj name="Document" r:id="rId9" imgW="4572785" imgH="4895333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5412" y="2240861"/>
                        <a:ext cx="2939772" cy="316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B7918A-B8BF-4AF1-8D9A-9EC05AFF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176843"/>
              </p:ext>
            </p:extLst>
          </p:nvPr>
        </p:nvGraphicFramePr>
        <p:xfrm>
          <a:off x="2265411" y="76200"/>
          <a:ext cx="2842015" cy="87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4357230" imgH="1337314" progId="Word.Document.8">
                  <p:embed/>
                </p:oleObj>
              </mc:Choice>
              <mc:Fallback>
                <p:oleObj name="Document" r:id="rId11" imgW="4357230" imgH="1337314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5411" y="76200"/>
                        <a:ext cx="2842015" cy="87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730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4514D-68BF-D3AC-9E58-AB0042A0CFD8}"/>
              </a:ext>
            </a:extLst>
          </p:cNvPr>
          <p:cNvSpPr/>
          <p:nvPr/>
        </p:nvSpPr>
        <p:spPr>
          <a:xfrm>
            <a:off x="3880571" y="3667716"/>
            <a:ext cx="1382858" cy="92450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B74CB2-8447-03DA-53CE-2E7182993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0693"/>
              </p:ext>
            </p:extLst>
          </p:nvPr>
        </p:nvGraphicFramePr>
        <p:xfrm>
          <a:off x="2265411" y="7955868"/>
          <a:ext cx="3074581" cy="134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984068" imgH="2182937" progId="Word.Document.8">
                  <p:embed/>
                </p:oleObj>
              </mc:Choice>
              <mc:Fallback>
                <p:oleObj name="Document" r:id="rId6" imgW="4984068" imgH="2182937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5411" y="7955868"/>
                        <a:ext cx="3074581" cy="1344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B700A3-B6B0-1E98-8517-76F07936B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9420"/>
              </p:ext>
            </p:extLst>
          </p:nvPr>
        </p:nvGraphicFramePr>
        <p:xfrm>
          <a:off x="2265412" y="9177252"/>
          <a:ext cx="2939772" cy="316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572785" imgH="4895333" progId="Word.Document.8">
                  <p:embed/>
                </p:oleObj>
              </mc:Choice>
              <mc:Fallback>
                <p:oleObj name="Document" r:id="rId8" imgW="4572785" imgH="4895333" progId="Word.Document.8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B700A3-B6B0-1E98-8517-76F07936B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5412" y="9177252"/>
                        <a:ext cx="2939772" cy="316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B7918A-B8BF-4AF1-8D9A-9EC05AFF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28469"/>
              </p:ext>
            </p:extLst>
          </p:nvPr>
        </p:nvGraphicFramePr>
        <p:xfrm>
          <a:off x="792806" y="1212140"/>
          <a:ext cx="8820879" cy="271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357230" imgH="1337314" progId="Word.Document.8">
                  <p:embed/>
                </p:oleObj>
              </mc:Choice>
              <mc:Fallback>
                <p:oleObj name="Document" r:id="rId10" imgW="4357230" imgH="1337314" progId="Word.Document.8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5B7918A-B8BF-4AF1-8D9A-9EC05AFF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2806" y="1212140"/>
                        <a:ext cx="8820879" cy="2719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27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4514D-68BF-D3AC-9E58-AB0042A0CFD8}"/>
              </a:ext>
            </a:extLst>
          </p:cNvPr>
          <p:cNvSpPr/>
          <p:nvPr/>
        </p:nvSpPr>
        <p:spPr>
          <a:xfrm>
            <a:off x="3880571" y="3667716"/>
            <a:ext cx="1382858" cy="92450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B74CB2-8447-03DA-53CE-2E7182993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380300"/>
              </p:ext>
            </p:extLst>
          </p:nvPr>
        </p:nvGraphicFramePr>
        <p:xfrm>
          <a:off x="939107" y="1251065"/>
          <a:ext cx="8486608" cy="371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984068" imgH="2182937" progId="Word.Document.8">
                  <p:embed/>
                </p:oleObj>
              </mc:Choice>
              <mc:Fallback>
                <p:oleObj name="Document" r:id="rId6" imgW="4984068" imgH="2182937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9107" y="1251065"/>
                        <a:ext cx="8486608" cy="3710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B700A3-B6B0-1E98-8517-76F07936B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5412" y="9177252"/>
          <a:ext cx="2939772" cy="316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572785" imgH="4895333" progId="Word.Document.8">
                  <p:embed/>
                </p:oleObj>
              </mc:Choice>
              <mc:Fallback>
                <p:oleObj name="Document" r:id="rId8" imgW="4572785" imgH="4895333" progId="Word.Document.8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B700A3-B6B0-1E98-8517-76F07936B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5412" y="9177252"/>
                        <a:ext cx="2939772" cy="316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B7918A-B8BF-4AF1-8D9A-9EC05AFF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8845"/>
              </p:ext>
            </p:extLst>
          </p:nvPr>
        </p:nvGraphicFramePr>
        <p:xfrm>
          <a:off x="2539686" y="79999"/>
          <a:ext cx="2642725" cy="8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357230" imgH="1337314" progId="Word.Document.8">
                  <p:embed/>
                </p:oleObj>
              </mc:Choice>
              <mc:Fallback>
                <p:oleObj name="Document" r:id="rId10" imgW="4357230" imgH="1337314" progId="Word.Document.8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5B7918A-B8BF-4AF1-8D9A-9EC05AFF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686" y="79999"/>
                        <a:ext cx="2642725" cy="81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6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4514D-68BF-D3AC-9E58-AB0042A0CFD8}"/>
              </a:ext>
            </a:extLst>
          </p:cNvPr>
          <p:cNvSpPr/>
          <p:nvPr/>
        </p:nvSpPr>
        <p:spPr>
          <a:xfrm>
            <a:off x="3880571" y="3667716"/>
            <a:ext cx="1382858" cy="92450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B74CB2-8447-03DA-53CE-2E7182993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808811"/>
              </p:ext>
            </p:extLst>
          </p:nvPr>
        </p:nvGraphicFramePr>
        <p:xfrm>
          <a:off x="3027720" y="641612"/>
          <a:ext cx="1757994" cy="76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984068" imgH="2180779" progId="Word.Document.8">
                  <p:embed/>
                </p:oleObj>
              </mc:Choice>
              <mc:Fallback>
                <p:oleObj name="Document" r:id="rId6" imgW="4984068" imgH="2180779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7720" y="641612"/>
                        <a:ext cx="1757994" cy="768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B700A3-B6B0-1E98-8517-76F07936B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57885"/>
              </p:ext>
            </p:extLst>
          </p:nvPr>
        </p:nvGraphicFramePr>
        <p:xfrm>
          <a:off x="3027720" y="1410165"/>
          <a:ext cx="3864870" cy="4156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572785" imgH="4895333" progId="Word.Document.8">
                  <p:embed/>
                </p:oleObj>
              </mc:Choice>
              <mc:Fallback>
                <p:oleObj name="Document" r:id="rId8" imgW="4572785" imgH="4895333" progId="Word.Document.8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B700A3-B6B0-1E98-8517-76F07936B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7720" y="1410165"/>
                        <a:ext cx="3864870" cy="4156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B7918A-B8BF-4AF1-8D9A-9EC05AFF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030473"/>
              </p:ext>
            </p:extLst>
          </p:nvPr>
        </p:nvGraphicFramePr>
        <p:xfrm>
          <a:off x="3027720" y="76200"/>
          <a:ext cx="1705702" cy="52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357230" imgH="1337314" progId="Word.Document.8">
                  <p:embed/>
                </p:oleObj>
              </mc:Choice>
              <mc:Fallback>
                <p:oleObj name="Document" r:id="rId10" imgW="4357230" imgH="1337314" progId="Word.Document.8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5B7918A-B8BF-4AF1-8D9A-9EC05AFF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27720" y="76200"/>
                        <a:ext cx="1705702" cy="525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9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4514D-68BF-D3AC-9E58-AB0042A0CFD8}"/>
              </a:ext>
            </a:extLst>
          </p:cNvPr>
          <p:cNvSpPr/>
          <p:nvPr/>
        </p:nvSpPr>
        <p:spPr>
          <a:xfrm>
            <a:off x="3880571" y="3667716"/>
            <a:ext cx="1382858" cy="92450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B74CB2-8447-03DA-53CE-2E7182993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78273"/>
              </p:ext>
            </p:extLst>
          </p:nvPr>
        </p:nvGraphicFramePr>
        <p:xfrm>
          <a:off x="103545" y="2545358"/>
          <a:ext cx="1757994" cy="76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984068" imgH="2180779" progId="Word.Document.8">
                  <p:embed/>
                </p:oleObj>
              </mc:Choice>
              <mc:Fallback>
                <p:oleObj name="Document" r:id="rId8" imgW="4984068" imgH="2180779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545" y="2545358"/>
                        <a:ext cx="1757994" cy="768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B700A3-B6B0-1E98-8517-76F07936B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108582"/>
              </p:ext>
            </p:extLst>
          </p:nvPr>
        </p:nvGraphicFramePr>
        <p:xfrm>
          <a:off x="103545" y="3266287"/>
          <a:ext cx="1525230" cy="164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572785" imgH="4895333" progId="Word.Document.8">
                  <p:embed/>
                </p:oleObj>
              </mc:Choice>
              <mc:Fallback>
                <p:oleObj name="Document" r:id="rId10" imgW="4572785" imgH="4895333" progId="Word.Document.8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B700A3-B6B0-1E98-8517-76F07936B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545" y="3266287"/>
                        <a:ext cx="1525230" cy="1640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B7918A-B8BF-4AF1-8D9A-9EC05AFF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08875"/>
              </p:ext>
            </p:extLst>
          </p:nvPr>
        </p:nvGraphicFramePr>
        <p:xfrm>
          <a:off x="103545" y="2035580"/>
          <a:ext cx="1525230" cy="47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4357230" imgH="1337314" progId="Word.Document.8">
                  <p:embed/>
                </p:oleObj>
              </mc:Choice>
              <mc:Fallback>
                <p:oleObj name="Document" r:id="rId12" imgW="4357230" imgH="1337314" progId="Word.Document.8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5B7918A-B8BF-4AF1-8D9A-9EC05AFF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545" y="2035580"/>
                        <a:ext cx="1525230" cy="470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Untitled video - Made with Clipchamp">
            <a:hlinkClick r:id="" action="ppaction://media"/>
            <a:extLst>
              <a:ext uri="{FF2B5EF4-FFF2-40B4-BE49-F238E27FC236}">
                <a16:creationId xmlns:a16="http://schemas.microsoft.com/office/drawing/2014/main" id="{8A1A0051-9B7B-2754-FFE8-C25FBF3081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out="250"/>
                </p14:media>
              </p:ext>
            </p:extLst>
          </p:nvPr>
        </p:nvPicPr>
        <p:blipFill>
          <a:blip r:embed="rId14"/>
          <a:srcRect l="-1" t="1" r="-193" b="-413"/>
          <a:stretch/>
        </p:blipFill>
        <p:spPr>
          <a:xfrm>
            <a:off x="-81020" y="-104775"/>
            <a:ext cx="949576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500">
        <p159:morph option="byObject"/>
      </p:transition>
    </mc:Choice>
    <mc:Fallback xmlns="">
      <p:transition spd="slow" advTm="5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4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10" repeatCount="300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33" y="-5655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97688" y="1210174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199" y="1974181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6706594" y="3100726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41" y="1961694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885686" y="3088239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pic>
        <p:nvPicPr>
          <p:cNvPr id="2060" name="Picture 12" descr="DesignOye Marketplace: Vectors &amp; PSD / PNG Downloads - api symbol icon  vector logo">
            <a:extLst>
              <a:ext uri="{FF2B5EF4-FFF2-40B4-BE49-F238E27FC236}">
                <a16:creationId xmlns:a16="http://schemas.microsoft.com/office/drawing/2014/main" id="{33399C63-75FD-16F4-6039-DEFC0ABC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14" y="1938565"/>
            <a:ext cx="1266369" cy="1266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B885B2-8AAD-350E-536F-CBB7FB1C1ED9}"/>
              </a:ext>
            </a:extLst>
          </p:cNvPr>
          <p:cNvSpPr/>
          <p:nvPr/>
        </p:nvSpPr>
        <p:spPr>
          <a:xfrm>
            <a:off x="2483432" y="2472754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182B72-CE69-C122-3FCE-3624287226D4}"/>
              </a:ext>
            </a:extLst>
          </p:cNvPr>
          <p:cNvSpPr/>
          <p:nvPr/>
        </p:nvSpPr>
        <p:spPr>
          <a:xfrm>
            <a:off x="5475067" y="2472753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20DD29-1BA6-4E9B-0D84-F77F36C33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952250"/>
              </p:ext>
            </p:extLst>
          </p:nvPr>
        </p:nvGraphicFramePr>
        <p:xfrm>
          <a:off x="0" y="-109458"/>
          <a:ext cx="9255161" cy="517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F13FDC6-1258-CC96-3B01-E1F2698C0A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180" y="78978"/>
            <a:ext cx="845820" cy="8458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973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7"/>
          <p:cNvSpPr txBox="1">
            <a:spLocks noGrp="1"/>
          </p:cNvSpPr>
          <p:nvPr>
            <p:ph type="title" idx="2"/>
          </p:nvPr>
        </p:nvSpPr>
        <p:spPr>
          <a:xfrm>
            <a:off x="4249500" y="1147454"/>
            <a:ext cx="6450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98" name="Google Shape;598;p37"/>
          <p:cNvSpPr txBox="1">
            <a:spLocks noGrp="1"/>
          </p:cNvSpPr>
          <p:nvPr>
            <p:ph type="subTitle" idx="4294967295"/>
          </p:nvPr>
        </p:nvSpPr>
        <p:spPr>
          <a:xfrm>
            <a:off x="2499900" y="3904985"/>
            <a:ext cx="4044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599" name="Google Shape;599;p37"/>
          <p:cNvSpPr txBox="1">
            <a:spLocks noGrp="1"/>
          </p:cNvSpPr>
          <p:nvPr>
            <p:ph type="title"/>
          </p:nvPr>
        </p:nvSpPr>
        <p:spPr>
          <a:xfrm>
            <a:off x="2596200" y="2275838"/>
            <a:ext cx="38520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600" name="Google Shape;600;p37"/>
          <p:cNvSpPr txBox="1">
            <a:spLocks noGrp="1"/>
          </p:cNvSpPr>
          <p:nvPr>
            <p:ph type="subTitle" idx="1"/>
          </p:nvPr>
        </p:nvSpPr>
        <p:spPr>
          <a:xfrm>
            <a:off x="2154825" y="3733800"/>
            <a:ext cx="4834350" cy="498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use and what you maybe should use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 txBox="1">
            <a:spLocks noGrp="1"/>
          </p:cNvSpPr>
          <p:nvPr>
            <p:ph type="title"/>
          </p:nvPr>
        </p:nvSpPr>
        <p:spPr>
          <a:xfrm>
            <a:off x="4126126" y="1359505"/>
            <a:ext cx="3501300" cy="739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Language To Chose??</a:t>
            </a:r>
            <a:endParaRPr dirty="0"/>
          </a:p>
        </p:txBody>
      </p:sp>
      <p:sp>
        <p:nvSpPr>
          <p:cNvPr id="606" name="Google Shape;606;p38"/>
          <p:cNvSpPr txBox="1">
            <a:spLocks noGrp="1"/>
          </p:cNvSpPr>
          <p:nvPr>
            <p:ph type="body" idx="1"/>
          </p:nvPr>
        </p:nvSpPr>
        <p:spPr>
          <a:xfrm>
            <a:off x="3189974" y="2259544"/>
            <a:ext cx="4442616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Lowish Level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higher level abstractions to save time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Something you are familiar with!!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07" name="Google Shape;607;p38"/>
          <p:cNvSpPr txBox="1">
            <a:spLocks noGrp="1"/>
          </p:cNvSpPr>
          <p:nvPr>
            <p:ph type="title" idx="4294967295"/>
          </p:nvPr>
        </p:nvSpPr>
        <p:spPr>
          <a:xfrm>
            <a:off x="1516576" y="3257925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Language</a:t>
            </a:r>
            <a:endParaRPr lang="fr-CA" sz="2400" dirty="0"/>
          </a:p>
        </p:txBody>
      </p:sp>
      <p:sp>
        <p:nvSpPr>
          <p:cNvPr id="608" name="Google Shape;608;p38"/>
          <p:cNvSpPr/>
          <p:nvPr/>
        </p:nvSpPr>
        <p:spPr>
          <a:xfrm>
            <a:off x="1516574" y="1465269"/>
            <a:ext cx="1673400" cy="1673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2027227" y="1976357"/>
            <a:ext cx="652109" cy="651238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340D9967-46E7-52BE-02BE-10E8A206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>
            <a:extLst>
              <a:ext uri="{FF2B5EF4-FFF2-40B4-BE49-F238E27FC236}">
                <a16:creationId xmlns:a16="http://schemas.microsoft.com/office/drawing/2014/main" id="{BB5411B2-69FC-8895-4E07-96A12A28C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2725" y="935888"/>
            <a:ext cx="3858549" cy="3684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Best options: </a:t>
            </a:r>
            <a:br>
              <a:rPr lang="en-US" sz="4000" dirty="0"/>
            </a:br>
            <a:r>
              <a:rPr lang="en-US" sz="4000" b="0" dirty="0"/>
              <a:t>C++</a:t>
            </a:r>
            <a:br>
              <a:rPr lang="en-US" sz="4000" b="0" dirty="0"/>
            </a:br>
            <a:r>
              <a:rPr lang="en-US" sz="4000" b="0" dirty="0"/>
              <a:t>Rust</a:t>
            </a:r>
            <a:br>
              <a:rPr lang="en-US" sz="4000" b="0" dirty="0"/>
            </a:br>
            <a:r>
              <a:rPr lang="en-US" sz="4000" b="0" dirty="0"/>
              <a:t>C</a:t>
            </a:r>
            <a:br>
              <a:rPr lang="en-US" sz="4000" b="0" dirty="0"/>
            </a:br>
            <a:r>
              <a:rPr lang="en-US" sz="4000" b="0" dirty="0"/>
              <a:t>Zig</a:t>
            </a:r>
            <a:br>
              <a:rPr lang="en-US" sz="4000" dirty="0"/>
            </a:br>
            <a:endParaRPr sz="4000" dirty="0"/>
          </a:p>
        </p:txBody>
      </p:sp>
      <p:sp>
        <p:nvSpPr>
          <p:cNvPr id="607" name="Google Shape;607;p38">
            <a:extLst>
              <a:ext uri="{FF2B5EF4-FFF2-40B4-BE49-F238E27FC236}">
                <a16:creationId xmlns:a16="http://schemas.microsoft.com/office/drawing/2014/main" id="{46B5F078-75E1-4027-ED25-724C9A77F7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" y="4570800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Language</a:t>
            </a:r>
            <a:endParaRPr lang="fr-CA" sz="2400" dirty="0"/>
          </a:p>
        </p:txBody>
      </p:sp>
      <p:sp>
        <p:nvSpPr>
          <p:cNvPr id="608" name="Google Shape;608;p38">
            <a:extLst>
              <a:ext uri="{FF2B5EF4-FFF2-40B4-BE49-F238E27FC236}">
                <a16:creationId xmlns:a16="http://schemas.microsoft.com/office/drawing/2014/main" id="{0E7F88B7-A69B-567B-3D46-E7901F388881}"/>
              </a:ext>
            </a:extLst>
          </p:cNvPr>
          <p:cNvSpPr/>
          <p:nvPr/>
        </p:nvSpPr>
        <p:spPr>
          <a:xfrm>
            <a:off x="0" y="2778144"/>
            <a:ext cx="1673400" cy="1673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>
            <a:extLst>
              <a:ext uri="{FF2B5EF4-FFF2-40B4-BE49-F238E27FC236}">
                <a16:creationId xmlns:a16="http://schemas.microsoft.com/office/drawing/2014/main" id="{B2F50F85-F587-3C12-484B-4620A8D47C15}"/>
              </a:ext>
            </a:extLst>
          </p:cNvPr>
          <p:cNvSpPr/>
          <p:nvPr/>
        </p:nvSpPr>
        <p:spPr>
          <a:xfrm>
            <a:off x="510653" y="3289232"/>
            <a:ext cx="652109" cy="651238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2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2158645" y="488204"/>
            <a:ext cx="482670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Game Engine?</a:t>
            </a:r>
            <a:endParaRPr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32" y="1676699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97687" y="2943423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AEDE5D-8141-9874-97B0-8691449B0F40}"/>
              </a:ext>
            </a:extLst>
          </p:cNvPr>
          <p:cNvSpPr/>
          <p:nvPr/>
        </p:nvSpPr>
        <p:spPr>
          <a:xfrm>
            <a:off x="2533452" y="2249712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onitor - Free computer icons">
            <a:extLst>
              <a:ext uri="{FF2B5EF4-FFF2-40B4-BE49-F238E27FC236}">
                <a16:creationId xmlns:a16="http://schemas.microsoft.com/office/drawing/2014/main" id="{FF0AE674-571A-FDC3-FA33-89DB259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91" y="1676699"/>
            <a:ext cx="1404010" cy="14461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 controller&quot; Icon - Download for free – Iconduck">
            <a:extLst>
              <a:ext uri="{FF2B5EF4-FFF2-40B4-BE49-F238E27FC236}">
                <a16:creationId xmlns:a16="http://schemas.microsoft.com/office/drawing/2014/main" id="{275A7A73-120D-E597-7B2F-1C14A47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35" y="2021736"/>
            <a:ext cx="543921" cy="4559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5218A5-F17D-7A3D-C552-B0EC589C063E}"/>
              </a:ext>
            </a:extLst>
          </p:cNvPr>
          <p:cNvSpPr/>
          <p:nvPr/>
        </p:nvSpPr>
        <p:spPr>
          <a:xfrm>
            <a:off x="5466071" y="2235252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92;p36">
            <a:extLst>
              <a:ext uri="{FF2B5EF4-FFF2-40B4-BE49-F238E27FC236}">
                <a16:creationId xmlns:a16="http://schemas.microsoft.com/office/drawing/2014/main" id="{F6E19B4A-4866-F2EA-EDAE-0F16715FFEFA}"/>
              </a:ext>
            </a:extLst>
          </p:cNvPr>
          <p:cNvSpPr txBox="1">
            <a:spLocks/>
          </p:cNvSpPr>
          <p:nvPr/>
        </p:nvSpPr>
        <p:spPr>
          <a:xfrm>
            <a:off x="6966284" y="2943423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1034" name="Picture 10" descr="Documents symbol - Free interface icons">
            <a:extLst>
              <a:ext uri="{FF2B5EF4-FFF2-40B4-BE49-F238E27FC236}">
                <a16:creationId xmlns:a16="http://schemas.microsoft.com/office/drawing/2014/main" id="{42F5F5C5-2FE7-DAA7-15B2-3902DF25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99" y="1718912"/>
            <a:ext cx="1301921" cy="13019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592;p36">
            <a:extLst>
              <a:ext uri="{FF2B5EF4-FFF2-40B4-BE49-F238E27FC236}">
                <a16:creationId xmlns:a16="http://schemas.microsoft.com/office/drawing/2014/main" id="{72134D0A-1178-11AB-10C9-26AD8607B59F}"/>
              </a:ext>
            </a:extLst>
          </p:cNvPr>
          <p:cNvSpPr txBox="1">
            <a:spLocks/>
          </p:cNvSpPr>
          <p:nvPr/>
        </p:nvSpPr>
        <p:spPr>
          <a:xfrm>
            <a:off x="1029094" y="2943423"/>
            <a:ext cx="10385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Assets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A10EBCC3-DEB5-8A62-46E0-AE0AD326B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>
            <a:extLst>
              <a:ext uri="{FF2B5EF4-FFF2-40B4-BE49-F238E27FC236}">
                <a16:creationId xmlns:a16="http://schemas.microsoft.com/office/drawing/2014/main" id="{9ADD18EB-1ABC-CC64-0B01-EB176B22B8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9305" y="1038073"/>
            <a:ext cx="4585389" cy="3067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Secondary options: </a:t>
            </a:r>
            <a:br>
              <a:rPr lang="en-US" sz="4000" dirty="0"/>
            </a:br>
            <a:r>
              <a:rPr lang="en-US" sz="4000" b="0" dirty="0"/>
              <a:t>C#</a:t>
            </a:r>
            <a:br>
              <a:rPr lang="en-US" sz="4000" b="0" dirty="0"/>
            </a:br>
            <a:r>
              <a:rPr lang="en-US" sz="4000" b="0" dirty="0"/>
              <a:t>Python</a:t>
            </a:r>
            <a:br>
              <a:rPr lang="en-US" sz="4000" b="0" dirty="0"/>
            </a:br>
            <a:r>
              <a:rPr lang="en-US" sz="4000" b="0" dirty="0"/>
              <a:t>JavaScript</a:t>
            </a:r>
            <a:br>
              <a:rPr lang="en-US" sz="4000" dirty="0"/>
            </a:br>
            <a:endParaRPr sz="4000" dirty="0"/>
          </a:p>
        </p:txBody>
      </p:sp>
      <p:sp>
        <p:nvSpPr>
          <p:cNvPr id="607" name="Google Shape;607;p38">
            <a:extLst>
              <a:ext uri="{FF2B5EF4-FFF2-40B4-BE49-F238E27FC236}">
                <a16:creationId xmlns:a16="http://schemas.microsoft.com/office/drawing/2014/main" id="{FC339C6A-DCBE-AB7C-9481-F9D2EB4B6F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" y="4570800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Language</a:t>
            </a:r>
            <a:endParaRPr lang="fr-CA" sz="2400" dirty="0"/>
          </a:p>
        </p:txBody>
      </p:sp>
      <p:sp>
        <p:nvSpPr>
          <p:cNvPr id="608" name="Google Shape;608;p38">
            <a:extLst>
              <a:ext uri="{FF2B5EF4-FFF2-40B4-BE49-F238E27FC236}">
                <a16:creationId xmlns:a16="http://schemas.microsoft.com/office/drawing/2014/main" id="{57BFD5E4-33D4-318D-370B-D2E4A3FD56CF}"/>
              </a:ext>
            </a:extLst>
          </p:cNvPr>
          <p:cNvSpPr/>
          <p:nvPr/>
        </p:nvSpPr>
        <p:spPr>
          <a:xfrm>
            <a:off x="0" y="2778144"/>
            <a:ext cx="1673400" cy="1673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>
            <a:extLst>
              <a:ext uri="{FF2B5EF4-FFF2-40B4-BE49-F238E27FC236}">
                <a16:creationId xmlns:a16="http://schemas.microsoft.com/office/drawing/2014/main" id="{C9548AD4-033E-8E3F-E86E-72CD7EB9AB79}"/>
              </a:ext>
            </a:extLst>
          </p:cNvPr>
          <p:cNvSpPr/>
          <p:nvPr/>
        </p:nvSpPr>
        <p:spPr>
          <a:xfrm>
            <a:off x="510653" y="3289232"/>
            <a:ext cx="652109" cy="651238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45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6586267" y="-118890"/>
            <a:ext cx="2557733" cy="794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is a Game Engine?</a:t>
            </a:r>
            <a:endParaRPr sz="1800"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209" y="1998737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11544964" y="3265461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AEDE5D-8141-9874-97B0-8691449B0F40}"/>
              </a:ext>
            </a:extLst>
          </p:cNvPr>
          <p:cNvSpPr/>
          <p:nvPr/>
        </p:nvSpPr>
        <p:spPr>
          <a:xfrm>
            <a:off x="10080729" y="2571750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onitor - Free computer icons">
            <a:extLst>
              <a:ext uri="{FF2B5EF4-FFF2-40B4-BE49-F238E27FC236}">
                <a16:creationId xmlns:a16="http://schemas.microsoft.com/office/drawing/2014/main" id="{FF0AE674-571A-FDC3-FA33-89DB259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868" y="1998737"/>
            <a:ext cx="1404010" cy="14461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 controller&quot; Icon - Download for free – Iconduck">
            <a:extLst>
              <a:ext uri="{FF2B5EF4-FFF2-40B4-BE49-F238E27FC236}">
                <a16:creationId xmlns:a16="http://schemas.microsoft.com/office/drawing/2014/main" id="{275A7A73-120D-E597-7B2F-1C14A47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912" y="2343774"/>
            <a:ext cx="543921" cy="4559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5218A5-F17D-7A3D-C552-B0EC589C063E}"/>
              </a:ext>
            </a:extLst>
          </p:cNvPr>
          <p:cNvSpPr/>
          <p:nvPr/>
        </p:nvSpPr>
        <p:spPr>
          <a:xfrm>
            <a:off x="13013348" y="2557290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92;p36">
            <a:extLst>
              <a:ext uri="{FF2B5EF4-FFF2-40B4-BE49-F238E27FC236}">
                <a16:creationId xmlns:a16="http://schemas.microsoft.com/office/drawing/2014/main" id="{F6E19B4A-4866-F2EA-EDAE-0F16715FFEFA}"/>
              </a:ext>
            </a:extLst>
          </p:cNvPr>
          <p:cNvSpPr txBox="1">
            <a:spLocks/>
          </p:cNvSpPr>
          <p:nvPr/>
        </p:nvSpPr>
        <p:spPr>
          <a:xfrm>
            <a:off x="14513561" y="3265461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1034" name="Picture 10" descr="Documents symbol - Free interface icons">
            <a:extLst>
              <a:ext uri="{FF2B5EF4-FFF2-40B4-BE49-F238E27FC236}">
                <a16:creationId xmlns:a16="http://schemas.microsoft.com/office/drawing/2014/main" id="{42F5F5C5-2FE7-DAA7-15B2-3902DF25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40" y="675194"/>
            <a:ext cx="2651920" cy="26519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592;p36">
            <a:extLst>
              <a:ext uri="{FF2B5EF4-FFF2-40B4-BE49-F238E27FC236}">
                <a16:creationId xmlns:a16="http://schemas.microsoft.com/office/drawing/2014/main" id="{72134D0A-1178-11AB-10C9-26AD8607B59F}"/>
              </a:ext>
            </a:extLst>
          </p:cNvPr>
          <p:cNvSpPr txBox="1">
            <a:spLocks/>
          </p:cNvSpPr>
          <p:nvPr/>
        </p:nvSpPr>
        <p:spPr>
          <a:xfrm>
            <a:off x="-4374006" y="2737573"/>
            <a:ext cx="1775355" cy="82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394364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2921B1-619B-7D8D-31CC-EAA4E24F0AD8}"/>
              </a:ext>
            </a:extLst>
          </p:cNvPr>
          <p:cNvSpPr/>
          <p:nvPr/>
        </p:nvSpPr>
        <p:spPr>
          <a:xfrm>
            <a:off x="3743628" y="3560210"/>
            <a:ext cx="1656743" cy="85791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6586267" y="-118890"/>
            <a:ext cx="2557733" cy="794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is a Game Engine?</a:t>
            </a:r>
            <a:endParaRPr sz="1800"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209" y="1998737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11544964" y="3265461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AEDE5D-8141-9874-97B0-8691449B0F40}"/>
              </a:ext>
            </a:extLst>
          </p:cNvPr>
          <p:cNvSpPr/>
          <p:nvPr/>
        </p:nvSpPr>
        <p:spPr>
          <a:xfrm>
            <a:off x="10080729" y="2571750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onitor - Free computer icons">
            <a:extLst>
              <a:ext uri="{FF2B5EF4-FFF2-40B4-BE49-F238E27FC236}">
                <a16:creationId xmlns:a16="http://schemas.microsoft.com/office/drawing/2014/main" id="{FF0AE674-571A-FDC3-FA33-89DB259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868" y="1998737"/>
            <a:ext cx="1404010" cy="14461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 controller&quot; Icon - Download for free – Iconduck">
            <a:extLst>
              <a:ext uri="{FF2B5EF4-FFF2-40B4-BE49-F238E27FC236}">
                <a16:creationId xmlns:a16="http://schemas.microsoft.com/office/drawing/2014/main" id="{275A7A73-120D-E597-7B2F-1C14A47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912" y="2343774"/>
            <a:ext cx="543921" cy="4559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5218A5-F17D-7A3D-C552-B0EC589C063E}"/>
              </a:ext>
            </a:extLst>
          </p:cNvPr>
          <p:cNvSpPr/>
          <p:nvPr/>
        </p:nvSpPr>
        <p:spPr>
          <a:xfrm>
            <a:off x="13013348" y="2557290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92;p36">
            <a:extLst>
              <a:ext uri="{FF2B5EF4-FFF2-40B4-BE49-F238E27FC236}">
                <a16:creationId xmlns:a16="http://schemas.microsoft.com/office/drawing/2014/main" id="{F6E19B4A-4866-F2EA-EDAE-0F16715FFEFA}"/>
              </a:ext>
            </a:extLst>
          </p:cNvPr>
          <p:cNvSpPr txBox="1">
            <a:spLocks/>
          </p:cNvSpPr>
          <p:nvPr/>
        </p:nvSpPr>
        <p:spPr>
          <a:xfrm>
            <a:off x="14513561" y="3265461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1034" name="Picture 10" descr="Documents symbol - Free interface icons">
            <a:extLst>
              <a:ext uri="{FF2B5EF4-FFF2-40B4-BE49-F238E27FC236}">
                <a16:creationId xmlns:a16="http://schemas.microsoft.com/office/drawing/2014/main" id="{42F5F5C5-2FE7-DAA7-15B2-3902DF25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319"/>
            <a:ext cx="2651920" cy="26519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592;p36">
            <a:extLst>
              <a:ext uri="{FF2B5EF4-FFF2-40B4-BE49-F238E27FC236}">
                <a16:creationId xmlns:a16="http://schemas.microsoft.com/office/drawing/2014/main" id="{72134D0A-1178-11AB-10C9-26AD8607B59F}"/>
              </a:ext>
            </a:extLst>
          </p:cNvPr>
          <p:cNvSpPr txBox="1">
            <a:spLocks/>
          </p:cNvSpPr>
          <p:nvPr/>
        </p:nvSpPr>
        <p:spPr>
          <a:xfrm>
            <a:off x="-4374006" y="2737573"/>
            <a:ext cx="1775355" cy="82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Assets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755F2A2-35B0-61A1-8D40-D74EE6B07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049093"/>
              </p:ext>
            </p:extLst>
          </p:nvPr>
        </p:nvGraphicFramePr>
        <p:xfrm>
          <a:off x="2417716" y="504224"/>
          <a:ext cx="4308566" cy="367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9721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AB4C6BC-5358-4528-AAD2-8363E2E4B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4">
                                            <p:graphicEl>
                                              <a:dgm id="{0AB4C6BC-5358-4528-AAD2-8363E2E4B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4">
                                            <p:graphicEl>
                                              <a:dgm id="{0AB4C6BC-5358-4528-AAD2-8363E2E4B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F8A51FB-1F84-4F83-A223-45D2ADD48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>
                                            <p:graphicEl>
                                              <a:dgm id="{0F8A51FB-1F84-4F83-A223-45D2ADD48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>
                                            <p:graphicEl>
                                              <a:dgm id="{0F8A51FB-1F84-4F83-A223-45D2ADD48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CCCE939-9D03-4BAF-97E4-071E766BE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4">
                                            <p:graphicEl>
                                              <a:dgm id="{CCCCE939-9D03-4BAF-97E4-071E766BE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>
                                            <p:graphicEl>
                                              <a:dgm id="{CCCCE939-9D03-4BAF-97E4-071E766BE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594CC26-3090-4032-9352-AD530257D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4">
                                            <p:graphicEl>
                                              <a:dgm id="{2594CC26-3090-4032-9352-AD530257D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>
                                            <p:graphicEl>
                                              <a:dgm id="{2594CC26-3090-4032-9352-AD530257D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16E1A50-01CC-40FC-B80A-3C9CE2F73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>
                                            <p:graphicEl>
                                              <a:dgm id="{B16E1A50-01CC-40FC-B80A-3C9CE2F73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>
                                            <p:graphicEl>
                                              <a:dgm id="{B16E1A50-01CC-40FC-B80A-3C9CE2F73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2158645" y="488204"/>
            <a:ext cx="482670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Game Engine?</a:t>
            </a:r>
            <a:endParaRPr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32" y="1676699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97687" y="2943423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AEDE5D-8141-9874-97B0-8691449B0F40}"/>
              </a:ext>
            </a:extLst>
          </p:cNvPr>
          <p:cNvSpPr/>
          <p:nvPr/>
        </p:nvSpPr>
        <p:spPr>
          <a:xfrm>
            <a:off x="2533452" y="2249712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onitor - Free computer icons">
            <a:extLst>
              <a:ext uri="{FF2B5EF4-FFF2-40B4-BE49-F238E27FC236}">
                <a16:creationId xmlns:a16="http://schemas.microsoft.com/office/drawing/2014/main" id="{FF0AE674-571A-FDC3-FA33-89DB259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91" y="1676699"/>
            <a:ext cx="1404010" cy="14461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 controller&quot; Icon - Download for free – Iconduck">
            <a:extLst>
              <a:ext uri="{FF2B5EF4-FFF2-40B4-BE49-F238E27FC236}">
                <a16:creationId xmlns:a16="http://schemas.microsoft.com/office/drawing/2014/main" id="{275A7A73-120D-E597-7B2F-1C14A47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35" y="2021736"/>
            <a:ext cx="543921" cy="4559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5218A5-F17D-7A3D-C552-B0EC589C063E}"/>
              </a:ext>
            </a:extLst>
          </p:cNvPr>
          <p:cNvSpPr/>
          <p:nvPr/>
        </p:nvSpPr>
        <p:spPr>
          <a:xfrm>
            <a:off x="5466071" y="2235252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92;p36">
            <a:extLst>
              <a:ext uri="{FF2B5EF4-FFF2-40B4-BE49-F238E27FC236}">
                <a16:creationId xmlns:a16="http://schemas.microsoft.com/office/drawing/2014/main" id="{F6E19B4A-4866-F2EA-EDAE-0F16715FFEFA}"/>
              </a:ext>
            </a:extLst>
          </p:cNvPr>
          <p:cNvSpPr txBox="1">
            <a:spLocks/>
          </p:cNvSpPr>
          <p:nvPr/>
        </p:nvSpPr>
        <p:spPr>
          <a:xfrm>
            <a:off x="6966284" y="2943423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1034" name="Picture 10" descr="Documents symbol - Free interface icons">
            <a:extLst>
              <a:ext uri="{FF2B5EF4-FFF2-40B4-BE49-F238E27FC236}">
                <a16:creationId xmlns:a16="http://schemas.microsoft.com/office/drawing/2014/main" id="{42F5F5C5-2FE7-DAA7-15B2-3902DF25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99" y="1718912"/>
            <a:ext cx="1301921" cy="13019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592;p36">
            <a:extLst>
              <a:ext uri="{FF2B5EF4-FFF2-40B4-BE49-F238E27FC236}">
                <a16:creationId xmlns:a16="http://schemas.microsoft.com/office/drawing/2014/main" id="{72134D0A-1178-11AB-10C9-26AD8607B59F}"/>
              </a:ext>
            </a:extLst>
          </p:cNvPr>
          <p:cNvSpPr txBox="1">
            <a:spLocks/>
          </p:cNvSpPr>
          <p:nvPr/>
        </p:nvSpPr>
        <p:spPr>
          <a:xfrm>
            <a:off x="1029094" y="2943423"/>
            <a:ext cx="10385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134395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5817117" y="76200"/>
            <a:ext cx="3864871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a Game Engine?</a:t>
            </a:r>
            <a:endParaRPr sz="2000"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33" y="-5655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97688" y="1210174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1030" name="Picture 6" descr="Monitor - Free computer icons">
            <a:extLst>
              <a:ext uri="{FF2B5EF4-FFF2-40B4-BE49-F238E27FC236}">
                <a16:creationId xmlns:a16="http://schemas.microsoft.com/office/drawing/2014/main" id="{FF0AE674-571A-FDC3-FA33-89DB259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988" y="1574728"/>
            <a:ext cx="1404010" cy="14461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 controller&quot; Icon - Download for free – Iconduck">
            <a:extLst>
              <a:ext uri="{FF2B5EF4-FFF2-40B4-BE49-F238E27FC236}">
                <a16:creationId xmlns:a16="http://schemas.microsoft.com/office/drawing/2014/main" id="{275A7A73-120D-E597-7B2F-1C14A47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032" y="1919765"/>
            <a:ext cx="543921" cy="4559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92;p36">
            <a:extLst>
              <a:ext uri="{FF2B5EF4-FFF2-40B4-BE49-F238E27FC236}">
                <a16:creationId xmlns:a16="http://schemas.microsoft.com/office/drawing/2014/main" id="{F6E19B4A-4866-F2EA-EDAE-0F16715FFEFA}"/>
              </a:ext>
            </a:extLst>
          </p:cNvPr>
          <p:cNvSpPr txBox="1">
            <a:spLocks/>
          </p:cNvSpPr>
          <p:nvPr/>
        </p:nvSpPr>
        <p:spPr>
          <a:xfrm>
            <a:off x="9809681" y="2841452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199" y="1974181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6706594" y="309120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41" y="1961694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885686" y="3088239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pic>
        <p:nvPicPr>
          <p:cNvPr id="2060" name="Picture 12" descr="DesignOye Marketplace: Vectors &amp; PSD / PNG Downloads - api symbol icon  vector logo">
            <a:extLst>
              <a:ext uri="{FF2B5EF4-FFF2-40B4-BE49-F238E27FC236}">
                <a16:creationId xmlns:a16="http://schemas.microsoft.com/office/drawing/2014/main" id="{33399C63-75FD-16F4-6039-DEFC0ABC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14" y="1938565"/>
            <a:ext cx="1266369" cy="1266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B885B2-8AAD-350E-536F-CBB7FB1C1ED9}"/>
              </a:ext>
            </a:extLst>
          </p:cNvPr>
          <p:cNvSpPr/>
          <p:nvPr/>
        </p:nvSpPr>
        <p:spPr>
          <a:xfrm>
            <a:off x="2483432" y="2472754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182B72-CE69-C122-3FCE-3624287226D4}"/>
              </a:ext>
            </a:extLst>
          </p:cNvPr>
          <p:cNvSpPr/>
          <p:nvPr/>
        </p:nvSpPr>
        <p:spPr>
          <a:xfrm>
            <a:off x="5475067" y="2472753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 descr="Documents symbol - Free interface icons">
            <a:extLst>
              <a:ext uri="{FF2B5EF4-FFF2-40B4-BE49-F238E27FC236}">
                <a16:creationId xmlns:a16="http://schemas.microsoft.com/office/drawing/2014/main" id="{2B53569A-7F45-2384-2761-77A26DA7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677" y="1786318"/>
            <a:ext cx="1301921" cy="13019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592;p36">
            <a:extLst>
              <a:ext uri="{FF2B5EF4-FFF2-40B4-BE49-F238E27FC236}">
                <a16:creationId xmlns:a16="http://schemas.microsoft.com/office/drawing/2014/main" id="{2F3E5764-7354-83CE-9E4F-763EB6245296}"/>
              </a:ext>
            </a:extLst>
          </p:cNvPr>
          <p:cNvSpPr txBox="1">
            <a:spLocks/>
          </p:cNvSpPr>
          <p:nvPr/>
        </p:nvSpPr>
        <p:spPr>
          <a:xfrm>
            <a:off x="-1914082" y="3010829"/>
            <a:ext cx="10385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101140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5817117" y="76200"/>
            <a:ext cx="3864871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a Game Engine?</a:t>
            </a:r>
            <a:endParaRPr sz="2000"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pic>
        <p:nvPicPr>
          <p:cNvPr id="2060" name="Picture 12" descr="DesignOye Marketplace: Vectors &amp; PSD / PNG Downloads - api symbol icon  vector logo">
            <a:extLst>
              <a:ext uri="{FF2B5EF4-FFF2-40B4-BE49-F238E27FC236}">
                <a16:creationId xmlns:a16="http://schemas.microsoft.com/office/drawing/2014/main" id="{33399C63-75FD-16F4-6039-DEFC0ABC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85" y="382722"/>
            <a:ext cx="1976060" cy="19760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92;p36">
            <a:extLst>
              <a:ext uri="{FF2B5EF4-FFF2-40B4-BE49-F238E27FC236}">
                <a16:creationId xmlns:a16="http://schemas.microsoft.com/office/drawing/2014/main" id="{3705A6B0-DB04-2888-8D33-6B96B35918A0}"/>
              </a:ext>
            </a:extLst>
          </p:cNvPr>
          <p:cNvSpPr txBox="1">
            <a:spLocks/>
          </p:cNvSpPr>
          <p:nvPr/>
        </p:nvSpPr>
        <p:spPr>
          <a:xfrm>
            <a:off x="1752599" y="2541818"/>
            <a:ext cx="5638801" cy="81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63858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8"/>
          <p:cNvSpPr txBox="1">
            <a:spLocks noGrp="1"/>
          </p:cNvSpPr>
          <p:nvPr>
            <p:ph type="title"/>
          </p:nvPr>
        </p:nvSpPr>
        <p:spPr>
          <a:xfrm>
            <a:off x="389769" y="316522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an API</a:t>
            </a:r>
            <a:endParaRPr dirty="0"/>
          </a:p>
        </p:txBody>
      </p:sp>
      <p:sp>
        <p:nvSpPr>
          <p:cNvPr id="798" name="Google Shape;798;p48"/>
          <p:cNvSpPr txBox="1">
            <a:spLocks noGrp="1"/>
          </p:cNvSpPr>
          <p:nvPr>
            <p:ph type="subTitle" idx="3"/>
          </p:nvPr>
        </p:nvSpPr>
        <p:spPr>
          <a:xfrm>
            <a:off x="1025319" y="2115007"/>
            <a:ext cx="3651456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sign “using” button on websites</a:t>
            </a:r>
            <a:endParaRPr dirty="0"/>
          </a:p>
        </p:txBody>
      </p:sp>
      <p:sp>
        <p:nvSpPr>
          <p:cNvPr id="800" name="Google Shape;800;p48"/>
          <p:cNvSpPr txBox="1">
            <a:spLocks noGrp="1"/>
          </p:cNvSpPr>
          <p:nvPr>
            <p:ph type="subTitle" idx="2"/>
          </p:nvPr>
        </p:nvSpPr>
        <p:spPr>
          <a:xfrm>
            <a:off x="1025319" y="2484594"/>
            <a:ext cx="2993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a prime example of how we leverage api’s on a daily basis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CEAFB-C5B8-0575-4FAA-1F85CE5A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87" t="26834" r="10576" b="27310"/>
          <a:stretch/>
        </p:blipFill>
        <p:spPr>
          <a:xfrm>
            <a:off x="5422494" y="2253006"/>
            <a:ext cx="2921406" cy="6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>
            <a:spLocks noGrp="1"/>
          </p:cNvSpPr>
          <p:nvPr>
            <p:ph type="subTitle" idx="1"/>
          </p:nvPr>
        </p:nvSpPr>
        <p:spPr>
          <a:xfrm>
            <a:off x="4273142" y="2153548"/>
            <a:ext cx="4301481" cy="48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class method -&gt; complicated system </a:t>
            </a:r>
            <a:endParaRPr dirty="0"/>
          </a:p>
        </p:txBody>
      </p:sp>
      <p:sp>
        <p:nvSpPr>
          <p:cNvPr id="631" name="Google Shape;631;p40"/>
          <p:cNvSpPr txBox="1">
            <a:spLocks noGrp="1"/>
          </p:cNvSpPr>
          <p:nvPr>
            <p:ph type="subTitle" idx="3"/>
          </p:nvPr>
        </p:nvSpPr>
        <p:spPr>
          <a:xfrm>
            <a:off x="4273143" y="1214339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 with the runtime</a:t>
            </a:r>
            <a:endParaRPr dirty="0"/>
          </a:p>
        </p:txBody>
      </p:sp>
      <p:sp>
        <p:nvSpPr>
          <p:cNvPr id="633" name="Google Shape;633;p40"/>
          <p:cNvSpPr txBox="1">
            <a:spLocks noGrp="1"/>
          </p:cNvSpPr>
          <p:nvPr>
            <p:ph type="subTitle" idx="5"/>
          </p:nvPr>
        </p:nvSpPr>
        <p:spPr>
          <a:xfrm>
            <a:off x="4330292" y="3175493"/>
            <a:ext cx="3872857" cy="48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Glue that holds the engine together</a:t>
            </a:r>
            <a:endParaRPr dirty="0"/>
          </a:p>
        </p:txBody>
      </p:sp>
      <p:grpSp>
        <p:nvGrpSpPr>
          <p:cNvPr id="635" name="Google Shape;635;p40"/>
          <p:cNvGrpSpPr/>
          <p:nvPr/>
        </p:nvGrpSpPr>
        <p:grpSpPr>
          <a:xfrm>
            <a:off x="1489486" y="814010"/>
            <a:ext cx="1983663" cy="3131858"/>
            <a:chOff x="1296862" y="1325498"/>
            <a:chExt cx="1983663" cy="3131858"/>
          </a:xfrm>
        </p:grpSpPr>
        <p:sp>
          <p:nvSpPr>
            <p:cNvPr id="636" name="Google Shape;636;p40"/>
            <p:cNvSpPr/>
            <p:nvPr/>
          </p:nvSpPr>
          <p:spPr>
            <a:xfrm>
              <a:off x="1296862" y="1325498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01</a:t>
              </a:r>
              <a:endParaRPr sz="27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220624" y="2370264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02</a:t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296862" y="3397456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03</a:t>
              </a:r>
              <a:endParaRPr/>
            </a:p>
          </p:txBody>
        </p:sp>
        <p:cxnSp>
          <p:nvCxnSpPr>
            <p:cNvPr id="639" name="Google Shape;639;p40"/>
            <p:cNvCxnSpPr/>
            <p:nvPr/>
          </p:nvCxnSpPr>
          <p:spPr>
            <a:xfrm>
              <a:off x="2005700" y="2024275"/>
              <a:ext cx="576300" cy="576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0"/>
            <p:cNvCxnSpPr/>
            <p:nvPr/>
          </p:nvCxnSpPr>
          <p:spPr>
            <a:xfrm flipH="1">
              <a:off x="1976875" y="3167350"/>
              <a:ext cx="576300" cy="576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41" name="Google Shape;641;p40"/>
          <p:cNvCxnSpPr/>
          <p:nvPr/>
        </p:nvCxnSpPr>
        <p:spPr>
          <a:xfrm flipH="1">
            <a:off x="2518750" y="1343337"/>
            <a:ext cx="1754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2" name="Google Shape;642;p40"/>
          <p:cNvCxnSpPr/>
          <p:nvPr/>
        </p:nvCxnSpPr>
        <p:spPr>
          <a:xfrm flipH="1">
            <a:off x="2502550" y="3416262"/>
            <a:ext cx="1770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3" name="Google Shape;643;p40"/>
          <p:cNvCxnSpPr/>
          <p:nvPr/>
        </p:nvCxnSpPr>
        <p:spPr>
          <a:xfrm flipH="1">
            <a:off x="3414243" y="2388385"/>
            <a:ext cx="858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8" name="Picture 12" descr="DesignOye Marketplace: Vectors &amp; PSD / PNG Downloads - api symbol icon  vector logo">
            <a:extLst>
              <a:ext uri="{FF2B5EF4-FFF2-40B4-BE49-F238E27FC236}">
                <a16:creationId xmlns:a16="http://schemas.microsoft.com/office/drawing/2014/main" id="{15EE19B6-CB70-467B-8F65-9BE5BC8FB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9" y="80163"/>
            <a:ext cx="1029122" cy="10291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92;p36">
            <a:extLst>
              <a:ext uri="{FF2B5EF4-FFF2-40B4-BE49-F238E27FC236}">
                <a16:creationId xmlns:a16="http://schemas.microsoft.com/office/drawing/2014/main" id="{F01C903A-B625-593E-3472-09488BE25885}"/>
              </a:ext>
            </a:extLst>
          </p:cNvPr>
          <p:cNvSpPr txBox="1">
            <a:spLocks/>
          </p:cNvSpPr>
          <p:nvPr/>
        </p:nvSpPr>
        <p:spPr>
          <a:xfrm>
            <a:off x="1421018" y="-21201"/>
            <a:ext cx="6301964" cy="81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600" dirty="0"/>
              <a:t>The Importance of API’S in a Game Engine</a:t>
            </a:r>
          </a:p>
        </p:txBody>
      </p:sp>
    </p:spTree>
    <p:extLst>
      <p:ext uri="{BB962C8B-B14F-4D97-AF65-F5344CB8AC3E}">
        <p14:creationId xmlns:p14="http://schemas.microsoft.com/office/powerpoint/2010/main" val="40848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stry Pitch Deck by Slidesgo">
  <a:themeElements>
    <a:clrScheme name="Simple Light">
      <a:dk1>
        <a:srgbClr val="000000"/>
      </a:dk1>
      <a:lt1>
        <a:srgbClr val="EFEEEF"/>
      </a:lt1>
      <a:dk2>
        <a:srgbClr val="C2C2C2"/>
      </a:dk2>
      <a:lt2>
        <a:srgbClr val="F5EA15"/>
      </a:lt2>
      <a:accent1>
        <a:srgbClr val="504F4F"/>
      </a:accent1>
      <a:accent2>
        <a:srgbClr val="E2DB5B"/>
      </a:accent2>
      <a:accent3>
        <a:srgbClr val="000000"/>
      </a:accent3>
      <a:accent4>
        <a:srgbClr val="EFEEEF"/>
      </a:accent4>
      <a:accent5>
        <a:srgbClr val="C2C2C2"/>
      </a:accent5>
      <a:accent6>
        <a:srgbClr val="F5EA1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10059</TotalTime>
  <Words>317</Words>
  <Application>Microsoft Office PowerPoint</Application>
  <PresentationFormat>On-screen Show (16:9)</PresentationFormat>
  <Paragraphs>123</Paragraphs>
  <Slides>20</Slides>
  <Notes>19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SF Pro Display</vt:lpstr>
      <vt:lpstr>Cairo</vt:lpstr>
      <vt:lpstr>Cabin Condensed</vt:lpstr>
      <vt:lpstr>Arial</vt:lpstr>
      <vt:lpstr>Roboto Condensed</vt:lpstr>
      <vt:lpstr>Vastry Pitch Deck by Slidesgo</vt:lpstr>
      <vt:lpstr>Document</vt:lpstr>
      <vt:lpstr>Creating  Game Engines</vt:lpstr>
      <vt:lpstr>What is a Game Engine?</vt:lpstr>
      <vt:lpstr>What is a Game Engine?</vt:lpstr>
      <vt:lpstr>What is a Game Engine?</vt:lpstr>
      <vt:lpstr>What is a Game Engine?</vt:lpstr>
      <vt:lpstr>What is a Game Engine?</vt:lpstr>
      <vt:lpstr>What is a Game Engine?</vt:lpstr>
      <vt:lpstr>Example of an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</vt:lpstr>
      <vt:lpstr>What Language To Chose??</vt:lpstr>
      <vt:lpstr>Best options:  C++ Rust C Zig </vt:lpstr>
      <vt:lpstr>Secondary options:  C# Python JavaScript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Bennett</dc:creator>
  <cp:lastModifiedBy>Friesen0101245</cp:lastModifiedBy>
  <cp:revision>6</cp:revision>
  <dcterms:modified xsi:type="dcterms:W3CDTF">2024-11-13T15:07:29Z</dcterms:modified>
</cp:coreProperties>
</file>