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4" r:id="rId19"/>
    <p:sldId id="315" r:id="rId20"/>
    <p:sldId id="316" r:id="rId21"/>
    <p:sldId id="317" r:id="rId22"/>
    <p:sldId id="312" r:id="rId23"/>
    <p:sldId id="318" r:id="rId24"/>
    <p:sldId id="313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DF"/>
    <a:srgbClr val="E3F1F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90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253"/>
            <a:ext cx="9144000" cy="23876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Comment Anywhere Week </a:t>
            </a:r>
            <a:r>
              <a:rPr lang="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10</a:t>
            </a:r>
            <a:r>
              <a:rPr lang="en-US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 Report</a:t>
            </a:r>
            <a:endParaRPr lang="en-US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0105"/>
            <a:ext cx="9144000" cy="782955"/>
          </a:xfrm>
        </p:spPr>
        <p:txBody>
          <a:bodyPr/>
          <a:lstStyle/>
          <a:p>
            <a:r>
              <a:rPr lang="en-US" altLang="en-US">
                <a:latin typeface="Roboto" panose="02000000000000000000" charset="0"/>
                <a:cs typeface="Roboto" panose="02000000000000000000" charset="0"/>
              </a:rPr>
              <a:t>Karl Miller    Luke Bates    Frank Bedekovich</a:t>
            </a:r>
            <a:endParaRPr lang="en-US" altLang="en-US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33045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Implemented the Ban Users Section.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Accessible by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Domain Moderators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Global Moderators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Admins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If the domain field is empty, a global ban is invoked. (only for global mods &amp; admins)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560" y="4131310"/>
            <a:ext cx="589724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5732145" cy="52857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 list of domains a user is banned from is displayed in their profile settings.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Updated in real-time as bans change.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Notice the domains this user is banned from.</a:t>
            </a: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895" y="1263015"/>
            <a:ext cx="538734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146431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In this example, the user is banned from https://www.yahoo.com.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They receive an error message if they attempt to post a comment.</a:t>
            </a:r>
            <a:endParaRPr lang="en-US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2727325"/>
            <a:ext cx="5473700" cy="4005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194246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Now, let us un-ban this user from this domain.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Specify the username.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Specify the domain.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“Ban” is currently checked.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Uncheck ban and submit.</a:t>
            </a:r>
            <a:endParaRPr lang="en-US" altLang="en-US" sz="199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835" y="2232025"/>
            <a:ext cx="677418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4724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Your profile settings will be updated.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735455"/>
            <a:ext cx="6057900" cy="5048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570230" y="2434590"/>
            <a:ext cx="10669270" cy="6172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user may now comment on that domain.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2910205"/>
            <a:ext cx="522478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4724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Leave the domain field blank to globally ban a user.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2045335"/>
            <a:ext cx="5238750" cy="3858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045335"/>
            <a:ext cx="667766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4724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 user will be automatically logged out if they were banned.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660" y="2537460"/>
            <a:ext cx="6965315" cy="2985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47218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Created an EventManager&lt;T&gt; class.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Will keep track of active event listeners.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feature has already been implemented by specific components for click event listeners.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class may be used by any component to create any type of event listener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Required for objects that are frequently created and destroyed. (Individual comments, individual reports).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Event listeners persist unless manually destroyed.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results in memory leaks.</a:t>
            </a: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69342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class saves an array of all “watched” listeners.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1956435"/>
            <a:ext cx="11883390" cy="2066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4232910"/>
            <a:ext cx="648335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69342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Abstracted a function for easily creating API-endpoint event listeners.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771015"/>
            <a:ext cx="1189736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3917315"/>
            <a:ext cx="9608820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124565" cy="156083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User ban pipeline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DomainsBannedFrom field was added.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 GetDomainBans query is used to populate this data.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911475"/>
            <a:ext cx="6069330" cy="3298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911475"/>
            <a:ext cx="5517515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69342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CafeDom utility function for creating a button holding an icon</a:t>
            </a: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.</a:t>
            </a:r>
            <a:endParaRPr lang="en-US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1830070"/>
            <a:ext cx="11245850" cy="1956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4242435" cy="518858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Front-end UI refactors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Most of the issues came from stylesheets not applying correctly.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hamburger menu was intended to be on the right side of the speech bubble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Some elements would show overtop the menu panel. This was fixed by setting the pane’s “z-index” to an absurdly large integer.</a:t>
            </a:r>
            <a:endParaRPr lang="en-US" altLang="en-US" sz="138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1245" y="648335"/>
            <a:ext cx="3503930" cy="526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95" y="648970"/>
            <a:ext cx="3533140" cy="5266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4242435" cy="515048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Comments page refactoring progress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Attempting to utilize scrollable elements.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Goal is to make the extension height more static.</a:t>
            </a:r>
            <a:endParaRPr lang="en-US" altLang="en-US" sz="138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0" y="85725"/>
            <a:ext cx="3220085" cy="668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70485"/>
            <a:ext cx="3247390" cy="67163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3253740" cy="351917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Improved nav-bar</a:t>
            </a:r>
            <a:endParaRPr lang="en-US" altLang="en-US" sz="138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en-US" sz="165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Cafe Navbar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 l="31862" t="-2233" r="34536" b="958"/>
          <a:stretch>
            <a:fillRect/>
          </a:stretch>
        </p:blipFill>
        <p:spPr>
          <a:xfrm>
            <a:off x="4031615" y="-76835"/>
            <a:ext cx="3609975" cy="677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95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7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124565" cy="101981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DomainBans table has no primary key.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table is queryed using a dual key of </a:t>
            </a:r>
            <a:r>
              <a:rPr lang="" altLang="en-US" sz="24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user_id</a:t>
            </a: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 and </a:t>
            </a:r>
            <a:r>
              <a:rPr lang="" altLang="en-US" sz="24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banned_from</a:t>
            </a: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2371090"/>
            <a:ext cx="7382510" cy="300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5376545"/>
            <a:ext cx="6697345" cy="14192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7743825" y="2371090"/>
            <a:ext cx="4149090" cy="39839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Prevents users from having multiple “ban instances” on one domain.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particular DomainBan is deleted upon un-ban.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Actual ban records are kept in another table.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124565" cy="19621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Created the BanActions table.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Keeps track of all bans and un-bans (specific domain or globally)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record will not be added if it is redundant. (If you tried to ban a user twice, the second request will be ignored)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next slide will demonstrate this implementation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5655" y="3592195"/>
            <a:ext cx="5521325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5403850" cy="517080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Store.AddDomainBan prevents admins and global moderators from being banned.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Line 48 prevents multiple redundant ban instances.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It checks for a returned PSQL error being “pq: duplicate key value”, retrieved from line 46.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It is called from UserManager, because it updates any active controllers afterwards.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40005"/>
            <a:ext cx="6075680" cy="6703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072495" cy="17018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demonstrates a domainModeratorController calling...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UserManager.DomainBanUser(...)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UserManager.DomainUnbanUser(...)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Implementation of this function will be discussed next.</a:t>
            </a: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3053080"/>
            <a:ext cx="8262620" cy="37318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8215" y="5593715"/>
            <a:ext cx="5367655" cy="9975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35" y="1263015"/>
            <a:ext cx="5071745" cy="529272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Realizes conditions for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Admin</a:t>
            </a:r>
            <a:endParaRPr lang="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Global Moderator</a:t>
            </a:r>
            <a:endParaRPr lang="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Domain Moderator</a:t>
            </a:r>
            <a:endParaRPr lang="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Members</a:t>
            </a:r>
            <a:endParaRPr lang="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Non-existing users</a:t>
            </a:r>
            <a:endParaRPr lang="" altLang="en-US" sz="16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199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Admins and global mods cannot be banned.</a:t>
            </a:r>
            <a:endParaRPr lang="" altLang="en-US" sz="199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" altLang="en-US" sz="199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199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Banning a nonexistent user will return an error.</a:t>
            </a:r>
            <a:endParaRPr lang="en-US" altLang="en-US" sz="199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5280" y="1085850"/>
            <a:ext cx="668083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63015"/>
            <a:ext cx="10669270" cy="33045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Improved abstraction for controller.AddProfileUpdateResponse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Handles user profile updates (edited blurb, email, domains moderated, domains banned)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Used by various polymorphic objects (such as user controllers)</a:t>
            </a:r>
            <a:endParaRPr lang="en-US" altLang="en-US" sz="199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80" y="1101725"/>
            <a:ext cx="3590925" cy="558038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Uses the addWrapped function to add a </a:t>
            </a:r>
            <a:r>
              <a:rPr lang="" altLang="en-US" sz="1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communication.LoginResponse </a:t>
            </a:r>
            <a:r>
              <a:rPr lang="" altLang="en-US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to the controller’s nextResponses array.</a:t>
            </a:r>
            <a:endParaRPr lang="" altLang="en-US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LoginResponse is what a user would see with a login request.</a:t>
            </a:r>
            <a:endParaRPr lang="" altLang="en-US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same data structure is used for a profile update response.</a:t>
            </a:r>
            <a:endParaRPr lang="" altLang="en-US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5390" y="692785"/>
            <a:ext cx="8506460" cy="54724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7945" y="1101725"/>
            <a:ext cx="4516755" cy="185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37305" y="3799205"/>
            <a:ext cx="5316220" cy="185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3809</Words>
  <Application>WPS Presentation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Roboto</vt:lpstr>
      <vt:lpstr>Monospace</vt:lpstr>
      <vt:lpstr>Nakula</vt:lpstr>
      <vt:lpstr>微软雅黑</vt:lpstr>
      <vt:lpstr>Arial Unicode MS</vt:lpstr>
      <vt:lpstr>宋体</vt:lpstr>
      <vt:lpstr>Times New Roman</vt:lpstr>
      <vt:lpstr>Default Design</vt:lpstr>
      <vt:lpstr>Comment Anywhere Week 7 Report</vt:lpstr>
      <vt:lpstr>Back-End</vt:lpstr>
      <vt:lpstr>Back-End</vt:lpstr>
      <vt:lpstr>Back-End</vt:lpstr>
      <vt:lpstr>Back-End</vt:lpstr>
      <vt:lpstr>Back-End</vt:lpstr>
      <vt:lpstr>Back-End</vt:lpstr>
      <vt:lpstr>Back-End</vt:lpstr>
      <vt:lpstr>Back-End</vt:lpstr>
      <vt:lpstr>Back-End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  <vt:lpstr>Front-End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Anywhere Week 4 Report</dc:title>
  <dc:creator>lbates</dc:creator>
  <cp:lastModifiedBy>lbates</cp:lastModifiedBy>
  <cp:revision>98</cp:revision>
  <dcterms:created xsi:type="dcterms:W3CDTF">2023-04-03T14:18:03Z</dcterms:created>
  <dcterms:modified xsi:type="dcterms:W3CDTF">2023-04-03T14:18:03Z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