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61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6" r:id="rId15"/>
    <p:sldId id="277" r:id="rId16"/>
    <p:sldId id="278" r:id="rId17"/>
    <p:sldId id="275" r:id="rId18"/>
    <p:sldId id="279" r:id="rId19"/>
    <p:sldId id="270" r:id="rId20"/>
    <p:sldId id="264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DF"/>
    <a:srgbClr val="E3F1F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C1303-4F5A-C91E-CD1D-95921A99258D}" v="10" dt="2023-02-13T05:38:3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90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253"/>
            <a:ext cx="9144000" cy="23876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Comment Anywhere Week 4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0105"/>
            <a:ext cx="9144000" cy="782955"/>
          </a:xfrm>
        </p:spPr>
        <p:txBody>
          <a:bodyPr/>
          <a:lstStyle/>
          <a:p>
            <a:r>
              <a:rPr lang="en-US" altLang="en-US">
                <a:latin typeface="Roboto" panose="02000000000000000000" charset="0"/>
                <a:cs typeface="Roboto" panose="02000000000000000000" charset="0"/>
              </a:rPr>
              <a:t>Karl Miller    Luke Bates    Frank Bedekovich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55" y="950595"/>
            <a:ext cx="11311255" cy="54546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Before and After - Token Extraction Middleware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1496060"/>
            <a:ext cx="11855450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90" y="1664970"/>
            <a:ext cx="11311255" cy="54546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“Token” Client-Server Communication Entity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2210435"/>
            <a:ext cx="1193990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65" y="890270"/>
            <a:ext cx="11311255" cy="54546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Token + ServerResponse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r="6242"/>
          <a:stretch>
            <a:fillRect/>
          </a:stretch>
        </p:blipFill>
        <p:spPr>
          <a:xfrm>
            <a:off x="202565" y="1435735"/>
            <a:ext cx="11786235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530" y="410210"/>
            <a:ext cx="7732395" cy="54546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Dispatch the Token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530" y="955675"/>
            <a:ext cx="8791575" cy="5721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" y="248920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Slight CSS Updates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r="3878"/>
          <a:stretch>
            <a:fillRect/>
          </a:stretch>
        </p:blipFill>
        <p:spPr>
          <a:xfrm>
            <a:off x="3206115" y="1245235"/>
            <a:ext cx="5779770" cy="54336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" y="248920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Password Reset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7217" r="5117" b="11131"/>
          <a:stretch>
            <a:fillRect/>
          </a:stretch>
        </p:blipFill>
        <p:spPr>
          <a:xfrm>
            <a:off x="78105" y="2466975"/>
            <a:ext cx="5433695" cy="1921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r="3997"/>
          <a:stretch>
            <a:fillRect/>
          </a:stretch>
        </p:blipFill>
        <p:spPr>
          <a:xfrm>
            <a:off x="6993255" y="1354455"/>
            <a:ext cx="5110480" cy="41497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511800" y="3425825"/>
            <a:ext cx="1481455" cy="508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" y="248920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Settings Window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2501"/>
          <a:stretch>
            <a:fillRect/>
          </a:stretch>
        </p:blipFill>
        <p:spPr>
          <a:xfrm>
            <a:off x="177165" y="1156970"/>
            <a:ext cx="5334000" cy="55670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2501"/>
          <a:stretch>
            <a:fillRect/>
          </a:stretch>
        </p:blipFill>
        <p:spPr>
          <a:xfrm>
            <a:off x="6993255" y="177800"/>
            <a:ext cx="4916805" cy="65462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511800" y="3425825"/>
            <a:ext cx="1481455" cy="508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Design Choices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807845"/>
            <a:ext cx="11311255" cy="4817110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" altLang="en-US" sz="28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Sections</a:t>
            </a:r>
            <a:endParaRPr lang="en-US" altLang="en-US" sz="2800" b="1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 container to hold HTML elements.</a:t>
            </a:r>
            <a:b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</a:b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Everything (except for the collapse/expand button) is hidden by default.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Click the button to collapse/expand the contents.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Used in the settings window.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Design Cho</a:t>
            </a:r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i</a:t>
            </a:r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807845"/>
            <a:ext cx="11311255" cy="4817110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" altLang="en-US" sz="28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Password Reset Code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code input box will be presented on the same page as the new password field.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code will be sent to the server alongside the new password as a “SetNewPass” client-server communication entity.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Bugs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84605"/>
            <a:ext cx="11311255" cy="5363210"/>
          </a:xfrm>
        </p:spPr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</a:pPr>
            <a:r>
              <a:rPr lang="" altLang="en-US" sz="28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Settings Window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Incorrect email upon entering settings. (Correct once edited)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" altLang="en-US" sz="2000" dirty="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New email not validated if edited in settings.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" altLang="en-US" sz="2400" dirty="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If an email was edited, and successfully updated in the database, the server would respond with SUCCESS=FALSE to the client. This would cause an unwanted error message to appear on the frontend.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endParaRPr lang="" altLang="en-US" sz="2400" dirty="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profile blurb was not updated once changed. The user would need to leave settings, then go 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124565" cy="541591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4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Goals</a:t>
            </a: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Login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Logout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ChangeProfileBlurb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ChangeEmail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pwResetRequest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2-7-23	Backend CLI and logger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2-9-23	Implemented login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2-10-23	Integration test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2-12-23	Integration test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Design Document </a:t>
            </a:r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Refactors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627505"/>
            <a:ext cx="11311255" cy="459359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Added a Fetcher parameter to determine the HTTP request method.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Cookies are no longer used for authentication. Added a “Token” client-server communication entity, removed associated API endpoints.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Merged the “password reset code” and “set new password” pipeline.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  <a:sym typeface="+mn-ea"/>
              </a:rPr>
              <a:t>Backend CLI and Logger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807845"/>
            <a:ext cx="11311255" cy="456374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Karl added a command line interface (CLI) and logger to the server.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en-US" sz="233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server and CLI run concurrently in separate threads.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CLI can display server logs and active users.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CLI can properly shutdown the server.</a:t>
            </a:r>
            <a:endParaRPr lang="en-US" altLang="en-US" sz="233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Middleware functions</a:t>
            </a:r>
            <a:endParaRPr lang="en-US" altLang="en-US" sz="288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Log requests when they first come in.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Log requests before they are done.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4895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Backend CLI and Logger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473835"/>
            <a:ext cx="5935345" cy="4995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65" y="1473835"/>
            <a:ext cx="5786120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  <a:sym typeface="+mn-ea"/>
              </a:rPr>
              <a:t>Cookie Authentication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807845"/>
            <a:ext cx="10975340" cy="4563745"/>
          </a:xfrm>
        </p:spPr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</a:pPr>
            <a:r>
              <a:rPr lang="en-US" altLang="en-US" sz="28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Previously</a:t>
            </a:r>
            <a:endParaRPr lang="en-US" altLang="en-US" sz="2800" dirty="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A cookie would contain an encrypted token.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server will receive a cookie from the client.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server will decrypt the token and authenticate the request.</a:t>
            </a:r>
          </a:p>
          <a:p>
            <a:pPr algn="l">
              <a:buFont typeface="Arial" panose="020B0604020202020204" pitchFamily="34" charset="0"/>
            </a:pPr>
            <a:endParaRPr lang="en-US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en-US" sz="28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Problem</a:t>
            </a:r>
            <a:endParaRPr lang="en-US" altLang="en-US" sz="2800" dirty="0">
              <a:solidFill>
                <a:schemeClr val="accent5">
                  <a:lumMod val="25000"/>
                </a:schemeClr>
              </a:solidFill>
              <a:latin typeface="Roboto"/>
              <a:cs typeface="Roboto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Only works on webpages provided by the server.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Clients are sending requests from a </a:t>
            </a:r>
            <a:r>
              <a:rPr lang="en-US" altLang="en-US" sz="24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browser extension</a:t>
            </a: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  <a:sym typeface="+mn-ea"/>
              </a:rPr>
              <a:t>First Solution - Enable CORS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25245"/>
            <a:ext cx="11311255" cy="5353050"/>
          </a:xfrm>
        </p:spPr>
        <p:txBody>
          <a:bodyPr lIns="91440" tIns="45720" rIns="91440" bIns="45720" anchor="t"/>
          <a:lstStyle/>
          <a:p>
            <a:pPr algn="l">
              <a:buFont typeface="Arial" panose="020B0604020202020204" pitchFamily="34" charset="0"/>
            </a:pPr>
            <a:r>
              <a:rPr lang="en-US" altLang="en-US" sz="28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Idea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CORS </a:t>
            </a: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(</a:t>
            </a:r>
            <a:r>
              <a:rPr lang="en-US" altLang="en-US" sz="24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Cross-O</a:t>
            </a: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rigin </a:t>
            </a:r>
            <a:r>
              <a:rPr lang="en-US" altLang="en-US" sz="24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R</a:t>
            </a: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esource </a:t>
            </a:r>
            <a:r>
              <a:rPr lang="en-US" altLang="en-US" sz="24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S</a:t>
            </a: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haring) allow requests from one domain to another.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We would enable CORS. This would, theoretically, allow the server to accept cookies from any clients’ browser extension.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en-US" sz="2800" b="1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The Next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To use cookies, every permitted domain must be explicitly provided.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25000"/>
                  </a:schemeClr>
                </a:solidFill>
                <a:latin typeface="Roboto"/>
                <a:cs typeface="Roboto"/>
              </a:rPr>
              <a:t>Cookies are disabled for the “every domain” Option. Otherwise, this could result in cross site request forgery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  <a:sym typeface="+mn-ea"/>
              </a:rPr>
              <a:t>Second Solution - Custom Headers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73682"/>
            <a:ext cx="11311255" cy="4927024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800" b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Solution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Tokens are stored privately rather than on the Client’s browser.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Uses a new “</a:t>
            </a:r>
            <a:r>
              <a:rPr lang="en-US" altLang="en-US" sz="2800" i="1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Token”</a:t>
            </a: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 Server-Client Communication Entity.</a:t>
            </a:r>
            <a:b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</a:br>
            <a:endParaRPr lang="en-US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token is no longer stored in a Cookie.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token is added to the ServerResponse array, which is sent to the client.</a:t>
            </a:r>
            <a:b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</a:br>
            <a:endParaRPr lang="en-US" altLang="en-US" sz="28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frontend’s Fetcher is responsible for writing its token as a custom header to its requests.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15" y="690245"/>
            <a:ext cx="11311255" cy="53149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Before and After - CORS Middleware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221740"/>
            <a:ext cx="11927205" cy="4829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820" y="330200"/>
            <a:ext cx="11311255" cy="545465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r>
              <a:rPr lang="en-US" altLang="en-US" sz="28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Before and After - Client Fetch 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875665"/>
            <a:ext cx="11008995" cy="5903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3110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Comment Anywhere Week 4 Report</vt:lpstr>
      <vt:lpstr>Overview</vt:lpstr>
      <vt:lpstr>Backend CLI and Logger</vt:lpstr>
      <vt:lpstr>Backend CLI and Logger</vt:lpstr>
      <vt:lpstr>Cookie Authentication Issues</vt:lpstr>
      <vt:lpstr>First Solution - Enable CORS</vt:lpstr>
      <vt:lpstr>Second Solution - Custom Headers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Slight CSS Updates</vt:lpstr>
      <vt:lpstr>Password Reset</vt:lpstr>
      <vt:lpstr>Settings Window</vt:lpstr>
      <vt:lpstr>Design Choices</vt:lpstr>
      <vt:lpstr>Design Choices</vt:lpstr>
      <vt:lpstr>Bugs</vt:lpstr>
      <vt:lpstr>Design Document Refactors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Anywhere Week 4 Report</dc:title>
  <dc:creator>lbates</dc:creator>
  <cp:lastModifiedBy>lbates</cp:lastModifiedBy>
  <cp:revision>55</cp:revision>
  <dcterms:created xsi:type="dcterms:W3CDTF">2023-02-13T05:32:02Z</dcterms:created>
  <dcterms:modified xsi:type="dcterms:W3CDTF">2023-02-13T05:39:01Z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