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6"/>
  </p:handoutMasterIdLst>
  <p:sldIdLst>
    <p:sldId id="256" r:id="rId3"/>
    <p:sldId id="258" r:id="rId4"/>
    <p:sldId id="286" r:id="rId5"/>
    <p:sldId id="287" r:id="rId6"/>
    <p:sldId id="289" r:id="rId7"/>
    <p:sldId id="290" r:id="rId8"/>
    <p:sldId id="291" r:id="rId9"/>
    <p:sldId id="292" r:id="rId10"/>
    <p:sldId id="293" r:id="rId12"/>
    <p:sldId id="294" r:id="rId13"/>
    <p:sldId id="296" r:id="rId14"/>
    <p:sldId id="29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DF"/>
    <a:srgbClr val="E3F1FF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90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59000">
              <a:schemeClr val="accent1">
                <a:lumMod val="30000"/>
                <a:lumOff val="7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5253"/>
            <a:ext cx="9144000" cy="23876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US" alt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Comment Anywhere Week 7 Report</a:t>
            </a:r>
            <a:endParaRPr lang="en-US" alt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50105"/>
            <a:ext cx="9144000" cy="782955"/>
          </a:xfrm>
        </p:spPr>
        <p:txBody>
          <a:bodyPr/>
          <a:lstStyle/>
          <a:p>
            <a:r>
              <a:rPr lang="en-US" altLang="en-US">
                <a:latin typeface="Roboto" panose="02000000000000000000" charset="0"/>
                <a:cs typeface="Roboto" panose="02000000000000000000" charset="0"/>
              </a:rPr>
              <a:t>Karl Miller    Luke Bates    Frank Bedekovich</a:t>
            </a:r>
            <a:endParaRPr lang="en-US" altLang="en-US"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</a:t>
            </a:r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5943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fetcher and dispatcher was configured to handle CommentReport communications. This is utilized when a global or domain moderator requests a list of reported comments.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2004060"/>
            <a:ext cx="3901440" cy="1287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3422015"/>
            <a:ext cx="3902075" cy="3333750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/>
        </p:nvSpPr>
        <p:spPr>
          <a:xfrm>
            <a:off x="4210685" y="2004060"/>
            <a:ext cx="7851140" cy="12871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Client dispatches a ViewCommentReports entity to the server. The user would have provided the domain they wish to query reported comments from.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4210685" y="3422015"/>
            <a:ext cx="7851140" cy="33331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server responds with a CommentReports entity. This will be dispatched to the CafeModeratorWindow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5943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is a portion from the CafeAdminWindow. When granted, an AssignAdmin communication event is dispatched to the server. This will invoke the  UserManager.ChangeMemberControllerToAdminController() function, as discussed earlier.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2398395"/>
            <a:ext cx="5522595" cy="925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Front-End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10096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Some UI improvements. So far, only the register window has been updated. </a:t>
            </a: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This utilizes the CafeDom namespace, used for wrapping primitive button and input elements into container elements, and applying a consistent style.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 descr="UI-Refactor-Register"/>
          <p:cNvPicPr>
            <a:picLocks noChangeAspect="1"/>
          </p:cNvPicPr>
          <p:nvPr/>
        </p:nvPicPr>
        <p:blipFill>
          <a:blip r:embed="rId1"/>
          <a:srcRect l="11" t="19870"/>
          <a:stretch>
            <a:fillRect/>
          </a:stretch>
        </p:blipFill>
        <p:spPr>
          <a:xfrm>
            <a:off x="5889625" y="2863850"/>
            <a:ext cx="5809615" cy="3907790"/>
          </a:xfrm>
          <a:prstGeom prst="rect">
            <a:avLst/>
          </a:prstGeom>
        </p:spPr>
      </p:pic>
      <p:pic>
        <p:nvPicPr>
          <p:cNvPr id="6" name="Picture 5" descr="old-regis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2863850"/>
            <a:ext cx="4323715" cy="3907790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/>
        </p:nvSpPr>
        <p:spPr>
          <a:xfrm>
            <a:off x="2251710" y="2352040"/>
            <a:ext cx="1870075" cy="3879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Old Design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7313295" y="2087880"/>
            <a:ext cx="2962275" cy="3879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New Design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algn="ctr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(Work in progress)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350645"/>
            <a:ext cx="11124565" cy="541591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4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login response now contains the correct data to determine whether a user is a global moderator, a domain moderator, and the domains they moderate.</a:t>
            </a:r>
            <a:endParaRPr lang="" altLang="en-US" sz="24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0" y="2712085"/>
            <a:ext cx="4621530" cy="4035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4015" y="4338320"/>
            <a:ext cx="3964305" cy="3606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0045" y="5066030"/>
            <a:ext cx="3978910" cy="8451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5305" y="2703195"/>
            <a:ext cx="5257800" cy="299656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Are you an admin?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Are you a global moderator?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Do you moderate one or more domains?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" altLang="en-US" sz="1665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If so, you must be a domain moderator.</a:t>
            </a:r>
            <a:endParaRPr lang="" altLang="en-US" sz="2865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2017395"/>
            <a:ext cx="6535420" cy="3682365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173990" y="1579245"/>
            <a:ext cx="10375265" cy="438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Snippet from back-end GetCommUser() function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2049780"/>
            <a:ext cx="11502390" cy="746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3708400"/>
            <a:ext cx="7962900" cy="1905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/>
        </p:nvSpPr>
        <p:spPr>
          <a:xfrm>
            <a:off x="344805" y="1644650"/>
            <a:ext cx="554482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Query a list of assigned global moderators.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344805" y="3258185"/>
            <a:ext cx="5544820" cy="4375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</a:pPr>
            <a:r>
              <a:rPr lang="en-US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Query a list of </a:t>
            </a: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assigned domain moderators</a:t>
            </a:r>
            <a:r>
              <a:rPr lang="en-US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.</a:t>
            </a:r>
            <a:endParaRPr lang="en-US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633855"/>
            <a:ext cx="11129010" cy="88519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Only admins (of which have an AdminController) may assign other admins. This function will associate the specified user (from the client-server communication entity) as an admin.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2519045"/>
            <a:ext cx="10484485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10420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There are four other variants of the HandleCommandAssignAdmin() function for all possible user controllers. However, these functions will respond with an error, due to insufficient privileges.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386965"/>
            <a:ext cx="96012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144081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While a user is logged in, and they are assigned a global moderator, this function will swap their “lesser” user controller with a Global Moderator Controller. (If they aren’t already one)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first portion of the function assures whether the function should swap the controller or not. After the first check, the current controller type is saved.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75" y="2774950"/>
            <a:ext cx="9669780" cy="3892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12801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second portion begins the swap, where the user’s “lesser” controller is removed.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The user is then associated with the newly created GlobalModeratorController.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5420" y="2329815"/>
            <a:ext cx="6358890" cy="4229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4000">
              <a:schemeClr val="accent1">
                <a:lumMod val="60000"/>
                <a:lumOff val="4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5">
                <a:lumMod val="90000"/>
              </a:schemeClr>
            </a:gs>
          </a:gsLst>
          <a:lin ang="9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30" y="249555"/>
            <a:ext cx="10669270" cy="85217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l"/>
            <a:r>
              <a:rPr lang="en-US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charset="0"/>
                <a:ea typeface="Monospace" charset="0"/>
                <a:cs typeface="Roboto" panose="02000000000000000000" charset="0"/>
              </a:rPr>
              <a:t>Back-End</a:t>
            </a:r>
            <a:endParaRPr lang="en-US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charset="0"/>
              <a:ea typeface="Monospace" charset="0"/>
              <a:cs typeface="Roboto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0" y="1217930"/>
            <a:ext cx="11129010" cy="5943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" altLang="en-US" sz="2000">
                <a:solidFill>
                  <a:schemeClr val="accent5">
                    <a:lumMod val="25000"/>
                  </a:schemeClr>
                </a:solidFill>
                <a:latin typeface="Roboto" panose="02000000000000000000" charset="0"/>
                <a:cs typeface="Roboto" panose="02000000000000000000" charset="0"/>
              </a:rPr>
              <a:t>Lastly, a LoginResponse is created to log the user in as a global moderator.</a:t>
            </a:r>
            <a:endParaRPr lang="" altLang="en-US" sz="2000">
              <a:solidFill>
                <a:schemeClr val="accent5">
                  <a:lumMod val="25000"/>
                </a:schemeClr>
              </a:solidFill>
              <a:latin typeface="Roboto" panose="02000000000000000000" charset="0"/>
              <a:cs typeface="Roboto" panose="020000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2175510"/>
            <a:ext cx="11806555" cy="3907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2422</Words>
  <Application>WPS Presentation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Roboto</vt:lpstr>
      <vt:lpstr>Monospace</vt:lpstr>
      <vt:lpstr>Nakula</vt:lpstr>
      <vt:lpstr>微软雅黑</vt:lpstr>
      <vt:lpstr>Arial Unicode MS</vt:lpstr>
      <vt:lpstr>宋体</vt:lpstr>
      <vt:lpstr>Times New Roman</vt:lpstr>
      <vt:lpstr>Default Design</vt:lpstr>
      <vt:lpstr>Comment Anywhere Week 7 Report</vt:lpstr>
      <vt:lpstr>Overview</vt:lpstr>
      <vt:lpstr>Back-End</vt:lpstr>
      <vt:lpstr>Back-End</vt:lpstr>
      <vt:lpstr>Back-End</vt:lpstr>
      <vt:lpstr>Back-End</vt:lpstr>
      <vt:lpstr>Back-End</vt:lpstr>
      <vt:lpstr>Back-End</vt:lpstr>
      <vt:lpstr>Back-End</vt:lpstr>
      <vt:lpstr>Back-End</vt:lpstr>
      <vt:lpstr>Front-End</vt:lpstr>
      <vt:lpstr>Front-End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Anywhere Week 4 Report</dc:title>
  <dc:creator>lbates</dc:creator>
  <cp:lastModifiedBy>lbates</cp:lastModifiedBy>
  <cp:revision>82</cp:revision>
  <dcterms:created xsi:type="dcterms:W3CDTF">2023-03-13T12:46:37Z</dcterms:created>
  <dcterms:modified xsi:type="dcterms:W3CDTF">2023-03-13T12:46:37Z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