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58" r:id="rId8"/>
    <p:sldId id="260" r:id="rId9"/>
    <p:sldId id="268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3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bedekovich" userId="14948ea7688c3a5c" providerId="LiveId" clId="{2E8CAFC9-A88D-4B71-90CD-7C479FB20D83}"/>
    <pc:docChg chg="delSld">
      <pc:chgData name="joseph bedekovich" userId="14948ea7688c3a5c" providerId="LiveId" clId="{2E8CAFC9-A88D-4B71-90CD-7C479FB20D83}" dt="2023-02-27T06:20:33.177" v="3" actId="47"/>
      <pc:docMkLst>
        <pc:docMk/>
      </pc:docMkLst>
      <pc:sldChg chg="del">
        <pc:chgData name="joseph bedekovich" userId="14948ea7688c3a5c" providerId="LiveId" clId="{2E8CAFC9-A88D-4B71-90CD-7C479FB20D83}" dt="2023-02-27T06:20:29.585" v="0" actId="47"/>
        <pc:sldMkLst>
          <pc:docMk/>
          <pc:sldMk cId="89944211" sldId="264"/>
        </pc:sldMkLst>
      </pc:sldChg>
      <pc:sldChg chg="del">
        <pc:chgData name="joseph bedekovich" userId="14948ea7688c3a5c" providerId="LiveId" clId="{2E8CAFC9-A88D-4B71-90CD-7C479FB20D83}" dt="2023-02-27T06:20:30.744" v="1" actId="47"/>
        <pc:sldMkLst>
          <pc:docMk/>
          <pc:sldMk cId="2258837054" sldId="265"/>
        </pc:sldMkLst>
      </pc:sldChg>
      <pc:sldChg chg="del">
        <pc:chgData name="joseph bedekovich" userId="14948ea7688c3a5c" providerId="LiveId" clId="{2E8CAFC9-A88D-4B71-90CD-7C479FB20D83}" dt="2023-02-27T06:20:32.033" v="2" actId="47"/>
        <pc:sldMkLst>
          <pc:docMk/>
          <pc:sldMk cId="2811761744" sldId="266"/>
        </pc:sldMkLst>
      </pc:sldChg>
      <pc:sldChg chg="del">
        <pc:chgData name="joseph bedekovich" userId="14948ea7688c3a5c" providerId="LiveId" clId="{2E8CAFC9-A88D-4B71-90CD-7C479FB20D83}" dt="2023-02-27T06:20:33.177" v="3" actId="47"/>
        <pc:sldMkLst>
          <pc:docMk/>
          <pc:sldMk cId="1752212501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15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26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85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515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10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76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65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3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7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3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5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6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5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89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F205-D943-7490-BE66-6EE23B244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1454964"/>
            <a:ext cx="4799009" cy="3308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Comment Anywhere</a:t>
            </a:r>
            <a:br>
              <a:rPr lang="en-US" sz="5600"/>
            </a:br>
            <a:r>
              <a:rPr lang="en-US" sz="5600"/>
              <a:t>Week 6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E8ADE-7878-CDCF-10DD-75CE1D91F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1" y="4763803"/>
            <a:ext cx="4799009" cy="1464378"/>
          </a:xfrm>
        </p:spPr>
        <p:txBody>
          <a:bodyPr>
            <a:normAutofit/>
          </a:bodyPr>
          <a:lstStyle/>
          <a:p>
            <a:r>
              <a:rPr lang="en-US"/>
              <a:t>Karl Miller, Frank Bedekovich, Luke Bates</a:t>
            </a:r>
          </a:p>
          <a:p>
            <a:r>
              <a:rPr lang="en-US"/>
              <a:t>2/27/2023</a:t>
            </a:r>
          </a:p>
          <a:p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3097C879-BA9A-209F-9C3F-BA389B5A4E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04" r="2584"/>
          <a:stretch/>
        </p:blipFill>
        <p:spPr>
          <a:xfrm>
            <a:off x="6094411" y="10"/>
            <a:ext cx="6097590" cy="6857990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4A5788BB-481F-4FC7-AD49-73D20DDD6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5875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2A169-73AE-8E70-F623-F65801969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Admin Assignment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75C721F-B609-FC1A-A6C2-28EE3FB78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49" y="2322152"/>
            <a:ext cx="7562849" cy="44550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0D286B-9A64-20DA-93A1-C67A3541FEA3}"/>
              </a:ext>
            </a:extLst>
          </p:cNvPr>
          <p:cNvSpPr txBox="1"/>
          <p:nvPr/>
        </p:nvSpPr>
        <p:spPr>
          <a:xfrm>
            <a:off x="619125" y="2419350"/>
            <a:ext cx="4133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assignment is determined by looking at the most recent entry only.</a:t>
            </a:r>
          </a:p>
        </p:txBody>
      </p:sp>
    </p:spTree>
    <p:extLst>
      <p:ext uri="{BB962C8B-B14F-4D97-AF65-F5344CB8AC3E}">
        <p14:creationId xmlns:p14="http://schemas.microsoft.com/office/powerpoint/2010/main" val="1554444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03B82-0B40-265B-42BF-842141BD2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Things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3BFB6-2D92-A338-8537-D3A8D1590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en-US" dirty="0"/>
              <a:t>According to the Gantt chart we will continue writing and testing new methods and restyling the frontend.</a:t>
            </a:r>
          </a:p>
          <a:p>
            <a:r>
              <a:rPr lang="en-US" dirty="0"/>
              <a:t>There are a few minor bugs and features that need fixed like upvotes and the program in extension form not working currently.</a:t>
            </a:r>
          </a:p>
        </p:txBody>
      </p:sp>
    </p:spTree>
    <p:extLst>
      <p:ext uri="{BB962C8B-B14F-4D97-AF65-F5344CB8AC3E}">
        <p14:creationId xmlns:p14="http://schemas.microsoft.com/office/powerpoint/2010/main" val="1780307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BE833D-E8A4-C162-E896-9783C241A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Changes To The Front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424E-4AC8-AF12-3883-A8FCEE661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en-US" dirty="0"/>
              <a:t>Many small changes were made to the front end this week all over the place ( comment dates, comment hiding etc.</a:t>
            </a:r>
          </a:p>
          <a:p>
            <a:r>
              <a:rPr lang="en-US" dirty="0"/>
              <a:t>Comment sorting is now up and running.</a:t>
            </a:r>
          </a:p>
          <a:p>
            <a:r>
              <a:rPr lang="en-US" dirty="0"/>
              <a:t>The Program can now be run as a browser extension instead of just a webpage.</a:t>
            </a:r>
          </a:p>
          <a:p>
            <a:r>
              <a:rPr lang="en-US" dirty="0"/>
              <a:t>Worked on the administrator panel.</a:t>
            </a:r>
          </a:p>
        </p:txBody>
      </p:sp>
    </p:spTree>
    <p:extLst>
      <p:ext uri="{BB962C8B-B14F-4D97-AF65-F5344CB8AC3E}">
        <p14:creationId xmlns:p14="http://schemas.microsoft.com/office/powerpoint/2010/main" val="626439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639E9-3D92-F33A-D232-4165C9D24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Administrator Panel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3450B49C-08E3-90D6-FDE6-DBA19CB10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440" y="2308060"/>
            <a:ext cx="3502675" cy="4549940"/>
          </a:xfrm>
        </p:spPr>
      </p:pic>
    </p:spTree>
    <p:extLst>
      <p:ext uri="{BB962C8B-B14F-4D97-AF65-F5344CB8AC3E}">
        <p14:creationId xmlns:p14="http://schemas.microsoft.com/office/powerpoint/2010/main" val="3291466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84C3B-3054-9A1C-20E4-29EA84078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Administrator panel hide feature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0521F01-83BE-D0A7-C0E2-0620ECCC8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069" y="2304559"/>
            <a:ext cx="6018460" cy="4553441"/>
          </a:xfrm>
        </p:spPr>
      </p:pic>
    </p:spTree>
    <p:extLst>
      <p:ext uri="{BB962C8B-B14F-4D97-AF65-F5344CB8AC3E}">
        <p14:creationId xmlns:p14="http://schemas.microsoft.com/office/powerpoint/2010/main" val="840986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B40B58-F27F-E35D-D7B2-FB2A35C8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Administrator panel hidden feedback</a:t>
            </a:r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F901D0A-BA78-D3BC-5204-49ABB7B9C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033" y="2829800"/>
            <a:ext cx="3815374" cy="34845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F3138-B657-99CC-D6F6-419E95A7D0A9}"/>
              </a:ext>
            </a:extLst>
          </p:cNvPr>
          <p:cNvSpPr txBox="1"/>
          <p:nvPr/>
        </p:nvSpPr>
        <p:spPr>
          <a:xfrm>
            <a:off x="1103312" y="2581275"/>
            <a:ext cx="62423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It won't show the next time you request a feedback report though it is still saved/archived in the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92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DC21F9-1194-FE00-F1EF-A6421E07E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Administrator panel feedback sort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EF782A69-D07C-CEBA-1DD9-ABBBCC6F3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513" y="2691985"/>
            <a:ext cx="4457700" cy="34194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17A4C2-3982-C315-20CC-533686D41D09}"/>
              </a:ext>
            </a:extLst>
          </p:cNvPr>
          <p:cNvSpPr txBox="1"/>
          <p:nvPr/>
        </p:nvSpPr>
        <p:spPr>
          <a:xfrm>
            <a:off x="509586" y="2691985"/>
            <a:ext cx="4200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Feedback can now be sorted by type like features or bugs.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1042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58B99-581F-3D34-1D92-99782B17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Changes To The Back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DBC15-835C-4B6D-ABDF-6C1FBE567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There were also some changes made to the backend this week.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+mn-lt"/>
              </a:rPr>
              <a:t>Added data re ( a check for whether a user is an admin 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2B4D"/>
                </a:solidFill>
                <a:latin typeface="+mn-lt"/>
              </a:rPr>
              <a:t>Added 3 new pipelines ,</a:t>
            </a:r>
            <a:r>
              <a:rPr lang="en-US" b="0" i="0" dirty="0">
                <a:solidFill>
                  <a:srgbClr val="172B4D"/>
                </a:solidFill>
                <a:effectLst/>
                <a:latin typeface="+mn-lt"/>
              </a:rPr>
              <a:t>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+mn-lt"/>
              </a:rPr>
              <a:t>newFeedback</a:t>
            </a:r>
            <a:r>
              <a:rPr lang="en-US" dirty="0">
                <a:solidFill>
                  <a:srgbClr val="172B4D"/>
                </a:solidFill>
                <a:latin typeface="+mn-lt"/>
              </a:rPr>
              <a:t> ,</a:t>
            </a:r>
            <a:r>
              <a:rPr lang="en-US" b="0" i="0" dirty="0">
                <a:solidFill>
                  <a:srgbClr val="172B4D"/>
                </a:solidFill>
                <a:effectLst/>
                <a:latin typeface="+mn-lt"/>
              </a:rPr>
              <a:t>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+mn-lt"/>
              </a:rPr>
              <a:t>viewFeedback</a:t>
            </a:r>
            <a:r>
              <a:rPr lang="en-US" dirty="0">
                <a:solidFill>
                  <a:srgbClr val="172B4D"/>
                </a:solidFill>
                <a:latin typeface="+mn-lt"/>
              </a:rPr>
              <a:t> and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+mn-lt"/>
              </a:rPr>
              <a:t>viewUsersReport</a:t>
            </a:r>
            <a:r>
              <a:rPr lang="en-US" dirty="0">
                <a:solidFill>
                  <a:srgbClr val="172B4D"/>
                </a:solidFill>
                <a:latin typeface="+mn-lt"/>
              </a:rPr>
              <a:t>.</a:t>
            </a:r>
            <a:endParaRPr lang="en-US" b="0" i="0" dirty="0">
              <a:solidFill>
                <a:srgbClr val="172B4D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+mn-lt"/>
              </a:rPr>
              <a:t>Added a path and domain to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+mn-lt"/>
              </a:rPr>
              <a:t>fullPage</a:t>
            </a:r>
            <a:r>
              <a:rPr lang="en-US" b="0" i="0" dirty="0">
                <a:solidFill>
                  <a:srgbClr val="172B4D"/>
                </a:solidFill>
                <a:effectLst/>
                <a:latin typeface="+mn-lt"/>
              </a:rPr>
              <a:t> response.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9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0F480-2053-0235-CE87-99BF48D0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4344988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Example of the admin pipeline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3008FC63-F34F-DF47-A9F8-FE65CE96A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205" y="0"/>
            <a:ext cx="5211408" cy="68580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562C25-5B9E-F781-C7D2-4F2D5968317D}"/>
              </a:ext>
            </a:extLst>
          </p:cNvPr>
          <p:cNvSpPr txBox="1"/>
          <p:nvPr/>
        </p:nvSpPr>
        <p:spPr>
          <a:xfrm>
            <a:off x="1200150" y="2486025"/>
            <a:ext cx="4711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polymorphically implemented differently for members and users.</a:t>
            </a:r>
          </a:p>
        </p:txBody>
      </p:sp>
    </p:spTree>
    <p:extLst>
      <p:ext uri="{BB962C8B-B14F-4D97-AF65-F5344CB8AC3E}">
        <p14:creationId xmlns:p14="http://schemas.microsoft.com/office/powerpoint/2010/main" val="143766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B631C-8EDE-A665-AE9D-CEEFCB640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76" y="452718"/>
            <a:ext cx="4229100" cy="1400530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More parts of the Admin section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FEAF7E8-3DC9-8334-2D8D-6DF1CB7BB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010" y="242431"/>
            <a:ext cx="6822564" cy="66427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07E7EB-ABBB-A1D7-AB34-61A6E2275A88}"/>
              </a:ext>
            </a:extLst>
          </p:cNvPr>
          <p:cNvSpPr txBox="1"/>
          <p:nvPr/>
        </p:nvSpPr>
        <p:spPr>
          <a:xfrm>
            <a:off x="885825" y="2466975"/>
            <a:ext cx="3781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assigning admin controllers instead of member controllers if the database says they're an 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54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611</TotalTime>
  <Words>265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Comment Anywhere Week 6 Report</vt:lpstr>
      <vt:lpstr>Changes To The Front End</vt:lpstr>
      <vt:lpstr>Administrator Panel</vt:lpstr>
      <vt:lpstr>Administrator panel hide feature</vt:lpstr>
      <vt:lpstr>Administrator panel hidden feedback</vt:lpstr>
      <vt:lpstr>Administrator panel feedback sort</vt:lpstr>
      <vt:lpstr>Changes To The Back end</vt:lpstr>
      <vt:lpstr>Example of the admin pipeline</vt:lpstr>
      <vt:lpstr>More parts of the Admin section</vt:lpstr>
      <vt:lpstr>Admin Assignment</vt:lpstr>
      <vt:lpstr>Things for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 Anywhere Week 6 Report</dc:title>
  <dc:creator>joseph bedekovich</dc:creator>
  <cp:lastModifiedBy>joseph bedekovich</cp:lastModifiedBy>
  <cp:revision>1</cp:revision>
  <dcterms:created xsi:type="dcterms:W3CDTF">2023-02-26T19:08:16Z</dcterms:created>
  <dcterms:modified xsi:type="dcterms:W3CDTF">2023-02-27T06:20:38Z</dcterms:modified>
</cp:coreProperties>
</file>