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0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7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4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2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9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0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7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1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90893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84" r:id="rId6"/>
    <p:sldLayoutId id="2147483880" r:id="rId7"/>
    <p:sldLayoutId id="2147483881" r:id="rId8"/>
    <p:sldLayoutId id="2147483882" r:id="rId9"/>
    <p:sldLayoutId id="2147483883" r:id="rId10"/>
    <p:sldLayoutId id="21474838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59CF68-BABE-4C2C-8CF4-65074F93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1D28A9-431E-4E55-ADE3-161D757A2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CEE02A-6F09-45F4-B9A5-7C18CC77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E8156EC-CE46-48E4-9D85-95D9D8BEB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B9DDD85-3F41-4B1D-9372-0773066B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1131344-09B5-4648-B3ED-C0DCDA59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3500BA-71FE-4DAF-BE27-C182514DC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B5220F2-0C35-4C88-8E51-ECBD8A66D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7B188C7-435E-43E1-92A9-8C3870670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B3992E9-AE5B-4001-81F2-F0257DA37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9B8F0F-31BC-431F-A85C-5BAA30B9F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5E54EA-3C4C-4DAB-9DD7-8ADFC0CC1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BE9D418-D5B0-47F9-88F0-342F7E9E5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56975" y="0"/>
            <a:ext cx="5655263" cy="4366126"/>
            <a:chOff x="3356975" y="0"/>
            <a:chExt cx="5655263" cy="436612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A4AD92B-6DC1-4915-8A6F-605636346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2238" y="4612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0E4588A-7467-4351-8A34-312A1D4E8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56975" y="0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50FD5D7C-CDB6-5A5F-37D6-BA3D1F02D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5" r="20875" b="1"/>
          <a:stretch/>
        </p:blipFill>
        <p:spPr>
          <a:xfrm>
            <a:off x="3936000" y="180000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0D24FCD-9833-481C-96FB-849603CC5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23887"/>
            <a:ext cx="12192000" cy="4434114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100000">
                <a:schemeClr val="bg2">
                  <a:alpha val="80000"/>
                </a:schemeClr>
              </a:gs>
              <a:gs pos="7000">
                <a:schemeClr val="bg2">
                  <a:alpha val="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E28D6-D60C-2EB9-591B-F1EFFB0A8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7" y="3768810"/>
            <a:ext cx="9217026" cy="1769459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Comment Anywhere</a:t>
            </a:r>
            <a:br>
              <a:rPr lang="en-US" sz="6000"/>
            </a:br>
            <a:r>
              <a:rPr lang="en-US" sz="6000"/>
              <a:t>Week 9 Report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75531-7B9D-2306-7674-11C757230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5717657"/>
            <a:ext cx="9155112" cy="681725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Karl Miller, Frank Bedekovich, Luke Bates</a:t>
            </a:r>
          </a:p>
          <a:p>
            <a:r>
              <a:rPr lang="en-US"/>
              <a:t>3/27/2023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07FBF4-4B89-4AE1-955F-071EF00F9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B9882E-119A-40EB-84F9-597469A5D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BDEE55-09BD-4DA8-8701-E4CA98BAB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F00923E-9D72-4A0E-9F4B-9434FF5DF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1F48387-6E8C-4241-AB6C-A5B60A714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19383F-3752-462E-AC8F-6BE570F950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D01CAA-04BC-4A82-A43A-4F5FB273F6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551CBD5-99DC-4E2E-841D-10446CB44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094599C-EEC6-41EB-B1C5-CC6875162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F315DC4-0D9F-48E8-A2A1-AC40E6095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F94D83-376D-415E-9249-407F4EEE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60A8458-D6B6-45BF-912C-2B2EBCBF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0">
                <a:schemeClr val="bg2">
                  <a:alpha val="40000"/>
                </a:schemeClr>
              </a:gs>
            </a:gsLst>
            <a:lin ang="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2F2C0-3CDF-D602-A147-2D31AE84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912725"/>
          </a:xfrm>
        </p:spPr>
        <p:txBody>
          <a:bodyPr anchor="t">
            <a:normAutofit/>
          </a:bodyPr>
          <a:lstStyle/>
          <a:p>
            <a:r>
              <a:rPr lang="en-US" dirty="0"/>
              <a:t>Changes to the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4BD4-578E-477D-103C-171CF572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80" y="2542503"/>
            <a:ext cx="11467951" cy="5755222"/>
          </a:xfrm>
        </p:spPr>
        <p:txBody>
          <a:bodyPr anchor="t">
            <a:normAutofit/>
          </a:bodyPr>
          <a:lstStyle/>
          <a:p>
            <a:r>
              <a:rPr lang="en-US" dirty="0"/>
              <a:t>This week the backend implemented many features the frontend needed in order to function.</a:t>
            </a:r>
          </a:p>
          <a:p>
            <a:r>
              <a:rPr lang="en-US" dirty="0"/>
              <a:t>The backend half of the moderation and several sorting sections have been implemented.</a:t>
            </a:r>
          </a:p>
        </p:txBody>
      </p:sp>
    </p:spTree>
    <p:extLst>
      <p:ext uri="{BB962C8B-B14F-4D97-AF65-F5344CB8AC3E}">
        <p14:creationId xmlns:p14="http://schemas.microsoft.com/office/powerpoint/2010/main" val="145318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728C-25FA-AF37-E4CB-AA41AB3F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DomainModeratorController</a:t>
            </a:r>
            <a:r>
              <a:rPr lang="en-US" dirty="0"/>
              <a:t> function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5335AAB-D2A8-5FF7-0D4D-CBD68E78F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15" y="2626418"/>
            <a:ext cx="7572220" cy="36915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49E815-7768-54C5-331B-CBF75729575E}"/>
              </a:ext>
            </a:extLst>
          </p:cNvPr>
          <p:cNvSpPr txBox="1"/>
          <p:nvPr/>
        </p:nvSpPr>
        <p:spPr>
          <a:xfrm>
            <a:off x="323850" y="2924175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function sends a valid input into the </a:t>
            </a:r>
            <a:r>
              <a:rPr lang="en-US" dirty="0" err="1"/>
              <a:t>PageManager</a:t>
            </a:r>
            <a:r>
              <a:rPr lang="en-US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174846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5242-00B3-1211-6A4B-4057A2B0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PageManager</a:t>
            </a:r>
            <a:r>
              <a:rPr lang="en-US" dirty="0"/>
              <a:t> function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EC56D2C-D068-799D-90FC-5B9B5489C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60" y="2836863"/>
            <a:ext cx="7229475" cy="33432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F788B-E3B4-E076-79EF-D55DE8707316}"/>
              </a:ext>
            </a:extLst>
          </p:cNvPr>
          <p:cNvSpPr txBox="1"/>
          <p:nvPr/>
        </p:nvSpPr>
        <p:spPr>
          <a:xfrm>
            <a:off x="533400" y="3057524"/>
            <a:ext cx="380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PageManager</a:t>
            </a:r>
            <a:r>
              <a:rPr lang="en-US" dirty="0"/>
              <a:t> function makes </a:t>
            </a:r>
            <a:r>
              <a:rPr lang="en-US" dirty="0" err="1"/>
              <a:t>shure</a:t>
            </a:r>
            <a:r>
              <a:rPr lang="en-US" dirty="0"/>
              <a:t> the comments are updated in the database and </a:t>
            </a:r>
            <a:r>
              <a:rPr lang="en-US" dirty="0" err="1"/>
              <a:t>catche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1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BB8B-27C7-E95A-B0E9-F197C26B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ModerateComment</a:t>
            </a:r>
            <a:r>
              <a:rPr lang="en-US" dirty="0"/>
              <a:t> function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A5320AF-0CA5-00AA-C6F0-F4EC7A048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47" y="1495175"/>
            <a:ext cx="5549153" cy="4822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942109-D87D-D70A-698E-08416312FFFE}"/>
              </a:ext>
            </a:extLst>
          </p:cNvPr>
          <p:cNvSpPr txBox="1"/>
          <p:nvPr/>
        </p:nvSpPr>
        <p:spPr>
          <a:xfrm>
            <a:off x="550866" y="1819274"/>
            <a:ext cx="5388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DEE1"/>
                </a:solidFill>
                <a:latin typeface="gg sans"/>
              </a:rPr>
              <a:t>I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f performing the database queries was </a:t>
            </a:r>
            <a:r>
              <a:rPr lang="en-US" b="0" i="0" dirty="0" err="1">
                <a:solidFill>
                  <a:srgbClr val="DBDEE1"/>
                </a:solidFill>
                <a:effectLst/>
                <a:latin typeface="gg sans"/>
              </a:rPr>
              <a:t>succesful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en-US" b="0" i="0" dirty="0" err="1">
                <a:solidFill>
                  <a:srgbClr val="DBDEE1"/>
                </a:solidFill>
                <a:effectLst/>
                <a:latin typeface="gg sans"/>
              </a:rPr>
              <a:t>PageManager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 calls </a:t>
            </a:r>
            <a:r>
              <a:rPr lang="en-US" b="0" i="0" dirty="0" err="1">
                <a:solidFill>
                  <a:srgbClr val="DBDEE1"/>
                </a:solidFill>
                <a:effectLst/>
                <a:latin typeface="gg sans"/>
              </a:rPr>
              <a:t>Page.ModerateComment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 to update the cached comment data and push comment changes to users currently viewing the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4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7275-2E41-748F-A7A4-6D131AD8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ModerateComment</a:t>
            </a:r>
            <a:r>
              <a:rPr lang="en-US" dirty="0"/>
              <a:t> function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06B8E9-EFFE-F617-9C07-1A2C61814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351" y="2618582"/>
            <a:ext cx="6411784" cy="37798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7EDAAA-1D0B-49E1-8C82-A6945F20ADD1}"/>
              </a:ext>
            </a:extLst>
          </p:cNvPr>
          <p:cNvSpPr txBox="1"/>
          <p:nvPr/>
        </p:nvSpPr>
        <p:spPr>
          <a:xfrm>
            <a:off x="277793" y="2618582"/>
            <a:ext cx="4815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Page may also utilize the database if a comment was unremoved by a moderation action, to repopulate it with the database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32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7007-9D47-4990-A3B7-6952CE4D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for frontend </a:t>
            </a:r>
            <a:r>
              <a:rPr lang="en-US" dirty="0" err="1"/>
              <a:t>ViewAccessLogs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6D362D0-4FB2-5D5B-D683-D299F9211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036739"/>
            <a:ext cx="2752725" cy="1190625"/>
          </a:xfr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60CC299B-AB29-60DB-28E0-70F596E33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The sql query does the date filtering only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E4D38236-E3E4-32EE-0A95-613A2D4B9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[1:10 PM]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E3B2F-4FF4-75BB-CDA4-246354587738}"/>
              </a:ext>
            </a:extLst>
          </p:cNvPr>
          <p:cNvSpPr txBox="1"/>
          <p:nvPr/>
        </p:nvSpPr>
        <p:spPr>
          <a:xfrm>
            <a:off x="78509" y="4032192"/>
            <a:ext cx="4070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b="0" i="0" dirty="0">
                <a:effectLst/>
                <a:latin typeface="inherit"/>
              </a:rPr>
              <a:t>The </a:t>
            </a:r>
            <a:r>
              <a:rPr lang="en-US" b="0" i="0" dirty="0" err="1">
                <a:effectLst/>
                <a:latin typeface="inherit"/>
              </a:rPr>
              <a:t>sql</a:t>
            </a:r>
            <a:r>
              <a:rPr lang="en-US" b="0" i="0" dirty="0">
                <a:effectLst/>
                <a:latin typeface="inherit"/>
              </a:rPr>
              <a:t> query does the date filtering only.</a:t>
            </a:r>
          </a:p>
          <a:p>
            <a:endParaRPr lang="en-US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9036A48B-2F9A-C924-6FFA-54CFAF37F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The sql query does the date filtering only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9F0D462D-92A9-8598-BEFE-D9D4766BE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[1:10 PM]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7690F1C3-7BAF-B465-5B11-B4C65C38D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48" y="1345007"/>
            <a:ext cx="4961387" cy="49729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3C68D6B-0BAE-8F0F-9C00-ECA8AAAC79FC}"/>
              </a:ext>
            </a:extLst>
          </p:cNvPr>
          <p:cNvSpPr txBox="1"/>
          <p:nvPr/>
        </p:nvSpPr>
        <p:spPr>
          <a:xfrm>
            <a:off x="4259788" y="4678523"/>
            <a:ext cx="250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The rest of the filtering occurs in </a:t>
            </a:r>
            <a:r>
              <a:rPr lang="en-US" b="0" i="0" dirty="0" err="1">
                <a:solidFill>
                  <a:srgbClr val="DBDEE1"/>
                </a:solidFill>
                <a:effectLst/>
                <a:latin typeface="gg sans"/>
              </a:rPr>
              <a:t>Store.GetLogs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1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4AE2-B904-6547-7F2C-F4F87D0A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setupRouter</a:t>
            </a:r>
            <a:r>
              <a:rPr lang="en-US" dirty="0"/>
              <a:t> function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07835B2-3070-6499-93D1-E682458A6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304" y="4924247"/>
            <a:ext cx="5724525" cy="14478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B44BC8-133D-6869-9D81-15FD8DC22E80}"/>
              </a:ext>
            </a:extLst>
          </p:cNvPr>
          <p:cNvSpPr txBox="1"/>
          <p:nvPr/>
        </p:nvSpPr>
        <p:spPr>
          <a:xfrm>
            <a:off x="540000" y="3089275"/>
            <a:ext cx="1110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On the back end, logging is implemented through a middleware function, the same one which has been logging to our server CLI.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43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3D7B-F89A-3005-1659-CBFE82AE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LogMiddleware</a:t>
            </a:r>
            <a:r>
              <a:rPr lang="en-US" dirty="0"/>
              <a:t> function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52A9249-C4CB-BDAF-D41D-738B5EF83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99" y="3194051"/>
            <a:ext cx="8162925" cy="2628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8ED78F-5D4B-8DF3-F10E-5B999C6BFD39}"/>
              </a:ext>
            </a:extLst>
          </p:cNvPr>
          <p:cNvSpPr txBox="1"/>
          <p:nvPr/>
        </p:nvSpPr>
        <p:spPr>
          <a:xfrm>
            <a:off x="540000" y="2690336"/>
            <a:ext cx="1101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inherit"/>
              </a:rPr>
              <a:t>this is the logger middleware. We can see before it calls "Next" it makes a call to Store (</a:t>
            </a:r>
            <a:r>
              <a:rPr lang="en-US" b="0" i="0" dirty="0" err="1">
                <a:effectLst/>
                <a:latin typeface="inherit"/>
              </a:rPr>
              <a:t>server.DB</a:t>
            </a:r>
            <a:r>
              <a:rPr lang="en-US" b="0" i="0" dirty="0">
                <a:effectLst/>
                <a:latin typeface="inherit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17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5D81-77D4-1AA5-A268-C017FA38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CreateLoggedRequest</a:t>
            </a:r>
            <a:r>
              <a:rPr lang="en-US" dirty="0"/>
              <a:t> function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7780B8AE-6689-3F8D-618C-4B708930C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78" y="3129052"/>
            <a:ext cx="7257256" cy="283550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145360-5676-B815-9737-77313C054AEA}"/>
              </a:ext>
            </a:extLst>
          </p:cNvPr>
          <p:cNvSpPr txBox="1"/>
          <p:nvPr/>
        </p:nvSpPr>
        <p:spPr>
          <a:xfrm>
            <a:off x="539999" y="2528888"/>
            <a:ext cx="11101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inherit"/>
              </a:rPr>
              <a:t>besides adding the log entry to the database, this DB function adds the </a:t>
            </a:r>
            <a:r>
              <a:rPr lang="en-US" b="0" i="0" dirty="0" err="1">
                <a:effectLst/>
                <a:latin typeface="inherit"/>
              </a:rPr>
              <a:t>logID</a:t>
            </a:r>
            <a:r>
              <a:rPr lang="en-US" b="0" i="0" dirty="0">
                <a:effectLst/>
                <a:latin typeface="inherit"/>
              </a:rPr>
              <a:t> to the write-only Context member of the </a:t>
            </a:r>
            <a:r>
              <a:rPr lang="en-US" b="0" i="0" dirty="0" err="1">
                <a:effectLst/>
                <a:latin typeface="inherit"/>
              </a:rPr>
              <a:t>http.Request</a:t>
            </a:r>
            <a:r>
              <a:rPr lang="en-US" b="0" i="0" dirty="0">
                <a:effectLst/>
                <a:latin typeface="inherit"/>
              </a:rPr>
              <a:t>. This is so that additional information can later be added to the log as the request is further processed.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99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7BD6-2031-D9FD-4A54-3F9EF15D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</a:t>
            </a:r>
            <a:r>
              <a:rPr lang="en-US" dirty="0" err="1"/>
              <a:t>createLoggedRequest</a:t>
            </a:r>
            <a:r>
              <a:rPr lang="en-US" dirty="0"/>
              <a:t> function</a:t>
            </a:r>
          </a:p>
        </p:txBody>
      </p:sp>
      <p:pic>
        <p:nvPicPr>
          <p:cNvPr id="7" name="Content Placeholder 6" descr="Text, website&#10;&#10;Description automatically generated">
            <a:extLst>
              <a:ext uri="{FF2B5EF4-FFF2-40B4-BE49-F238E27FC236}">
                <a16:creationId xmlns:a16="http://schemas.microsoft.com/office/drawing/2014/main" id="{CA7FC84E-44C3-75EF-B402-FB9D813EF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42" y="3706000"/>
            <a:ext cx="6572250" cy="13811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7F5E22-10CB-86AE-C4E6-53AF680A5709}"/>
              </a:ext>
            </a:extLst>
          </p:cNvPr>
          <p:cNvSpPr txBox="1"/>
          <p:nvPr/>
        </p:nvSpPr>
        <p:spPr>
          <a:xfrm>
            <a:off x="540000" y="2505670"/>
            <a:ext cx="1110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Specifically, when a user becomes associated with a request in the </a:t>
            </a:r>
            <a:r>
              <a:rPr lang="en-US" b="0" i="1" dirty="0" err="1">
                <a:solidFill>
                  <a:srgbClr val="DBDEE1"/>
                </a:solidFill>
                <a:effectLst/>
                <a:latin typeface="gg sans"/>
              </a:rPr>
              <a:t>ReadsAuth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 middleware, another call to Store is made, passing the </a:t>
            </a:r>
            <a:r>
              <a:rPr lang="en-US" b="0" i="0" dirty="0" err="1">
                <a:solidFill>
                  <a:srgbClr val="DBDEE1"/>
                </a:solidFill>
                <a:effectLst/>
                <a:latin typeface="gg sans"/>
              </a:rPr>
              <a:t>http.Request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 as a parameter once again, and the ID of the user that was attached to the controller.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6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7954-D58C-C196-6EC7-DB8309D3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Changes To The Front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8CF45-4488-A888-4CA1-7FF3EFCD3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There were several changes to the front end this week.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viewLogs</a:t>
            </a:r>
            <a:r>
              <a:rPr lang="en-US" sz="2000" dirty="0"/>
              <a:t> pipeline was created and several parts of the moderation pipeline were worked on.</a:t>
            </a:r>
          </a:p>
          <a:p>
            <a:r>
              <a:rPr lang="en-US" sz="2000" dirty="0"/>
              <a:t>There were also a few bugs fixed such as the login button doesn’t display after logging </a:t>
            </a:r>
            <a:r>
              <a:rPr lang="en-US" dirty="0"/>
              <a:t>out.</a:t>
            </a:r>
          </a:p>
        </p:txBody>
      </p:sp>
    </p:spTree>
    <p:extLst>
      <p:ext uri="{BB962C8B-B14F-4D97-AF65-F5344CB8AC3E}">
        <p14:creationId xmlns:p14="http://schemas.microsoft.com/office/powerpoint/2010/main" val="2498477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56F5-F41C-3C1C-1FFE-388AF2AC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LogUser</a:t>
            </a:r>
            <a:r>
              <a:rPr lang="en-US" dirty="0"/>
              <a:t> function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3863E4A-3579-0A51-AD22-04BAE8E12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342" y="3235135"/>
            <a:ext cx="8172450" cy="21621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492CC7-925B-9885-915B-957F0B967743}"/>
              </a:ext>
            </a:extLst>
          </p:cNvPr>
          <p:cNvSpPr txBox="1"/>
          <p:nvPr/>
        </p:nvSpPr>
        <p:spPr>
          <a:xfrm>
            <a:off x="540000" y="2104946"/>
            <a:ext cx="1110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At that point, the </a:t>
            </a:r>
            <a:r>
              <a:rPr lang="en-US" b="0" i="0" dirty="0" err="1">
                <a:solidFill>
                  <a:srgbClr val="DBDEE1"/>
                </a:solidFill>
                <a:effectLst/>
                <a:latin typeface="gg sans"/>
              </a:rPr>
              <a:t>logID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 that was previously attached to the request context is used again to update the log in the database with the username and 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61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6B8-A4F4-8B2E-56D5-B26ACA89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CB5E-EBC0-22C8-B6A2-FDB7FFBB5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Gantt chart we will continue writing and testing new methods and restyling the frontend.</a:t>
            </a:r>
          </a:p>
          <a:p>
            <a:r>
              <a:rPr lang="en-US" dirty="0"/>
              <a:t>We will also meet after class to discuss the next sections and pipelines to work on.</a:t>
            </a:r>
          </a:p>
        </p:txBody>
      </p:sp>
    </p:spTree>
    <p:extLst>
      <p:ext uri="{BB962C8B-B14F-4D97-AF65-F5344CB8AC3E}">
        <p14:creationId xmlns:p14="http://schemas.microsoft.com/office/powerpoint/2010/main" val="134522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7A6E-5B00-CC1B-BA2C-F1AA6120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5817257" cy="2566057"/>
          </a:xfrm>
        </p:spPr>
        <p:txBody>
          <a:bodyPr>
            <a:normAutofit fontScale="90000"/>
          </a:bodyPr>
          <a:lstStyle/>
          <a:p>
            <a:r>
              <a:rPr lang="en-US" dirty="0"/>
              <a:t>Comments section with removed comments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B56CD231-2E46-0E3E-4D77-0AA0E2596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308" y="124050"/>
            <a:ext cx="5190892" cy="66098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492EF4-5FA8-A872-3BF7-3AFF6EA82B83}"/>
              </a:ext>
            </a:extLst>
          </p:cNvPr>
          <p:cNvSpPr txBox="1"/>
          <p:nvPr/>
        </p:nvSpPr>
        <p:spPr>
          <a:xfrm>
            <a:off x="539999" y="3106055"/>
            <a:ext cx="581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comments are still sent to the user but have their content removed.</a:t>
            </a:r>
          </a:p>
        </p:txBody>
      </p:sp>
    </p:spTree>
    <p:extLst>
      <p:ext uri="{BB962C8B-B14F-4D97-AF65-F5344CB8AC3E}">
        <p14:creationId xmlns:p14="http://schemas.microsoft.com/office/powerpoint/2010/main" val="391652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473B-6030-1AE0-0155-2DC937C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viewAccessLogs</a:t>
            </a:r>
            <a:r>
              <a:rPr lang="en-US" dirty="0"/>
              <a:t> in the admin panel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FE2BC81-9D6F-E956-351F-6F8D83AA8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485" y="2755901"/>
            <a:ext cx="4057650" cy="3505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B6A171-F28B-59E0-1DB9-81510B9E276E}"/>
              </a:ext>
            </a:extLst>
          </p:cNvPr>
          <p:cNvSpPr txBox="1"/>
          <p:nvPr/>
        </p:nvSpPr>
        <p:spPr>
          <a:xfrm>
            <a:off x="676275" y="2905125"/>
            <a:ext cx="6753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starting date defaults to the current date and goes to the current time.</a:t>
            </a:r>
          </a:p>
          <a:p>
            <a:r>
              <a:rPr lang="en-US" dirty="0"/>
              <a:t>If entered as is it will pull up the logs from all dates.</a:t>
            </a:r>
          </a:p>
        </p:txBody>
      </p:sp>
    </p:spTree>
    <p:extLst>
      <p:ext uri="{BB962C8B-B14F-4D97-AF65-F5344CB8AC3E}">
        <p14:creationId xmlns:p14="http://schemas.microsoft.com/office/powerpoint/2010/main" val="29978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3BBA-78A6-C667-D5A7-63F49E1C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viewAccessLogs</a:t>
            </a:r>
            <a:r>
              <a:rPr lang="en-US" dirty="0"/>
              <a:t> with all feedback requested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65251BC6-DEA7-30EA-01D3-24F995747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712" y="1542158"/>
            <a:ext cx="3242288" cy="5033267"/>
          </a:xfrm>
        </p:spPr>
      </p:pic>
    </p:spTree>
    <p:extLst>
      <p:ext uri="{BB962C8B-B14F-4D97-AF65-F5344CB8AC3E}">
        <p14:creationId xmlns:p14="http://schemas.microsoft.com/office/powerpoint/2010/main" val="158251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701F-D72E-CBA3-D767-35193427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viewAccessLogs</a:t>
            </a:r>
            <a:r>
              <a:rPr lang="en-US" dirty="0"/>
              <a:t> of one user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058633B-7C63-6E0C-D044-E4BA59701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9" y="1487832"/>
            <a:ext cx="3846080" cy="5217768"/>
          </a:xfrm>
        </p:spPr>
      </p:pic>
    </p:spTree>
    <p:extLst>
      <p:ext uri="{BB962C8B-B14F-4D97-AF65-F5344CB8AC3E}">
        <p14:creationId xmlns:p14="http://schemas.microsoft.com/office/powerpoint/2010/main" val="366023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74BD-715C-566F-5676-E1FEDEA8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viewAccessLogs</a:t>
            </a:r>
            <a:r>
              <a:rPr lang="en-US" dirty="0"/>
              <a:t> of /login actions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34E9F24-FBA0-8689-172B-E9A27277E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484" y="1472295"/>
            <a:ext cx="3917031" cy="5179392"/>
          </a:xfrm>
        </p:spPr>
      </p:pic>
    </p:spTree>
    <p:extLst>
      <p:ext uri="{BB962C8B-B14F-4D97-AF65-F5344CB8AC3E}">
        <p14:creationId xmlns:p14="http://schemas.microsoft.com/office/powerpoint/2010/main" val="49148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E870-502D-AEEC-7B3F-977F1350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viewAccessLogs</a:t>
            </a:r>
            <a:r>
              <a:rPr lang="en-US" dirty="0"/>
              <a:t> with multiple request types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49715B-D5CA-7767-BC8F-CE9BF86C2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39" y="2352661"/>
            <a:ext cx="4699620" cy="43116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B44717-2220-4A45-B9E7-7DCC755516DA}"/>
              </a:ext>
            </a:extLst>
          </p:cNvPr>
          <p:cNvSpPr txBox="1"/>
          <p:nvPr/>
        </p:nvSpPr>
        <p:spPr>
          <a:xfrm>
            <a:off x="540000" y="3048000"/>
            <a:ext cx="555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this filtering actually works will be further discussed in the backend section.</a:t>
            </a:r>
          </a:p>
        </p:txBody>
      </p:sp>
    </p:spTree>
    <p:extLst>
      <p:ext uri="{BB962C8B-B14F-4D97-AF65-F5344CB8AC3E}">
        <p14:creationId xmlns:p14="http://schemas.microsoft.com/office/powerpoint/2010/main" val="28862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07-2EEC-6320-8E89-E70550B0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Moderator Actions Panel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029CF3C-A117-32BE-B187-579B40213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14" y="4267201"/>
            <a:ext cx="4463622" cy="1961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4F9E12-DD07-7D4C-697A-7BB75655574F}"/>
              </a:ext>
            </a:extLst>
          </p:cNvPr>
          <p:cNvSpPr txBox="1"/>
          <p:nvPr/>
        </p:nvSpPr>
        <p:spPr>
          <a:xfrm>
            <a:off x="209551" y="4267201"/>
            <a:ext cx="630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like with view access logs the moderator actions panel</a:t>
            </a:r>
          </a:p>
          <a:p>
            <a:r>
              <a:rPr lang="en-US" dirty="0"/>
              <a:t>Can be filtered with different options to get a specific moderator or actions of a specific domain.</a:t>
            </a:r>
          </a:p>
        </p:txBody>
      </p:sp>
    </p:spTree>
    <p:extLst>
      <p:ext uri="{BB962C8B-B14F-4D97-AF65-F5344CB8AC3E}">
        <p14:creationId xmlns:p14="http://schemas.microsoft.com/office/powerpoint/2010/main" val="1135731574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232</TotalTime>
  <Words>582</Words>
  <Application>Microsoft Office PowerPoint</Application>
  <PresentationFormat>Widescreen</PresentationFormat>
  <Paragraphs>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Avenir Next LT Pro</vt:lpstr>
      <vt:lpstr>Bell MT</vt:lpstr>
      <vt:lpstr>gg sans</vt:lpstr>
      <vt:lpstr>inherit</vt:lpstr>
      <vt:lpstr>GlowVTI</vt:lpstr>
      <vt:lpstr>Comment Anywhere Week 9 Report</vt:lpstr>
      <vt:lpstr>Changes To The Front End</vt:lpstr>
      <vt:lpstr>Comments section with removed comments</vt:lpstr>
      <vt:lpstr>viewAccessLogs in the admin panel</vt:lpstr>
      <vt:lpstr>viewAccessLogs with all feedback requested</vt:lpstr>
      <vt:lpstr>viewAccessLogs of one user</vt:lpstr>
      <vt:lpstr>viewAccessLogs of /login actions</vt:lpstr>
      <vt:lpstr>viewAccessLogs with multiple request types</vt:lpstr>
      <vt:lpstr>View Moderator Actions Panel</vt:lpstr>
      <vt:lpstr>Changes to the back end</vt:lpstr>
      <vt:lpstr>DomainModeratorController function</vt:lpstr>
      <vt:lpstr>PageManager function</vt:lpstr>
      <vt:lpstr>ModerateComment function</vt:lpstr>
      <vt:lpstr>ModerateComment function</vt:lpstr>
      <vt:lpstr>filters for frontend ViewAccessLogs</vt:lpstr>
      <vt:lpstr>setupRouter function</vt:lpstr>
      <vt:lpstr>LogMiddleware function</vt:lpstr>
      <vt:lpstr>CreateLoggedRequest function</vt:lpstr>
      <vt:lpstr>A closer look at the createLoggedRequest function</vt:lpstr>
      <vt:lpstr>LogUser function</vt:lpstr>
      <vt:lpstr>Things 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Anywhere Week 9 Report</dc:title>
  <dc:creator>Frank J. Bedekovich</dc:creator>
  <cp:lastModifiedBy>Frank J. Bedekovich</cp:lastModifiedBy>
  <cp:revision>3</cp:revision>
  <dcterms:created xsi:type="dcterms:W3CDTF">2023-03-27T02:27:11Z</dcterms:created>
  <dcterms:modified xsi:type="dcterms:W3CDTF">2023-03-27T06:19:38Z</dcterms:modified>
</cp:coreProperties>
</file>