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B1F5F-46E2-4300-67AC-5A3777B12737}" v="1765" dt="2023-01-23T00:12:23.097"/>
    <p1510:client id="{D48717BA-C4EB-45BC-AA30-B0663E4E414A}" v="362" dt="2023-01-22T21:39:18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518" y="704384"/>
            <a:ext cx="8312724" cy="1206192"/>
          </a:xfrm>
        </p:spPr>
        <p:txBody>
          <a:bodyPr>
            <a:noAutofit/>
          </a:bodyPr>
          <a:lstStyle/>
          <a:p>
            <a:r>
              <a:rPr lang="en-US" sz="7200">
                <a:solidFill>
                  <a:srgbClr val="002060"/>
                </a:solidFill>
                <a:latin typeface="Tenorite"/>
                <a:cs typeface="Calibri Light"/>
              </a:rPr>
              <a:t>Comment Anywhere</a:t>
            </a:r>
            <a:endParaRPr lang="en-US" sz="7200">
              <a:latin typeface="Tenorite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597" y="1808550"/>
            <a:ext cx="5092391" cy="5127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latin typeface="Tenorite"/>
                <a:cs typeface="Calibri"/>
              </a:rPr>
              <a:t>Progress Report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747C76C-77AC-42E1-7676-063A0BE0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90" y="2493597"/>
            <a:ext cx="1786053" cy="1795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9CE2AA9-A626-1D81-185E-2E07EFEB9A77}"/>
              </a:ext>
            </a:extLst>
          </p:cNvPr>
          <p:cNvSpPr txBox="1">
            <a:spLocks/>
          </p:cNvSpPr>
          <p:nvPr/>
        </p:nvSpPr>
        <p:spPr>
          <a:xfrm>
            <a:off x="4848186" y="5139047"/>
            <a:ext cx="2485354" cy="12004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enorite"/>
                <a:cs typeface="Calibri"/>
              </a:rPr>
              <a:t>Karl Miller</a:t>
            </a:r>
            <a:endParaRPr lang="en-US" sz="1800" dirty="0">
              <a:latin typeface="Tenorite"/>
            </a:endParaRPr>
          </a:p>
          <a:p>
            <a:r>
              <a:rPr lang="en-US" sz="1800" dirty="0">
                <a:latin typeface="Tenorite"/>
                <a:cs typeface="Calibri"/>
              </a:rPr>
              <a:t>Frank Bedekovich</a:t>
            </a:r>
          </a:p>
          <a:p>
            <a:r>
              <a:rPr lang="en-US" sz="1800" dirty="0">
                <a:latin typeface="Tenorite"/>
                <a:cs typeface="Calibri"/>
              </a:rPr>
              <a:t>Luke Bates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7F29649-D2F3-0061-D3B9-326756FE69A8}"/>
              </a:ext>
            </a:extLst>
          </p:cNvPr>
          <p:cNvSpPr txBox="1">
            <a:spLocks/>
          </p:cNvSpPr>
          <p:nvPr/>
        </p:nvSpPr>
        <p:spPr>
          <a:xfrm>
            <a:off x="3549314" y="4442098"/>
            <a:ext cx="5092391" cy="5127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latin typeface="Tenorite"/>
                <a:cs typeface="Calibri"/>
              </a:rPr>
              <a:t>23 January 2023</a:t>
            </a:r>
            <a:endParaRPr lang="en-US" sz="320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5179" y="397723"/>
            <a:ext cx="3750018" cy="45348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2060"/>
                </a:solidFill>
                <a:latin typeface="Tenorite"/>
                <a:cs typeface="Calibri Light"/>
              </a:rPr>
              <a:t>Comment Anywhere</a:t>
            </a:r>
            <a:endParaRPr lang="en-US" sz="3200">
              <a:latin typeface="Tenorite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914" y="730599"/>
            <a:ext cx="1997929" cy="354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latin typeface="Tenorite"/>
                <a:cs typeface="Calibri"/>
              </a:rPr>
              <a:t>Progress Report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747C76C-77AC-42E1-7676-063A0BE0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38" y="435703"/>
            <a:ext cx="550127" cy="5501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9CE2AA9-A626-1D81-185E-2E07EFEB9A77}"/>
              </a:ext>
            </a:extLst>
          </p:cNvPr>
          <p:cNvSpPr txBox="1">
            <a:spLocks/>
          </p:cNvSpPr>
          <p:nvPr/>
        </p:nvSpPr>
        <p:spPr>
          <a:xfrm>
            <a:off x="564504" y="1595128"/>
            <a:ext cx="11082456" cy="4572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Identify progress prior to the Spring 2023 semester</a:t>
            </a: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Created a Trello Board</a:t>
            </a: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ea typeface="+mn-lt"/>
                <a:cs typeface="+mn-lt"/>
              </a:rPr>
              <a:t>Organized our Discord server</a:t>
            </a: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Failed to create a Student Repo account</a:t>
            </a: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Created a Gantt chart</a:t>
            </a: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Created a webpage with Jekyll</a:t>
            </a: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Created a GitHub repository</a:t>
            </a: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C2F22D-F1B8-700B-9C67-6E8F0A1FB7DC}"/>
              </a:ext>
            </a:extLst>
          </p:cNvPr>
          <p:cNvSpPr txBox="1">
            <a:spLocks/>
          </p:cNvSpPr>
          <p:nvPr/>
        </p:nvSpPr>
        <p:spPr>
          <a:xfrm>
            <a:off x="274844" y="159831"/>
            <a:ext cx="7205658" cy="1108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>
                <a:solidFill>
                  <a:srgbClr val="002060"/>
                </a:solidFill>
                <a:latin typeface="Tenorite"/>
                <a:cs typeface="Calibri Light"/>
              </a:rPr>
              <a:t>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5179" y="397723"/>
            <a:ext cx="3750018" cy="45348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2060"/>
                </a:solidFill>
                <a:latin typeface="Tenorite"/>
                <a:cs typeface="Calibri Light"/>
              </a:rPr>
              <a:t>Comment Anywhere</a:t>
            </a:r>
            <a:endParaRPr lang="en-US" sz="3200">
              <a:latin typeface="Tenorite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914" y="730599"/>
            <a:ext cx="1997929" cy="354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latin typeface="Tenorite"/>
                <a:cs typeface="Calibri"/>
              </a:rPr>
              <a:t>Progress Report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747C76C-77AC-42E1-7676-063A0BE0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38" y="435703"/>
            <a:ext cx="550127" cy="5501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9CE2AA9-A626-1D81-185E-2E07EFEB9A77}"/>
              </a:ext>
            </a:extLst>
          </p:cNvPr>
          <p:cNvSpPr txBox="1">
            <a:spLocks/>
          </p:cNvSpPr>
          <p:nvPr/>
        </p:nvSpPr>
        <p:spPr>
          <a:xfrm>
            <a:off x="564504" y="1595128"/>
            <a:ext cx="11082456" cy="4572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Karl developed a prototype front-end and back-end of Comment Anywhere throughout the Fall 2022 semester.</a:t>
            </a:r>
            <a:br>
              <a:rPr lang="en-US" dirty="0">
                <a:latin typeface="Tenorite"/>
                <a:cs typeface="Calibri"/>
              </a:rPr>
            </a:br>
            <a:endParaRPr lang="en-US" dirty="0">
              <a:latin typeface="Tenorite"/>
              <a:cs typeface="Calibri"/>
            </a:endParaRPr>
          </a:p>
          <a:p>
            <a:pPr marL="800100" lvl="1" algn="l">
              <a:buChar char="•"/>
            </a:pPr>
            <a:r>
              <a:rPr lang="en-US" dirty="0">
                <a:latin typeface="Tenorite"/>
                <a:cs typeface="Calibri"/>
              </a:rPr>
              <a:t>   Proved to be an incredibly useful resource for understanding our project goals.</a:t>
            </a:r>
            <a:br>
              <a:rPr lang="en-US" dirty="0">
                <a:latin typeface="Tenorite"/>
                <a:cs typeface="Calibri"/>
              </a:rPr>
            </a:b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We will be using the TypeScript and Golang programming languages.</a:t>
            </a:r>
            <a:br>
              <a:rPr lang="en-US" dirty="0">
                <a:latin typeface="Tenorite"/>
                <a:cs typeface="Calibri"/>
              </a:rPr>
            </a:b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Luke created the Implementation repository for the Comment Anywhere GitHub organization.</a:t>
            </a:r>
          </a:p>
          <a:p>
            <a:pPr marL="342900" indent="-342900" algn="l">
              <a:buChar char="•"/>
            </a:pP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C2F22D-F1B8-700B-9C67-6E8F0A1FB7DC}"/>
              </a:ext>
            </a:extLst>
          </p:cNvPr>
          <p:cNvSpPr txBox="1">
            <a:spLocks/>
          </p:cNvSpPr>
          <p:nvPr/>
        </p:nvSpPr>
        <p:spPr>
          <a:xfrm>
            <a:off x="274844" y="159831"/>
            <a:ext cx="7205658" cy="1108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rgbClr val="002060"/>
                </a:solidFill>
                <a:latin typeface="Tenorite"/>
                <a:cs typeface="Calibri Light"/>
              </a:rPr>
              <a:t>Prior Progress</a:t>
            </a:r>
          </a:p>
        </p:txBody>
      </p:sp>
    </p:spTree>
    <p:extLst>
      <p:ext uri="{BB962C8B-B14F-4D97-AF65-F5344CB8AC3E}">
        <p14:creationId xmlns:p14="http://schemas.microsoft.com/office/powerpoint/2010/main" val="350202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5179" y="397723"/>
            <a:ext cx="3750018" cy="45348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2060"/>
                </a:solidFill>
                <a:latin typeface="Tenorite"/>
                <a:cs typeface="Calibri Light"/>
              </a:rPr>
              <a:t>Comment Anywhere</a:t>
            </a:r>
            <a:endParaRPr lang="en-US" sz="3200">
              <a:latin typeface="Tenorite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914" y="730599"/>
            <a:ext cx="1997929" cy="354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latin typeface="Tenorite"/>
                <a:cs typeface="Calibri"/>
              </a:rPr>
              <a:t>Progress Report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747C76C-77AC-42E1-7676-063A0BE0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38" y="435703"/>
            <a:ext cx="550127" cy="5501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9CE2AA9-A626-1D81-185E-2E07EFEB9A77}"/>
              </a:ext>
            </a:extLst>
          </p:cNvPr>
          <p:cNvSpPr txBox="1">
            <a:spLocks/>
          </p:cNvSpPr>
          <p:nvPr/>
        </p:nvSpPr>
        <p:spPr>
          <a:xfrm>
            <a:off x="564504" y="1595128"/>
            <a:ext cx="11082456" cy="4572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Trello Board is a service that allows a team to manage goals and progress in an intuitive way.</a:t>
            </a: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On January 18, Karl set up a Trello Board instance.</a:t>
            </a: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C2F22D-F1B8-700B-9C67-6E8F0A1FB7DC}"/>
              </a:ext>
            </a:extLst>
          </p:cNvPr>
          <p:cNvSpPr txBox="1">
            <a:spLocks/>
          </p:cNvSpPr>
          <p:nvPr/>
        </p:nvSpPr>
        <p:spPr>
          <a:xfrm>
            <a:off x="274844" y="159831"/>
            <a:ext cx="7205658" cy="1108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rgbClr val="002060"/>
                </a:solidFill>
                <a:latin typeface="Tenorite"/>
                <a:cs typeface="Calibri Light"/>
              </a:rPr>
              <a:t>Trello Board</a:t>
            </a:r>
            <a:endParaRPr lang="en-US" dirty="0"/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89DF39-5F78-A077-C778-FBB15E73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0" y="3329281"/>
            <a:ext cx="6299200" cy="2871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34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5179" y="397723"/>
            <a:ext cx="3750018" cy="45348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2060"/>
                </a:solidFill>
                <a:latin typeface="Tenorite"/>
                <a:cs typeface="Calibri Light"/>
              </a:rPr>
              <a:t>Comment Anywhere</a:t>
            </a:r>
            <a:endParaRPr lang="en-US" sz="3200">
              <a:latin typeface="Tenorite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914" y="730599"/>
            <a:ext cx="1997929" cy="354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latin typeface="Tenorite"/>
                <a:cs typeface="Calibri"/>
              </a:rPr>
              <a:t>Progress Report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747C76C-77AC-42E1-7676-063A0BE0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38" y="435703"/>
            <a:ext cx="550127" cy="5501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9CE2AA9-A626-1D81-185E-2E07EFEB9A77}"/>
              </a:ext>
            </a:extLst>
          </p:cNvPr>
          <p:cNvSpPr txBox="1">
            <a:spLocks/>
          </p:cNvSpPr>
          <p:nvPr/>
        </p:nvSpPr>
        <p:spPr>
          <a:xfrm>
            <a:off x="564504" y="1595128"/>
            <a:ext cx="11082456" cy="4572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A Discord server was set up as our primary means of communication.</a:t>
            </a: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We organized different channels for different topics.</a:t>
            </a: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C2F22D-F1B8-700B-9C67-6E8F0A1FB7DC}"/>
              </a:ext>
            </a:extLst>
          </p:cNvPr>
          <p:cNvSpPr txBox="1">
            <a:spLocks/>
          </p:cNvSpPr>
          <p:nvPr/>
        </p:nvSpPr>
        <p:spPr>
          <a:xfrm>
            <a:off x="274844" y="159831"/>
            <a:ext cx="7205658" cy="1108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rgbClr val="002060"/>
                </a:solidFill>
                <a:latin typeface="Tenorite"/>
                <a:cs typeface="Calibri Light"/>
              </a:rPr>
              <a:t>Discord Server</a:t>
            </a:r>
            <a:endParaRPr lang="en-US" dirty="0"/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21971A-9199-359A-7070-3FFA05910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135" y="3260125"/>
            <a:ext cx="3771900" cy="2583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5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5179" y="397723"/>
            <a:ext cx="3750018" cy="45348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2060"/>
                </a:solidFill>
                <a:latin typeface="Tenorite"/>
                <a:cs typeface="Calibri Light"/>
              </a:rPr>
              <a:t>Comment Anywhere</a:t>
            </a:r>
            <a:endParaRPr lang="en-US" sz="3200">
              <a:latin typeface="Tenorite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914" y="730599"/>
            <a:ext cx="1997929" cy="354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latin typeface="Tenorite"/>
                <a:cs typeface="Calibri"/>
              </a:rPr>
              <a:t>Progress Report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747C76C-77AC-42E1-7676-063A0BE0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38" y="435703"/>
            <a:ext cx="550127" cy="5501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9CE2AA9-A626-1D81-185E-2E07EFEB9A77}"/>
              </a:ext>
            </a:extLst>
          </p:cNvPr>
          <p:cNvSpPr txBox="1">
            <a:spLocks/>
          </p:cNvSpPr>
          <p:nvPr/>
        </p:nvSpPr>
        <p:spPr>
          <a:xfrm>
            <a:off x="564504" y="1595128"/>
            <a:ext cx="11082456" cy="4572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On January 18, Luke attempted to create a Student Repo account.</a:t>
            </a:r>
            <a:br>
              <a:rPr lang="en-US" dirty="0">
                <a:latin typeface="Tenorite"/>
                <a:cs typeface="Calibri"/>
              </a:rPr>
            </a:b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Unfortunately, the account could not be created, as the conformation email failed to send.</a:t>
            </a:r>
            <a:br>
              <a:rPr lang="en-US" dirty="0">
                <a:latin typeface="Tenorite"/>
                <a:cs typeface="Calibri"/>
              </a:rPr>
            </a:b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This issue was later confirmed by Karl, as his attempt to create an account failed as well.</a:t>
            </a: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C2F22D-F1B8-700B-9C67-6E8F0A1FB7DC}"/>
              </a:ext>
            </a:extLst>
          </p:cNvPr>
          <p:cNvSpPr txBox="1">
            <a:spLocks/>
          </p:cNvSpPr>
          <p:nvPr/>
        </p:nvSpPr>
        <p:spPr>
          <a:xfrm>
            <a:off x="274844" y="159831"/>
            <a:ext cx="7205658" cy="1108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rgbClr val="002060"/>
                </a:solidFill>
                <a:latin typeface="Tenorite"/>
                <a:cs typeface="Calibri Light"/>
              </a:rPr>
              <a:t>Student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4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5179" y="397723"/>
            <a:ext cx="3750018" cy="45348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2060"/>
                </a:solidFill>
                <a:latin typeface="Tenorite"/>
                <a:cs typeface="Calibri Light"/>
              </a:rPr>
              <a:t>Comment Anywhere</a:t>
            </a:r>
            <a:endParaRPr lang="en-US" sz="3200">
              <a:latin typeface="Tenorite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914" y="730599"/>
            <a:ext cx="1997929" cy="354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latin typeface="Tenorite"/>
                <a:cs typeface="Calibri"/>
              </a:rPr>
              <a:t>Progress Report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747C76C-77AC-42E1-7676-063A0BE0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38" y="435703"/>
            <a:ext cx="550127" cy="5501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9CE2AA9-A626-1D81-185E-2E07EFEB9A77}"/>
              </a:ext>
            </a:extLst>
          </p:cNvPr>
          <p:cNvSpPr txBox="1">
            <a:spLocks/>
          </p:cNvSpPr>
          <p:nvPr/>
        </p:nvSpPr>
        <p:spPr>
          <a:xfrm>
            <a:off x="564504" y="1595128"/>
            <a:ext cx="11082456" cy="4572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On January 20, Frank finished creating the Gantt chart.</a:t>
            </a:r>
            <a:endParaRPr lang="en-US" dirty="0"/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C2F22D-F1B8-700B-9C67-6E8F0A1FB7DC}"/>
              </a:ext>
            </a:extLst>
          </p:cNvPr>
          <p:cNvSpPr txBox="1">
            <a:spLocks/>
          </p:cNvSpPr>
          <p:nvPr/>
        </p:nvSpPr>
        <p:spPr>
          <a:xfrm>
            <a:off x="274844" y="159831"/>
            <a:ext cx="7205658" cy="1108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rgbClr val="002060"/>
                </a:solidFill>
                <a:latin typeface="Tenorite"/>
                <a:cs typeface="Calibri Light"/>
              </a:rPr>
              <a:t>Gantt Chart</a:t>
            </a:r>
            <a:endParaRPr lang="en-US" dirty="0"/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C9C2C91-C074-7F22-AEA1-A5AC92F75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5" y="2172799"/>
            <a:ext cx="11355235" cy="428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366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5179" y="397723"/>
            <a:ext cx="3750018" cy="45348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2060"/>
                </a:solidFill>
                <a:latin typeface="Tenorite"/>
                <a:cs typeface="Calibri Light"/>
              </a:rPr>
              <a:t>Comment Anywhere</a:t>
            </a:r>
            <a:endParaRPr lang="en-US" sz="3200">
              <a:latin typeface="Tenorite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914" y="730599"/>
            <a:ext cx="1997929" cy="354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latin typeface="Tenorite"/>
                <a:cs typeface="Calibri"/>
              </a:rPr>
              <a:t>Progress Report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747C76C-77AC-42E1-7676-063A0BE0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38" y="435703"/>
            <a:ext cx="550127" cy="5501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9CE2AA9-A626-1D81-185E-2E07EFEB9A77}"/>
              </a:ext>
            </a:extLst>
          </p:cNvPr>
          <p:cNvSpPr txBox="1">
            <a:spLocks/>
          </p:cNvSpPr>
          <p:nvPr/>
        </p:nvSpPr>
        <p:spPr>
          <a:xfrm>
            <a:off x="564504" y="1595128"/>
            <a:ext cx="11082456" cy="4572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Karl introduced a technology named Jekyll: a tool that generates a static webpage from a series of Markdown files, and properly organizes these files into separate tabs.</a:t>
            </a:r>
            <a:br>
              <a:rPr lang="en-US" dirty="0"/>
            </a:b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Allows for a global theme, which eliminates the time and effort needed to manually code a style.</a:t>
            </a: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C2F22D-F1B8-700B-9C67-6E8F0A1FB7DC}"/>
              </a:ext>
            </a:extLst>
          </p:cNvPr>
          <p:cNvSpPr txBox="1">
            <a:spLocks/>
          </p:cNvSpPr>
          <p:nvPr/>
        </p:nvSpPr>
        <p:spPr>
          <a:xfrm>
            <a:off x="274844" y="159831"/>
            <a:ext cx="7205658" cy="1108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rgbClr val="002060"/>
                </a:solidFill>
                <a:latin typeface="Tenorite"/>
                <a:cs typeface="Calibri Light"/>
              </a:rPr>
              <a:t>Jekyll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5179" y="397723"/>
            <a:ext cx="3750018" cy="45348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2060"/>
                </a:solidFill>
                <a:latin typeface="Tenorite"/>
                <a:cs typeface="Calibri Light"/>
              </a:rPr>
              <a:t>Comment Anywhere</a:t>
            </a:r>
            <a:endParaRPr lang="en-US" sz="3200">
              <a:latin typeface="Tenorite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914" y="730599"/>
            <a:ext cx="1997929" cy="354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latin typeface="Tenorite"/>
                <a:cs typeface="Calibri"/>
              </a:rPr>
              <a:t>Progress Report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747C76C-77AC-42E1-7676-063A0BE0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38" y="435703"/>
            <a:ext cx="550127" cy="5501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9CE2AA9-A626-1D81-185E-2E07EFEB9A77}"/>
              </a:ext>
            </a:extLst>
          </p:cNvPr>
          <p:cNvSpPr txBox="1">
            <a:spLocks/>
          </p:cNvSpPr>
          <p:nvPr/>
        </p:nvSpPr>
        <p:spPr>
          <a:xfrm>
            <a:off x="564504" y="1595128"/>
            <a:ext cx="11082456" cy="4572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Hosts the repositories for the implementation phase and static website.</a:t>
            </a:r>
            <a:br>
              <a:rPr lang="en-US" dirty="0">
                <a:latin typeface="Tenorite"/>
                <a:cs typeface="Calibri"/>
              </a:rPr>
            </a:b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enorite"/>
                <a:cs typeface="Calibri"/>
              </a:rPr>
              <a:t>Karl provided a helpful set of instructions detailing the process of making posts to the static webpage, available in the Readme.</a:t>
            </a:r>
            <a:br>
              <a:rPr lang="en-US" dirty="0">
                <a:latin typeface="Tenorite"/>
                <a:cs typeface="Calibri"/>
              </a:rPr>
            </a:b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 dirty="0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  <a:p>
            <a:pPr marL="342900" indent="-342900" algn="l">
              <a:buChar char="•"/>
            </a:pPr>
            <a:endParaRPr lang="en-US">
              <a:latin typeface="Tenorite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C2F22D-F1B8-700B-9C67-6E8F0A1FB7DC}"/>
              </a:ext>
            </a:extLst>
          </p:cNvPr>
          <p:cNvSpPr txBox="1">
            <a:spLocks/>
          </p:cNvSpPr>
          <p:nvPr/>
        </p:nvSpPr>
        <p:spPr>
          <a:xfrm>
            <a:off x="274844" y="159831"/>
            <a:ext cx="7205658" cy="1108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rgbClr val="002060"/>
                </a:solidFill>
                <a:latin typeface="Tenorite"/>
                <a:cs typeface="Calibri Light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Comment Anywhere</vt:lpstr>
      <vt:lpstr>Comment Anywhere</vt:lpstr>
      <vt:lpstr>Comment Anywhere</vt:lpstr>
      <vt:lpstr>Comment Anywhere</vt:lpstr>
      <vt:lpstr>Comment Anywhere</vt:lpstr>
      <vt:lpstr>Comment Anywhere</vt:lpstr>
      <vt:lpstr>Comment Anywhere</vt:lpstr>
      <vt:lpstr>Comment Anywhere</vt:lpstr>
      <vt:lpstr>Comment Anywhere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221</cp:revision>
  <dcterms:created xsi:type="dcterms:W3CDTF">2023-01-22T20:12:24Z</dcterms:created>
  <dcterms:modified xsi:type="dcterms:W3CDTF">2023-01-23T00:35:13Z</dcterms:modified>
</cp:coreProperties>
</file>