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E427-AC3E-4EAB-B4C5-5ABB2B77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E82A6-214E-4FED-B75E-8671BA25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C711-684D-4EE1-B0FD-D6352604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B77C-401E-4646-BB4B-DD895B43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692E-9432-45AA-8239-2FE9877B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6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EB2A-75C3-410D-AA84-C2D874B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81DD-97EA-4A48-AB18-F730E7F79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F248-EA37-4223-98D1-50DDD7AC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2339-0563-4721-8037-90833EA5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1A23-F95C-4BA6-A526-91249BE1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5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8DCE2-BF23-4568-9ED3-7F2512B6E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9753-A8A9-4CF1-9128-E0CFEC7E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24F1-B675-4E62-AE0A-C3F0383C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4307-F3F9-40E1-92FF-934F6D84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787E-97F6-443C-A0A4-B76379AC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7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FC62-47D2-42B0-8887-FD82AEDA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247-1D69-4292-86CA-38A8E1F8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3678-4286-4836-BFAF-5E4080CB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C19A-5C03-408C-82E2-3E7E5963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63AD-CDF0-4AF4-843A-BD3801F5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4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88C3-EE13-4C38-AE04-ED289054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2361-96B9-48F2-8232-F7ED5A7B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23E0-2F71-4EB4-AA91-24313A77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9785-7E0A-49E3-9385-C3E2A0E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D24C-7038-41C1-A078-C46A088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04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CE58-9F5A-4D39-ACD4-08691339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FAA1-DAFC-47C4-8200-163EFEC5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DCBD6-5EED-4DA9-A9F9-56C15299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9D0BA-660B-413B-9EB5-01FCEA3E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805A-00FF-4C88-88BD-46F9E033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C2541-BA9E-42DA-94B0-A3569D7C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2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3BD-B460-437C-A2CA-91E9AA5A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83D9-1A5F-4363-B7C8-25CA7FCE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1B89A-4F4F-470B-B17E-98B3C0A3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940E-0414-4854-BDFA-721968CF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5501-E6F2-44D2-8C79-6541D386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395EF-36D7-49DB-A9CD-0B2A4D8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26ABA-CC41-4750-845F-BF621F82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0778C-DE83-41A8-8E86-7A831F8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61B2-B05B-4CF9-9431-5AE11EF8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53D52-93F4-4340-8038-54FBC40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AC9C-D057-435D-8C38-BD263E64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744A-2770-4AAB-98F6-67052014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9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E2672-9C49-4C2A-80E0-BFC16AA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259A1-B4F8-4903-8D77-2E723435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45E4-5448-433D-B010-56EF2542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8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1803-E5E3-427B-B413-F3722976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7769-42AB-4593-8C9C-A6DDCF279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D180E-EDAE-4F75-AF01-971A6430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A4C0-8662-43FA-A195-BE73C2D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7AA6-7692-43A9-9F62-C53301FF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9F87-5612-435B-8400-38B6519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6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18B8-CE35-42C1-ABDD-48B21B29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469FD-64D5-451E-B410-A0CA7F54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F67D-B517-4886-90FE-ADD37221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89C-93C4-4812-8505-035444F0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63340-B503-4C0D-95D8-0C96AADB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0FA9-AF19-47DC-840F-97B62CF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3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52838-5EA9-45AA-8FDB-41E6F2B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77DF-88C1-4500-A786-953B8FAC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25D6-06BD-44AD-AE66-85C70C04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AC42-CFE3-4CC9-B5EA-C5F1346E6089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5FC1-F9B2-403D-80E3-C7426CF5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1632-2696-4BB1-AAF1-F882EB996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6782-4044-4875-89F3-2F913BAF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3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220-48DC-4333-8D12-FE8EBED4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Commerce Case Study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886A-97C9-4676-852B-FDD44701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Rio Bastian </a:t>
            </a:r>
          </a:p>
          <a:p>
            <a:r>
              <a:rPr lang="en-US" dirty="0"/>
              <a:t>10/2021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59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(1/8)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7C2EA-8769-4333-A9D0-F2442656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163"/>
            <a:ext cx="9495269" cy="4351338"/>
          </a:xfrm>
        </p:spPr>
      </p:pic>
    </p:spTree>
    <p:extLst>
      <p:ext uri="{BB962C8B-B14F-4D97-AF65-F5344CB8AC3E}">
        <p14:creationId xmlns:p14="http://schemas.microsoft.com/office/powerpoint/2010/main" val="21857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Relationship (2/8)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3DF01-B1E0-4CCC-9042-BBDF6CCD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21" y="1499156"/>
            <a:ext cx="6342992" cy="46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</a:t>
            </a:r>
            <a:r>
              <a:rPr lang="en-US" dirty="0" err="1"/>
              <a:t>tobe</a:t>
            </a:r>
            <a:r>
              <a:rPr lang="en-US" dirty="0"/>
              <a:t>) (3/8)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5F85-B1E6-4BD7-99BB-F2217DF6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Merge Development branch into Master</a:t>
            </a:r>
          </a:p>
          <a:p>
            <a:pPr marL="539750" indent="0">
              <a:buNone/>
            </a:pPr>
            <a:r>
              <a:rPr lang="en-US" dirty="0"/>
              <a:t>It will be automatically trigger build and push Image to Docker Repository.</a:t>
            </a:r>
          </a:p>
          <a:p>
            <a:pPr marL="53975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Do Tagging on Branch</a:t>
            </a:r>
          </a:p>
          <a:p>
            <a:pPr marL="539750" indent="0">
              <a:buNone/>
            </a:pPr>
            <a:r>
              <a:rPr lang="en-US" dirty="0"/>
              <a:t>It will be automatically trigger pull Image from Docker and deploy to the server.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4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(4/8)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9CDC8-384B-4029-A95A-EA8463FB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76" y="2497686"/>
            <a:ext cx="9396248" cy="17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(5/8)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BAA87-FFB3-4FA3-9F5D-B20DEAA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06" y="1601441"/>
            <a:ext cx="8484816" cy="49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(6/8)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938-47CA-46BE-8779-7104BDB3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  <a:p>
            <a:pPr lvl="1"/>
            <a:r>
              <a:rPr lang="en-US" sz="3200" dirty="0"/>
              <a:t>No need to Setup PCI DSS Standard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Cons</a:t>
            </a:r>
          </a:p>
          <a:p>
            <a:pPr lvl="1"/>
            <a:r>
              <a:rPr lang="en-US" sz="3200" dirty="0"/>
              <a:t>User Experience is depend on Payment Provider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838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#2 (7/8)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03FD-7A27-4A26-A484-02F5D0ED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84" y="1601441"/>
            <a:ext cx="7629916" cy="48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3F7-9592-4187-8F43-1EF34A6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Payment #1 (8/8)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938-47CA-46BE-8779-7104BDB3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  <a:p>
            <a:pPr lvl="1"/>
            <a:r>
              <a:rPr lang="en-US" sz="3200" dirty="0"/>
              <a:t>No Dependencies in User Experience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Cons</a:t>
            </a:r>
          </a:p>
          <a:p>
            <a:pPr lvl="1"/>
            <a:r>
              <a:rPr lang="en-US" sz="3200" dirty="0"/>
              <a:t>Need to setup PCI DSS Standard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2181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Commerce Case Study</vt:lpstr>
      <vt:lpstr>Architecture (1/8)</vt:lpstr>
      <vt:lpstr>Service Relationship (2/8)</vt:lpstr>
      <vt:lpstr>Deployment (tobe) (3/8)</vt:lpstr>
      <vt:lpstr>User (4/8) </vt:lpstr>
      <vt:lpstr>Order and Payment #1 (5/8) </vt:lpstr>
      <vt:lpstr>Order and Payment #1 (6/8) </vt:lpstr>
      <vt:lpstr>Order and Payment #2 (7/8) </vt:lpstr>
      <vt:lpstr>Order and Payment #1 (8/8)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Case Study</dc:title>
  <dc:creator>Rio Bastian</dc:creator>
  <cp:lastModifiedBy>Rio Bastian</cp:lastModifiedBy>
  <cp:revision>3</cp:revision>
  <dcterms:created xsi:type="dcterms:W3CDTF">2021-10-10T15:58:57Z</dcterms:created>
  <dcterms:modified xsi:type="dcterms:W3CDTF">2021-10-10T16:10:19Z</dcterms:modified>
</cp:coreProperties>
</file>