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1" r:id="rId4"/>
    <p:sldId id="262" r:id="rId5"/>
    <p:sldId id="263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17F-A198-4D0B-923D-8F7C51F5BEB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C3F4-D800-4580-A0B6-8C76FBDBD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population dynamics equations for HER and 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7CC90-1920-424E-B0B2-1F8F5058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949085"/>
            <a:ext cx="7543800" cy="1876530"/>
          </a:xfrm>
        </p:spPr>
        <p:txBody>
          <a:bodyPr/>
          <a:lstStyle/>
          <a:p>
            <a:r>
              <a:rPr lang="en-US" dirty="0"/>
              <a:t>Jane Sullivan</a:t>
            </a:r>
          </a:p>
        </p:txBody>
      </p:sp>
    </p:spTree>
    <p:extLst>
      <p:ext uri="{BB962C8B-B14F-4D97-AF65-F5344CB8AC3E}">
        <p14:creationId xmlns:p14="http://schemas.microsoft.com/office/powerpoint/2010/main" val="183623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Natural mortality/survival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77265-3084-408B-9FBD-02598482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866899"/>
            <a:ext cx="4572000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1ADE4-5D06-4095-8B9C-8947985E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4585274"/>
            <a:ext cx="674370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266375" y="1981199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Separate/independent M estimated for each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7406642" y="5253037"/>
            <a:ext cx="2339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M with deviations for each time block. Deviations are assumed lognormally distributed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0C3C3-40CF-4BE2-AB16-1B981B000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2" y="6736911"/>
            <a:ext cx="6505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1" y="3468885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1" y="1044176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05019-96D8-4F7B-A59A-AAD9E9523421}"/>
              </a:ext>
            </a:extLst>
          </p:cNvPr>
          <p:cNvSpPr txBox="1"/>
          <p:nvPr/>
        </p:nvSpPr>
        <p:spPr>
          <a:xfrm>
            <a:off x="6236016" y="1568051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20891-1029-48BD-B517-EB0AB1B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4" y="6689460"/>
            <a:ext cx="542925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2D3E-809E-46C9-91ED-2B386A1D3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4" y="3981382"/>
            <a:ext cx="6667500" cy="258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E5101-AEAD-46A2-957C-90C5D4BE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" y="1557039"/>
            <a:ext cx="5572125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24E527-9378-4361-8CAF-8015587F2EFA}"/>
              </a:ext>
            </a:extLst>
          </p:cNvPr>
          <p:cNvSpPr txBox="1"/>
          <p:nvPr/>
        </p:nvSpPr>
        <p:spPr>
          <a:xfrm>
            <a:off x="7241860" y="3981382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a50/a95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242275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194330"/>
            <a:ext cx="8675370" cy="795865"/>
          </a:xfrm>
        </p:spPr>
        <p:txBody>
          <a:bodyPr/>
          <a:lstStyle/>
          <a:p>
            <a:r>
              <a:rPr lang="en-US" dirty="0"/>
              <a:t>Selectivity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1" y="4419240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990195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266375" y="1438827"/>
            <a:ext cx="2609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to 1 by dividing by max (not differentiable)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67F07-95E7-4A1F-B717-E78DCB58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444034"/>
            <a:ext cx="4574858" cy="2783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76DB9-5582-47F3-AA77-54C1BF54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4867872"/>
            <a:ext cx="4812035" cy="1510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50F56-8B7B-4C60-B13F-3C235793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" y="6513005"/>
            <a:ext cx="4574858" cy="845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3F9EF6-35EB-4524-85A2-7E0729B26AD2}"/>
              </a:ext>
            </a:extLst>
          </p:cNvPr>
          <p:cNvSpPr txBox="1"/>
          <p:nvPr/>
        </p:nvSpPr>
        <p:spPr>
          <a:xfrm>
            <a:off x="5553074" y="4867872"/>
            <a:ext cx="2609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by taking difference of log selectivity and log mean selectivity (differentiable). Estimate in log space to keep values positive.</a:t>
            </a:r>
          </a:p>
        </p:txBody>
      </p:sp>
    </p:spTree>
    <p:extLst>
      <p:ext uri="{BB962C8B-B14F-4D97-AF65-F5344CB8AC3E}">
        <p14:creationId xmlns:p14="http://schemas.microsoft.com/office/powerpoint/2010/main" val="5229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194330"/>
            <a:ext cx="8675370" cy="795865"/>
          </a:xfrm>
        </p:spPr>
        <p:txBody>
          <a:bodyPr/>
          <a:lstStyle/>
          <a:p>
            <a:r>
              <a:rPr lang="en-US" dirty="0"/>
              <a:t>Selectivity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1" y="4419240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990195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266375" y="1438827"/>
            <a:ext cx="2609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to 1 by dividing by max (not differentiable)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67F07-95E7-4A1F-B717-E78DCB58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444034"/>
            <a:ext cx="4574858" cy="2783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76DB9-5582-47F3-AA77-54C1BF54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4867872"/>
            <a:ext cx="4812035" cy="1510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50F56-8B7B-4C60-B13F-3C235793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" y="6513005"/>
            <a:ext cx="4574858" cy="845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3F9EF6-35EB-4524-85A2-7E0729B26AD2}"/>
              </a:ext>
            </a:extLst>
          </p:cNvPr>
          <p:cNvSpPr txBox="1"/>
          <p:nvPr/>
        </p:nvSpPr>
        <p:spPr>
          <a:xfrm>
            <a:off x="5553074" y="4867872"/>
            <a:ext cx="2609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by taking difference of log selectivity and log mean selectivity (differentiable). Estimate in log space to keep values positive.</a:t>
            </a:r>
          </a:p>
        </p:txBody>
      </p:sp>
    </p:spTree>
    <p:extLst>
      <p:ext uri="{BB962C8B-B14F-4D97-AF65-F5344CB8AC3E}">
        <p14:creationId xmlns:p14="http://schemas.microsoft.com/office/powerpoint/2010/main" val="205230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155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Comparing population dynamics equations for HER and LS</vt:lpstr>
      <vt:lpstr>Natural mortality/survival</vt:lpstr>
      <vt:lpstr>Maturity</vt:lpstr>
      <vt:lpstr>Selectivity</vt:lpstr>
      <vt:lpstr>Selectivity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population dynamics equations for HER and LS</dc:title>
  <dc:creator>Jane Sulllivan</dc:creator>
  <cp:lastModifiedBy>Jane Sulllivan</cp:lastModifiedBy>
  <cp:revision>7</cp:revision>
  <dcterms:created xsi:type="dcterms:W3CDTF">2019-06-19T19:01:07Z</dcterms:created>
  <dcterms:modified xsi:type="dcterms:W3CDTF">2019-06-19T23:52:38Z</dcterms:modified>
</cp:coreProperties>
</file>