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3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CD01C-B56F-498D-8C6E-95EB8CC338E2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42CDE-744E-41CB-8D3B-A0F4D9883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96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42CDE-744E-41CB-8D3B-A0F4D98833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14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5-year-olds were 4-7% of the 2021 return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42CDE-744E-41CB-8D3B-A0F4D98833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6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ages 3, 4, and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5-year-olds were 6-13% of brood year 2016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42CDE-744E-41CB-8D3B-A0F4D98833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61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 Gastineau channel BY17 chum to be 8% age 5,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42CDE-744E-41CB-8D3B-A0F4D98833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01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6C90-1B46-407F-BA1D-B92D501FB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E7F60-DBC1-4FB3-8C7C-6ED8F2DD7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C9501-61F0-4007-8C86-CB7119F92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5A95-8D5B-412D-B26C-6C7DB0DA4702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566E5-1659-4397-B1A1-39E89503E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D88D2-E640-4CFA-98FA-0CBA2CC51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FBDEE-A278-4738-8F46-80663B8E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6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66D77-0EBA-4ED4-873D-BA97FD250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AF6C0-2D7E-42E3-A170-AFB8D7B22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6238-DCB5-464C-A62F-E6826AE6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5A95-8D5B-412D-B26C-6C7DB0DA4702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0F4DF-C77B-4EA9-9AA7-36655F69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2EF67-673F-4B5C-8794-C9A8150EC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FBDEE-A278-4738-8F46-80663B8E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6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1489E5-06EB-4C1B-9FB1-8A278C0E1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E14E8-1DD2-45D5-95E7-A682981AB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A1C6D-1EA0-4A78-84F7-2DEA44E0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5A95-8D5B-412D-B26C-6C7DB0DA4702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609A1-0E9F-43CD-B899-1BF7FEAE7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4D1B0-D909-4BB2-A238-583F07A1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FBDEE-A278-4738-8F46-80663B8E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3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D86B-125C-4758-A706-758901F1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36CAE-F3C3-4683-A2C7-AEC9C253D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B28F1-572E-4041-A5A2-A7F7E5EEE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5A95-8D5B-412D-B26C-6C7DB0DA4702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4EB18-97E6-4059-9D32-2FE7AD14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7D5EF-4042-495E-B5FB-2CF01614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FBDEE-A278-4738-8F46-80663B8E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1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1F49A-31F2-4E94-BD36-ED58BA58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30100-FFD4-4815-BCE0-580687107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0DD3C-6D53-4132-8CC6-B11CC1973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5A95-8D5B-412D-B26C-6C7DB0DA4702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390F-F9A1-48ED-ABF8-CC7715A4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7219D-058E-4D22-B8F9-98174D21E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FBDEE-A278-4738-8F46-80663B8E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CA33-2A89-4BFA-8A2D-765E998F7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89F90-5E52-46F6-8DEE-2E55A46B0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5E033-03EB-454B-A3A9-610C53751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65398-5556-4543-A511-321BBBD1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5A95-8D5B-412D-B26C-6C7DB0DA4702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246D3-CD99-41E9-A8E6-91CDA8B7E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C73C7-B870-42E2-B571-26AD9C67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FBDEE-A278-4738-8F46-80663B8E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1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D3278-2522-4269-B95F-3942BBB3C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53D32-7899-40C4-BB33-5D72865CB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C0F9F-8872-45CB-A872-419F97CED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194BA-ABEC-43A6-8211-883E485FA4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E03B83-47AB-4B0F-A596-CCAC874B1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0CCDB8-928F-4A75-AFF0-0CD87DD7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5A95-8D5B-412D-B26C-6C7DB0DA4702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E377AD-CD41-48E6-9F74-93C81442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511C1A-6A4C-4505-A556-0F4A5450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FBDEE-A278-4738-8F46-80663B8E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1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4E1D-4C34-4C1A-86EF-133F8B43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2369DF-A097-423C-A654-CFF59FC2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5A95-8D5B-412D-B26C-6C7DB0DA4702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48E91-4505-401E-8FF9-9B60C9AF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8AD4D-BE08-4099-9D5E-E293FDAE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FBDEE-A278-4738-8F46-80663B8E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69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E8C432-F6B8-4BF8-9627-0EB8353C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5A95-8D5B-412D-B26C-6C7DB0DA4702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2CDFA-BCE1-4C57-B643-588DC9B0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A42B9-E06A-4F0F-8679-95B36C2B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FBDEE-A278-4738-8F46-80663B8E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6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16E76-7FA8-4706-BDD8-84173E963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22407-328B-43FE-A3B9-C4BE19770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AB517-CED1-4559-9DEC-AB8C0CE36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0CA13-6069-482F-BC39-A24F65F2F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5A95-8D5B-412D-B26C-6C7DB0DA4702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C6E13-800E-4D3C-8D6C-B8C6559C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19F9A-1EA3-4CD1-AA34-BA96D7F38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FBDEE-A278-4738-8F46-80663B8E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3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99C5-0FA7-4EDD-8AFF-EFE8D40A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EF29C-9C14-48ED-8314-1755F3761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FDDF5-14FC-4FAB-96BD-A9EB9E8D2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822A5-A120-4579-BC97-35EA68FB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5A95-8D5B-412D-B26C-6C7DB0DA4702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CCF41-FCAE-407E-9F35-4527A437F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0D037-8F59-4C1D-ADA2-CAE63A138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FBDEE-A278-4738-8F46-80663B8E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4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D68CC0-6200-4162-AE68-7A355080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55250-9F1A-442A-9BA6-1E9F39611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161F0-5C8D-4614-B7AA-35EE7FADE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D5A95-8D5B-412D-B26C-6C7DB0DA4702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E6474-CE55-42B5-90C8-9D5085914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65B49-36FA-42F1-83A5-8911610C5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FBDEE-A278-4738-8F46-80663B8E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4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A21A-C102-4C13-9BFD-2B2EC905F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/>
          </a:bodyPr>
          <a:lstStyle/>
          <a:p>
            <a:r>
              <a:rPr lang="en-US" sz="3000" dirty="0"/>
              <a:t>Alaska Hatchery Research Project</a:t>
            </a:r>
            <a:br>
              <a:rPr lang="en-US" sz="3000" dirty="0"/>
            </a:br>
            <a:r>
              <a:rPr lang="en-US" sz="3000" dirty="0"/>
              <a:t>Science Panel Meeting, January 19, 2021</a:t>
            </a:r>
            <a:br>
              <a:rPr lang="en-US" sz="3000" dirty="0"/>
            </a:br>
            <a:r>
              <a:rPr lang="en-US" sz="3000" dirty="0"/>
              <a:t>Chum Maturation Age: Brood year 2017 returns in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9F2B2-A11E-485F-816C-E0AC6C7012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Lorna Wilson</a:t>
            </a:r>
          </a:p>
          <a:p>
            <a:r>
              <a:rPr lang="en-US" dirty="0"/>
              <a:t>Private Non Profit Hatchery Assistant Program Coordinator</a:t>
            </a:r>
          </a:p>
          <a:p>
            <a:r>
              <a:rPr lang="en-US" dirty="0"/>
              <a:t>Alaska Department of Fish and Game</a:t>
            </a:r>
          </a:p>
        </p:txBody>
      </p:sp>
    </p:spTree>
    <p:extLst>
      <p:ext uri="{BB962C8B-B14F-4D97-AF65-F5344CB8AC3E}">
        <p14:creationId xmlns:p14="http://schemas.microsoft.com/office/powerpoint/2010/main" val="169111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7B677-6BA6-4DBC-BFC4-3B4C807A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Chum return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CE992-9D70-4AC6-A8BE-181E16099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4937760" cy="4716026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/>
              <a:t>DIPAC</a:t>
            </a:r>
          </a:p>
          <a:p>
            <a:pPr marL="0" indent="0">
              <a:buNone/>
            </a:pPr>
            <a:r>
              <a:rPr lang="en-US" dirty="0"/>
              <a:t>Gastineau </a:t>
            </a:r>
          </a:p>
          <a:p>
            <a:r>
              <a:rPr lang="en-US" dirty="0"/>
              <a:t>17,399,561 chum returns, 2002-2021 </a:t>
            </a:r>
          </a:p>
          <a:p>
            <a:r>
              <a:rPr lang="en-US" dirty="0"/>
              <a:t>Mean n (year, age) = 228,942</a:t>
            </a:r>
          </a:p>
          <a:p>
            <a:pPr marL="0" indent="0">
              <a:buNone/>
            </a:pPr>
            <a:r>
              <a:rPr lang="en-US" dirty="0"/>
              <a:t>Amalga</a:t>
            </a:r>
          </a:p>
          <a:p>
            <a:r>
              <a:rPr lang="en-US" dirty="0"/>
              <a:t>26,554,231 chum returned 2001-2021 </a:t>
            </a:r>
          </a:p>
          <a:p>
            <a:r>
              <a:rPr lang="en-US" dirty="0"/>
              <a:t>Mean n (year, age) = 331,928</a:t>
            </a:r>
          </a:p>
          <a:p>
            <a:pPr marL="0" indent="0" algn="ctr">
              <a:buNone/>
            </a:pPr>
            <a:r>
              <a:rPr lang="en-US" dirty="0"/>
              <a:t>NSRAA</a:t>
            </a:r>
          </a:p>
          <a:p>
            <a:pPr marL="0" indent="0">
              <a:buNone/>
            </a:pPr>
            <a:r>
              <a:rPr lang="en-US" dirty="0"/>
              <a:t>Hidden Falls</a:t>
            </a:r>
          </a:p>
          <a:p>
            <a:r>
              <a:rPr lang="en-US" dirty="0"/>
              <a:t>22,522,683 chum returns, 2001-2021 </a:t>
            </a:r>
          </a:p>
          <a:p>
            <a:r>
              <a:rPr lang="en-US" dirty="0"/>
              <a:t>Mean (year, age) = 268,127</a:t>
            </a:r>
          </a:p>
          <a:p>
            <a:pPr marL="0" indent="0">
              <a:buNone/>
            </a:pPr>
            <a:r>
              <a:rPr lang="en-US"/>
              <a:t>Medvejie</a:t>
            </a:r>
            <a:endParaRPr lang="en-US" dirty="0"/>
          </a:p>
          <a:p>
            <a:r>
              <a:rPr lang="en-US" dirty="0"/>
              <a:t>26,554,231 chum returns, 2009-2021 </a:t>
            </a:r>
          </a:p>
          <a:p>
            <a:r>
              <a:rPr lang="en-US" dirty="0"/>
              <a:t>Mean n (year, age) = 330,448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CBA187-E978-4473-9660-D7E086081A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570" t="13604" r="14276" b="16893"/>
          <a:stretch/>
        </p:blipFill>
        <p:spPr>
          <a:xfrm>
            <a:off x="6243415" y="517269"/>
            <a:ext cx="5110385" cy="58234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4903CF-2D4A-40A0-9F1A-8B3209DB86B9}"/>
              </a:ext>
            </a:extLst>
          </p:cNvPr>
          <p:cNvSpPr txBox="1"/>
          <p:nvPr/>
        </p:nvSpPr>
        <p:spPr>
          <a:xfrm rot="20495092">
            <a:off x="10268685" y="6007693"/>
            <a:ext cx="24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37B222-49A0-47C1-8F3C-8EABD7CBBA5E}"/>
              </a:ext>
            </a:extLst>
          </p:cNvPr>
          <p:cNvCxnSpPr>
            <a:cxnSpLocks/>
          </p:cNvCxnSpPr>
          <p:nvPr/>
        </p:nvCxnSpPr>
        <p:spPr>
          <a:xfrm flipH="1" flipV="1">
            <a:off x="10327481" y="5948363"/>
            <a:ext cx="59532" cy="192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3D4C577-5C62-42D2-89B5-D16213D78E2F}"/>
              </a:ext>
            </a:extLst>
          </p:cNvPr>
          <p:cNvSpPr/>
          <p:nvPr/>
        </p:nvSpPr>
        <p:spPr>
          <a:xfrm>
            <a:off x="6243415" y="517269"/>
            <a:ext cx="5110385" cy="58234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6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AA0CC-076A-4BF8-9C70-8C7CDAA9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year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FBFC1F-D96F-43C7-A23E-98A6DBC5F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635" y="1690688"/>
            <a:ext cx="4797968" cy="41944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7F96AC-EEA2-48E5-B645-E1801E710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765" y="1757750"/>
            <a:ext cx="5145470" cy="406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72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E971-164E-47E0-9AA9-0ABDD0DD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Brood year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FAFDBE-00C2-4568-84DD-BD43BF332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303980" cy="46211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74B875-70ED-409B-8CC5-D153EA46C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424" y="1825625"/>
            <a:ext cx="5101576" cy="422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39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654ED-7396-4DDE-9ACA-28CEAA45F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3:4 to age 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7D29AB-2153-41D6-BF94-BDDCC8769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228" y="1690688"/>
            <a:ext cx="3761558" cy="22936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D23B4B-D67E-4F13-9529-A93113327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386" y="4082130"/>
            <a:ext cx="3688400" cy="21703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E723B50-57B2-4CE5-BC1A-37A33879F4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4557" y="1609373"/>
            <a:ext cx="3938357" cy="23749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51F3B3F-EADA-4E73-8B82-51EB333D8A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4557" y="3984321"/>
            <a:ext cx="3938357" cy="2347163"/>
          </a:xfrm>
          <a:prstGeom prst="rect">
            <a:avLst/>
          </a:prstGeom>
        </p:spPr>
      </p:pic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724B6CE6-3E4A-4917-A4DD-625EA00EAF54}"/>
              </a:ext>
            </a:extLst>
          </p:cNvPr>
          <p:cNvSpPr/>
          <p:nvPr/>
        </p:nvSpPr>
        <p:spPr>
          <a:xfrm>
            <a:off x="4029076" y="3133725"/>
            <a:ext cx="196056" cy="246549"/>
          </a:xfrm>
          <a:prstGeom prst="mathMultiply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FF1F6FFC-2E5B-40D4-91AB-AEB774F580F5}"/>
              </a:ext>
            </a:extLst>
          </p:cNvPr>
          <p:cNvSpPr/>
          <p:nvPr/>
        </p:nvSpPr>
        <p:spPr>
          <a:xfrm>
            <a:off x="3059788" y="5195584"/>
            <a:ext cx="185856" cy="228600"/>
          </a:xfrm>
          <a:prstGeom prst="mathMultiply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7B1CDE3D-65B1-4474-9ACE-D766B8727E5B}"/>
              </a:ext>
            </a:extLst>
          </p:cNvPr>
          <p:cNvSpPr/>
          <p:nvPr/>
        </p:nvSpPr>
        <p:spPr>
          <a:xfrm>
            <a:off x="10409221" y="3113574"/>
            <a:ext cx="192104" cy="228600"/>
          </a:xfrm>
          <a:prstGeom prst="mathMultiply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2288774A-C133-4FF2-A278-69103290EB85}"/>
              </a:ext>
            </a:extLst>
          </p:cNvPr>
          <p:cNvSpPr/>
          <p:nvPr/>
        </p:nvSpPr>
        <p:spPr>
          <a:xfrm>
            <a:off x="9928350" y="5596592"/>
            <a:ext cx="187200" cy="228600"/>
          </a:xfrm>
          <a:prstGeom prst="mathMultiply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4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7208-00DE-4801-9455-B97CDEF1A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 for brood year 17 returns in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371C5D-A4D9-4785-AE99-E63A9FA2B5FA}"/>
              </a:ext>
            </a:extLst>
          </p:cNvPr>
          <p:cNvSpPr txBox="1"/>
          <p:nvPr/>
        </p:nvSpPr>
        <p:spPr>
          <a:xfrm>
            <a:off x="1571625" y="2094547"/>
            <a:ext cx="29814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Expect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36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,295 age 5 chum returns to Gastineau.</a:t>
            </a:r>
          </a:p>
          <a:p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 2021,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28,862 age 5 chum returned to Gastineau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32 age 5 marked otoliths recovered from Fish Cr.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C0AC94-142B-48A2-94BB-C7BE39800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50" y="2021458"/>
            <a:ext cx="4551736" cy="27371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37F00C-EE84-4403-8AA6-C68B2A3F986C}"/>
              </a:ext>
            </a:extLst>
          </p:cNvPr>
          <p:cNvSpPr txBox="1"/>
          <p:nvPr/>
        </p:nvSpPr>
        <p:spPr>
          <a:xfrm>
            <a:off x="7229475" y="4943413"/>
            <a:ext cx="2543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Dome shape? Max. returns at ~age 4.25?</a:t>
            </a:r>
          </a:p>
        </p:txBody>
      </p:sp>
    </p:spTree>
    <p:extLst>
      <p:ext uri="{BB962C8B-B14F-4D97-AF65-F5344CB8AC3E}">
        <p14:creationId xmlns:p14="http://schemas.microsoft.com/office/powerpoint/2010/main" val="1446909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201</Words>
  <Application>Microsoft Office PowerPoint</Application>
  <PresentationFormat>Widescreen</PresentationFormat>
  <Paragraphs>38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Aldhabi</vt:lpstr>
      <vt:lpstr>Arial</vt:lpstr>
      <vt:lpstr>Calibri</vt:lpstr>
      <vt:lpstr>Calibri Light</vt:lpstr>
      <vt:lpstr>Office Theme</vt:lpstr>
      <vt:lpstr>Alaska Hatchery Research Project Science Panel Meeting, January 19, 2021 Chum Maturation Age: Brood year 2017 returns in 2022</vt:lpstr>
      <vt:lpstr>Chum return projects</vt:lpstr>
      <vt:lpstr>Return year</vt:lpstr>
      <vt:lpstr>Brood year</vt:lpstr>
      <vt:lpstr>Age 3:4 to age 5</vt:lpstr>
      <vt:lpstr>Guess for brood year 17 returns in 2022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Alaska Hatchery Research Project Science Panel Meeting, January 19, 2021 Chum Maturation Age: Brood year 2017 returns in 2022</dc:title>
  <dc:creator>Wilson, Lorna I (DFG)</dc:creator>
  <cp:lastModifiedBy>Wilson, Lorna I (DFG)</cp:lastModifiedBy>
  <cp:revision>4</cp:revision>
  <dcterms:created xsi:type="dcterms:W3CDTF">2022-01-18T18:58:07Z</dcterms:created>
  <dcterms:modified xsi:type="dcterms:W3CDTF">2022-06-01T19:35:06Z</dcterms:modified>
</cp:coreProperties>
</file>