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341" r:id="rId5"/>
    <p:sldId id="340" r:id="rId6"/>
    <p:sldId id="342" r:id="rId7"/>
    <p:sldId id="343" r:id="rId8"/>
    <p:sldId id="347" r:id="rId9"/>
    <p:sldId id="344" r:id="rId10"/>
    <p:sldId id="348" r:id="rId11"/>
    <p:sldId id="349" r:id="rId12"/>
    <p:sldId id="350" r:id="rId13"/>
    <p:sldId id="345" r:id="rId14"/>
    <p:sldId id="346" r:id="rId15"/>
    <p:sldId id="352" r:id="rId16"/>
    <p:sldId id="35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943" userDrawn="1">
          <p15:clr>
            <a:srgbClr val="A4A3A4"/>
          </p15:clr>
        </p15:guide>
        <p15:guide id="4" orient="horz" pos="3735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BB5"/>
    <a:srgbClr val="1754A6"/>
    <a:srgbClr val="0D8CAE"/>
    <a:srgbClr val="4D50A5"/>
    <a:srgbClr val="DFF8FF"/>
    <a:srgbClr val="004C6E"/>
    <a:srgbClr val="A2DFFF"/>
    <a:srgbClr val="014262"/>
    <a:srgbClr val="232C67"/>
    <a:srgbClr val="1D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4382" autoAdjust="0"/>
  </p:normalViewPr>
  <p:slideViewPr>
    <p:cSldViewPr snapToGrid="0">
      <p:cViewPr varScale="1">
        <p:scale>
          <a:sx n="148" d="100"/>
          <a:sy n="148" d="100"/>
        </p:scale>
        <p:origin x="224" y="184"/>
      </p:cViewPr>
      <p:guideLst>
        <p:guide pos="3943"/>
        <p:guide orient="horz" pos="3735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4" d="100"/>
        <a:sy n="94" d="100"/>
      </p:scale>
      <p:origin x="0" y="-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08F8-22D1-436E-83E5-780D2F3EE6AC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8D65-A563-48F1-9C84-0652880B2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3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gi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de-DE" dirty="0"/>
              <a:t>DD.MM.YYYY, 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3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5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E2C67A0-AB32-4486-871C-77481A2D1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0590B5B-E37F-4EA2-8C1A-A4304624F499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C12D0EE-C190-435C-822C-0009BD65D59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afik 8">
              <a:extLst>
                <a:ext uri="{FF2B5EF4-FFF2-40B4-BE49-F238E27FC236}">
                  <a16:creationId xmlns:a16="http://schemas.microsoft.com/office/drawing/2014/main" id="{40B9A13B-1AA9-46B8-AB4D-3696CC95276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C35C2066-8084-4F9B-9D00-4481B0A07A7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C225C2F1-21F9-40EE-BDE0-A7F757B6A929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645F83DE-6973-45E7-A01C-A234ACDE44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FC73D67-218B-43B7-8E83-2BDEB873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0FDA362-EC6F-43EB-868E-0C3D4E48B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C7A4F39-EBEC-4786-AAFC-E738958D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5C81170-7DC4-4FF9-A98E-37E080C37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DBB6BC-FE8D-49AF-A8F0-1B87F912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7326A52-0385-4139-A899-355DF420F88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BB956F-2569-4B9A-BC47-75507ACB916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DDD6403A-50F8-496B-9C03-115F5D2E5E60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B4DBE464-9C84-430E-A96A-95D35157A0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A2F89F5F-EC58-41BC-B625-A7A79D1489C3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94111158-9117-4150-95C9-3F3D4B4CA9B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6A1DAD8-60B9-4F96-B7BA-40702837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EE0881E-B098-4551-9938-3B0C8741F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FBCF88F5-8F20-42FE-B119-B7EC8E77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1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BCD14B00-D0B7-41D9-8923-60BF4B7C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93" name="Foliennummernplatzhalter 5">
            <a:extLst>
              <a:ext uri="{FF2B5EF4-FFF2-40B4-BE49-F238E27FC236}">
                <a16:creationId xmlns:a16="http://schemas.microsoft.com/office/drawing/2014/main" id="{FCFE0320-8323-412A-B039-BF767E6D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4" name="Textplatzhalter 2">
            <a:extLst>
              <a:ext uri="{FF2B5EF4-FFF2-40B4-BE49-F238E27FC236}">
                <a16:creationId xmlns:a16="http://schemas.microsoft.com/office/drawing/2014/main" id="{B7346912-6284-4386-AA4E-2939F5A1DD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5" name="Textplatzhalter 2">
            <a:extLst>
              <a:ext uri="{FF2B5EF4-FFF2-40B4-BE49-F238E27FC236}">
                <a16:creationId xmlns:a16="http://schemas.microsoft.com/office/drawing/2014/main" id="{A33F377D-67AF-4F5E-BDE6-5E4B327B256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6" name="Textplatzhalter 2">
            <a:extLst>
              <a:ext uri="{FF2B5EF4-FFF2-40B4-BE49-F238E27FC236}">
                <a16:creationId xmlns:a16="http://schemas.microsoft.com/office/drawing/2014/main" id="{FBA67CDC-2DCA-40B5-BDB1-B938D4BBA52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7" name="Textplatzhalter 2">
            <a:extLst>
              <a:ext uri="{FF2B5EF4-FFF2-40B4-BE49-F238E27FC236}">
                <a16:creationId xmlns:a16="http://schemas.microsoft.com/office/drawing/2014/main" id="{7D86B1B4-3F16-4A4B-B4FE-04925B88821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8" name="Textplatzhalter 2">
            <a:extLst>
              <a:ext uri="{FF2B5EF4-FFF2-40B4-BE49-F238E27FC236}">
                <a16:creationId xmlns:a16="http://schemas.microsoft.com/office/drawing/2014/main" id="{1E05BD39-8705-4F87-9D86-A8C6906AAD5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9" name="Textplatzhalter 2">
            <a:extLst>
              <a:ext uri="{FF2B5EF4-FFF2-40B4-BE49-F238E27FC236}">
                <a16:creationId xmlns:a16="http://schemas.microsoft.com/office/drawing/2014/main" id="{548291C5-B824-475B-BDC9-15363200335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40" name="Textplatzhalter 2">
            <a:extLst>
              <a:ext uri="{FF2B5EF4-FFF2-40B4-BE49-F238E27FC236}">
                <a16:creationId xmlns:a16="http://schemas.microsoft.com/office/drawing/2014/main" id="{90C93EE3-56B3-4660-BC4B-733832EBFD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7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C5903E74-9858-462E-B158-2309FB918BB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7" y="4525632"/>
            <a:ext cx="151200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67728236-5489-4075-B8E0-A66B01F7EB44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C3CD83-445A-4853-8E55-B44140551727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D6D6529-0102-45FB-8534-1716D70F4C83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362C2B54-DF33-4C93-AA15-E213777892E7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C6CF4BF1-B2C6-44DD-A6E5-7DE052587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44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3ECAA53-766C-4EFD-BE03-565D49F3C10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71CE7A2-FC03-4E39-B367-1AB07070B83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afik 8">
              <a:extLst>
                <a:ext uri="{FF2B5EF4-FFF2-40B4-BE49-F238E27FC236}">
                  <a16:creationId xmlns:a16="http://schemas.microsoft.com/office/drawing/2014/main" id="{390CE92D-EEC6-4B66-8336-04CDF2EE3D2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2D61E060-D3D8-4998-9822-34DE1975915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27D6C621-3572-4B79-855F-536AE3D7274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993E7EE7-D55A-4011-806E-C7D59BEE67B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3CA52D3-1CF5-4E3F-B0DE-37E286FF8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2" name="Foliennummernplatzhalter 5">
            <a:extLst>
              <a:ext uri="{FF2B5EF4-FFF2-40B4-BE49-F238E27FC236}">
                <a16:creationId xmlns:a16="http://schemas.microsoft.com/office/drawing/2014/main" id="{13AA8174-3AE9-4B10-8655-5994271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4" name="Textplatzhalter 2">
            <a:extLst>
              <a:ext uri="{FF2B5EF4-FFF2-40B4-BE49-F238E27FC236}">
                <a16:creationId xmlns:a16="http://schemas.microsoft.com/office/drawing/2014/main" id="{1BB945B8-CB83-4FEA-9A2C-7A1206FCC4C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25" name="Textplatzhalter 2">
            <a:extLst>
              <a:ext uri="{FF2B5EF4-FFF2-40B4-BE49-F238E27FC236}">
                <a16:creationId xmlns:a16="http://schemas.microsoft.com/office/drawing/2014/main" id="{F56ED7A6-87DB-4CFD-B097-94EB54C65C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26" name="Textplatzhalter 2">
            <a:extLst>
              <a:ext uri="{FF2B5EF4-FFF2-40B4-BE49-F238E27FC236}">
                <a16:creationId xmlns:a16="http://schemas.microsoft.com/office/drawing/2014/main" id="{E619E8DF-0FAA-418C-8A12-4A7165CD91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4" name="Textplatzhalter 2">
            <a:extLst>
              <a:ext uri="{FF2B5EF4-FFF2-40B4-BE49-F238E27FC236}">
                <a16:creationId xmlns:a16="http://schemas.microsoft.com/office/drawing/2014/main" id="{9601B2D6-8DCC-4098-854C-4C169A8014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5" name="Textplatzhalter 2">
            <a:extLst>
              <a:ext uri="{FF2B5EF4-FFF2-40B4-BE49-F238E27FC236}">
                <a16:creationId xmlns:a16="http://schemas.microsoft.com/office/drawing/2014/main" id="{FEB34526-6BBE-42E5-ACD3-46AC1E381D0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199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E50B9074-8169-44AD-BE55-60D1EB4F7CC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199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7" name="Textplatzhalter 2">
            <a:extLst>
              <a:ext uri="{FF2B5EF4-FFF2-40B4-BE49-F238E27FC236}">
                <a16:creationId xmlns:a16="http://schemas.microsoft.com/office/drawing/2014/main" id="{0F87980C-5668-440C-B083-61277CA3F9A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6" y="4063759"/>
            <a:ext cx="15119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0EE51EE5-1BCA-4843-800A-1C17A443AF1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6" y="4525632"/>
            <a:ext cx="1511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3" name="Bildplatzhalter 18">
            <a:extLst>
              <a:ext uri="{FF2B5EF4-FFF2-40B4-BE49-F238E27FC236}">
                <a16:creationId xmlns:a16="http://schemas.microsoft.com/office/drawing/2014/main" id="{3E850404-C53F-42D9-9B01-5A349155EB1B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4" name="Bildplatzhalter 19">
            <a:extLst>
              <a:ext uri="{FF2B5EF4-FFF2-40B4-BE49-F238E27FC236}">
                <a16:creationId xmlns:a16="http://schemas.microsoft.com/office/drawing/2014/main" id="{75C21A08-D730-4A79-9932-C2D5D15B6F58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6" name="Bildplatzhalter 20">
            <a:extLst>
              <a:ext uri="{FF2B5EF4-FFF2-40B4-BE49-F238E27FC236}">
                <a16:creationId xmlns:a16="http://schemas.microsoft.com/office/drawing/2014/main" id="{1E983F19-2AF0-421C-B086-72EC9F1DDC2F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919310E1-3279-414C-9A28-7123A3EC0659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132C4C24-94D5-4762-B99E-C02CA030A0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85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F148714-7E20-4AA3-8207-6F44D030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E5C823-565D-4ED8-BF41-1051A5D131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5345424-01DD-4BFD-A391-88B140DE01B6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3CD2D2F6-64EE-4F88-AB3C-31A7D5444ABC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47BE0C-CD8F-4D13-BCDF-FB112DA59D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DBC28618-2DF9-4D8B-A99D-AD856B1AF1BF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BD93F8-8485-48F7-B034-53D8A0F8F05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893B61A-1519-4DD2-B96B-A9E41E01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36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DB621F8-E8D9-4136-9E3F-2D515F0F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7A8331D-BDFD-4D88-8A4C-9EFB0AAA88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D00026-1C70-4EA4-8918-3BF1DB0922A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7C97A6D-4D5A-4154-9F59-64B6BDF212A6}"/>
              </a:ext>
            </a:extLst>
          </p:cNvPr>
          <p:cNvGrpSpPr/>
          <p:nvPr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E317C73-36C9-4044-B6E6-E6E0A29A8E94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CEC2A19A-9B10-4CA9-A2C9-A467C4CED35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A3CC9C2E-ECB8-443D-89B1-E7F009DA2095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938FDA02-E016-44D7-9717-6E4CAC542E0E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BF8A432-4988-4340-AB73-B3A83D430DA2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C3243E4-2091-4B46-AF5A-C3DB4C59637E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CD09772-7D6B-4F62-A8D7-45B6EF285192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2F33A67-1B1D-4151-B659-03AC8EF6500B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E9F3F4A1-E71C-47EC-A6A9-36FD546F2354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3723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8E57A05-6E52-473F-B445-EEF3D692DAA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C3552F8-1ACF-407D-BE07-61F68301061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7F675CF3-33CF-4078-9CF2-9AB8046A4CD1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44D75A07-42F3-46E5-91B9-2E09375CC6B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F7ED4FA8-F75C-4819-BC6A-B97CA4FA364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1AE5C42-A1FC-4DC1-A14F-1D9B84D8CA3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084F18D-9E12-4C03-B4A8-93F6E78C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57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5A2ECAD-88C1-46F1-9343-1C7CDD76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5552F4C-2241-4451-BEAA-7616F5E6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23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D91D4C-016C-41A6-A5B1-21DF7FE1972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D69D59F-088F-4909-8640-A56E303FF2E1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C0A67916-44D3-4DD1-827C-6052C1F7D8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4367358-03E3-45B8-90D6-55D241517D0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EF3F4DCE-CCAF-4B80-901D-15391FE828B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DBE1210-45BE-4DC3-A679-3CE09429B3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D7F6393-BB33-40E1-B7DE-6B7A6800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659A5995-5C9F-48F4-8F8E-FE214E127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2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BC9846F-74C2-48D4-B2CE-044BB85A5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546A7C6-16BD-42D1-B397-4C21A521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08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D9575D-E598-490D-BBC6-E30BC66FAE8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961DAD-70DD-4AC8-A441-6675FDA8BD5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8861E2D-2E16-4305-B0D5-46B9D77C68C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9FB75233-B80F-4687-9630-7EC2CB86E04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7E391A59-11F6-41F5-8A3B-EDFE9937115D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819280BD-0D5C-4B78-BA6D-E571EC5BDE06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C64459B-50DB-497C-A166-23F69CA22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98C7BC6-CB0B-428A-8441-2A3B38B8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62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707E1B1-114C-4A59-B6F5-0CAAC9E2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99B41C8-6456-4D0A-A57A-67E2F174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707454A-6DA1-4D87-B7E7-B3A81FC562B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5FA48ED-761F-468B-8862-9A07990C70F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43E770D-79E3-4539-8049-B540176B063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5629DBBD-1A16-4403-A539-829FE4B821E4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D933D56C-F769-48F9-BE16-425DAB3E20F2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4312FC0-BD82-4080-A551-EF361933965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44AEC75-2225-4D77-954E-05B53CCA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85463BCE-92B2-4E7E-A7D4-118F851F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90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5911389-7434-471A-8B9D-856D02BE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A958862-39B6-4BE1-A85A-467BF371F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56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531AEE0-D29B-40CB-A607-AA44BA1BE001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634748-E4B5-4C7C-B928-BEF0DD75299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6229C4BA-0A7C-4BA6-AA7C-C063797C5A5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6F2396B-95A3-43DF-9AF4-4B53E04866B6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270DDCC6-9A00-4FED-9FC0-3CA6AC89647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D89ADE41-8B3B-40D8-BD84-75A518771A2D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9919E4-0140-4FE6-B963-6D458B25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243A2C5C-75FB-45EF-8A41-7B6E41D4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5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8375097-B1BF-44E9-A8F1-177C6E56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564C6C1-6A5A-41FC-BE2F-0A76A6E5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0"/>
            <a:ext cx="12191996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CF8228F-5AC1-49BD-A485-1CE2C20026F4}"/>
              </a:ext>
            </a:extLst>
          </p:cNvPr>
          <p:cNvSpPr/>
          <p:nvPr userDrawn="1"/>
        </p:nvSpPr>
        <p:spPr>
          <a:xfrm>
            <a:off x="0" y="0"/>
            <a:ext cx="12209738" cy="6858000"/>
          </a:xfrm>
          <a:prstGeom prst="rect">
            <a:avLst/>
          </a:prstGeom>
          <a:gradFill flip="none" rotWithShape="1">
            <a:gsLst>
              <a:gs pos="70000">
                <a:schemeClr val="accent2">
                  <a:lumMod val="60000"/>
                  <a:lumOff val="40000"/>
                  <a:alpha val="0"/>
                </a:schemeClr>
              </a:gs>
              <a:gs pos="30000">
                <a:schemeClr val="accent2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60000"/>
                  <a:lumOff val="4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3F9DF3-D453-486F-B6CE-134A1A790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A4D576-FE2A-4894-94DD-88518D86F52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8" name="Grafik 15">
            <a:extLst>
              <a:ext uri="{FF2B5EF4-FFF2-40B4-BE49-F238E27FC236}">
                <a16:creationId xmlns:a16="http://schemas.microsoft.com/office/drawing/2014/main" id="{BBF63CE1-D3EC-45ED-BCC8-17E3DC86228C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629CE5F3-10E2-42F7-8A6C-AE31941C507F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14EA5FF-7791-4850-AA18-EAFA9E394CFD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A413BCC-756C-4965-AA7C-234947CF1131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974FE26-5BCD-4A7E-9639-B6840E5D5A2B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61FD3AF-6555-406C-BD6D-0D9963CDA9C9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943E430-CD59-4511-BFEB-82603F8B8BA1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536D01FB-4682-4AF7-B876-103A066D5C86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F376078-303C-4254-ABA7-8EC6A339E075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38A53F8C-84FB-4341-8ACF-A41F2DEBAB7C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71764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064717-2D7E-430F-803F-090FF3C5F0B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5516269-91D2-4CC1-84E2-BFDB58AB47A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3A9D1CFC-063F-42BC-937F-8EC86E57D18F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23ED6DDE-41AA-4BD2-B76D-711078E9B9A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43C6A743-C3CE-4143-BC1B-2FBB1F1AB846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4204CB76-F302-49AE-B9CB-AF77F142481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46D0D0-5E8B-4267-8B52-1EC934F38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F2DE342F-94D1-409F-B6B9-195F6414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1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DC7CE38-12C7-4334-80C9-4631DEAF9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D56B4E5-0202-47BF-9A54-D3516BEB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36242C-88F0-40C7-806B-2B3D13C099D5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3513C78-1060-4A92-BAF6-305C808A0E8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60DED166-BD70-45AA-87F0-E773983705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38A95EC-EFCA-4921-B6F3-A4AB1CC46DCD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8BF021BA-4D91-40CF-ADCE-0A9F4E9EFDA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F72C48A-E250-4190-8686-A9143225E164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0CE2F73-29C1-4CB8-A3E5-2A77A61E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A23BBA3B-6E01-4988-9D68-297BE3E1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9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462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AAF058-DC2F-4E33-A186-FD7EE015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69CFA98-4AA8-410E-B14A-75C5A4C1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69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F69C749-35A8-45EC-BAB9-686B7D29E2E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A6AE8BD-4A56-4DD4-A41E-9E14B95A91A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1B45B6E0-2E9E-473C-84C4-4DEB3BD44D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DFC4A187-FE6A-406D-8830-4AEA12DA1DC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9FD7C880-53EA-4F50-89DB-D6B7D976539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5907058-8504-4573-B2B6-FFBCCE85F76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F94C57-CBF3-41F1-8DEA-32F2AE7D1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3ED58FDB-96C3-4B41-BD01-F1EA25C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06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F2B071A-F57A-4EF0-930B-C94B0FAC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E200C69D-2CE7-49DF-91B0-8DD2C8B15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507" name="Grafik 506">
            <a:extLst>
              <a:ext uri="{FF2B5EF4-FFF2-40B4-BE49-F238E27FC236}">
                <a16:creationId xmlns:a16="http://schemas.microsoft.com/office/drawing/2014/main" id="{CD4712B3-2A9B-4454-BE3C-75808C53A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508" name="Foliennummernplatzhalter 5">
            <a:extLst>
              <a:ext uri="{FF2B5EF4-FFF2-40B4-BE49-F238E27FC236}">
                <a16:creationId xmlns:a16="http://schemas.microsoft.com/office/drawing/2014/main" id="{E9DFD4D6-8C32-48CA-B2A8-0ACFFF0F1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2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8C186E-2A6D-4A81-A1F5-FF069C7A30B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E76B3A5-39EE-456E-9C88-0DD21C1E1557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afik 8">
              <a:extLst>
                <a:ext uri="{FF2B5EF4-FFF2-40B4-BE49-F238E27FC236}">
                  <a16:creationId xmlns:a16="http://schemas.microsoft.com/office/drawing/2014/main" id="{45A0CC14-551D-475C-B061-751C9DB1CB9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4007D789-DE19-4F26-873F-7238FFE9BE4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A7425A49-BEB5-45B2-92A3-1079016B765B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5E9CE620-53E9-4FBB-BAED-4885BD42C8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C3AD0C-1C66-492B-932B-C5B9FED5F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E98C1965-A7FF-4A26-A2E5-C680864B0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9BB1965-CDE5-4487-A70A-13EDCCFDF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924A4810-6D79-4658-BB9B-563FE75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2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18C57C1-D728-4E97-8E3B-07FEDC5A2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86D249D-6728-46FE-B5CA-ADB8B787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94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DE83E69-DD36-48BE-AB69-36151D511EE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A9B77AF-ADF7-45A4-AAA9-7C3FA0412CB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4E6C79EE-CE09-41C3-8AB4-336ED792853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1A0CDE73-ED72-418B-8477-230570B0B2F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D4639768-8C5A-411C-94BE-F0A2E6E1F42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FFD4C8-3996-49D2-896C-5D470FDA7ED5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B85F011-C71F-4537-A294-39293C4C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7FEE8231-7132-4015-93E2-8F5C55F2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2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DCAA48A-44C1-4CAF-9A2F-6C1B92C60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6BC419-0C7C-41CD-9038-A9FB7FAFFE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6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9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2672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3C786A3-6A22-459C-86D2-BBA724FC1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2A8ACA-9B2E-4335-B8F0-954937E6F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941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5588B-D7AF-4E9B-B71A-5B7714BC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5C0BE-3C04-49DD-A8C3-9C6784CD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7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C6E9CAB-F928-4666-BA6E-20DEF8772E3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708F2F-D8FB-4788-B7B9-A0E6AA5B13A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642109B8-6B39-4926-94C9-AB8F2BC03B7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8168626D-CCAC-4D61-8082-C08503C2CE3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F986066A-95EF-4ADC-9C48-EEC1B76FB4B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A154AE4C-8290-4732-BA35-872BA04F82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68B95-EE6B-48A3-8543-077E8941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4275FE37-1957-4BDA-B92B-660CBB5A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83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747411F-DE0E-4787-B71F-FF2504AA1A5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48EDEE1-BA30-428C-9909-7982A5D992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afik 8">
              <a:extLst>
                <a:ext uri="{FF2B5EF4-FFF2-40B4-BE49-F238E27FC236}">
                  <a16:creationId xmlns:a16="http://schemas.microsoft.com/office/drawing/2014/main" id="{04AB0260-71ED-4614-BAA6-E4E656A83CB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3D11B90D-7B0F-4629-A435-69388E8C6762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EE7BBEB6-24BC-444A-A7F7-BD867E936EF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9442AC91-123B-4182-88D1-BB7593598FE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10A2FC-ABE5-4223-BCDB-D1223B71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12192001" cy="6858000"/>
          </a:xfrm>
        </p:spPr>
        <p:txBody>
          <a:bodyPr tIns="21600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Fullscreen Image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8D19978-1F55-407B-A37B-9B71DA4899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4BA411C-B37C-4EAD-8458-79DA7392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8F00247-17B8-491C-B405-F2791712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4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CCD63B0-8DB5-473B-9DE1-DBC872C7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B7957A4-49F1-49FB-B38C-BBEDFC17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67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473A1E1-9DCB-4343-A484-5FA835DFCBB8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1E5E463-48AF-4D2C-804A-7330216A325A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E1FDE51D-1E90-4C9E-AFD3-92B68CEC468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3F35C708-37DA-4B33-B69D-2935CE023FE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08ADD24-5F5B-4A57-A913-D09762C103AE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652B14F5-147A-4CAE-B460-036D5AFCD1D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EDAF23C-1060-447E-B06D-F2485BD7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74594AE4-65FB-4DCE-A250-023B5A7E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6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F3FCC3B-CC68-4EEF-AF60-C24176DDCA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  <a:solidFill>
            <a:schemeClr val="accent2"/>
          </a:solidFill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156A812D-EFAE-4A9A-825E-D7C05E443FFB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90E21CF0-4AF4-48C3-8CAA-209DF028F4AB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11432-B06D-4D3C-93C3-7D9C2B9EF390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C31D01C-06D7-4054-A63B-6181B458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80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 pix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337E9F6-F11B-4A64-A0EA-AE7AB3928BB0}"/>
              </a:ext>
            </a:extLst>
          </p:cNvPr>
          <p:cNvGrpSpPr/>
          <p:nvPr userDrawn="1"/>
        </p:nvGrpSpPr>
        <p:grpSpPr>
          <a:xfrm>
            <a:off x="5556000" y="1890463"/>
            <a:ext cx="1080000" cy="1080000"/>
            <a:chOff x="5556000" y="1890463"/>
            <a:chExt cx="1080000" cy="1080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C34B0F-5119-4233-874C-9E64B7BE40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2670" t="38297"/>
            <a:stretch/>
          </p:blipFill>
          <p:spPr>
            <a:xfrm>
              <a:off x="5556000" y="1890463"/>
              <a:ext cx="1080000" cy="1080000"/>
            </a:xfrm>
            <a:prstGeom prst="rect">
              <a:avLst/>
            </a:prstGeom>
          </p:spPr>
        </p:pic>
        <p:sp>
          <p:nvSpPr>
            <p:cNvPr id="4" name="Rahmen 3">
              <a:extLst>
                <a:ext uri="{FF2B5EF4-FFF2-40B4-BE49-F238E27FC236}">
                  <a16:creationId xmlns:a16="http://schemas.microsoft.com/office/drawing/2014/main" id="{F58F8236-FA8A-403F-9AF2-2D3984C0F8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2B01C5A-6C31-47F4-AF2D-48953AFA6E4A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BDDEDC4-229D-463A-B807-ED7D7F1DE7C6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53E524-8B54-4B6D-9152-276D449B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41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D10CA2A-9F0F-4EE8-8ED8-E4FF77FBEC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F7F5C057-5202-4C44-8C67-29C8E4777CCC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D738E732-FE97-4C91-99C3-6D00834B03B7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B64B0B2-DBED-434F-83FC-4FB6AA24B5B2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3CCA27C4-DFC2-4E67-9E89-F93ABF3A3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1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 pix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0C58B3-94F8-495E-ADD0-966635A9C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228" t="40104" b="1"/>
          <a:stretch/>
        </p:blipFill>
        <p:spPr>
          <a:xfrm>
            <a:off x="5556000" y="1890463"/>
            <a:ext cx="1080000" cy="108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E1EEB6-3121-41F2-A11D-DD1DD5D6A489}"/>
              </a:ext>
            </a:extLst>
          </p:cNvPr>
          <p:cNvGrpSpPr/>
          <p:nvPr userDrawn="1"/>
        </p:nvGrpSpPr>
        <p:grpSpPr>
          <a:xfrm>
            <a:off x="5676753" y="2011216"/>
            <a:ext cx="838495" cy="838495"/>
            <a:chOff x="5676753" y="2011216"/>
            <a:chExt cx="838495" cy="838495"/>
          </a:xfrm>
        </p:grpSpPr>
        <p:sp>
          <p:nvSpPr>
            <p:cNvPr id="27" name="Rahmen 26">
              <a:extLst>
                <a:ext uri="{FF2B5EF4-FFF2-40B4-BE49-F238E27FC236}">
                  <a16:creationId xmlns:a16="http://schemas.microsoft.com/office/drawing/2014/main" id="{6F5E280A-4DAB-410E-B192-EA0F68A672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66222BE-CD10-4286-B4B6-AFE6AEB1BA6C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F31631C-4F94-4A35-ADE1-506BD0EB271F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608C0663-F968-4720-B1A0-B5EFEE5E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57FAA0-BAD3-40FF-A511-3EF5A7BD76E9}"/>
              </a:ext>
            </a:extLst>
          </p:cNvPr>
          <p:cNvSpPr/>
          <p:nvPr userDrawn="1"/>
        </p:nvSpPr>
        <p:spPr>
          <a:xfrm>
            <a:off x="0" y="6373649"/>
            <a:ext cx="1931670" cy="484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D07AE6-F306-4474-9D49-CB2AECD2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33ED78-467D-48BD-B7E8-D87C066DFFA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AA092C1D-C982-494F-AD64-0E13813302D4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298D1E8-E909-4CD4-9845-8686930160AA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F1929E6-D17E-4AAA-9764-BBB7CE075FA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A0BEA33-9447-47E8-8FD0-806B63488BFC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28A803F-6D88-47F8-AE03-635C2BF4BB08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CEE65E3-1328-4644-85B2-47EE3ADE3A61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0E4B7D87-6E60-4D22-8945-E1E7F7248DBD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B29DF72-8440-42C6-9C2D-8AEEB6FC4E70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8414BDB-EF7E-4B2B-80B9-34E5DCC035E0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56DE8A5F-AC81-4612-939C-71EB30AC2461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85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9D0D9ADE-6276-411A-8DC6-4E04EA2124BC}"/>
              </a:ext>
            </a:extLst>
          </p:cNvPr>
          <p:cNvSpPr/>
          <p:nvPr userDrawn="1"/>
        </p:nvSpPr>
        <p:spPr>
          <a:xfrm>
            <a:off x="-2" y="5919537"/>
            <a:ext cx="2297431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x Grotesk Regular"/>
              <a:ea typeface="+mn-ea"/>
              <a:cs typeface="+mn-cs"/>
            </a:endParaRPr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9722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ECFE2C-C447-448C-A288-74508D37D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9600" y="6051600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BD4790-BA95-45EB-99CA-0F69BC762B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5EE89F1-3C74-4E9F-84F5-A866B7B1D48D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81B0D0-BA00-442E-BEC4-8EFE9450C2D1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B84EED7-F6FE-454B-9932-D7A0C95A470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13ECBD4-97DD-4CB4-B210-1E9514F9CE10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DF264EE-5F82-4196-AE47-BFD5E80AB666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461D693A-5648-4220-AE08-CEB80E531154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7ABC1A0-4869-4C18-866E-B5D1FB2770E5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E67C0B75-E7B5-4961-AECC-4E7F4E277528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4D4955B-97BE-49CC-B853-F34F5365CC5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F545A2B-1EEF-4B66-96B3-C89DBB83E4DE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92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2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8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6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9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BFE02-82E2-4AE7-8C61-1B36A7DC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84585"/>
            <a:ext cx="10800825" cy="4982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DA2B1-99FE-4B08-9E71-B79A5AB2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2437200"/>
            <a:ext cx="10801350" cy="36921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0ED231-F789-477D-9A56-873687F69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A1CDBAB-A50A-4BD3-9BE1-6388FD9D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34E6F9-D6F2-4134-BAFD-4C93BE485B97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7" r:id="rId2"/>
    <p:sldLayoutId id="2147483748" r:id="rId3"/>
    <p:sldLayoutId id="2147483751" r:id="rId4"/>
    <p:sldLayoutId id="2147483730" r:id="rId5"/>
    <p:sldLayoutId id="2147483662" r:id="rId6"/>
    <p:sldLayoutId id="2147483750" r:id="rId7"/>
    <p:sldLayoutId id="2147483728" r:id="rId8"/>
    <p:sldLayoutId id="2147483749" r:id="rId9"/>
    <p:sldLayoutId id="2147483752" r:id="rId10"/>
    <p:sldLayoutId id="2147483729" r:id="rId11"/>
    <p:sldLayoutId id="2147483665" r:id="rId12"/>
    <p:sldLayoutId id="2147483673" r:id="rId13"/>
    <p:sldLayoutId id="2147483674" r:id="rId14"/>
    <p:sldLayoutId id="2147483676" r:id="rId15"/>
    <p:sldLayoutId id="2147483677" r:id="rId16"/>
    <p:sldLayoutId id="2147483679" r:id="rId17"/>
    <p:sldLayoutId id="2147483680" r:id="rId18"/>
    <p:sldLayoutId id="2147483721" r:id="rId19"/>
    <p:sldLayoutId id="2147483722" r:id="rId20"/>
    <p:sldLayoutId id="2147483682" r:id="rId21"/>
    <p:sldLayoutId id="2147483683" r:id="rId22"/>
    <p:sldLayoutId id="2147483685" r:id="rId23"/>
    <p:sldLayoutId id="2147483686" r:id="rId24"/>
    <p:sldLayoutId id="2147483688" r:id="rId25"/>
    <p:sldLayoutId id="2147483689" r:id="rId26"/>
    <p:sldLayoutId id="2147483691" r:id="rId27"/>
    <p:sldLayoutId id="2147483692" r:id="rId28"/>
    <p:sldLayoutId id="2147483694" r:id="rId29"/>
    <p:sldLayoutId id="2147483695" r:id="rId30"/>
    <p:sldLayoutId id="2147483697" r:id="rId31"/>
    <p:sldLayoutId id="2147483698" r:id="rId32"/>
    <p:sldLayoutId id="2147483700" r:id="rId33"/>
    <p:sldLayoutId id="2147483701" r:id="rId34"/>
    <p:sldLayoutId id="2147483703" r:id="rId35"/>
    <p:sldLayoutId id="2147483704" r:id="rId36"/>
    <p:sldLayoutId id="2147483706" r:id="rId37"/>
    <p:sldLayoutId id="2147483707" r:id="rId38"/>
    <p:sldLayoutId id="2147483735" r:id="rId39"/>
    <p:sldLayoutId id="2147483708" r:id="rId40"/>
    <p:sldLayoutId id="2147483709" r:id="rId41"/>
    <p:sldLayoutId id="2147483710" r:id="rId42"/>
    <p:sldLayoutId id="2147483712" r:id="rId43"/>
    <p:sldLayoutId id="2147483713" r:id="rId44"/>
    <p:sldLayoutId id="2147483714" r:id="rId45"/>
    <p:sldLayoutId id="2147483716" r:id="rId46"/>
    <p:sldLayoutId id="2147483733" r:id="rId47"/>
    <p:sldLayoutId id="2147483717" r:id="rId48"/>
    <p:sldLayoutId id="2147483734" r:id="rId4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+mj-lt"/>
          <a:ea typeface="Roboto Mono Medium" pitchFamily="2" charset="0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1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56">
          <p15:clr>
            <a:srgbClr val="F26B43"/>
          </p15:clr>
        </p15:guide>
        <p15:guide id="6" orient="horz" pos="285" userDrawn="1">
          <p15:clr>
            <a:srgbClr val="F26B43"/>
          </p15:clr>
        </p15:guide>
        <p15:guide id="7" orient="horz" pos="969" userDrawn="1">
          <p15:clr>
            <a:srgbClr val="F26B43"/>
          </p15:clr>
        </p15:guide>
        <p15:guide id="9" orient="horz" pos="164">
          <p15:clr>
            <a:srgbClr val="F26B43"/>
          </p15:clr>
        </p15:guide>
        <p15:guide id="10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rest-data-services/23.4/orrst/index.html" TargetMode="External"/><Relationship Id="rId2" Type="http://schemas.openxmlformats.org/officeDocument/2006/relationships/hyperlink" Target="https://docs.oracle.com/en/database/oracle/oracle-rest-data-services/23.4/index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docs.oracle.com/en/database/oracle/oracle-rest-data-services/23.4/ordig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mi235/ords-and-apex" TargetMode="Externa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forapex.org/" TargetMode="External"/><Relationship Id="rId2" Type="http://schemas.openxmlformats.org/officeDocument/2006/relationships/hyperlink" Target="https://lct.software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pex.mt-itsolution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0BD8E-DD6C-41D7-897E-8ED0C1BD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00" y="1598400"/>
            <a:ext cx="10819090" cy="923330"/>
          </a:xfrm>
        </p:spPr>
        <p:txBody>
          <a:bodyPr/>
          <a:lstStyle/>
          <a:p>
            <a:r>
              <a:rPr lang="en-US" dirty="0"/>
              <a:t>ORDS &amp; APEX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E8684-5C4A-45C7-9B0E-D4A8C61A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3780000"/>
            <a:ext cx="10801875" cy="369332"/>
          </a:xfrm>
        </p:spPr>
        <p:txBody>
          <a:bodyPr/>
          <a:lstStyle/>
          <a:p>
            <a:r>
              <a:rPr lang="en-US" dirty="0"/>
              <a:t>More than just delivering Apps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1170C-535A-4D06-8039-6CDDE5EE2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080000"/>
            <a:ext cx="7420500" cy="230832"/>
          </a:xfrm>
        </p:spPr>
        <p:txBody>
          <a:bodyPr/>
          <a:lstStyle/>
          <a:p>
            <a:r>
              <a:rPr lang="de-DE" dirty="0"/>
              <a:t>21.03.2024</a:t>
            </a:r>
          </a:p>
        </p:txBody>
      </p:sp>
    </p:spTree>
    <p:extLst>
      <p:ext uri="{BB962C8B-B14F-4D97-AF65-F5344CB8AC3E}">
        <p14:creationId xmlns:p14="http://schemas.microsoft.com/office/powerpoint/2010/main" val="380296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E62BF-041C-EDAE-7F83-97541C83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ORDS 23.4 Documentation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F2F52-3200-09D1-7CD0-EC2D75AF68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4800" dirty="0">
                <a:hlinkClick r:id="rId2"/>
              </a:rPr>
              <a:t>Landing Page</a:t>
            </a:r>
            <a:endParaRPr lang="en-GB" sz="4800" dirty="0"/>
          </a:p>
          <a:p>
            <a:pPr algn="ctr"/>
            <a:r>
              <a:rPr lang="en-GB" sz="4800" dirty="0">
                <a:hlinkClick r:id="rId3"/>
              </a:rPr>
              <a:t>Oracle REST Data Services API</a:t>
            </a:r>
            <a:endParaRPr lang="en-GB" sz="4800" dirty="0"/>
          </a:p>
          <a:p>
            <a:pPr algn="ctr"/>
            <a:r>
              <a:rPr lang="en-GB" sz="4800" dirty="0">
                <a:hlinkClick r:id="rId4"/>
              </a:rPr>
              <a:t>Installation &amp; Configuration Guide</a:t>
            </a:r>
            <a:endParaRPr lang="en-GB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27C243-06EE-1574-077D-8D692F635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AD5B9-0F24-77DE-2F24-A337B9ED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F82FF-71F5-7D39-0B96-CE64CA72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10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A0EAFC-1EC3-8913-8F28-B2AB57F47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1000274"/>
          </a:xfrm>
        </p:spPr>
        <p:txBody>
          <a:bodyPr/>
          <a:lstStyle/>
          <a:p>
            <a:r>
              <a:rPr lang="en-GB" dirty="0"/>
              <a:t>Sources on Github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8F01-6B0C-F163-897D-CF019C7B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7E23-C015-FF80-B17C-C1B76422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11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CB84D-4917-B515-1BE6-6BDD88E466AA}"/>
              </a:ext>
            </a:extLst>
          </p:cNvPr>
          <p:cNvSpPr txBox="1"/>
          <p:nvPr/>
        </p:nvSpPr>
        <p:spPr>
          <a:xfrm>
            <a:off x="695325" y="2213113"/>
            <a:ext cx="101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/commi235/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ords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-and-apex</a:t>
            </a:r>
            <a:endParaRPr lang="en-GB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4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30BF05-64F1-38A8-F3F0-75FE09D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Tools by 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231D0-097E-CDE9-8BE5-99C9166463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Low Code Testing Tool (</a:t>
            </a:r>
            <a:r>
              <a:rPr lang="en-GB" dirty="0">
                <a:hlinkClick r:id="rId2"/>
              </a:rPr>
              <a:t>lct.software</a:t>
            </a:r>
            <a:r>
              <a:rPr lang="en-GB" dirty="0"/>
              <a:t>)</a:t>
            </a:r>
          </a:p>
          <a:p>
            <a:r>
              <a:rPr lang="en-GB" dirty="0"/>
              <a:t>Flows for APEX (</a:t>
            </a:r>
            <a:r>
              <a:rPr lang="en-GB" dirty="0">
                <a:hlinkClick r:id="rId3"/>
              </a:rPr>
              <a:t>flowsforapex.org</a:t>
            </a:r>
            <a:r>
              <a:rPr lang="en-GB" dirty="0"/>
              <a:t>)</a:t>
            </a:r>
          </a:p>
          <a:p>
            <a:r>
              <a:rPr lang="en-GB" dirty="0"/>
              <a:t>And more (</a:t>
            </a:r>
            <a:r>
              <a:rPr lang="en-GB" dirty="0">
                <a:hlinkClick r:id="rId4"/>
              </a:rPr>
              <a:t>apex.mt-itsolutions.com</a:t>
            </a:r>
            <a:r>
              <a:rPr lang="en-GB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82E9A9-4C32-9F5F-34B7-F505BF7E4D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6F121-391B-1D5E-6234-F0B445D8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0078E-DB53-2A6E-6DCA-EA8BA9215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12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6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05C03-65C2-FD4C-BA90-7FB64AE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582615"/>
            <a:ext cx="10801349" cy="846386"/>
          </a:xfrm>
        </p:spPr>
        <p:txBody>
          <a:bodyPr/>
          <a:lstStyle/>
          <a:p>
            <a:r>
              <a:rPr lang="en-GB" dirty="0" err="1"/>
              <a:t>Moritz.Klein@hyand.com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1D8DBB1-286D-F8D8-AE60-7AB43DE44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Say Hy_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8FF7-588E-7F6A-1540-B16C1B86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1CAA-1501-59CB-E5AE-F2B10482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13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8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rafik 478">
            <a:extLst>
              <a:ext uri="{FF2B5EF4-FFF2-40B4-BE49-F238E27FC236}">
                <a16:creationId xmlns:a16="http://schemas.microsoft.com/office/drawing/2014/main" id="{B31E2837-3572-4161-BE70-6BC1092F1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0" r="44414"/>
          <a:stretch/>
        </p:blipFill>
        <p:spPr>
          <a:xfrm>
            <a:off x="8504975" y="-1"/>
            <a:ext cx="3687025" cy="4621823"/>
          </a:xfrm>
          <a:prstGeom prst="rect">
            <a:avLst/>
          </a:prstGeom>
        </p:spPr>
      </p:pic>
      <p:pic>
        <p:nvPicPr>
          <p:cNvPr id="475" name="Grafik 474">
            <a:extLst>
              <a:ext uri="{FF2B5EF4-FFF2-40B4-BE49-F238E27FC236}">
                <a16:creationId xmlns:a16="http://schemas.microsoft.com/office/drawing/2014/main" id="{E72C79EB-02BE-4F7F-A235-0A797860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2"/>
          <a:stretch/>
        </p:blipFill>
        <p:spPr>
          <a:xfrm>
            <a:off x="0" y="1000078"/>
            <a:ext cx="5705992" cy="535884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A6E8E-65AB-4681-A5B0-9FA9911F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>
                <a:ln>
                  <a:noFill/>
                </a:ln>
                <a:solidFill>
                  <a:schemeClr val="bg1">
                    <a:alpha val="40000"/>
                  </a:schemeClr>
                </a:solidFill>
                <a:effectLst/>
                <a:uLnTx/>
                <a:uFillTx/>
                <a:latin typeface="Px Grotesk Light" panose="02060303030000020004" pitchFamily="18" charset="0"/>
                <a:ea typeface="Roboto Mono Light" pitchFamily="2" charset="0"/>
                <a:cs typeface="+mn-cs"/>
              </a:rPr>
              <a:t>Hyand's portfolio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F8EF7-5949-44CD-8C21-0F15EC25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</p:spPr>
        <p:txBody>
          <a:bodyPr/>
          <a:lstStyle/>
          <a:p>
            <a:pPr>
              <a:defRPr/>
            </a:pPr>
            <a:fld id="{B332E4C4-8D4F-47B0-A8C1-2961757431B5}" type="slidenum">
              <a:rPr lang="en-GB" smtClean="0">
                <a:solidFill>
                  <a:srgbClr val="7F7F7F"/>
                </a:solidFill>
              </a:rPr>
              <a:pPr>
                <a:defRPr/>
              </a:pPr>
              <a:t>2</a:t>
            </a:fld>
            <a:endParaRPr lang="en-GB">
              <a:solidFill>
                <a:srgbClr val="7F7F7F"/>
              </a:solidFill>
            </a:endParaRPr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5895AFAD-C06F-4AF3-BEE5-CEBD5AC9E4A4}"/>
              </a:ext>
            </a:extLst>
          </p:cNvPr>
          <p:cNvSpPr/>
          <p:nvPr/>
        </p:nvSpPr>
        <p:spPr>
          <a:xfrm>
            <a:off x="8915175" y="2352801"/>
            <a:ext cx="9525" cy="28575"/>
          </a:xfrm>
          <a:custGeom>
            <a:avLst/>
            <a:gdLst>
              <a:gd name="connsiteX0" fmla="*/ 5619 w 6350"/>
              <a:gd name="connsiteY0" fmla="*/ 2381 h 19050"/>
              <a:gd name="connsiteX1" fmla="*/ 2381 w 6350"/>
              <a:gd name="connsiteY1" fmla="*/ 18955 h 19050"/>
              <a:gd name="connsiteX2" fmla="*/ 2953 w 6350"/>
              <a:gd name="connsiteY2" fmla="*/ 19050 h 19050"/>
              <a:gd name="connsiteX3" fmla="*/ 5619 w 6350"/>
              <a:gd name="connsiteY3" fmla="*/ 23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" h="19050">
                <a:moveTo>
                  <a:pt x="5619" y="2381"/>
                </a:moveTo>
                <a:lnTo>
                  <a:pt x="2381" y="18955"/>
                </a:lnTo>
                <a:cubicBezTo>
                  <a:pt x="2603" y="18955"/>
                  <a:pt x="2825" y="19018"/>
                  <a:pt x="2953" y="19050"/>
                </a:cubicBezTo>
                <a:cubicBezTo>
                  <a:pt x="3587" y="13907"/>
                  <a:pt x="3937" y="8477"/>
                  <a:pt x="5619" y="2381"/>
                </a:cubicBezTo>
              </a:path>
            </a:pathLst>
          </a:custGeom>
          <a:solidFill>
            <a:srgbClr val="000000"/>
          </a:solidFill>
          <a:ln w="9525" cap="flat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53" name="Gruppieren 452">
            <a:extLst>
              <a:ext uri="{FF2B5EF4-FFF2-40B4-BE49-F238E27FC236}">
                <a16:creationId xmlns:a16="http://schemas.microsoft.com/office/drawing/2014/main" id="{FCF5A607-2135-4A98-8E95-8C5FFF584E19}"/>
              </a:ext>
            </a:extLst>
          </p:cNvPr>
          <p:cNvGrpSpPr/>
          <p:nvPr/>
        </p:nvGrpSpPr>
        <p:grpSpPr>
          <a:xfrm>
            <a:off x="465005" y="269923"/>
            <a:ext cx="6393168" cy="4332229"/>
            <a:chOff x="840141" y="269923"/>
            <a:chExt cx="6393168" cy="4332229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A198E2EC-B324-41EC-B0DA-E6B352D7E1F2}"/>
                </a:ext>
              </a:extLst>
            </p:cNvPr>
            <p:cNvSpPr/>
            <p:nvPr/>
          </p:nvSpPr>
          <p:spPr>
            <a:xfrm>
              <a:off x="840141" y="905892"/>
              <a:ext cx="2835581" cy="3696260"/>
            </a:xfrm>
            <a:custGeom>
              <a:avLst/>
              <a:gdLst>
                <a:gd name="connsiteX0" fmla="*/ 7144 w 2374900"/>
                <a:gd name="connsiteY0" fmla="*/ 1748487 h 3092450"/>
                <a:gd name="connsiteX1" fmla="*/ 7144 w 2374900"/>
                <a:gd name="connsiteY1" fmla="*/ 1784352 h 3092450"/>
                <a:gd name="connsiteX2" fmla="*/ 43009 w 2374900"/>
                <a:gd name="connsiteY2" fmla="*/ 1820213 h 3092450"/>
                <a:gd name="connsiteX3" fmla="*/ 78870 w 2374900"/>
                <a:gd name="connsiteY3" fmla="*/ 1856078 h 3092450"/>
                <a:gd name="connsiteX4" fmla="*/ 78870 w 2374900"/>
                <a:gd name="connsiteY4" fmla="*/ 1891940 h 3092450"/>
                <a:gd name="connsiteX5" fmla="*/ 78870 w 2374900"/>
                <a:gd name="connsiteY5" fmla="*/ 1927804 h 3092450"/>
                <a:gd name="connsiteX6" fmla="*/ 78870 w 2374900"/>
                <a:gd name="connsiteY6" fmla="*/ 1967651 h 3092450"/>
                <a:gd name="connsiteX7" fmla="*/ 78870 w 2374900"/>
                <a:gd name="connsiteY7" fmla="*/ 1999528 h 3092450"/>
                <a:gd name="connsiteX8" fmla="*/ 43009 w 2374900"/>
                <a:gd name="connsiteY8" fmla="*/ 1999528 h 3092450"/>
                <a:gd name="connsiteX9" fmla="*/ 78870 w 2374900"/>
                <a:gd name="connsiteY9" fmla="*/ 2071254 h 3092450"/>
                <a:gd name="connsiteX10" fmla="*/ 118716 w 2374900"/>
                <a:gd name="connsiteY10" fmla="*/ 2146965 h 3092450"/>
                <a:gd name="connsiteX11" fmla="*/ 154581 w 2374900"/>
                <a:gd name="connsiteY11" fmla="*/ 2182827 h 3092450"/>
                <a:gd name="connsiteX12" fmla="*/ 222323 w 2374900"/>
                <a:gd name="connsiteY12" fmla="*/ 2218692 h 3092450"/>
                <a:gd name="connsiteX13" fmla="*/ 302016 w 2374900"/>
                <a:gd name="connsiteY13" fmla="*/ 2218692 h 3092450"/>
                <a:gd name="connsiteX14" fmla="*/ 333896 w 2374900"/>
                <a:gd name="connsiteY14" fmla="*/ 2250569 h 3092450"/>
                <a:gd name="connsiteX15" fmla="*/ 373742 w 2374900"/>
                <a:gd name="connsiteY15" fmla="*/ 2250569 h 3092450"/>
                <a:gd name="connsiteX16" fmla="*/ 409607 w 2374900"/>
                <a:gd name="connsiteY16" fmla="*/ 2250569 h 3092450"/>
                <a:gd name="connsiteX17" fmla="*/ 445468 w 2374900"/>
                <a:gd name="connsiteY17" fmla="*/ 2290418 h 3092450"/>
                <a:gd name="connsiteX18" fmla="*/ 373742 w 2374900"/>
                <a:gd name="connsiteY18" fmla="*/ 2362141 h 3092450"/>
                <a:gd name="connsiteX19" fmla="*/ 333896 w 2374900"/>
                <a:gd name="connsiteY19" fmla="*/ 2398006 h 3092450"/>
                <a:gd name="connsiteX20" fmla="*/ 302016 w 2374900"/>
                <a:gd name="connsiteY20" fmla="*/ 2473717 h 3092450"/>
                <a:gd name="connsiteX21" fmla="*/ 302016 w 2374900"/>
                <a:gd name="connsiteY21" fmla="*/ 2505594 h 3092450"/>
                <a:gd name="connsiteX22" fmla="*/ 262169 w 2374900"/>
                <a:gd name="connsiteY22" fmla="*/ 2545444 h 3092450"/>
                <a:gd name="connsiteX23" fmla="*/ 262169 w 2374900"/>
                <a:gd name="connsiteY23" fmla="*/ 2581305 h 3092450"/>
                <a:gd name="connsiteX24" fmla="*/ 262169 w 2374900"/>
                <a:gd name="connsiteY24" fmla="*/ 2653032 h 3092450"/>
                <a:gd name="connsiteX25" fmla="*/ 262169 w 2374900"/>
                <a:gd name="connsiteY25" fmla="*/ 2688893 h 3092450"/>
                <a:gd name="connsiteX26" fmla="*/ 222323 w 2374900"/>
                <a:gd name="connsiteY26" fmla="*/ 2724758 h 3092450"/>
                <a:gd name="connsiteX27" fmla="*/ 222323 w 2374900"/>
                <a:gd name="connsiteY27" fmla="*/ 2804454 h 3092450"/>
                <a:gd name="connsiteX28" fmla="*/ 222323 w 2374900"/>
                <a:gd name="connsiteY28" fmla="*/ 2796481 h 3092450"/>
                <a:gd name="connsiteX29" fmla="*/ 262169 w 2374900"/>
                <a:gd name="connsiteY29" fmla="*/ 2832346 h 3092450"/>
                <a:gd name="connsiteX30" fmla="*/ 262169 w 2374900"/>
                <a:gd name="connsiteY30" fmla="*/ 2796481 h 3092450"/>
                <a:gd name="connsiteX31" fmla="*/ 333896 w 2374900"/>
                <a:gd name="connsiteY31" fmla="*/ 2832346 h 3092450"/>
                <a:gd name="connsiteX32" fmla="*/ 373742 w 2374900"/>
                <a:gd name="connsiteY32" fmla="*/ 2832346 h 3092450"/>
                <a:gd name="connsiteX33" fmla="*/ 409607 w 2374900"/>
                <a:gd name="connsiteY33" fmla="*/ 2832346 h 3092450"/>
                <a:gd name="connsiteX34" fmla="*/ 445468 w 2374900"/>
                <a:gd name="connsiteY34" fmla="*/ 2832346 h 3092450"/>
                <a:gd name="connsiteX35" fmla="*/ 477345 w 2374900"/>
                <a:gd name="connsiteY35" fmla="*/ 2832346 h 3092450"/>
                <a:gd name="connsiteX36" fmla="*/ 517195 w 2374900"/>
                <a:gd name="connsiteY36" fmla="*/ 2832346 h 3092450"/>
                <a:gd name="connsiteX37" fmla="*/ 553056 w 2374900"/>
                <a:gd name="connsiteY37" fmla="*/ 2832346 h 3092450"/>
                <a:gd name="connsiteX38" fmla="*/ 628768 w 2374900"/>
                <a:gd name="connsiteY38" fmla="*/ 2832346 h 3092450"/>
                <a:gd name="connsiteX39" fmla="*/ 628768 w 2374900"/>
                <a:gd name="connsiteY39" fmla="*/ 2872196 h 3092450"/>
                <a:gd name="connsiteX40" fmla="*/ 660648 w 2374900"/>
                <a:gd name="connsiteY40" fmla="*/ 2872196 h 3092450"/>
                <a:gd name="connsiteX41" fmla="*/ 700494 w 2374900"/>
                <a:gd name="connsiteY41" fmla="*/ 2872196 h 3092450"/>
                <a:gd name="connsiteX42" fmla="*/ 700494 w 2374900"/>
                <a:gd name="connsiteY42" fmla="*/ 2904073 h 3092450"/>
                <a:gd name="connsiteX43" fmla="*/ 772220 w 2374900"/>
                <a:gd name="connsiteY43" fmla="*/ 2943916 h 3092450"/>
                <a:gd name="connsiteX44" fmla="*/ 808082 w 2374900"/>
                <a:gd name="connsiteY44" fmla="*/ 2904073 h 3092450"/>
                <a:gd name="connsiteX45" fmla="*/ 843947 w 2374900"/>
                <a:gd name="connsiteY45" fmla="*/ 2904073 h 3092450"/>
                <a:gd name="connsiteX46" fmla="*/ 879809 w 2374900"/>
                <a:gd name="connsiteY46" fmla="*/ 2943916 h 3092450"/>
                <a:gd name="connsiteX47" fmla="*/ 915670 w 2374900"/>
                <a:gd name="connsiteY47" fmla="*/ 2979793 h 3092450"/>
                <a:gd name="connsiteX48" fmla="*/ 955519 w 2374900"/>
                <a:gd name="connsiteY48" fmla="*/ 2979793 h 3092450"/>
                <a:gd name="connsiteX49" fmla="*/ 987397 w 2374900"/>
                <a:gd name="connsiteY49" fmla="*/ 3015639 h 3092450"/>
                <a:gd name="connsiteX50" fmla="*/ 1027246 w 2374900"/>
                <a:gd name="connsiteY50" fmla="*/ 2979793 h 3092450"/>
                <a:gd name="connsiteX51" fmla="*/ 1063108 w 2374900"/>
                <a:gd name="connsiteY51" fmla="*/ 2979793 h 3092450"/>
                <a:gd name="connsiteX52" fmla="*/ 1098972 w 2374900"/>
                <a:gd name="connsiteY52" fmla="*/ 2904073 h 3092450"/>
                <a:gd name="connsiteX53" fmla="*/ 1170696 w 2374900"/>
                <a:gd name="connsiteY53" fmla="*/ 2943916 h 3092450"/>
                <a:gd name="connsiteX54" fmla="*/ 1170696 w 2374900"/>
                <a:gd name="connsiteY54" fmla="*/ 2979793 h 3092450"/>
                <a:gd name="connsiteX55" fmla="*/ 1206560 w 2374900"/>
                <a:gd name="connsiteY55" fmla="*/ 2979793 h 3092450"/>
                <a:gd name="connsiteX56" fmla="*/ 1242422 w 2374900"/>
                <a:gd name="connsiteY56" fmla="*/ 2979793 h 3092450"/>
                <a:gd name="connsiteX57" fmla="*/ 1282271 w 2374900"/>
                <a:gd name="connsiteY57" fmla="*/ 2943916 h 3092450"/>
                <a:gd name="connsiteX58" fmla="*/ 1314149 w 2374900"/>
                <a:gd name="connsiteY58" fmla="*/ 2979793 h 3092450"/>
                <a:gd name="connsiteX59" fmla="*/ 1353995 w 2374900"/>
                <a:gd name="connsiteY59" fmla="*/ 2979793 h 3092450"/>
                <a:gd name="connsiteX60" fmla="*/ 1389860 w 2374900"/>
                <a:gd name="connsiteY60" fmla="*/ 2979793 h 3092450"/>
                <a:gd name="connsiteX61" fmla="*/ 1425721 w 2374900"/>
                <a:gd name="connsiteY61" fmla="*/ 2943916 h 3092450"/>
                <a:gd name="connsiteX62" fmla="*/ 1461586 w 2374900"/>
                <a:gd name="connsiteY62" fmla="*/ 2943916 h 3092450"/>
                <a:gd name="connsiteX63" fmla="*/ 1533312 w 2374900"/>
                <a:gd name="connsiteY63" fmla="*/ 2943916 h 3092450"/>
                <a:gd name="connsiteX64" fmla="*/ 1569174 w 2374900"/>
                <a:gd name="connsiteY64" fmla="*/ 2943916 h 3092450"/>
                <a:gd name="connsiteX65" fmla="*/ 1609020 w 2374900"/>
                <a:gd name="connsiteY65" fmla="*/ 2979793 h 3092450"/>
                <a:gd name="connsiteX66" fmla="*/ 1609020 w 2374900"/>
                <a:gd name="connsiteY66" fmla="*/ 2943916 h 3092450"/>
                <a:gd name="connsiteX67" fmla="*/ 1644885 w 2374900"/>
                <a:gd name="connsiteY67" fmla="*/ 2943916 h 3092450"/>
                <a:gd name="connsiteX68" fmla="*/ 1716612 w 2374900"/>
                <a:gd name="connsiteY68" fmla="*/ 2979793 h 3092450"/>
                <a:gd name="connsiteX69" fmla="*/ 1716612 w 2374900"/>
                <a:gd name="connsiteY69" fmla="*/ 3015639 h 3092450"/>
                <a:gd name="connsiteX70" fmla="*/ 1716612 w 2374900"/>
                <a:gd name="connsiteY70" fmla="*/ 3051516 h 3092450"/>
                <a:gd name="connsiteX71" fmla="*/ 1752473 w 2374900"/>
                <a:gd name="connsiteY71" fmla="*/ 3087362 h 3092450"/>
                <a:gd name="connsiteX72" fmla="*/ 1752473 w 2374900"/>
                <a:gd name="connsiteY72" fmla="*/ 3051516 h 3092450"/>
                <a:gd name="connsiteX73" fmla="*/ 1788335 w 2374900"/>
                <a:gd name="connsiteY73" fmla="*/ 3051516 h 3092450"/>
                <a:gd name="connsiteX74" fmla="*/ 1788335 w 2374900"/>
                <a:gd name="connsiteY74" fmla="*/ 3015639 h 3092450"/>
                <a:gd name="connsiteX75" fmla="*/ 1788335 w 2374900"/>
                <a:gd name="connsiteY75" fmla="*/ 2979793 h 3092450"/>
                <a:gd name="connsiteX76" fmla="*/ 1752473 w 2374900"/>
                <a:gd name="connsiteY76" fmla="*/ 2943916 h 3092450"/>
                <a:gd name="connsiteX77" fmla="*/ 1752473 w 2374900"/>
                <a:gd name="connsiteY77" fmla="*/ 2904073 h 3092450"/>
                <a:gd name="connsiteX78" fmla="*/ 1752473 w 2374900"/>
                <a:gd name="connsiteY78" fmla="*/ 2872196 h 3092450"/>
                <a:gd name="connsiteX79" fmla="*/ 1716612 w 2374900"/>
                <a:gd name="connsiteY79" fmla="*/ 2832346 h 3092450"/>
                <a:gd name="connsiteX80" fmla="*/ 1716612 w 2374900"/>
                <a:gd name="connsiteY80" fmla="*/ 2796481 h 3092450"/>
                <a:gd name="connsiteX81" fmla="*/ 1716612 w 2374900"/>
                <a:gd name="connsiteY81" fmla="*/ 2724758 h 3092450"/>
                <a:gd name="connsiteX82" fmla="*/ 1828184 w 2374900"/>
                <a:gd name="connsiteY82" fmla="*/ 2724758 h 3092450"/>
                <a:gd name="connsiteX83" fmla="*/ 1860061 w 2374900"/>
                <a:gd name="connsiteY83" fmla="*/ 2688893 h 3092450"/>
                <a:gd name="connsiteX84" fmla="*/ 1895926 w 2374900"/>
                <a:gd name="connsiteY84" fmla="*/ 2653032 h 3092450"/>
                <a:gd name="connsiteX85" fmla="*/ 1895926 w 2374900"/>
                <a:gd name="connsiteY85" fmla="*/ 2617167 h 3092450"/>
                <a:gd name="connsiteX86" fmla="*/ 1935772 w 2374900"/>
                <a:gd name="connsiteY86" fmla="*/ 2617167 h 3092450"/>
                <a:gd name="connsiteX87" fmla="*/ 1967649 w 2374900"/>
                <a:gd name="connsiteY87" fmla="*/ 2617167 h 3092450"/>
                <a:gd name="connsiteX88" fmla="*/ 2007499 w 2374900"/>
                <a:gd name="connsiteY88" fmla="*/ 2617167 h 3092450"/>
                <a:gd name="connsiteX89" fmla="*/ 2007499 w 2374900"/>
                <a:gd name="connsiteY89" fmla="*/ 2581305 h 3092450"/>
                <a:gd name="connsiteX90" fmla="*/ 2007499 w 2374900"/>
                <a:gd name="connsiteY90" fmla="*/ 2545444 h 3092450"/>
                <a:gd name="connsiteX91" fmla="*/ 1967649 w 2374900"/>
                <a:gd name="connsiteY91" fmla="*/ 2505594 h 3092450"/>
                <a:gd name="connsiteX92" fmla="*/ 1935772 w 2374900"/>
                <a:gd name="connsiteY92" fmla="*/ 2473717 h 3092450"/>
                <a:gd name="connsiteX93" fmla="*/ 1895926 w 2374900"/>
                <a:gd name="connsiteY93" fmla="*/ 2437852 h 3092450"/>
                <a:gd name="connsiteX94" fmla="*/ 1860061 w 2374900"/>
                <a:gd name="connsiteY94" fmla="*/ 2437852 h 3092450"/>
                <a:gd name="connsiteX95" fmla="*/ 1828184 w 2374900"/>
                <a:gd name="connsiteY95" fmla="*/ 2398006 h 3092450"/>
                <a:gd name="connsiteX96" fmla="*/ 1788335 w 2374900"/>
                <a:gd name="connsiteY96" fmla="*/ 2326280 h 3092450"/>
                <a:gd name="connsiteX97" fmla="*/ 1752473 w 2374900"/>
                <a:gd name="connsiteY97" fmla="*/ 2250569 h 3092450"/>
                <a:gd name="connsiteX98" fmla="*/ 1716612 w 2374900"/>
                <a:gd name="connsiteY98" fmla="*/ 2218692 h 3092450"/>
                <a:gd name="connsiteX99" fmla="*/ 1716612 w 2374900"/>
                <a:gd name="connsiteY99" fmla="*/ 2182827 h 3092450"/>
                <a:gd name="connsiteX100" fmla="*/ 1716612 w 2374900"/>
                <a:gd name="connsiteY100" fmla="*/ 2111104 h 3092450"/>
                <a:gd name="connsiteX101" fmla="*/ 1680747 w 2374900"/>
                <a:gd name="connsiteY101" fmla="*/ 2071254 h 3092450"/>
                <a:gd name="connsiteX102" fmla="*/ 1644885 w 2374900"/>
                <a:gd name="connsiteY102" fmla="*/ 2035393 h 3092450"/>
                <a:gd name="connsiteX103" fmla="*/ 1644885 w 2374900"/>
                <a:gd name="connsiteY103" fmla="*/ 1967651 h 3092450"/>
                <a:gd name="connsiteX104" fmla="*/ 1609020 w 2374900"/>
                <a:gd name="connsiteY104" fmla="*/ 1967651 h 3092450"/>
                <a:gd name="connsiteX105" fmla="*/ 1569174 w 2374900"/>
                <a:gd name="connsiteY105" fmla="*/ 1891940 h 3092450"/>
                <a:gd name="connsiteX106" fmla="*/ 1569174 w 2374900"/>
                <a:gd name="connsiteY106" fmla="*/ 1820213 h 3092450"/>
                <a:gd name="connsiteX107" fmla="*/ 1609020 w 2374900"/>
                <a:gd name="connsiteY107" fmla="*/ 1856078 h 3092450"/>
                <a:gd name="connsiteX108" fmla="*/ 1609020 w 2374900"/>
                <a:gd name="connsiteY108" fmla="*/ 1891940 h 3092450"/>
                <a:gd name="connsiteX109" fmla="*/ 1680747 w 2374900"/>
                <a:gd name="connsiteY109" fmla="*/ 1856078 h 3092450"/>
                <a:gd name="connsiteX110" fmla="*/ 1716612 w 2374900"/>
                <a:gd name="connsiteY110" fmla="*/ 1891940 h 3092450"/>
                <a:gd name="connsiteX111" fmla="*/ 1788335 w 2374900"/>
                <a:gd name="connsiteY111" fmla="*/ 1891940 h 3092450"/>
                <a:gd name="connsiteX112" fmla="*/ 1860061 w 2374900"/>
                <a:gd name="connsiteY112" fmla="*/ 1856078 h 3092450"/>
                <a:gd name="connsiteX113" fmla="*/ 1895926 w 2374900"/>
                <a:gd name="connsiteY113" fmla="*/ 1856078 h 3092450"/>
                <a:gd name="connsiteX114" fmla="*/ 1935772 w 2374900"/>
                <a:gd name="connsiteY114" fmla="*/ 1820213 h 3092450"/>
                <a:gd name="connsiteX115" fmla="*/ 1967649 w 2374900"/>
                <a:gd name="connsiteY115" fmla="*/ 1820213 h 3092450"/>
                <a:gd name="connsiteX116" fmla="*/ 2083210 w 2374900"/>
                <a:gd name="connsiteY116" fmla="*/ 1748487 h 3092450"/>
                <a:gd name="connsiteX117" fmla="*/ 2115087 w 2374900"/>
                <a:gd name="connsiteY117" fmla="*/ 1712625 h 3092450"/>
                <a:gd name="connsiteX118" fmla="*/ 2154936 w 2374900"/>
                <a:gd name="connsiteY118" fmla="*/ 1676764 h 3092450"/>
                <a:gd name="connsiteX119" fmla="*/ 2226659 w 2374900"/>
                <a:gd name="connsiteY119" fmla="*/ 1640899 h 3092450"/>
                <a:gd name="connsiteX120" fmla="*/ 2262524 w 2374900"/>
                <a:gd name="connsiteY120" fmla="*/ 1676764 h 3092450"/>
                <a:gd name="connsiteX121" fmla="*/ 2262524 w 2374900"/>
                <a:gd name="connsiteY121" fmla="*/ 1712625 h 3092450"/>
                <a:gd name="connsiteX122" fmla="*/ 2298386 w 2374900"/>
                <a:gd name="connsiteY122" fmla="*/ 1712625 h 3092450"/>
                <a:gd name="connsiteX123" fmla="*/ 2338219 w 2374900"/>
                <a:gd name="connsiteY123" fmla="*/ 1676764 h 3092450"/>
                <a:gd name="connsiteX124" fmla="*/ 2338219 w 2374900"/>
                <a:gd name="connsiteY124" fmla="*/ 1640899 h 3092450"/>
                <a:gd name="connsiteX125" fmla="*/ 2338219 w 2374900"/>
                <a:gd name="connsiteY125" fmla="*/ 1529326 h 3092450"/>
                <a:gd name="connsiteX126" fmla="*/ 2370128 w 2374900"/>
                <a:gd name="connsiteY126" fmla="*/ 1493464 h 3092450"/>
                <a:gd name="connsiteX127" fmla="*/ 2338219 w 2374900"/>
                <a:gd name="connsiteY127" fmla="*/ 1493464 h 3092450"/>
                <a:gd name="connsiteX128" fmla="*/ 2338219 w 2374900"/>
                <a:gd name="connsiteY128" fmla="*/ 1461584 h 3092450"/>
                <a:gd name="connsiteX129" fmla="*/ 2338219 w 2374900"/>
                <a:gd name="connsiteY129" fmla="*/ 1421738 h 3092450"/>
                <a:gd name="connsiteX130" fmla="*/ 2338219 w 2374900"/>
                <a:gd name="connsiteY130" fmla="*/ 1314150 h 3092450"/>
                <a:gd name="connsiteX131" fmla="*/ 2338219 w 2374900"/>
                <a:gd name="connsiteY131" fmla="*/ 1278285 h 3092450"/>
                <a:gd name="connsiteX132" fmla="*/ 2298386 w 2374900"/>
                <a:gd name="connsiteY132" fmla="*/ 1206559 h 3092450"/>
                <a:gd name="connsiteX133" fmla="*/ 2298386 w 2374900"/>
                <a:gd name="connsiteY133" fmla="*/ 1166713 h 3092450"/>
                <a:gd name="connsiteX134" fmla="*/ 2298386 w 2374900"/>
                <a:gd name="connsiteY134" fmla="*/ 1130848 h 3092450"/>
                <a:gd name="connsiteX135" fmla="*/ 2338219 w 2374900"/>
                <a:gd name="connsiteY135" fmla="*/ 1094986 h 3092450"/>
                <a:gd name="connsiteX136" fmla="*/ 2298386 w 2374900"/>
                <a:gd name="connsiteY136" fmla="*/ 1094986 h 3092450"/>
                <a:gd name="connsiteX137" fmla="*/ 2262524 w 2374900"/>
                <a:gd name="connsiteY137" fmla="*/ 1059124 h 3092450"/>
                <a:gd name="connsiteX138" fmla="*/ 2262524 w 2374900"/>
                <a:gd name="connsiteY138" fmla="*/ 1023260 h 3092450"/>
                <a:gd name="connsiteX139" fmla="*/ 2226659 w 2374900"/>
                <a:gd name="connsiteY139" fmla="*/ 987398 h 3092450"/>
                <a:gd name="connsiteX140" fmla="*/ 2190798 w 2374900"/>
                <a:gd name="connsiteY140" fmla="*/ 911687 h 3092450"/>
                <a:gd name="connsiteX141" fmla="*/ 2226659 w 2374900"/>
                <a:gd name="connsiteY141" fmla="*/ 879807 h 3092450"/>
                <a:gd name="connsiteX142" fmla="*/ 2262524 w 2374900"/>
                <a:gd name="connsiteY142" fmla="*/ 839961 h 3092450"/>
                <a:gd name="connsiteX143" fmla="*/ 2262524 w 2374900"/>
                <a:gd name="connsiteY143" fmla="*/ 808084 h 3092450"/>
                <a:gd name="connsiteX144" fmla="*/ 2262524 w 2374900"/>
                <a:gd name="connsiteY144" fmla="*/ 768234 h 3092450"/>
                <a:gd name="connsiteX145" fmla="*/ 2262524 w 2374900"/>
                <a:gd name="connsiteY145" fmla="*/ 732373 h 3092450"/>
                <a:gd name="connsiteX146" fmla="*/ 2262524 w 2374900"/>
                <a:gd name="connsiteY146" fmla="*/ 696508 h 3092450"/>
                <a:gd name="connsiteX147" fmla="*/ 2262524 w 2374900"/>
                <a:gd name="connsiteY147" fmla="*/ 588920 h 3092450"/>
                <a:gd name="connsiteX148" fmla="*/ 2154936 w 2374900"/>
                <a:gd name="connsiteY148" fmla="*/ 588920 h 3092450"/>
                <a:gd name="connsiteX149" fmla="*/ 2154936 w 2374900"/>
                <a:gd name="connsiteY149" fmla="*/ 517193 h 3092450"/>
                <a:gd name="connsiteX150" fmla="*/ 2154936 w 2374900"/>
                <a:gd name="connsiteY150" fmla="*/ 441482 h 3092450"/>
                <a:gd name="connsiteX151" fmla="*/ 2083210 w 2374900"/>
                <a:gd name="connsiteY151" fmla="*/ 441482 h 3092450"/>
                <a:gd name="connsiteX152" fmla="*/ 2043360 w 2374900"/>
                <a:gd name="connsiteY152" fmla="*/ 441482 h 3092450"/>
                <a:gd name="connsiteX153" fmla="*/ 2043360 w 2374900"/>
                <a:gd name="connsiteY153" fmla="*/ 405621 h 3092450"/>
                <a:gd name="connsiteX154" fmla="*/ 2007499 w 2374900"/>
                <a:gd name="connsiteY154" fmla="*/ 373744 h 3092450"/>
                <a:gd name="connsiteX155" fmla="*/ 2007499 w 2374900"/>
                <a:gd name="connsiteY155" fmla="*/ 337879 h 3092450"/>
                <a:gd name="connsiteX156" fmla="*/ 1967649 w 2374900"/>
                <a:gd name="connsiteY156" fmla="*/ 337879 h 3092450"/>
                <a:gd name="connsiteX157" fmla="*/ 1935772 w 2374900"/>
                <a:gd name="connsiteY157" fmla="*/ 373744 h 3092450"/>
                <a:gd name="connsiteX158" fmla="*/ 1895926 w 2374900"/>
                <a:gd name="connsiteY158" fmla="*/ 373744 h 3092450"/>
                <a:gd name="connsiteX159" fmla="*/ 1860061 w 2374900"/>
                <a:gd name="connsiteY159" fmla="*/ 373744 h 3092450"/>
                <a:gd name="connsiteX160" fmla="*/ 1788335 w 2374900"/>
                <a:gd name="connsiteY160" fmla="*/ 405621 h 3092450"/>
                <a:gd name="connsiteX161" fmla="*/ 1716612 w 2374900"/>
                <a:gd name="connsiteY161" fmla="*/ 441482 h 3092450"/>
                <a:gd name="connsiteX162" fmla="*/ 1680747 w 2374900"/>
                <a:gd name="connsiteY162" fmla="*/ 405621 h 3092450"/>
                <a:gd name="connsiteX163" fmla="*/ 1680747 w 2374900"/>
                <a:gd name="connsiteY163" fmla="*/ 441482 h 3092450"/>
                <a:gd name="connsiteX164" fmla="*/ 1644885 w 2374900"/>
                <a:gd name="connsiteY164" fmla="*/ 441482 h 3092450"/>
                <a:gd name="connsiteX165" fmla="*/ 1569174 w 2374900"/>
                <a:gd name="connsiteY165" fmla="*/ 441482 h 3092450"/>
                <a:gd name="connsiteX166" fmla="*/ 1533312 w 2374900"/>
                <a:gd name="connsiteY166" fmla="*/ 441482 h 3092450"/>
                <a:gd name="connsiteX167" fmla="*/ 1461586 w 2374900"/>
                <a:gd name="connsiteY167" fmla="*/ 405621 h 3092450"/>
                <a:gd name="connsiteX168" fmla="*/ 1501432 w 2374900"/>
                <a:gd name="connsiteY168" fmla="*/ 405621 h 3092450"/>
                <a:gd name="connsiteX169" fmla="*/ 1501432 w 2374900"/>
                <a:gd name="connsiteY169" fmla="*/ 373744 h 3092450"/>
                <a:gd name="connsiteX170" fmla="*/ 1533312 w 2374900"/>
                <a:gd name="connsiteY170" fmla="*/ 373744 h 3092450"/>
                <a:gd name="connsiteX171" fmla="*/ 1533312 w 2374900"/>
                <a:gd name="connsiteY171" fmla="*/ 337879 h 3092450"/>
                <a:gd name="connsiteX172" fmla="*/ 1533312 w 2374900"/>
                <a:gd name="connsiteY172" fmla="*/ 298032 h 3092450"/>
                <a:gd name="connsiteX173" fmla="*/ 1501432 w 2374900"/>
                <a:gd name="connsiteY173" fmla="*/ 298032 h 3092450"/>
                <a:gd name="connsiteX174" fmla="*/ 1461586 w 2374900"/>
                <a:gd name="connsiteY174" fmla="*/ 298032 h 3092450"/>
                <a:gd name="connsiteX175" fmla="*/ 1425721 w 2374900"/>
                <a:gd name="connsiteY175" fmla="*/ 337879 h 3092450"/>
                <a:gd name="connsiteX176" fmla="*/ 1389860 w 2374900"/>
                <a:gd name="connsiteY176" fmla="*/ 262168 h 3092450"/>
                <a:gd name="connsiteX177" fmla="*/ 1353995 w 2374900"/>
                <a:gd name="connsiteY177" fmla="*/ 262168 h 3092450"/>
                <a:gd name="connsiteX178" fmla="*/ 1314149 w 2374900"/>
                <a:gd name="connsiteY178" fmla="*/ 262168 h 3092450"/>
                <a:gd name="connsiteX179" fmla="*/ 1314149 w 2374900"/>
                <a:gd name="connsiteY179" fmla="*/ 226306 h 3092450"/>
                <a:gd name="connsiteX180" fmla="*/ 1282271 w 2374900"/>
                <a:gd name="connsiteY180" fmla="*/ 226306 h 3092450"/>
                <a:gd name="connsiteX181" fmla="*/ 1242422 w 2374900"/>
                <a:gd name="connsiteY181" fmla="*/ 226306 h 3092450"/>
                <a:gd name="connsiteX182" fmla="*/ 1242422 w 2374900"/>
                <a:gd name="connsiteY182" fmla="*/ 190444 h 3092450"/>
                <a:gd name="connsiteX183" fmla="*/ 1282271 w 2374900"/>
                <a:gd name="connsiteY183" fmla="*/ 150595 h 3092450"/>
                <a:gd name="connsiteX184" fmla="*/ 1242422 w 2374900"/>
                <a:gd name="connsiteY184" fmla="*/ 118718 h 3092450"/>
                <a:gd name="connsiteX185" fmla="*/ 1206560 w 2374900"/>
                <a:gd name="connsiteY185" fmla="*/ 82853 h 3092450"/>
                <a:gd name="connsiteX186" fmla="*/ 1170696 w 2374900"/>
                <a:gd name="connsiteY186" fmla="*/ 46992 h 3092450"/>
                <a:gd name="connsiteX187" fmla="*/ 1098972 w 2374900"/>
                <a:gd name="connsiteY187" fmla="*/ 46992 h 3092450"/>
                <a:gd name="connsiteX188" fmla="*/ 1063108 w 2374900"/>
                <a:gd name="connsiteY188" fmla="*/ 7144 h 3092450"/>
                <a:gd name="connsiteX189" fmla="*/ 1027246 w 2374900"/>
                <a:gd name="connsiteY189" fmla="*/ 7144 h 3092450"/>
                <a:gd name="connsiteX190" fmla="*/ 1027246 w 2374900"/>
                <a:gd name="connsiteY190" fmla="*/ 82853 h 3092450"/>
                <a:gd name="connsiteX191" fmla="*/ 1027246 w 2374900"/>
                <a:gd name="connsiteY191" fmla="*/ 118718 h 3092450"/>
                <a:gd name="connsiteX192" fmla="*/ 1063108 w 2374900"/>
                <a:gd name="connsiteY192" fmla="*/ 150595 h 3092450"/>
                <a:gd name="connsiteX193" fmla="*/ 1063108 w 2374900"/>
                <a:gd name="connsiteY193" fmla="*/ 190444 h 3092450"/>
                <a:gd name="connsiteX194" fmla="*/ 987397 w 2374900"/>
                <a:gd name="connsiteY194" fmla="*/ 226306 h 3092450"/>
                <a:gd name="connsiteX195" fmla="*/ 955519 w 2374900"/>
                <a:gd name="connsiteY195" fmla="*/ 226306 h 3092450"/>
                <a:gd name="connsiteX196" fmla="*/ 955519 w 2374900"/>
                <a:gd name="connsiteY196" fmla="*/ 262168 h 3092450"/>
                <a:gd name="connsiteX197" fmla="*/ 987397 w 2374900"/>
                <a:gd name="connsiteY197" fmla="*/ 262168 h 3092450"/>
                <a:gd name="connsiteX198" fmla="*/ 987397 w 2374900"/>
                <a:gd name="connsiteY198" fmla="*/ 298032 h 3092450"/>
                <a:gd name="connsiteX199" fmla="*/ 987397 w 2374900"/>
                <a:gd name="connsiteY199" fmla="*/ 337879 h 3092450"/>
                <a:gd name="connsiteX200" fmla="*/ 1063108 w 2374900"/>
                <a:gd name="connsiteY200" fmla="*/ 373744 h 3092450"/>
                <a:gd name="connsiteX201" fmla="*/ 1027246 w 2374900"/>
                <a:gd name="connsiteY201" fmla="*/ 405621 h 3092450"/>
                <a:gd name="connsiteX202" fmla="*/ 1063108 w 2374900"/>
                <a:gd name="connsiteY202" fmla="*/ 441482 h 3092450"/>
                <a:gd name="connsiteX203" fmla="*/ 1134834 w 2374900"/>
                <a:gd name="connsiteY203" fmla="*/ 481332 h 3092450"/>
                <a:gd name="connsiteX204" fmla="*/ 1134834 w 2374900"/>
                <a:gd name="connsiteY204" fmla="*/ 553058 h 3092450"/>
                <a:gd name="connsiteX205" fmla="*/ 1098972 w 2374900"/>
                <a:gd name="connsiteY205" fmla="*/ 481332 h 3092450"/>
                <a:gd name="connsiteX206" fmla="*/ 1063108 w 2374900"/>
                <a:gd name="connsiteY206" fmla="*/ 441482 h 3092450"/>
                <a:gd name="connsiteX207" fmla="*/ 987397 w 2374900"/>
                <a:gd name="connsiteY207" fmla="*/ 441482 h 3092450"/>
                <a:gd name="connsiteX208" fmla="*/ 915670 w 2374900"/>
                <a:gd name="connsiteY208" fmla="*/ 441482 h 3092450"/>
                <a:gd name="connsiteX209" fmla="*/ 915670 w 2374900"/>
                <a:gd name="connsiteY209" fmla="*/ 481332 h 3092450"/>
                <a:gd name="connsiteX210" fmla="*/ 915670 w 2374900"/>
                <a:gd name="connsiteY210" fmla="*/ 553058 h 3092450"/>
                <a:gd name="connsiteX211" fmla="*/ 915670 w 2374900"/>
                <a:gd name="connsiteY211" fmla="*/ 588920 h 3092450"/>
                <a:gd name="connsiteX212" fmla="*/ 879809 w 2374900"/>
                <a:gd name="connsiteY212" fmla="*/ 624784 h 3092450"/>
                <a:gd name="connsiteX213" fmla="*/ 879809 w 2374900"/>
                <a:gd name="connsiteY213" fmla="*/ 660646 h 3092450"/>
                <a:gd name="connsiteX214" fmla="*/ 843947 w 2374900"/>
                <a:gd name="connsiteY214" fmla="*/ 588920 h 3092450"/>
                <a:gd name="connsiteX215" fmla="*/ 843947 w 2374900"/>
                <a:gd name="connsiteY215" fmla="*/ 553058 h 3092450"/>
                <a:gd name="connsiteX216" fmla="*/ 843947 w 2374900"/>
                <a:gd name="connsiteY216" fmla="*/ 517193 h 3092450"/>
                <a:gd name="connsiteX217" fmla="*/ 808082 w 2374900"/>
                <a:gd name="connsiteY217" fmla="*/ 517193 h 3092450"/>
                <a:gd name="connsiteX218" fmla="*/ 808082 w 2374900"/>
                <a:gd name="connsiteY218" fmla="*/ 553058 h 3092450"/>
                <a:gd name="connsiteX219" fmla="*/ 772220 w 2374900"/>
                <a:gd name="connsiteY219" fmla="*/ 553058 h 3092450"/>
                <a:gd name="connsiteX220" fmla="*/ 772220 w 2374900"/>
                <a:gd name="connsiteY220" fmla="*/ 517193 h 3092450"/>
                <a:gd name="connsiteX221" fmla="*/ 808082 w 2374900"/>
                <a:gd name="connsiteY221" fmla="*/ 481332 h 3092450"/>
                <a:gd name="connsiteX222" fmla="*/ 732371 w 2374900"/>
                <a:gd name="connsiteY222" fmla="*/ 441482 h 3092450"/>
                <a:gd name="connsiteX223" fmla="*/ 660648 w 2374900"/>
                <a:gd name="connsiteY223" fmla="*/ 441482 h 3092450"/>
                <a:gd name="connsiteX224" fmla="*/ 588921 w 2374900"/>
                <a:gd name="connsiteY224" fmla="*/ 441482 h 3092450"/>
                <a:gd name="connsiteX225" fmla="*/ 553056 w 2374900"/>
                <a:gd name="connsiteY225" fmla="*/ 441482 h 3092450"/>
                <a:gd name="connsiteX226" fmla="*/ 553056 w 2374900"/>
                <a:gd name="connsiteY226" fmla="*/ 481332 h 3092450"/>
                <a:gd name="connsiteX227" fmla="*/ 517195 w 2374900"/>
                <a:gd name="connsiteY227" fmla="*/ 517193 h 3092450"/>
                <a:gd name="connsiteX228" fmla="*/ 517195 w 2374900"/>
                <a:gd name="connsiteY228" fmla="*/ 553058 h 3092450"/>
                <a:gd name="connsiteX229" fmla="*/ 553056 w 2374900"/>
                <a:gd name="connsiteY229" fmla="*/ 553058 h 3092450"/>
                <a:gd name="connsiteX230" fmla="*/ 553056 w 2374900"/>
                <a:gd name="connsiteY230" fmla="*/ 588920 h 3092450"/>
                <a:gd name="connsiteX231" fmla="*/ 588921 w 2374900"/>
                <a:gd name="connsiteY231" fmla="*/ 624784 h 3092450"/>
                <a:gd name="connsiteX232" fmla="*/ 553056 w 2374900"/>
                <a:gd name="connsiteY232" fmla="*/ 660646 h 3092450"/>
                <a:gd name="connsiteX233" fmla="*/ 553056 w 2374900"/>
                <a:gd name="connsiteY233" fmla="*/ 696508 h 3092450"/>
                <a:gd name="connsiteX234" fmla="*/ 553056 w 2374900"/>
                <a:gd name="connsiteY234" fmla="*/ 732373 h 3092450"/>
                <a:gd name="connsiteX235" fmla="*/ 553056 w 2374900"/>
                <a:gd name="connsiteY235" fmla="*/ 768234 h 3092450"/>
                <a:gd name="connsiteX236" fmla="*/ 517195 w 2374900"/>
                <a:gd name="connsiteY236" fmla="*/ 768234 h 3092450"/>
                <a:gd name="connsiteX237" fmla="*/ 517195 w 2374900"/>
                <a:gd name="connsiteY237" fmla="*/ 808084 h 3092450"/>
                <a:gd name="connsiteX238" fmla="*/ 517195 w 2374900"/>
                <a:gd name="connsiteY238" fmla="*/ 879807 h 3092450"/>
                <a:gd name="connsiteX239" fmla="*/ 517195 w 2374900"/>
                <a:gd name="connsiteY239" fmla="*/ 911687 h 3092450"/>
                <a:gd name="connsiteX240" fmla="*/ 477345 w 2374900"/>
                <a:gd name="connsiteY240" fmla="*/ 951533 h 3092450"/>
                <a:gd name="connsiteX241" fmla="*/ 517195 w 2374900"/>
                <a:gd name="connsiteY241" fmla="*/ 987398 h 3092450"/>
                <a:gd name="connsiteX242" fmla="*/ 517195 w 2374900"/>
                <a:gd name="connsiteY242" fmla="*/ 1023260 h 3092450"/>
                <a:gd name="connsiteX243" fmla="*/ 477345 w 2374900"/>
                <a:gd name="connsiteY243" fmla="*/ 1130848 h 3092450"/>
                <a:gd name="connsiteX244" fmla="*/ 445468 w 2374900"/>
                <a:gd name="connsiteY244" fmla="*/ 1130848 h 3092450"/>
                <a:gd name="connsiteX245" fmla="*/ 409607 w 2374900"/>
                <a:gd name="connsiteY245" fmla="*/ 1130848 h 3092450"/>
                <a:gd name="connsiteX246" fmla="*/ 373742 w 2374900"/>
                <a:gd name="connsiteY246" fmla="*/ 1130848 h 3092450"/>
                <a:gd name="connsiteX247" fmla="*/ 333896 w 2374900"/>
                <a:gd name="connsiteY247" fmla="*/ 1130848 h 3092450"/>
                <a:gd name="connsiteX248" fmla="*/ 302016 w 2374900"/>
                <a:gd name="connsiteY248" fmla="*/ 1094986 h 3092450"/>
                <a:gd name="connsiteX249" fmla="*/ 190443 w 2374900"/>
                <a:gd name="connsiteY249" fmla="*/ 1130848 h 3092450"/>
                <a:gd name="connsiteX250" fmla="*/ 118716 w 2374900"/>
                <a:gd name="connsiteY250" fmla="*/ 1166713 h 3092450"/>
                <a:gd name="connsiteX251" fmla="*/ 118716 w 2374900"/>
                <a:gd name="connsiteY251" fmla="*/ 1206559 h 3092450"/>
                <a:gd name="connsiteX252" fmla="*/ 118716 w 2374900"/>
                <a:gd name="connsiteY252" fmla="*/ 1238439 h 3092450"/>
                <a:gd name="connsiteX253" fmla="*/ 118716 w 2374900"/>
                <a:gd name="connsiteY253" fmla="*/ 1314150 h 3092450"/>
                <a:gd name="connsiteX254" fmla="*/ 118716 w 2374900"/>
                <a:gd name="connsiteY254" fmla="*/ 1350012 h 3092450"/>
                <a:gd name="connsiteX255" fmla="*/ 43009 w 2374900"/>
                <a:gd name="connsiteY255" fmla="*/ 1385873 h 3092450"/>
                <a:gd name="connsiteX256" fmla="*/ 43009 w 2374900"/>
                <a:gd name="connsiteY256" fmla="*/ 1421738 h 3092450"/>
                <a:gd name="connsiteX257" fmla="*/ 43009 w 2374900"/>
                <a:gd name="connsiteY257" fmla="*/ 1461584 h 3092450"/>
                <a:gd name="connsiteX258" fmla="*/ 43009 w 2374900"/>
                <a:gd name="connsiteY258" fmla="*/ 1493464 h 3092450"/>
                <a:gd name="connsiteX259" fmla="*/ 7144 w 2374900"/>
                <a:gd name="connsiteY259" fmla="*/ 1565188 h 3092450"/>
                <a:gd name="connsiteX260" fmla="*/ 43009 w 2374900"/>
                <a:gd name="connsiteY260" fmla="*/ 1565188 h 3092450"/>
                <a:gd name="connsiteX261" fmla="*/ 43009 w 2374900"/>
                <a:gd name="connsiteY261" fmla="*/ 1601052 h 3092450"/>
                <a:gd name="connsiteX262" fmla="*/ 43009 w 2374900"/>
                <a:gd name="connsiteY262" fmla="*/ 1640899 h 3092450"/>
                <a:gd name="connsiteX263" fmla="*/ 7144 w 2374900"/>
                <a:gd name="connsiteY263" fmla="*/ 1640899 h 3092450"/>
                <a:gd name="connsiteX264" fmla="*/ 7144 w 2374900"/>
                <a:gd name="connsiteY264" fmla="*/ 1676764 h 3092450"/>
                <a:gd name="connsiteX265" fmla="*/ 7144 w 2374900"/>
                <a:gd name="connsiteY265" fmla="*/ 1712625 h 3092450"/>
                <a:gd name="connsiteX266" fmla="*/ 7144 w 2374900"/>
                <a:gd name="connsiteY266" fmla="*/ 1748487 h 3092450"/>
                <a:gd name="connsiteX0" fmla="*/ 0 w 2362984"/>
                <a:gd name="connsiteY0" fmla="*/ 1741343 h 3080218"/>
                <a:gd name="connsiteX1" fmla="*/ 0 w 2362984"/>
                <a:gd name="connsiteY1" fmla="*/ 1777208 h 3080218"/>
                <a:gd name="connsiteX2" fmla="*/ 35865 w 2362984"/>
                <a:gd name="connsiteY2" fmla="*/ 1813069 h 3080218"/>
                <a:gd name="connsiteX3" fmla="*/ 71726 w 2362984"/>
                <a:gd name="connsiteY3" fmla="*/ 1848934 h 3080218"/>
                <a:gd name="connsiteX4" fmla="*/ 71726 w 2362984"/>
                <a:gd name="connsiteY4" fmla="*/ 1884796 h 3080218"/>
                <a:gd name="connsiteX5" fmla="*/ 71726 w 2362984"/>
                <a:gd name="connsiteY5" fmla="*/ 1920660 h 3080218"/>
                <a:gd name="connsiteX6" fmla="*/ 71726 w 2362984"/>
                <a:gd name="connsiteY6" fmla="*/ 1960507 h 3080218"/>
                <a:gd name="connsiteX7" fmla="*/ 71726 w 2362984"/>
                <a:gd name="connsiteY7" fmla="*/ 1992384 h 3080218"/>
                <a:gd name="connsiteX8" fmla="*/ 35865 w 2362984"/>
                <a:gd name="connsiteY8" fmla="*/ 1992384 h 3080218"/>
                <a:gd name="connsiteX9" fmla="*/ 71726 w 2362984"/>
                <a:gd name="connsiteY9" fmla="*/ 2064110 h 3080218"/>
                <a:gd name="connsiteX10" fmla="*/ 111572 w 2362984"/>
                <a:gd name="connsiteY10" fmla="*/ 2139821 h 3080218"/>
                <a:gd name="connsiteX11" fmla="*/ 147437 w 2362984"/>
                <a:gd name="connsiteY11" fmla="*/ 2175683 h 3080218"/>
                <a:gd name="connsiteX12" fmla="*/ 215179 w 2362984"/>
                <a:gd name="connsiteY12" fmla="*/ 2211548 h 3080218"/>
                <a:gd name="connsiteX13" fmla="*/ 294872 w 2362984"/>
                <a:gd name="connsiteY13" fmla="*/ 2211548 h 3080218"/>
                <a:gd name="connsiteX14" fmla="*/ 326752 w 2362984"/>
                <a:gd name="connsiteY14" fmla="*/ 2243425 h 3080218"/>
                <a:gd name="connsiteX15" fmla="*/ 366598 w 2362984"/>
                <a:gd name="connsiteY15" fmla="*/ 2243425 h 3080218"/>
                <a:gd name="connsiteX16" fmla="*/ 402463 w 2362984"/>
                <a:gd name="connsiteY16" fmla="*/ 2243425 h 3080218"/>
                <a:gd name="connsiteX17" fmla="*/ 438324 w 2362984"/>
                <a:gd name="connsiteY17" fmla="*/ 2283274 h 3080218"/>
                <a:gd name="connsiteX18" fmla="*/ 366598 w 2362984"/>
                <a:gd name="connsiteY18" fmla="*/ 2354997 h 3080218"/>
                <a:gd name="connsiteX19" fmla="*/ 326752 w 2362984"/>
                <a:gd name="connsiteY19" fmla="*/ 2390862 h 3080218"/>
                <a:gd name="connsiteX20" fmla="*/ 294872 w 2362984"/>
                <a:gd name="connsiteY20" fmla="*/ 2466573 h 3080218"/>
                <a:gd name="connsiteX21" fmla="*/ 294872 w 2362984"/>
                <a:gd name="connsiteY21" fmla="*/ 2498450 h 3080218"/>
                <a:gd name="connsiteX22" fmla="*/ 255025 w 2362984"/>
                <a:gd name="connsiteY22" fmla="*/ 2538300 h 3080218"/>
                <a:gd name="connsiteX23" fmla="*/ 255025 w 2362984"/>
                <a:gd name="connsiteY23" fmla="*/ 2574161 h 3080218"/>
                <a:gd name="connsiteX24" fmla="*/ 255025 w 2362984"/>
                <a:gd name="connsiteY24" fmla="*/ 2645888 h 3080218"/>
                <a:gd name="connsiteX25" fmla="*/ 255025 w 2362984"/>
                <a:gd name="connsiteY25" fmla="*/ 2681749 h 3080218"/>
                <a:gd name="connsiteX26" fmla="*/ 215179 w 2362984"/>
                <a:gd name="connsiteY26" fmla="*/ 2717614 h 3080218"/>
                <a:gd name="connsiteX27" fmla="*/ 215179 w 2362984"/>
                <a:gd name="connsiteY27" fmla="*/ 2789337 h 3080218"/>
                <a:gd name="connsiteX28" fmla="*/ 255025 w 2362984"/>
                <a:gd name="connsiteY28" fmla="*/ 2825202 h 3080218"/>
                <a:gd name="connsiteX29" fmla="*/ 255025 w 2362984"/>
                <a:gd name="connsiteY29" fmla="*/ 2789337 h 3080218"/>
                <a:gd name="connsiteX30" fmla="*/ 326752 w 2362984"/>
                <a:gd name="connsiteY30" fmla="*/ 2825202 h 3080218"/>
                <a:gd name="connsiteX31" fmla="*/ 366598 w 2362984"/>
                <a:gd name="connsiteY31" fmla="*/ 2825202 h 3080218"/>
                <a:gd name="connsiteX32" fmla="*/ 402463 w 2362984"/>
                <a:gd name="connsiteY32" fmla="*/ 2825202 h 3080218"/>
                <a:gd name="connsiteX33" fmla="*/ 438324 w 2362984"/>
                <a:gd name="connsiteY33" fmla="*/ 2825202 h 3080218"/>
                <a:gd name="connsiteX34" fmla="*/ 470201 w 2362984"/>
                <a:gd name="connsiteY34" fmla="*/ 2825202 h 3080218"/>
                <a:gd name="connsiteX35" fmla="*/ 510051 w 2362984"/>
                <a:gd name="connsiteY35" fmla="*/ 2825202 h 3080218"/>
                <a:gd name="connsiteX36" fmla="*/ 545912 w 2362984"/>
                <a:gd name="connsiteY36" fmla="*/ 2825202 h 3080218"/>
                <a:gd name="connsiteX37" fmla="*/ 621624 w 2362984"/>
                <a:gd name="connsiteY37" fmla="*/ 2825202 h 3080218"/>
                <a:gd name="connsiteX38" fmla="*/ 621624 w 2362984"/>
                <a:gd name="connsiteY38" fmla="*/ 2865052 h 3080218"/>
                <a:gd name="connsiteX39" fmla="*/ 653504 w 2362984"/>
                <a:gd name="connsiteY39" fmla="*/ 2865052 h 3080218"/>
                <a:gd name="connsiteX40" fmla="*/ 693350 w 2362984"/>
                <a:gd name="connsiteY40" fmla="*/ 2865052 h 3080218"/>
                <a:gd name="connsiteX41" fmla="*/ 693350 w 2362984"/>
                <a:gd name="connsiteY41" fmla="*/ 2896929 h 3080218"/>
                <a:gd name="connsiteX42" fmla="*/ 765076 w 2362984"/>
                <a:gd name="connsiteY42" fmla="*/ 2936772 h 3080218"/>
                <a:gd name="connsiteX43" fmla="*/ 800938 w 2362984"/>
                <a:gd name="connsiteY43" fmla="*/ 2896929 h 3080218"/>
                <a:gd name="connsiteX44" fmla="*/ 836803 w 2362984"/>
                <a:gd name="connsiteY44" fmla="*/ 2896929 h 3080218"/>
                <a:gd name="connsiteX45" fmla="*/ 872665 w 2362984"/>
                <a:gd name="connsiteY45" fmla="*/ 2936772 h 3080218"/>
                <a:gd name="connsiteX46" fmla="*/ 908526 w 2362984"/>
                <a:gd name="connsiteY46" fmla="*/ 2972649 h 3080218"/>
                <a:gd name="connsiteX47" fmla="*/ 948375 w 2362984"/>
                <a:gd name="connsiteY47" fmla="*/ 2972649 h 3080218"/>
                <a:gd name="connsiteX48" fmla="*/ 980253 w 2362984"/>
                <a:gd name="connsiteY48" fmla="*/ 3008495 h 3080218"/>
                <a:gd name="connsiteX49" fmla="*/ 1020102 w 2362984"/>
                <a:gd name="connsiteY49" fmla="*/ 2972649 h 3080218"/>
                <a:gd name="connsiteX50" fmla="*/ 1055964 w 2362984"/>
                <a:gd name="connsiteY50" fmla="*/ 2972649 h 3080218"/>
                <a:gd name="connsiteX51" fmla="*/ 1091828 w 2362984"/>
                <a:gd name="connsiteY51" fmla="*/ 2896929 h 3080218"/>
                <a:gd name="connsiteX52" fmla="*/ 1163552 w 2362984"/>
                <a:gd name="connsiteY52" fmla="*/ 2936772 h 3080218"/>
                <a:gd name="connsiteX53" fmla="*/ 1163552 w 2362984"/>
                <a:gd name="connsiteY53" fmla="*/ 2972649 h 3080218"/>
                <a:gd name="connsiteX54" fmla="*/ 1199416 w 2362984"/>
                <a:gd name="connsiteY54" fmla="*/ 2972649 h 3080218"/>
                <a:gd name="connsiteX55" fmla="*/ 1235278 w 2362984"/>
                <a:gd name="connsiteY55" fmla="*/ 2972649 h 3080218"/>
                <a:gd name="connsiteX56" fmla="*/ 1275127 w 2362984"/>
                <a:gd name="connsiteY56" fmla="*/ 2936772 h 3080218"/>
                <a:gd name="connsiteX57" fmla="*/ 1307005 w 2362984"/>
                <a:gd name="connsiteY57" fmla="*/ 2972649 h 3080218"/>
                <a:gd name="connsiteX58" fmla="*/ 1346851 w 2362984"/>
                <a:gd name="connsiteY58" fmla="*/ 2972649 h 3080218"/>
                <a:gd name="connsiteX59" fmla="*/ 1382716 w 2362984"/>
                <a:gd name="connsiteY59" fmla="*/ 2972649 h 3080218"/>
                <a:gd name="connsiteX60" fmla="*/ 1418577 w 2362984"/>
                <a:gd name="connsiteY60" fmla="*/ 2936772 h 3080218"/>
                <a:gd name="connsiteX61" fmla="*/ 1454442 w 2362984"/>
                <a:gd name="connsiteY61" fmla="*/ 2936772 h 3080218"/>
                <a:gd name="connsiteX62" fmla="*/ 1526168 w 2362984"/>
                <a:gd name="connsiteY62" fmla="*/ 2936772 h 3080218"/>
                <a:gd name="connsiteX63" fmla="*/ 1562030 w 2362984"/>
                <a:gd name="connsiteY63" fmla="*/ 2936772 h 3080218"/>
                <a:gd name="connsiteX64" fmla="*/ 1601876 w 2362984"/>
                <a:gd name="connsiteY64" fmla="*/ 2972649 h 3080218"/>
                <a:gd name="connsiteX65" fmla="*/ 1601876 w 2362984"/>
                <a:gd name="connsiteY65" fmla="*/ 2936772 h 3080218"/>
                <a:gd name="connsiteX66" fmla="*/ 1637741 w 2362984"/>
                <a:gd name="connsiteY66" fmla="*/ 2936772 h 3080218"/>
                <a:gd name="connsiteX67" fmla="*/ 1709468 w 2362984"/>
                <a:gd name="connsiteY67" fmla="*/ 2972649 h 3080218"/>
                <a:gd name="connsiteX68" fmla="*/ 1709468 w 2362984"/>
                <a:gd name="connsiteY68" fmla="*/ 3008495 h 3080218"/>
                <a:gd name="connsiteX69" fmla="*/ 1709468 w 2362984"/>
                <a:gd name="connsiteY69" fmla="*/ 3044372 h 3080218"/>
                <a:gd name="connsiteX70" fmla="*/ 1745329 w 2362984"/>
                <a:gd name="connsiteY70" fmla="*/ 3080218 h 3080218"/>
                <a:gd name="connsiteX71" fmla="*/ 1745329 w 2362984"/>
                <a:gd name="connsiteY71" fmla="*/ 3044372 h 3080218"/>
                <a:gd name="connsiteX72" fmla="*/ 1781191 w 2362984"/>
                <a:gd name="connsiteY72" fmla="*/ 3044372 h 3080218"/>
                <a:gd name="connsiteX73" fmla="*/ 1781191 w 2362984"/>
                <a:gd name="connsiteY73" fmla="*/ 3008495 h 3080218"/>
                <a:gd name="connsiteX74" fmla="*/ 1781191 w 2362984"/>
                <a:gd name="connsiteY74" fmla="*/ 2972649 h 3080218"/>
                <a:gd name="connsiteX75" fmla="*/ 1745329 w 2362984"/>
                <a:gd name="connsiteY75" fmla="*/ 2936772 h 3080218"/>
                <a:gd name="connsiteX76" fmla="*/ 1745329 w 2362984"/>
                <a:gd name="connsiteY76" fmla="*/ 2896929 h 3080218"/>
                <a:gd name="connsiteX77" fmla="*/ 1745329 w 2362984"/>
                <a:gd name="connsiteY77" fmla="*/ 2865052 h 3080218"/>
                <a:gd name="connsiteX78" fmla="*/ 1709468 w 2362984"/>
                <a:gd name="connsiteY78" fmla="*/ 2825202 h 3080218"/>
                <a:gd name="connsiteX79" fmla="*/ 1709468 w 2362984"/>
                <a:gd name="connsiteY79" fmla="*/ 2789337 h 3080218"/>
                <a:gd name="connsiteX80" fmla="*/ 1709468 w 2362984"/>
                <a:gd name="connsiteY80" fmla="*/ 2717614 h 3080218"/>
                <a:gd name="connsiteX81" fmla="*/ 1821040 w 2362984"/>
                <a:gd name="connsiteY81" fmla="*/ 2717614 h 3080218"/>
                <a:gd name="connsiteX82" fmla="*/ 1852917 w 2362984"/>
                <a:gd name="connsiteY82" fmla="*/ 2681749 h 3080218"/>
                <a:gd name="connsiteX83" fmla="*/ 1888782 w 2362984"/>
                <a:gd name="connsiteY83" fmla="*/ 2645888 h 3080218"/>
                <a:gd name="connsiteX84" fmla="*/ 1888782 w 2362984"/>
                <a:gd name="connsiteY84" fmla="*/ 2610023 h 3080218"/>
                <a:gd name="connsiteX85" fmla="*/ 1928628 w 2362984"/>
                <a:gd name="connsiteY85" fmla="*/ 2610023 h 3080218"/>
                <a:gd name="connsiteX86" fmla="*/ 1960505 w 2362984"/>
                <a:gd name="connsiteY86" fmla="*/ 2610023 h 3080218"/>
                <a:gd name="connsiteX87" fmla="*/ 2000355 w 2362984"/>
                <a:gd name="connsiteY87" fmla="*/ 2610023 h 3080218"/>
                <a:gd name="connsiteX88" fmla="*/ 2000355 w 2362984"/>
                <a:gd name="connsiteY88" fmla="*/ 2574161 h 3080218"/>
                <a:gd name="connsiteX89" fmla="*/ 2000355 w 2362984"/>
                <a:gd name="connsiteY89" fmla="*/ 2538300 h 3080218"/>
                <a:gd name="connsiteX90" fmla="*/ 1960505 w 2362984"/>
                <a:gd name="connsiteY90" fmla="*/ 2498450 h 3080218"/>
                <a:gd name="connsiteX91" fmla="*/ 1928628 w 2362984"/>
                <a:gd name="connsiteY91" fmla="*/ 2466573 h 3080218"/>
                <a:gd name="connsiteX92" fmla="*/ 1888782 w 2362984"/>
                <a:gd name="connsiteY92" fmla="*/ 2430708 h 3080218"/>
                <a:gd name="connsiteX93" fmla="*/ 1852917 w 2362984"/>
                <a:gd name="connsiteY93" fmla="*/ 2430708 h 3080218"/>
                <a:gd name="connsiteX94" fmla="*/ 1821040 w 2362984"/>
                <a:gd name="connsiteY94" fmla="*/ 2390862 h 3080218"/>
                <a:gd name="connsiteX95" fmla="*/ 1781191 w 2362984"/>
                <a:gd name="connsiteY95" fmla="*/ 2319136 h 3080218"/>
                <a:gd name="connsiteX96" fmla="*/ 1745329 w 2362984"/>
                <a:gd name="connsiteY96" fmla="*/ 2243425 h 3080218"/>
                <a:gd name="connsiteX97" fmla="*/ 1709468 w 2362984"/>
                <a:gd name="connsiteY97" fmla="*/ 2211548 h 3080218"/>
                <a:gd name="connsiteX98" fmla="*/ 1709468 w 2362984"/>
                <a:gd name="connsiteY98" fmla="*/ 2175683 h 3080218"/>
                <a:gd name="connsiteX99" fmla="*/ 1709468 w 2362984"/>
                <a:gd name="connsiteY99" fmla="*/ 2103960 h 3080218"/>
                <a:gd name="connsiteX100" fmla="*/ 1673603 w 2362984"/>
                <a:gd name="connsiteY100" fmla="*/ 2064110 h 3080218"/>
                <a:gd name="connsiteX101" fmla="*/ 1637741 w 2362984"/>
                <a:gd name="connsiteY101" fmla="*/ 2028249 h 3080218"/>
                <a:gd name="connsiteX102" fmla="*/ 1637741 w 2362984"/>
                <a:gd name="connsiteY102" fmla="*/ 1960507 h 3080218"/>
                <a:gd name="connsiteX103" fmla="*/ 1601876 w 2362984"/>
                <a:gd name="connsiteY103" fmla="*/ 1960507 h 3080218"/>
                <a:gd name="connsiteX104" fmla="*/ 1562030 w 2362984"/>
                <a:gd name="connsiteY104" fmla="*/ 1884796 h 3080218"/>
                <a:gd name="connsiteX105" fmla="*/ 1562030 w 2362984"/>
                <a:gd name="connsiteY105" fmla="*/ 1813069 h 3080218"/>
                <a:gd name="connsiteX106" fmla="*/ 1601876 w 2362984"/>
                <a:gd name="connsiteY106" fmla="*/ 1848934 h 3080218"/>
                <a:gd name="connsiteX107" fmla="*/ 1601876 w 2362984"/>
                <a:gd name="connsiteY107" fmla="*/ 1884796 h 3080218"/>
                <a:gd name="connsiteX108" fmla="*/ 1673603 w 2362984"/>
                <a:gd name="connsiteY108" fmla="*/ 1848934 h 3080218"/>
                <a:gd name="connsiteX109" fmla="*/ 1709468 w 2362984"/>
                <a:gd name="connsiteY109" fmla="*/ 1884796 h 3080218"/>
                <a:gd name="connsiteX110" fmla="*/ 1781191 w 2362984"/>
                <a:gd name="connsiteY110" fmla="*/ 1884796 h 3080218"/>
                <a:gd name="connsiteX111" fmla="*/ 1852917 w 2362984"/>
                <a:gd name="connsiteY111" fmla="*/ 1848934 h 3080218"/>
                <a:gd name="connsiteX112" fmla="*/ 1888782 w 2362984"/>
                <a:gd name="connsiteY112" fmla="*/ 1848934 h 3080218"/>
                <a:gd name="connsiteX113" fmla="*/ 1928628 w 2362984"/>
                <a:gd name="connsiteY113" fmla="*/ 1813069 h 3080218"/>
                <a:gd name="connsiteX114" fmla="*/ 1960505 w 2362984"/>
                <a:gd name="connsiteY114" fmla="*/ 1813069 h 3080218"/>
                <a:gd name="connsiteX115" fmla="*/ 2076066 w 2362984"/>
                <a:gd name="connsiteY115" fmla="*/ 1741343 h 3080218"/>
                <a:gd name="connsiteX116" fmla="*/ 2107943 w 2362984"/>
                <a:gd name="connsiteY116" fmla="*/ 1705481 h 3080218"/>
                <a:gd name="connsiteX117" fmla="*/ 2147792 w 2362984"/>
                <a:gd name="connsiteY117" fmla="*/ 1669620 h 3080218"/>
                <a:gd name="connsiteX118" fmla="*/ 2219515 w 2362984"/>
                <a:gd name="connsiteY118" fmla="*/ 1633755 h 3080218"/>
                <a:gd name="connsiteX119" fmla="*/ 2255380 w 2362984"/>
                <a:gd name="connsiteY119" fmla="*/ 1669620 h 3080218"/>
                <a:gd name="connsiteX120" fmla="*/ 2255380 w 2362984"/>
                <a:gd name="connsiteY120" fmla="*/ 1705481 h 3080218"/>
                <a:gd name="connsiteX121" fmla="*/ 2291242 w 2362984"/>
                <a:gd name="connsiteY121" fmla="*/ 1705481 h 3080218"/>
                <a:gd name="connsiteX122" fmla="*/ 2331075 w 2362984"/>
                <a:gd name="connsiteY122" fmla="*/ 1669620 h 3080218"/>
                <a:gd name="connsiteX123" fmla="*/ 2331075 w 2362984"/>
                <a:gd name="connsiteY123" fmla="*/ 1633755 h 3080218"/>
                <a:gd name="connsiteX124" fmla="*/ 2331075 w 2362984"/>
                <a:gd name="connsiteY124" fmla="*/ 1522182 h 3080218"/>
                <a:gd name="connsiteX125" fmla="*/ 2362984 w 2362984"/>
                <a:gd name="connsiteY125" fmla="*/ 1486320 h 3080218"/>
                <a:gd name="connsiteX126" fmla="*/ 2331075 w 2362984"/>
                <a:gd name="connsiteY126" fmla="*/ 1486320 h 3080218"/>
                <a:gd name="connsiteX127" fmla="*/ 2331075 w 2362984"/>
                <a:gd name="connsiteY127" fmla="*/ 1454440 h 3080218"/>
                <a:gd name="connsiteX128" fmla="*/ 2331075 w 2362984"/>
                <a:gd name="connsiteY128" fmla="*/ 1414594 h 3080218"/>
                <a:gd name="connsiteX129" fmla="*/ 2331075 w 2362984"/>
                <a:gd name="connsiteY129" fmla="*/ 1307006 h 3080218"/>
                <a:gd name="connsiteX130" fmla="*/ 2331075 w 2362984"/>
                <a:gd name="connsiteY130" fmla="*/ 1271141 h 3080218"/>
                <a:gd name="connsiteX131" fmla="*/ 2291242 w 2362984"/>
                <a:gd name="connsiteY131" fmla="*/ 1199415 h 3080218"/>
                <a:gd name="connsiteX132" fmla="*/ 2291242 w 2362984"/>
                <a:gd name="connsiteY132" fmla="*/ 1159569 h 3080218"/>
                <a:gd name="connsiteX133" fmla="*/ 2291242 w 2362984"/>
                <a:gd name="connsiteY133" fmla="*/ 1123704 h 3080218"/>
                <a:gd name="connsiteX134" fmla="*/ 2331075 w 2362984"/>
                <a:gd name="connsiteY134" fmla="*/ 1087842 h 3080218"/>
                <a:gd name="connsiteX135" fmla="*/ 2291242 w 2362984"/>
                <a:gd name="connsiteY135" fmla="*/ 1087842 h 3080218"/>
                <a:gd name="connsiteX136" fmla="*/ 2255380 w 2362984"/>
                <a:gd name="connsiteY136" fmla="*/ 1051980 h 3080218"/>
                <a:gd name="connsiteX137" fmla="*/ 2255380 w 2362984"/>
                <a:gd name="connsiteY137" fmla="*/ 1016116 h 3080218"/>
                <a:gd name="connsiteX138" fmla="*/ 2219515 w 2362984"/>
                <a:gd name="connsiteY138" fmla="*/ 980254 h 3080218"/>
                <a:gd name="connsiteX139" fmla="*/ 2183654 w 2362984"/>
                <a:gd name="connsiteY139" fmla="*/ 904543 h 3080218"/>
                <a:gd name="connsiteX140" fmla="*/ 2219515 w 2362984"/>
                <a:gd name="connsiteY140" fmla="*/ 872663 h 3080218"/>
                <a:gd name="connsiteX141" fmla="*/ 2255380 w 2362984"/>
                <a:gd name="connsiteY141" fmla="*/ 832817 h 3080218"/>
                <a:gd name="connsiteX142" fmla="*/ 2255380 w 2362984"/>
                <a:gd name="connsiteY142" fmla="*/ 800940 h 3080218"/>
                <a:gd name="connsiteX143" fmla="*/ 2255380 w 2362984"/>
                <a:gd name="connsiteY143" fmla="*/ 761090 h 3080218"/>
                <a:gd name="connsiteX144" fmla="*/ 2255380 w 2362984"/>
                <a:gd name="connsiteY144" fmla="*/ 725229 h 3080218"/>
                <a:gd name="connsiteX145" fmla="*/ 2255380 w 2362984"/>
                <a:gd name="connsiteY145" fmla="*/ 689364 h 3080218"/>
                <a:gd name="connsiteX146" fmla="*/ 2255380 w 2362984"/>
                <a:gd name="connsiteY146" fmla="*/ 581776 h 3080218"/>
                <a:gd name="connsiteX147" fmla="*/ 2147792 w 2362984"/>
                <a:gd name="connsiteY147" fmla="*/ 581776 h 3080218"/>
                <a:gd name="connsiteX148" fmla="*/ 2147792 w 2362984"/>
                <a:gd name="connsiteY148" fmla="*/ 510049 h 3080218"/>
                <a:gd name="connsiteX149" fmla="*/ 2147792 w 2362984"/>
                <a:gd name="connsiteY149" fmla="*/ 434338 h 3080218"/>
                <a:gd name="connsiteX150" fmla="*/ 2076066 w 2362984"/>
                <a:gd name="connsiteY150" fmla="*/ 434338 h 3080218"/>
                <a:gd name="connsiteX151" fmla="*/ 2036216 w 2362984"/>
                <a:gd name="connsiteY151" fmla="*/ 434338 h 3080218"/>
                <a:gd name="connsiteX152" fmla="*/ 2036216 w 2362984"/>
                <a:gd name="connsiteY152" fmla="*/ 398477 h 3080218"/>
                <a:gd name="connsiteX153" fmla="*/ 2000355 w 2362984"/>
                <a:gd name="connsiteY153" fmla="*/ 366600 h 3080218"/>
                <a:gd name="connsiteX154" fmla="*/ 2000355 w 2362984"/>
                <a:gd name="connsiteY154" fmla="*/ 330735 h 3080218"/>
                <a:gd name="connsiteX155" fmla="*/ 1960505 w 2362984"/>
                <a:gd name="connsiteY155" fmla="*/ 330735 h 3080218"/>
                <a:gd name="connsiteX156" fmla="*/ 1928628 w 2362984"/>
                <a:gd name="connsiteY156" fmla="*/ 366600 h 3080218"/>
                <a:gd name="connsiteX157" fmla="*/ 1888782 w 2362984"/>
                <a:gd name="connsiteY157" fmla="*/ 366600 h 3080218"/>
                <a:gd name="connsiteX158" fmla="*/ 1852917 w 2362984"/>
                <a:gd name="connsiteY158" fmla="*/ 366600 h 3080218"/>
                <a:gd name="connsiteX159" fmla="*/ 1781191 w 2362984"/>
                <a:gd name="connsiteY159" fmla="*/ 398477 h 3080218"/>
                <a:gd name="connsiteX160" fmla="*/ 1709468 w 2362984"/>
                <a:gd name="connsiteY160" fmla="*/ 434338 h 3080218"/>
                <a:gd name="connsiteX161" fmla="*/ 1673603 w 2362984"/>
                <a:gd name="connsiteY161" fmla="*/ 398477 h 3080218"/>
                <a:gd name="connsiteX162" fmla="*/ 1673603 w 2362984"/>
                <a:gd name="connsiteY162" fmla="*/ 434338 h 3080218"/>
                <a:gd name="connsiteX163" fmla="*/ 1637741 w 2362984"/>
                <a:gd name="connsiteY163" fmla="*/ 434338 h 3080218"/>
                <a:gd name="connsiteX164" fmla="*/ 1562030 w 2362984"/>
                <a:gd name="connsiteY164" fmla="*/ 434338 h 3080218"/>
                <a:gd name="connsiteX165" fmla="*/ 1526168 w 2362984"/>
                <a:gd name="connsiteY165" fmla="*/ 434338 h 3080218"/>
                <a:gd name="connsiteX166" fmla="*/ 1454442 w 2362984"/>
                <a:gd name="connsiteY166" fmla="*/ 398477 h 3080218"/>
                <a:gd name="connsiteX167" fmla="*/ 1494288 w 2362984"/>
                <a:gd name="connsiteY167" fmla="*/ 398477 h 3080218"/>
                <a:gd name="connsiteX168" fmla="*/ 1494288 w 2362984"/>
                <a:gd name="connsiteY168" fmla="*/ 366600 h 3080218"/>
                <a:gd name="connsiteX169" fmla="*/ 1526168 w 2362984"/>
                <a:gd name="connsiteY169" fmla="*/ 366600 h 3080218"/>
                <a:gd name="connsiteX170" fmla="*/ 1526168 w 2362984"/>
                <a:gd name="connsiteY170" fmla="*/ 330735 h 3080218"/>
                <a:gd name="connsiteX171" fmla="*/ 1526168 w 2362984"/>
                <a:gd name="connsiteY171" fmla="*/ 290888 h 3080218"/>
                <a:gd name="connsiteX172" fmla="*/ 1494288 w 2362984"/>
                <a:gd name="connsiteY172" fmla="*/ 290888 h 3080218"/>
                <a:gd name="connsiteX173" fmla="*/ 1454442 w 2362984"/>
                <a:gd name="connsiteY173" fmla="*/ 290888 h 3080218"/>
                <a:gd name="connsiteX174" fmla="*/ 1418577 w 2362984"/>
                <a:gd name="connsiteY174" fmla="*/ 330735 h 3080218"/>
                <a:gd name="connsiteX175" fmla="*/ 1382716 w 2362984"/>
                <a:gd name="connsiteY175" fmla="*/ 255024 h 3080218"/>
                <a:gd name="connsiteX176" fmla="*/ 1346851 w 2362984"/>
                <a:gd name="connsiteY176" fmla="*/ 255024 h 3080218"/>
                <a:gd name="connsiteX177" fmla="*/ 1307005 w 2362984"/>
                <a:gd name="connsiteY177" fmla="*/ 255024 h 3080218"/>
                <a:gd name="connsiteX178" fmla="*/ 1307005 w 2362984"/>
                <a:gd name="connsiteY178" fmla="*/ 219162 h 3080218"/>
                <a:gd name="connsiteX179" fmla="*/ 1275127 w 2362984"/>
                <a:gd name="connsiteY179" fmla="*/ 219162 h 3080218"/>
                <a:gd name="connsiteX180" fmla="*/ 1235278 w 2362984"/>
                <a:gd name="connsiteY180" fmla="*/ 219162 h 3080218"/>
                <a:gd name="connsiteX181" fmla="*/ 1235278 w 2362984"/>
                <a:gd name="connsiteY181" fmla="*/ 183300 h 3080218"/>
                <a:gd name="connsiteX182" fmla="*/ 1275127 w 2362984"/>
                <a:gd name="connsiteY182" fmla="*/ 143451 h 3080218"/>
                <a:gd name="connsiteX183" fmla="*/ 1235278 w 2362984"/>
                <a:gd name="connsiteY183" fmla="*/ 111574 h 3080218"/>
                <a:gd name="connsiteX184" fmla="*/ 1199416 w 2362984"/>
                <a:gd name="connsiteY184" fmla="*/ 75709 h 3080218"/>
                <a:gd name="connsiteX185" fmla="*/ 1163552 w 2362984"/>
                <a:gd name="connsiteY185" fmla="*/ 39848 h 3080218"/>
                <a:gd name="connsiteX186" fmla="*/ 1091828 w 2362984"/>
                <a:gd name="connsiteY186" fmla="*/ 39848 h 3080218"/>
                <a:gd name="connsiteX187" fmla="*/ 1055964 w 2362984"/>
                <a:gd name="connsiteY187" fmla="*/ 0 h 3080218"/>
                <a:gd name="connsiteX188" fmla="*/ 1020102 w 2362984"/>
                <a:gd name="connsiteY188" fmla="*/ 0 h 3080218"/>
                <a:gd name="connsiteX189" fmla="*/ 1020102 w 2362984"/>
                <a:gd name="connsiteY189" fmla="*/ 75709 h 3080218"/>
                <a:gd name="connsiteX190" fmla="*/ 1020102 w 2362984"/>
                <a:gd name="connsiteY190" fmla="*/ 111574 h 3080218"/>
                <a:gd name="connsiteX191" fmla="*/ 1055964 w 2362984"/>
                <a:gd name="connsiteY191" fmla="*/ 143451 h 3080218"/>
                <a:gd name="connsiteX192" fmla="*/ 1055964 w 2362984"/>
                <a:gd name="connsiteY192" fmla="*/ 183300 h 3080218"/>
                <a:gd name="connsiteX193" fmla="*/ 980253 w 2362984"/>
                <a:gd name="connsiteY193" fmla="*/ 219162 h 3080218"/>
                <a:gd name="connsiteX194" fmla="*/ 948375 w 2362984"/>
                <a:gd name="connsiteY194" fmla="*/ 219162 h 3080218"/>
                <a:gd name="connsiteX195" fmla="*/ 948375 w 2362984"/>
                <a:gd name="connsiteY195" fmla="*/ 255024 h 3080218"/>
                <a:gd name="connsiteX196" fmla="*/ 980253 w 2362984"/>
                <a:gd name="connsiteY196" fmla="*/ 255024 h 3080218"/>
                <a:gd name="connsiteX197" fmla="*/ 980253 w 2362984"/>
                <a:gd name="connsiteY197" fmla="*/ 290888 h 3080218"/>
                <a:gd name="connsiteX198" fmla="*/ 980253 w 2362984"/>
                <a:gd name="connsiteY198" fmla="*/ 330735 h 3080218"/>
                <a:gd name="connsiteX199" fmla="*/ 1055964 w 2362984"/>
                <a:gd name="connsiteY199" fmla="*/ 366600 h 3080218"/>
                <a:gd name="connsiteX200" fmla="*/ 1020102 w 2362984"/>
                <a:gd name="connsiteY200" fmla="*/ 398477 h 3080218"/>
                <a:gd name="connsiteX201" fmla="*/ 1055964 w 2362984"/>
                <a:gd name="connsiteY201" fmla="*/ 434338 h 3080218"/>
                <a:gd name="connsiteX202" fmla="*/ 1127690 w 2362984"/>
                <a:gd name="connsiteY202" fmla="*/ 474188 h 3080218"/>
                <a:gd name="connsiteX203" fmla="*/ 1127690 w 2362984"/>
                <a:gd name="connsiteY203" fmla="*/ 545914 h 3080218"/>
                <a:gd name="connsiteX204" fmla="*/ 1091828 w 2362984"/>
                <a:gd name="connsiteY204" fmla="*/ 474188 h 3080218"/>
                <a:gd name="connsiteX205" fmla="*/ 1055964 w 2362984"/>
                <a:gd name="connsiteY205" fmla="*/ 434338 h 3080218"/>
                <a:gd name="connsiteX206" fmla="*/ 980253 w 2362984"/>
                <a:gd name="connsiteY206" fmla="*/ 434338 h 3080218"/>
                <a:gd name="connsiteX207" fmla="*/ 908526 w 2362984"/>
                <a:gd name="connsiteY207" fmla="*/ 434338 h 3080218"/>
                <a:gd name="connsiteX208" fmla="*/ 908526 w 2362984"/>
                <a:gd name="connsiteY208" fmla="*/ 474188 h 3080218"/>
                <a:gd name="connsiteX209" fmla="*/ 908526 w 2362984"/>
                <a:gd name="connsiteY209" fmla="*/ 545914 h 3080218"/>
                <a:gd name="connsiteX210" fmla="*/ 908526 w 2362984"/>
                <a:gd name="connsiteY210" fmla="*/ 581776 h 3080218"/>
                <a:gd name="connsiteX211" fmla="*/ 872665 w 2362984"/>
                <a:gd name="connsiteY211" fmla="*/ 617640 h 3080218"/>
                <a:gd name="connsiteX212" fmla="*/ 872665 w 2362984"/>
                <a:gd name="connsiteY212" fmla="*/ 653502 h 3080218"/>
                <a:gd name="connsiteX213" fmla="*/ 836803 w 2362984"/>
                <a:gd name="connsiteY213" fmla="*/ 581776 h 3080218"/>
                <a:gd name="connsiteX214" fmla="*/ 836803 w 2362984"/>
                <a:gd name="connsiteY214" fmla="*/ 545914 h 3080218"/>
                <a:gd name="connsiteX215" fmla="*/ 836803 w 2362984"/>
                <a:gd name="connsiteY215" fmla="*/ 510049 h 3080218"/>
                <a:gd name="connsiteX216" fmla="*/ 800938 w 2362984"/>
                <a:gd name="connsiteY216" fmla="*/ 510049 h 3080218"/>
                <a:gd name="connsiteX217" fmla="*/ 800938 w 2362984"/>
                <a:gd name="connsiteY217" fmla="*/ 545914 h 3080218"/>
                <a:gd name="connsiteX218" fmla="*/ 765076 w 2362984"/>
                <a:gd name="connsiteY218" fmla="*/ 545914 h 3080218"/>
                <a:gd name="connsiteX219" fmla="*/ 765076 w 2362984"/>
                <a:gd name="connsiteY219" fmla="*/ 510049 h 3080218"/>
                <a:gd name="connsiteX220" fmla="*/ 800938 w 2362984"/>
                <a:gd name="connsiteY220" fmla="*/ 474188 h 3080218"/>
                <a:gd name="connsiteX221" fmla="*/ 725227 w 2362984"/>
                <a:gd name="connsiteY221" fmla="*/ 434338 h 3080218"/>
                <a:gd name="connsiteX222" fmla="*/ 653504 w 2362984"/>
                <a:gd name="connsiteY222" fmla="*/ 434338 h 3080218"/>
                <a:gd name="connsiteX223" fmla="*/ 581777 w 2362984"/>
                <a:gd name="connsiteY223" fmla="*/ 434338 h 3080218"/>
                <a:gd name="connsiteX224" fmla="*/ 545912 w 2362984"/>
                <a:gd name="connsiteY224" fmla="*/ 434338 h 3080218"/>
                <a:gd name="connsiteX225" fmla="*/ 545912 w 2362984"/>
                <a:gd name="connsiteY225" fmla="*/ 474188 h 3080218"/>
                <a:gd name="connsiteX226" fmla="*/ 510051 w 2362984"/>
                <a:gd name="connsiteY226" fmla="*/ 510049 h 3080218"/>
                <a:gd name="connsiteX227" fmla="*/ 510051 w 2362984"/>
                <a:gd name="connsiteY227" fmla="*/ 545914 h 3080218"/>
                <a:gd name="connsiteX228" fmla="*/ 545912 w 2362984"/>
                <a:gd name="connsiteY228" fmla="*/ 545914 h 3080218"/>
                <a:gd name="connsiteX229" fmla="*/ 545912 w 2362984"/>
                <a:gd name="connsiteY229" fmla="*/ 581776 h 3080218"/>
                <a:gd name="connsiteX230" fmla="*/ 581777 w 2362984"/>
                <a:gd name="connsiteY230" fmla="*/ 617640 h 3080218"/>
                <a:gd name="connsiteX231" fmla="*/ 545912 w 2362984"/>
                <a:gd name="connsiteY231" fmla="*/ 653502 h 3080218"/>
                <a:gd name="connsiteX232" fmla="*/ 545912 w 2362984"/>
                <a:gd name="connsiteY232" fmla="*/ 689364 h 3080218"/>
                <a:gd name="connsiteX233" fmla="*/ 545912 w 2362984"/>
                <a:gd name="connsiteY233" fmla="*/ 725229 h 3080218"/>
                <a:gd name="connsiteX234" fmla="*/ 545912 w 2362984"/>
                <a:gd name="connsiteY234" fmla="*/ 761090 h 3080218"/>
                <a:gd name="connsiteX235" fmla="*/ 510051 w 2362984"/>
                <a:gd name="connsiteY235" fmla="*/ 761090 h 3080218"/>
                <a:gd name="connsiteX236" fmla="*/ 510051 w 2362984"/>
                <a:gd name="connsiteY236" fmla="*/ 800940 h 3080218"/>
                <a:gd name="connsiteX237" fmla="*/ 510051 w 2362984"/>
                <a:gd name="connsiteY237" fmla="*/ 872663 h 3080218"/>
                <a:gd name="connsiteX238" fmla="*/ 510051 w 2362984"/>
                <a:gd name="connsiteY238" fmla="*/ 904543 h 3080218"/>
                <a:gd name="connsiteX239" fmla="*/ 470201 w 2362984"/>
                <a:gd name="connsiteY239" fmla="*/ 944389 h 3080218"/>
                <a:gd name="connsiteX240" fmla="*/ 510051 w 2362984"/>
                <a:gd name="connsiteY240" fmla="*/ 980254 h 3080218"/>
                <a:gd name="connsiteX241" fmla="*/ 510051 w 2362984"/>
                <a:gd name="connsiteY241" fmla="*/ 1016116 h 3080218"/>
                <a:gd name="connsiteX242" fmla="*/ 470201 w 2362984"/>
                <a:gd name="connsiteY242" fmla="*/ 1123704 h 3080218"/>
                <a:gd name="connsiteX243" fmla="*/ 438324 w 2362984"/>
                <a:gd name="connsiteY243" fmla="*/ 1123704 h 3080218"/>
                <a:gd name="connsiteX244" fmla="*/ 402463 w 2362984"/>
                <a:gd name="connsiteY244" fmla="*/ 1123704 h 3080218"/>
                <a:gd name="connsiteX245" fmla="*/ 366598 w 2362984"/>
                <a:gd name="connsiteY245" fmla="*/ 1123704 h 3080218"/>
                <a:gd name="connsiteX246" fmla="*/ 326752 w 2362984"/>
                <a:gd name="connsiteY246" fmla="*/ 1123704 h 3080218"/>
                <a:gd name="connsiteX247" fmla="*/ 294872 w 2362984"/>
                <a:gd name="connsiteY247" fmla="*/ 1087842 h 3080218"/>
                <a:gd name="connsiteX248" fmla="*/ 183299 w 2362984"/>
                <a:gd name="connsiteY248" fmla="*/ 1123704 h 3080218"/>
                <a:gd name="connsiteX249" fmla="*/ 111572 w 2362984"/>
                <a:gd name="connsiteY249" fmla="*/ 1159569 h 3080218"/>
                <a:gd name="connsiteX250" fmla="*/ 111572 w 2362984"/>
                <a:gd name="connsiteY250" fmla="*/ 1199415 h 3080218"/>
                <a:gd name="connsiteX251" fmla="*/ 111572 w 2362984"/>
                <a:gd name="connsiteY251" fmla="*/ 1231295 h 3080218"/>
                <a:gd name="connsiteX252" fmla="*/ 111572 w 2362984"/>
                <a:gd name="connsiteY252" fmla="*/ 1307006 h 3080218"/>
                <a:gd name="connsiteX253" fmla="*/ 111572 w 2362984"/>
                <a:gd name="connsiteY253" fmla="*/ 1342868 h 3080218"/>
                <a:gd name="connsiteX254" fmla="*/ 35865 w 2362984"/>
                <a:gd name="connsiteY254" fmla="*/ 1378729 h 3080218"/>
                <a:gd name="connsiteX255" fmla="*/ 35865 w 2362984"/>
                <a:gd name="connsiteY255" fmla="*/ 1414594 h 3080218"/>
                <a:gd name="connsiteX256" fmla="*/ 35865 w 2362984"/>
                <a:gd name="connsiteY256" fmla="*/ 1454440 h 3080218"/>
                <a:gd name="connsiteX257" fmla="*/ 35865 w 2362984"/>
                <a:gd name="connsiteY257" fmla="*/ 1486320 h 3080218"/>
                <a:gd name="connsiteX258" fmla="*/ 0 w 2362984"/>
                <a:gd name="connsiteY258" fmla="*/ 1558044 h 3080218"/>
                <a:gd name="connsiteX259" fmla="*/ 35865 w 2362984"/>
                <a:gd name="connsiteY259" fmla="*/ 1558044 h 3080218"/>
                <a:gd name="connsiteX260" fmla="*/ 35865 w 2362984"/>
                <a:gd name="connsiteY260" fmla="*/ 1593908 h 3080218"/>
                <a:gd name="connsiteX261" fmla="*/ 35865 w 2362984"/>
                <a:gd name="connsiteY261" fmla="*/ 1633755 h 3080218"/>
                <a:gd name="connsiteX262" fmla="*/ 0 w 2362984"/>
                <a:gd name="connsiteY262" fmla="*/ 1633755 h 3080218"/>
                <a:gd name="connsiteX263" fmla="*/ 0 w 2362984"/>
                <a:gd name="connsiteY263" fmla="*/ 1669620 h 3080218"/>
                <a:gd name="connsiteX264" fmla="*/ 0 w 2362984"/>
                <a:gd name="connsiteY264" fmla="*/ 1705481 h 3080218"/>
                <a:gd name="connsiteX265" fmla="*/ 0 w 2362984"/>
                <a:gd name="connsiteY265" fmla="*/ 1741343 h 308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2362984" h="3080218">
                  <a:moveTo>
                    <a:pt x="0" y="1741343"/>
                  </a:moveTo>
                  <a:lnTo>
                    <a:pt x="0" y="1777208"/>
                  </a:lnTo>
                  <a:lnTo>
                    <a:pt x="35865" y="1813069"/>
                  </a:lnTo>
                  <a:lnTo>
                    <a:pt x="71726" y="1848934"/>
                  </a:lnTo>
                  <a:lnTo>
                    <a:pt x="71726" y="1884796"/>
                  </a:lnTo>
                  <a:lnTo>
                    <a:pt x="71726" y="1920660"/>
                  </a:lnTo>
                  <a:lnTo>
                    <a:pt x="71726" y="1960507"/>
                  </a:lnTo>
                  <a:lnTo>
                    <a:pt x="71726" y="1992384"/>
                  </a:lnTo>
                  <a:lnTo>
                    <a:pt x="35865" y="1992384"/>
                  </a:lnTo>
                  <a:lnTo>
                    <a:pt x="71726" y="2064110"/>
                  </a:lnTo>
                  <a:lnTo>
                    <a:pt x="111572" y="2139821"/>
                  </a:lnTo>
                  <a:lnTo>
                    <a:pt x="147437" y="2175683"/>
                  </a:lnTo>
                  <a:lnTo>
                    <a:pt x="215179" y="2211548"/>
                  </a:lnTo>
                  <a:lnTo>
                    <a:pt x="294872" y="2211548"/>
                  </a:lnTo>
                  <a:lnTo>
                    <a:pt x="326752" y="2243425"/>
                  </a:lnTo>
                  <a:lnTo>
                    <a:pt x="366598" y="2243425"/>
                  </a:lnTo>
                  <a:lnTo>
                    <a:pt x="402463" y="2243425"/>
                  </a:lnTo>
                  <a:lnTo>
                    <a:pt x="438324" y="2283274"/>
                  </a:lnTo>
                  <a:lnTo>
                    <a:pt x="366598" y="2354997"/>
                  </a:lnTo>
                  <a:lnTo>
                    <a:pt x="326752" y="2390862"/>
                  </a:lnTo>
                  <a:lnTo>
                    <a:pt x="294872" y="2466573"/>
                  </a:lnTo>
                  <a:lnTo>
                    <a:pt x="294872" y="2498450"/>
                  </a:lnTo>
                  <a:lnTo>
                    <a:pt x="255025" y="2538300"/>
                  </a:lnTo>
                  <a:lnTo>
                    <a:pt x="255025" y="2574161"/>
                  </a:lnTo>
                  <a:lnTo>
                    <a:pt x="255025" y="2645888"/>
                  </a:lnTo>
                  <a:lnTo>
                    <a:pt x="255025" y="2681749"/>
                  </a:lnTo>
                  <a:lnTo>
                    <a:pt x="215179" y="2717614"/>
                  </a:lnTo>
                  <a:lnTo>
                    <a:pt x="215179" y="2789337"/>
                  </a:lnTo>
                  <a:lnTo>
                    <a:pt x="255025" y="2825202"/>
                  </a:lnTo>
                  <a:lnTo>
                    <a:pt x="255025" y="2789337"/>
                  </a:lnTo>
                  <a:lnTo>
                    <a:pt x="326752" y="2825202"/>
                  </a:lnTo>
                  <a:lnTo>
                    <a:pt x="366598" y="2825202"/>
                  </a:lnTo>
                  <a:lnTo>
                    <a:pt x="402463" y="2825202"/>
                  </a:lnTo>
                  <a:lnTo>
                    <a:pt x="438324" y="2825202"/>
                  </a:lnTo>
                  <a:lnTo>
                    <a:pt x="470201" y="2825202"/>
                  </a:lnTo>
                  <a:lnTo>
                    <a:pt x="510051" y="2825202"/>
                  </a:lnTo>
                  <a:lnTo>
                    <a:pt x="545912" y="2825202"/>
                  </a:lnTo>
                  <a:lnTo>
                    <a:pt x="621624" y="2825202"/>
                  </a:lnTo>
                  <a:lnTo>
                    <a:pt x="621624" y="2865052"/>
                  </a:lnTo>
                  <a:lnTo>
                    <a:pt x="653504" y="2865052"/>
                  </a:lnTo>
                  <a:lnTo>
                    <a:pt x="693350" y="2865052"/>
                  </a:lnTo>
                  <a:lnTo>
                    <a:pt x="693350" y="2896929"/>
                  </a:lnTo>
                  <a:lnTo>
                    <a:pt x="765076" y="2936772"/>
                  </a:lnTo>
                  <a:lnTo>
                    <a:pt x="800938" y="2896929"/>
                  </a:lnTo>
                  <a:lnTo>
                    <a:pt x="836803" y="2896929"/>
                  </a:lnTo>
                  <a:lnTo>
                    <a:pt x="872665" y="2936772"/>
                  </a:lnTo>
                  <a:lnTo>
                    <a:pt x="908526" y="2972649"/>
                  </a:lnTo>
                  <a:lnTo>
                    <a:pt x="948375" y="2972649"/>
                  </a:lnTo>
                  <a:lnTo>
                    <a:pt x="980253" y="3008495"/>
                  </a:lnTo>
                  <a:lnTo>
                    <a:pt x="1020102" y="2972649"/>
                  </a:lnTo>
                  <a:lnTo>
                    <a:pt x="1055964" y="2972649"/>
                  </a:lnTo>
                  <a:lnTo>
                    <a:pt x="1091828" y="2896929"/>
                  </a:lnTo>
                  <a:lnTo>
                    <a:pt x="1163552" y="2936772"/>
                  </a:lnTo>
                  <a:lnTo>
                    <a:pt x="1163552" y="2972649"/>
                  </a:lnTo>
                  <a:lnTo>
                    <a:pt x="1199416" y="2972649"/>
                  </a:lnTo>
                  <a:lnTo>
                    <a:pt x="1235278" y="2972649"/>
                  </a:lnTo>
                  <a:lnTo>
                    <a:pt x="1275127" y="2936772"/>
                  </a:lnTo>
                  <a:lnTo>
                    <a:pt x="1307005" y="2972649"/>
                  </a:lnTo>
                  <a:lnTo>
                    <a:pt x="1346851" y="2972649"/>
                  </a:lnTo>
                  <a:lnTo>
                    <a:pt x="1382716" y="2972649"/>
                  </a:lnTo>
                  <a:lnTo>
                    <a:pt x="1418577" y="2936772"/>
                  </a:lnTo>
                  <a:lnTo>
                    <a:pt x="1454442" y="2936772"/>
                  </a:lnTo>
                  <a:lnTo>
                    <a:pt x="1526168" y="2936772"/>
                  </a:lnTo>
                  <a:lnTo>
                    <a:pt x="1562030" y="2936772"/>
                  </a:lnTo>
                  <a:lnTo>
                    <a:pt x="1601876" y="2972649"/>
                  </a:lnTo>
                  <a:lnTo>
                    <a:pt x="1601876" y="2936772"/>
                  </a:lnTo>
                  <a:lnTo>
                    <a:pt x="1637741" y="2936772"/>
                  </a:lnTo>
                  <a:lnTo>
                    <a:pt x="1709468" y="2972649"/>
                  </a:lnTo>
                  <a:lnTo>
                    <a:pt x="1709468" y="3008495"/>
                  </a:lnTo>
                  <a:lnTo>
                    <a:pt x="1709468" y="3044372"/>
                  </a:lnTo>
                  <a:lnTo>
                    <a:pt x="1745329" y="3080218"/>
                  </a:lnTo>
                  <a:lnTo>
                    <a:pt x="1745329" y="3044372"/>
                  </a:lnTo>
                  <a:lnTo>
                    <a:pt x="1781191" y="3044372"/>
                  </a:lnTo>
                  <a:lnTo>
                    <a:pt x="1781191" y="3008495"/>
                  </a:lnTo>
                  <a:lnTo>
                    <a:pt x="1781191" y="2972649"/>
                  </a:lnTo>
                  <a:lnTo>
                    <a:pt x="1745329" y="2936772"/>
                  </a:lnTo>
                  <a:lnTo>
                    <a:pt x="1745329" y="2896929"/>
                  </a:lnTo>
                  <a:lnTo>
                    <a:pt x="1745329" y="2865052"/>
                  </a:lnTo>
                  <a:lnTo>
                    <a:pt x="1709468" y="2825202"/>
                  </a:lnTo>
                  <a:lnTo>
                    <a:pt x="1709468" y="2789337"/>
                  </a:lnTo>
                  <a:lnTo>
                    <a:pt x="1709468" y="2717614"/>
                  </a:lnTo>
                  <a:lnTo>
                    <a:pt x="1821040" y="2717614"/>
                  </a:lnTo>
                  <a:lnTo>
                    <a:pt x="1852917" y="2681749"/>
                  </a:lnTo>
                  <a:lnTo>
                    <a:pt x="1888782" y="2645888"/>
                  </a:lnTo>
                  <a:lnTo>
                    <a:pt x="1888782" y="2610023"/>
                  </a:lnTo>
                  <a:lnTo>
                    <a:pt x="1928628" y="2610023"/>
                  </a:lnTo>
                  <a:lnTo>
                    <a:pt x="1960505" y="2610023"/>
                  </a:lnTo>
                  <a:lnTo>
                    <a:pt x="2000355" y="2610023"/>
                  </a:lnTo>
                  <a:lnTo>
                    <a:pt x="2000355" y="2574161"/>
                  </a:lnTo>
                  <a:lnTo>
                    <a:pt x="2000355" y="2538300"/>
                  </a:lnTo>
                  <a:lnTo>
                    <a:pt x="1960505" y="2498450"/>
                  </a:lnTo>
                  <a:lnTo>
                    <a:pt x="1928628" y="2466573"/>
                  </a:lnTo>
                  <a:lnTo>
                    <a:pt x="1888782" y="2430708"/>
                  </a:lnTo>
                  <a:lnTo>
                    <a:pt x="1852917" y="2430708"/>
                  </a:lnTo>
                  <a:lnTo>
                    <a:pt x="1821040" y="2390862"/>
                  </a:lnTo>
                  <a:lnTo>
                    <a:pt x="1781191" y="2319136"/>
                  </a:lnTo>
                  <a:lnTo>
                    <a:pt x="1745329" y="2243425"/>
                  </a:lnTo>
                  <a:lnTo>
                    <a:pt x="1709468" y="2211548"/>
                  </a:lnTo>
                  <a:lnTo>
                    <a:pt x="1709468" y="2175683"/>
                  </a:lnTo>
                  <a:lnTo>
                    <a:pt x="1709468" y="2103960"/>
                  </a:lnTo>
                  <a:lnTo>
                    <a:pt x="1673603" y="2064110"/>
                  </a:lnTo>
                  <a:lnTo>
                    <a:pt x="1637741" y="2028249"/>
                  </a:lnTo>
                  <a:lnTo>
                    <a:pt x="1637741" y="1960507"/>
                  </a:lnTo>
                  <a:lnTo>
                    <a:pt x="1601876" y="1960507"/>
                  </a:lnTo>
                  <a:lnTo>
                    <a:pt x="1562030" y="1884796"/>
                  </a:lnTo>
                  <a:lnTo>
                    <a:pt x="1562030" y="1813069"/>
                  </a:lnTo>
                  <a:lnTo>
                    <a:pt x="1601876" y="1848934"/>
                  </a:lnTo>
                  <a:lnTo>
                    <a:pt x="1601876" y="1884796"/>
                  </a:lnTo>
                  <a:lnTo>
                    <a:pt x="1673603" y="1848934"/>
                  </a:lnTo>
                  <a:lnTo>
                    <a:pt x="1709468" y="1884796"/>
                  </a:lnTo>
                  <a:lnTo>
                    <a:pt x="1781191" y="1884796"/>
                  </a:lnTo>
                  <a:lnTo>
                    <a:pt x="1852917" y="1848934"/>
                  </a:lnTo>
                  <a:lnTo>
                    <a:pt x="1888782" y="1848934"/>
                  </a:lnTo>
                  <a:lnTo>
                    <a:pt x="1928628" y="1813069"/>
                  </a:lnTo>
                  <a:lnTo>
                    <a:pt x="1960505" y="1813069"/>
                  </a:lnTo>
                  <a:lnTo>
                    <a:pt x="2076066" y="1741343"/>
                  </a:lnTo>
                  <a:lnTo>
                    <a:pt x="2107943" y="1705481"/>
                  </a:lnTo>
                  <a:lnTo>
                    <a:pt x="2147792" y="1669620"/>
                  </a:lnTo>
                  <a:lnTo>
                    <a:pt x="2219515" y="1633755"/>
                  </a:lnTo>
                  <a:lnTo>
                    <a:pt x="2255380" y="1669620"/>
                  </a:lnTo>
                  <a:lnTo>
                    <a:pt x="2255380" y="1705481"/>
                  </a:lnTo>
                  <a:lnTo>
                    <a:pt x="2291242" y="1705481"/>
                  </a:lnTo>
                  <a:lnTo>
                    <a:pt x="2331075" y="1669620"/>
                  </a:lnTo>
                  <a:lnTo>
                    <a:pt x="2331075" y="1633755"/>
                  </a:lnTo>
                  <a:lnTo>
                    <a:pt x="2331075" y="1522182"/>
                  </a:lnTo>
                  <a:lnTo>
                    <a:pt x="2362984" y="1486320"/>
                  </a:lnTo>
                  <a:lnTo>
                    <a:pt x="2331075" y="1486320"/>
                  </a:lnTo>
                  <a:lnTo>
                    <a:pt x="2331075" y="1454440"/>
                  </a:lnTo>
                  <a:lnTo>
                    <a:pt x="2331075" y="1414594"/>
                  </a:lnTo>
                  <a:lnTo>
                    <a:pt x="2331075" y="1307006"/>
                  </a:lnTo>
                  <a:lnTo>
                    <a:pt x="2331075" y="1271141"/>
                  </a:lnTo>
                  <a:lnTo>
                    <a:pt x="2291242" y="1199415"/>
                  </a:lnTo>
                  <a:lnTo>
                    <a:pt x="2291242" y="1159569"/>
                  </a:lnTo>
                  <a:lnTo>
                    <a:pt x="2291242" y="1123704"/>
                  </a:lnTo>
                  <a:lnTo>
                    <a:pt x="2331075" y="1087842"/>
                  </a:lnTo>
                  <a:lnTo>
                    <a:pt x="2291242" y="1087842"/>
                  </a:lnTo>
                  <a:lnTo>
                    <a:pt x="2255380" y="1051980"/>
                  </a:lnTo>
                  <a:lnTo>
                    <a:pt x="2255380" y="1016116"/>
                  </a:lnTo>
                  <a:lnTo>
                    <a:pt x="2219515" y="980254"/>
                  </a:lnTo>
                  <a:lnTo>
                    <a:pt x="2183654" y="904543"/>
                  </a:lnTo>
                  <a:lnTo>
                    <a:pt x="2219515" y="872663"/>
                  </a:lnTo>
                  <a:lnTo>
                    <a:pt x="2255380" y="832817"/>
                  </a:lnTo>
                  <a:lnTo>
                    <a:pt x="2255380" y="800940"/>
                  </a:lnTo>
                  <a:lnTo>
                    <a:pt x="2255380" y="761090"/>
                  </a:lnTo>
                  <a:lnTo>
                    <a:pt x="2255380" y="725229"/>
                  </a:lnTo>
                  <a:lnTo>
                    <a:pt x="2255380" y="689364"/>
                  </a:lnTo>
                  <a:lnTo>
                    <a:pt x="2255380" y="581776"/>
                  </a:lnTo>
                  <a:lnTo>
                    <a:pt x="2147792" y="581776"/>
                  </a:lnTo>
                  <a:lnTo>
                    <a:pt x="2147792" y="510049"/>
                  </a:lnTo>
                  <a:lnTo>
                    <a:pt x="2147792" y="434338"/>
                  </a:lnTo>
                  <a:lnTo>
                    <a:pt x="2076066" y="434338"/>
                  </a:lnTo>
                  <a:lnTo>
                    <a:pt x="2036216" y="434338"/>
                  </a:lnTo>
                  <a:lnTo>
                    <a:pt x="2036216" y="398477"/>
                  </a:lnTo>
                  <a:lnTo>
                    <a:pt x="2000355" y="366600"/>
                  </a:lnTo>
                  <a:lnTo>
                    <a:pt x="2000355" y="330735"/>
                  </a:lnTo>
                  <a:lnTo>
                    <a:pt x="1960505" y="330735"/>
                  </a:lnTo>
                  <a:lnTo>
                    <a:pt x="1928628" y="366600"/>
                  </a:lnTo>
                  <a:lnTo>
                    <a:pt x="1888782" y="366600"/>
                  </a:lnTo>
                  <a:lnTo>
                    <a:pt x="1852917" y="366600"/>
                  </a:lnTo>
                  <a:lnTo>
                    <a:pt x="1781191" y="398477"/>
                  </a:lnTo>
                  <a:lnTo>
                    <a:pt x="1709468" y="434338"/>
                  </a:lnTo>
                  <a:lnTo>
                    <a:pt x="1673603" y="398477"/>
                  </a:lnTo>
                  <a:lnTo>
                    <a:pt x="1673603" y="434338"/>
                  </a:lnTo>
                  <a:lnTo>
                    <a:pt x="1637741" y="434338"/>
                  </a:lnTo>
                  <a:lnTo>
                    <a:pt x="1562030" y="434338"/>
                  </a:lnTo>
                  <a:lnTo>
                    <a:pt x="1526168" y="434338"/>
                  </a:lnTo>
                  <a:lnTo>
                    <a:pt x="1454442" y="398477"/>
                  </a:lnTo>
                  <a:lnTo>
                    <a:pt x="1494288" y="398477"/>
                  </a:lnTo>
                  <a:lnTo>
                    <a:pt x="1494288" y="366600"/>
                  </a:lnTo>
                  <a:lnTo>
                    <a:pt x="1526168" y="366600"/>
                  </a:lnTo>
                  <a:lnTo>
                    <a:pt x="1526168" y="330735"/>
                  </a:lnTo>
                  <a:lnTo>
                    <a:pt x="1526168" y="290888"/>
                  </a:lnTo>
                  <a:lnTo>
                    <a:pt x="1494288" y="290888"/>
                  </a:lnTo>
                  <a:lnTo>
                    <a:pt x="1454442" y="290888"/>
                  </a:lnTo>
                  <a:lnTo>
                    <a:pt x="1418577" y="330735"/>
                  </a:lnTo>
                  <a:lnTo>
                    <a:pt x="1382716" y="255024"/>
                  </a:lnTo>
                  <a:lnTo>
                    <a:pt x="1346851" y="255024"/>
                  </a:lnTo>
                  <a:lnTo>
                    <a:pt x="1307005" y="255024"/>
                  </a:lnTo>
                  <a:lnTo>
                    <a:pt x="1307005" y="219162"/>
                  </a:lnTo>
                  <a:lnTo>
                    <a:pt x="1275127" y="219162"/>
                  </a:lnTo>
                  <a:lnTo>
                    <a:pt x="1235278" y="219162"/>
                  </a:lnTo>
                  <a:lnTo>
                    <a:pt x="1235278" y="183300"/>
                  </a:lnTo>
                  <a:lnTo>
                    <a:pt x="1275127" y="143451"/>
                  </a:lnTo>
                  <a:lnTo>
                    <a:pt x="1235278" y="111574"/>
                  </a:lnTo>
                  <a:lnTo>
                    <a:pt x="1199416" y="75709"/>
                  </a:lnTo>
                  <a:lnTo>
                    <a:pt x="1163552" y="39848"/>
                  </a:lnTo>
                  <a:lnTo>
                    <a:pt x="1091828" y="39848"/>
                  </a:lnTo>
                  <a:lnTo>
                    <a:pt x="1055964" y="0"/>
                  </a:lnTo>
                  <a:lnTo>
                    <a:pt x="1020102" y="0"/>
                  </a:lnTo>
                  <a:lnTo>
                    <a:pt x="1020102" y="75709"/>
                  </a:lnTo>
                  <a:lnTo>
                    <a:pt x="1020102" y="111574"/>
                  </a:lnTo>
                  <a:lnTo>
                    <a:pt x="1055964" y="143451"/>
                  </a:lnTo>
                  <a:lnTo>
                    <a:pt x="1055964" y="183300"/>
                  </a:lnTo>
                  <a:lnTo>
                    <a:pt x="980253" y="219162"/>
                  </a:lnTo>
                  <a:lnTo>
                    <a:pt x="948375" y="219162"/>
                  </a:lnTo>
                  <a:lnTo>
                    <a:pt x="948375" y="255024"/>
                  </a:lnTo>
                  <a:lnTo>
                    <a:pt x="980253" y="255024"/>
                  </a:lnTo>
                  <a:lnTo>
                    <a:pt x="980253" y="290888"/>
                  </a:lnTo>
                  <a:lnTo>
                    <a:pt x="980253" y="330735"/>
                  </a:lnTo>
                  <a:lnTo>
                    <a:pt x="1055964" y="366600"/>
                  </a:lnTo>
                  <a:lnTo>
                    <a:pt x="1020102" y="398477"/>
                  </a:lnTo>
                  <a:lnTo>
                    <a:pt x="1055964" y="434338"/>
                  </a:lnTo>
                  <a:lnTo>
                    <a:pt x="1127690" y="474188"/>
                  </a:lnTo>
                  <a:lnTo>
                    <a:pt x="1127690" y="545914"/>
                  </a:lnTo>
                  <a:lnTo>
                    <a:pt x="1091828" y="474188"/>
                  </a:lnTo>
                  <a:lnTo>
                    <a:pt x="1055964" y="434338"/>
                  </a:lnTo>
                  <a:lnTo>
                    <a:pt x="980253" y="434338"/>
                  </a:lnTo>
                  <a:lnTo>
                    <a:pt x="908526" y="434338"/>
                  </a:lnTo>
                  <a:lnTo>
                    <a:pt x="908526" y="474188"/>
                  </a:lnTo>
                  <a:lnTo>
                    <a:pt x="908526" y="545914"/>
                  </a:lnTo>
                  <a:lnTo>
                    <a:pt x="908526" y="581776"/>
                  </a:lnTo>
                  <a:lnTo>
                    <a:pt x="872665" y="617640"/>
                  </a:lnTo>
                  <a:lnTo>
                    <a:pt x="872665" y="653502"/>
                  </a:lnTo>
                  <a:lnTo>
                    <a:pt x="836803" y="581776"/>
                  </a:lnTo>
                  <a:lnTo>
                    <a:pt x="836803" y="545914"/>
                  </a:lnTo>
                  <a:lnTo>
                    <a:pt x="836803" y="510049"/>
                  </a:lnTo>
                  <a:lnTo>
                    <a:pt x="800938" y="510049"/>
                  </a:lnTo>
                  <a:lnTo>
                    <a:pt x="800938" y="545914"/>
                  </a:lnTo>
                  <a:lnTo>
                    <a:pt x="765076" y="545914"/>
                  </a:lnTo>
                  <a:lnTo>
                    <a:pt x="765076" y="510049"/>
                  </a:lnTo>
                  <a:lnTo>
                    <a:pt x="800938" y="474188"/>
                  </a:lnTo>
                  <a:lnTo>
                    <a:pt x="725227" y="434338"/>
                  </a:lnTo>
                  <a:lnTo>
                    <a:pt x="653504" y="434338"/>
                  </a:lnTo>
                  <a:lnTo>
                    <a:pt x="581777" y="434338"/>
                  </a:lnTo>
                  <a:lnTo>
                    <a:pt x="545912" y="434338"/>
                  </a:lnTo>
                  <a:lnTo>
                    <a:pt x="545912" y="474188"/>
                  </a:lnTo>
                  <a:lnTo>
                    <a:pt x="510051" y="510049"/>
                  </a:lnTo>
                  <a:lnTo>
                    <a:pt x="510051" y="545914"/>
                  </a:lnTo>
                  <a:lnTo>
                    <a:pt x="545912" y="545914"/>
                  </a:lnTo>
                  <a:lnTo>
                    <a:pt x="545912" y="581776"/>
                  </a:lnTo>
                  <a:lnTo>
                    <a:pt x="581777" y="617640"/>
                  </a:lnTo>
                  <a:lnTo>
                    <a:pt x="545912" y="653502"/>
                  </a:lnTo>
                  <a:lnTo>
                    <a:pt x="545912" y="689364"/>
                  </a:lnTo>
                  <a:lnTo>
                    <a:pt x="545912" y="725229"/>
                  </a:lnTo>
                  <a:lnTo>
                    <a:pt x="545912" y="761090"/>
                  </a:lnTo>
                  <a:lnTo>
                    <a:pt x="510051" y="761090"/>
                  </a:lnTo>
                  <a:lnTo>
                    <a:pt x="510051" y="800940"/>
                  </a:lnTo>
                  <a:lnTo>
                    <a:pt x="510051" y="872663"/>
                  </a:lnTo>
                  <a:lnTo>
                    <a:pt x="510051" y="904543"/>
                  </a:lnTo>
                  <a:lnTo>
                    <a:pt x="470201" y="944389"/>
                  </a:lnTo>
                  <a:lnTo>
                    <a:pt x="510051" y="980254"/>
                  </a:lnTo>
                  <a:lnTo>
                    <a:pt x="510051" y="1016116"/>
                  </a:lnTo>
                  <a:lnTo>
                    <a:pt x="470201" y="1123704"/>
                  </a:lnTo>
                  <a:lnTo>
                    <a:pt x="438324" y="1123704"/>
                  </a:lnTo>
                  <a:lnTo>
                    <a:pt x="402463" y="1123704"/>
                  </a:lnTo>
                  <a:lnTo>
                    <a:pt x="366598" y="1123704"/>
                  </a:lnTo>
                  <a:lnTo>
                    <a:pt x="326752" y="1123704"/>
                  </a:lnTo>
                  <a:lnTo>
                    <a:pt x="294872" y="1087842"/>
                  </a:lnTo>
                  <a:lnTo>
                    <a:pt x="183299" y="1123704"/>
                  </a:lnTo>
                  <a:lnTo>
                    <a:pt x="111572" y="1159569"/>
                  </a:lnTo>
                  <a:lnTo>
                    <a:pt x="111572" y="1199415"/>
                  </a:lnTo>
                  <a:lnTo>
                    <a:pt x="111572" y="1231295"/>
                  </a:lnTo>
                  <a:lnTo>
                    <a:pt x="111572" y="1307006"/>
                  </a:lnTo>
                  <a:lnTo>
                    <a:pt x="111572" y="1342868"/>
                  </a:lnTo>
                  <a:lnTo>
                    <a:pt x="35865" y="1378729"/>
                  </a:lnTo>
                  <a:lnTo>
                    <a:pt x="35865" y="1414594"/>
                  </a:lnTo>
                  <a:lnTo>
                    <a:pt x="35865" y="1454440"/>
                  </a:lnTo>
                  <a:lnTo>
                    <a:pt x="35865" y="1486320"/>
                  </a:lnTo>
                  <a:lnTo>
                    <a:pt x="0" y="1558044"/>
                  </a:lnTo>
                  <a:lnTo>
                    <a:pt x="35865" y="1558044"/>
                  </a:lnTo>
                  <a:lnTo>
                    <a:pt x="35865" y="1593908"/>
                  </a:lnTo>
                  <a:lnTo>
                    <a:pt x="35865" y="1633755"/>
                  </a:lnTo>
                  <a:lnTo>
                    <a:pt x="0" y="1633755"/>
                  </a:lnTo>
                  <a:lnTo>
                    <a:pt x="0" y="1669620"/>
                  </a:lnTo>
                  <a:lnTo>
                    <a:pt x="0" y="1705481"/>
                  </a:lnTo>
                  <a:lnTo>
                    <a:pt x="0" y="17413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910EE270-6891-4969-98E2-092B67F060A6}"/>
                </a:ext>
              </a:extLst>
            </p:cNvPr>
            <p:cNvSpPr/>
            <p:nvPr/>
          </p:nvSpPr>
          <p:spPr>
            <a:xfrm>
              <a:off x="3447160" y="930790"/>
              <a:ext cx="3105150" cy="2918460"/>
            </a:xfrm>
            <a:custGeom>
              <a:avLst/>
              <a:gdLst>
                <a:gd name="connsiteX0" fmla="*/ 86839 w 2587625"/>
                <a:gd name="connsiteY0" fmla="*/ 612830 h 2432050"/>
                <a:gd name="connsiteX1" fmla="*/ 126682 w 2587625"/>
                <a:gd name="connsiteY1" fmla="*/ 664630 h 2432050"/>
                <a:gd name="connsiteX2" fmla="*/ 178498 w 2587625"/>
                <a:gd name="connsiteY2" fmla="*/ 664630 h 2432050"/>
                <a:gd name="connsiteX3" fmla="*/ 190436 w 2587625"/>
                <a:gd name="connsiteY3" fmla="*/ 668618 h 2432050"/>
                <a:gd name="connsiteX4" fmla="*/ 190436 w 2587625"/>
                <a:gd name="connsiteY4" fmla="*/ 632753 h 2432050"/>
                <a:gd name="connsiteX5" fmla="*/ 154591 w 2587625"/>
                <a:gd name="connsiteY5" fmla="*/ 596891 h 2432050"/>
                <a:gd name="connsiteX6" fmla="*/ 190436 w 2587625"/>
                <a:gd name="connsiteY6" fmla="*/ 561027 h 2432050"/>
                <a:gd name="connsiteX7" fmla="*/ 226314 w 2587625"/>
                <a:gd name="connsiteY7" fmla="*/ 489300 h 2432050"/>
                <a:gd name="connsiteX8" fmla="*/ 298037 w 2587625"/>
                <a:gd name="connsiteY8" fmla="*/ 453439 h 2432050"/>
                <a:gd name="connsiteX9" fmla="*/ 333883 w 2587625"/>
                <a:gd name="connsiteY9" fmla="*/ 453439 h 2432050"/>
                <a:gd name="connsiteX10" fmla="*/ 409607 w 2587625"/>
                <a:gd name="connsiteY10" fmla="*/ 453439 h 2432050"/>
                <a:gd name="connsiteX11" fmla="*/ 441484 w 2587625"/>
                <a:gd name="connsiteY11" fmla="*/ 453439 h 2432050"/>
                <a:gd name="connsiteX12" fmla="*/ 441484 w 2587625"/>
                <a:gd name="connsiteY12" fmla="*/ 413589 h 2432050"/>
                <a:gd name="connsiteX13" fmla="*/ 481330 w 2587625"/>
                <a:gd name="connsiteY13" fmla="*/ 413589 h 2432050"/>
                <a:gd name="connsiteX14" fmla="*/ 517207 w 2587625"/>
                <a:gd name="connsiteY14" fmla="*/ 377728 h 2432050"/>
                <a:gd name="connsiteX15" fmla="*/ 553053 w 2587625"/>
                <a:gd name="connsiteY15" fmla="*/ 377728 h 2432050"/>
                <a:gd name="connsiteX16" fmla="*/ 588931 w 2587625"/>
                <a:gd name="connsiteY16" fmla="*/ 345851 h 2432050"/>
                <a:gd name="connsiteX17" fmla="*/ 628777 w 2587625"/>
                <a:gd name="connsiteY17" fmla="*/ 309986 h 2432050"/>
                <a:gd name="connsiteX18" fmla="*/ 660654 w 2587625"/>
                <a:gd name="connsiteY18" fmla="*/ 270139 h 2432050"/>
                <a:gd name="connsiteX19" fmla="*/ 696500 w 2587625"/>
                <a:gd name="connsiteY19" fmla="*/ 309986 h 2432050"/>
                <a:gd name="connsiteX20" fmla="*/ 736346 w 2587625"/>
                <a:gd name="connsiteY20" fmla="*/ 270139 h 2432050"/>
                <a:gd name="connsiteX21" fmla="*/ 772224 w 2587625"/>
                <a:gd name="connsiteY21" fmla="*/ 270139 h 2432050"/>
                <a:gd name="connsiteX22" fmla="*/ 772224 w 2587625"/>
                <a:gd name="connsiteY22" fmla="*/ 234275 h 2432050"/>
                <a:gd name="connsiteX23" fmla="*/ 808101 w 2587625"/>
                <a:gd name="connsiteY23" fmla="*/ 234275 h 2432050"/>
                <a:gd name="connsiteX24" fmla="*/ 843947 w 2587625"/>
                <a:gd name="connsiteY24" fmla="*/ 198413 h 2432050"/>
                <a:gd name="connsiteX25" fmla="*/ 915670 w 2587625"/>
                <a:gd name="connsiteY25" fmla="*/ 234275 h 2432050"/>
                <a:gd name="connsiteX26" fmla="*/ 951548 w 2587625"/>
                <a:gd name="connsiteY26" fmla="*/ 234275 h 2432050"/>
                <a:gd name="connsiteX27" fmla="*/ 987393 w 2587625"/>
                <a:gd name="connsiteY27" fmla="*/ 198413 h 2432050"/>
                <a:gd name="connsiteX28" fmla="*/ 1098963 w 2587625"/>
                <a:gd name="connsiteY28" fmla="*/ 198413 h 2432050"/>
                <a:gd name="connsiteX29" fmla="*/ 1098963 w 2587625"/>
                <a:gd name="connsiteY29" fmla="*/ 234275 h 2432050"/>
                <a:gd name="connsiteX30" fmla="*/ 1134840 w 2587625"/>
                <a:gd name="connsiteY30" fmla="*/ 270139 h 2432050"/>
                <a:gd name="connsiteX31" fmla="*/ 1134840 w 2587625"/>
                <a:gd name="connsiteY31" fmla="*/ 309986 h 2432050"/>
                <a:gd name="connsiteX32" fmla="*/ 1134840 w 2587625"/>
                <a:gd name="connsiteY32" fmla="*/ 345851 h 2432050"/>
                <a:gd name="connsiteX33" fmla="*/ 1134840 w 2587625"/>
                <a:gd name="connsiteY33" fmla="*/ 377728 h 2432050"/>
                <a:gd name="connsiteX34" fmla="*/ 1170718 w 2587625"/>
                <a:gd name="connsiteY34" fmla="*/ 413589 h 2432050"/>
                <a:gd name="connsiteX35" fmla="*/ 1282287 w 2587625"/>
                <a:gd name="connsiteY35" fmla="*/ 377728 h 2432050"/>
                <a:gd name="connsiteX36" fmla="*/ 1318133 w 2587625"/>
                <a:gd name="connsiteY36" fmla="*/ 377728 h 2432050"/>
                <a:gd name="connsiteX37" fmla="*/ 1318133 w 2587625"/>
                <a:gd name="connsiteY37" fmla="*/ 413589 h 2432050"/>
                <a:gd name="connsiteX38" fmla="*/ 1354011 w 2587625"/>
                <a:gd name="connsiteY38" fmla="*/ 413589 h 2432050"/>
                <a:gd name="connsiteX39" fmla="*/ 1425734 w 2587625"/>
                <a:gd name="connsiteY39" fmla="*/ 413589 h 2432050"/>
                <a:gd name="connsiteX40" fmla="*/ 1425734 w 2587625"/>
                <a:gd name="connsiteY40" fmla="*/ 377728 h 2432050"/>
                <a:gd name="connsiteX41" fmla="*/ 1425734 w 2587625"/>
                <a:gd name="connsiteY41" fmla="*/ 345851 h 2432050"/>
                <a:gd name="connsiteX42" fmla="*/ 1425734 w 2587625"/>
                <a:gd name="connsiteY42" fmla="*/ 309986 h 2432050"/>
                <a:gd name="connsiteX43" fmla="*/ 1461580 w 2587625"/>
                <a:gd name="connsiteY43" fmla="*/ 309986 h 2432050"/>
                <a:gd name="connsiteX44" fmla="*/ 1497457 w 2587625"/>
                <a:gd name="connsiteY44" fmla="*/ 270139 h 2432050"/>
                <a:gd name="connsiteX45" fmla="*/ 1497457 w 2587625"/>
                <a:gd name="connsiteY45" fmla="*/ 234275 h 2432050"/>
                <a:gd name="connsiteX46" fmla="*/ 1433703 w 2587625"/>
                <a:gd name="connsiteY46" fmla="*/ 214352 h 2432050"/>
                <a:gd name="connsiteX47" fmla="*/ 1497457 w 2587625"/>
                <a:gd name="connsiteY47" fmla="*/ 162548 h 2432050"/>
                <a:gd name="connsiteX48" fmla="*/ 1497457 w 2587625"/>
                <a:gd name="connsiteY48" fmla="*/ 122702 h 2432050"/>
                <a:gd name="connsiteX49" fmla="*/ 1609026 w 2587625"/>
                <a:gd name="connsiteY49" fmla="*/ 54960 h 2432050"/>
                <a:gd name="connsiteX50" fmla="*/ 1609026 w 2587625"/>
                <a:gd name="connsiteY50" fmla="*/ 90825 h 2432050"/>
                <a:gd name="connsiteX51" fmla="*/ 1609026 w 2587625"/>
                <a:gd name="connsiteY51" fmla="*/ 122702 h 2432050"/>
                <a:gd name="connsiteX52" fmla="*/ 1609026 w 2587625"/>
                <a:gd name="connsiteY52" fmla="*/ 162548 h 2432050"/>
                <a:gd name="connsiteX53" fmla="*/ 1680750 w 2587625"/>
                <a:gd name="connsiteY53" fmla="*/ 162548 h 2432050"/>
                <a:gd name="connsiteX54" fmla="*/ 1716627 w 2587625"/>
                <a:gd name="connsiteY54" fmla="*/ 122702 h 2432050"/>
                <a:gd name="connsiteX55" fmla="*/ 1752473 w 2587625"/>
                <a:gd name="connsiteY55" fmla="*/ 54960 h 2432050"/>
                <a:gd name="connsiteX56" fmla="*/ 1716627 w 2587625"/>
                <a:gd name="connsiteY56" fmla="*/ 54960 h 2432050"/>
                <a:gd name="connsiteX57" fmla="*/ 1716627 w 2587625"/>
                <a:gd name="connsiteY57" fmla="*/ 19098 h 2432050"/>
                <a:gd name="connsiteX58" fmla="*/ 1752473 w 2587625"/>
                <a:gd name="connsiteY58" fmla="*/ 19098 h 2432050"/>
                <a:gd name="connsiteX59" fmla="*/ 1808258 w 2587625"/>
                <a:gd name="connsiteY59" fmla="*/ 7144 h 2432050"/>
                <a:gd name="connsiteX60" fmla="*/ 1836166 w 2587625"/>
                <a:gd name="connsiteY60" fmla="*/ 50976 h 2432050"/>
                <a:gd name="connsiteX61" fmla="*/ 1848104 w 2587625"/>
                <a:gd name="connsiteY61" fmla="*/ 78871 h 2432050"/>
                <a:gd name="connsiteX62" fmla="*/ 1856073 w 2587625"/>
                <a:gd name="connsiteY62" fmla="*/ 78871 h 2432050"/>
                <a:gd name="connsiteX63" fmla="*/ 1899920 w 2587625"/>
                <a:gd name="connsiteY63" fmla="*/ 78871 h 2432050"/>
                <a:gd name="connsiteX64" fmla="*/ 1971643 w 2587625"/>
                <a:gd name="connsiteY64" fmla="*/ 78871 h 2432050"/>
                <a:gd name="connsiteX65" fmla="*/ 2015490 w 2587625"/>
                <a:gd name="connsiteY65" fmla="*/ 31053 h 2432050"/>
                <a:gd name="connsiteX66" fmla="*/ 2075243 w 2587625"/>
                <a:gd name="connsiteY66" fmla="*/ 11129 h 2432050"/>
                <a:gd name="connsiteX67" fmla="*/ 2138998 w 2587625"/>
                <a:gd name="connsiteY67" fmla="*/ 35037 h 2432050"/>
                <a:gd name="connsiteX68" fmla="*/ 2162906 w 2587625"/>
                <a:gd name="connsiteY68" fmla="*/ 94810 h 2432050"/>
                <a:gd name="connsiteX69" fmla="*/ 2174875 w 2587625"/>
                <a:gd name="connsiteY69" fmla="*/ 122702 h 2432050"/>
                <a:gd name="connsiteX70" fmla="*/ 2190813 w 2587625"/>
                <a:gd name="connsiteY70" fmla="*/ 186459 h 2432050"/>
                <a:gd name="connsiteX71" fmla="*/ 2174875 w 2587625"/>
                <a:gd name="connsiteY71" fmla="*/ 238259 h 2432050"/>
                <a:gd name="connsiteX72" fmla="*/ 2162906 w 2587625"/>
                <a:gd name="connsiteY72" fmla="*/ 246229 h 2432050"/>
                <a:gd name="connsiteX73" fmla="*/ 2202752 w 2587625"/>
                <a:gd name="connsiteY73" fmla="*/ 246229 h 2432050"/>
                <a:gd name="connsiteX74" fmla="*/ 2174875 w 2587625"/>
                <a:gd name="connsiteY74" fmla="*/ 286078 h 2432050"/>
                <a:gd name="connsiteX75" fmla="*/ 2238629 w 2587625"/>
                <a:gd name="connsiteY75" fmla="*/ 329912 h 2432050"/>
                <a:gd name="connsiteX76" fmla="*/ 2294414 w 2587625"/>
                <a:gd name="connsiteY76" fmla="*/ 345851 h 2432050"/>
                <a:gd name="connsiteX77" fmla="*/ 2374106 w 2587625"/>
                <a:gd name="connsiteY77" fmla="*/ 405620 h 2432050"/>
                <a:gd name="connsiteX78" fmla="*/ 2374106 w 2587625"/>
                <a:gd name="connsiteY78" fmla="*/ 485316 h 2432050"/>
                <a:gd name="connsiteX79" fmla="*/ 2386076 w 2587625"/>
                <a:gd name="connsiteY79" fmla="*/ 537119 h 2432050"/>
                <a:gd name="connsiteX80" fmla="*/ 2409984 w 2587625"/>
                <a:gd name="connsiteY80" fmla="*/ 561027 h 2432050"/>
                <a:gd name="connsiteX81" fmla="*/ 2409984 w 2587625"/>
                <a:gd name="connsiteY81" fmla="*/ 668618 h 2432050"/>
                <a:gd name="connsiteX82" fmla="*/ 2429891 w 2587625"/>
                <a:gd name="connsiteY82" fmla="*/ 692526 h 2432050"/>
                <a:gd name="connsiteX83" fmla="*/ 2493645 w 2587625"/>
                <a:gd name="connsiteY83" fmla="*/ 776206 h 2432050"/>
                <a:gd name="connsiteX84" fmla="*/ 2513584 w 2587625"/>
                <a:gd name="connsiteY84" fmla="*/ 847932 h 2432050"/>
                <a:gd name="connsiteX85" fmla="*/ 2513584 w 2587625"/>
                <a:gd name="connsiteY85" fmla="*/ 967474 h 2432050"/>
                <a:gd name="connsiteX86" fmla="*/ 2489676 w 2587625"/>
                <a:gd name="connsiteY86" fmla="*/ 1031231 h 2432050"/>
                <a:gd name="connsiteX87" fmla="*/ 2354199 w 2587625"/>
                <a:gd name="connsiteY87" fmla="*/ 1122881 h 2432050"/>
                <a:gd name="connsiteX88" fmla="*/ 2386076 w 2587625"/>
                <a:gd name="connsiteY88" fmla="*/ 1162727 h 2432050"/>
                <a:gd name="connsiteX89" fmla="*/ 2449830 w 2587625"/>
                <a:gd name="connsiteY89" fmla="*/ 1178666 h 2432050"/>
                <a:gd name="connsiteX90" fmla="*/ 2421922 w 2587625"/>
                <a:gd name="connsiteY90" fmla="*/ 1290242 h 2432050"/>
                <a:gd name="connsiteX91" fmla="*/ 2421922 w 2587625"/>
                <a:gd name="connsiteY91" fmla="*/ 1314149 h 2432050"/>
                <a:gd name="connsiteX92" fmla="*/ 2437860 w 2587625"/>
                <a:gd name="connsiteY92" fmla="*/ 1330088 h 2432050"/>
                <a:gd name="connsiteX93" fmla="*/ 2409984 w 2587625"/>
                <a:gd name="connsiteY93" fmla="*/ 1433691 h 2432050"/>
                <a:gd name="connsiteX94" fmla="*/ 2429891 w 2587625"/>
                <a:gd name="connsiteY94" fmla="*/ 1465571 h 2432050"/>
                <a:gd name="connsiteX95" fmla="*/ 2409984 w 2587625"/>
                <a:gd name="connsiteY95" fmla="*/ 1493464 h 2432050"/>
                <a:gd name="connsiteX96" fmla="*/ 2461768 w 2587625"/>
                <a:gd name="connsiteY96" fmla="*/ 1529325 h 2432050"/>
                <a:gd name="connsiteX97" fmla="*/ 2489676 w 2587625"/>
                <a:gd name="connsiteY97" fmla="*/ 1585113 h 2432050"/>
                <a:gd name="connsiteX98" fmla="*/ 2553431 w 2587625"/>
                <a:gd name="connsiteY98" fmla="*/ 1664809 h 2432050"/>
                <a:gd name="connsiteX99" fmla="*/ 2525522 w 2587625"/>
                <a:gd name="connsiteY99" fmla="*/ 1680748 h 2432050"/>
                <a:gd name="connsiteX100" fmla="*/ 2525522 w 2587625"/>
                <a:gd name="connsiteY100" fmla="*/ 1724582 h 2432050"/>
                <a:gd name="connsiteX101" fmla="*/ 2553431 w 2587625"/>
                <a:gd name="connsiteY101" fmla="*/ 1736536 h 2432050"/>
                <a:gd name="connsiteX102" fmla="*/ 2581307 w 2587625"/>
                <a:gd name="connsiteY102" fmla="*/ 1788336 h 2432050"/>
                <a:gd name="connsiteX103" fmla="*/ 2553431 w 2587625"/>
                <a:gd name="connsiteY103" fmla="*/ 1868031 h 2432050"/>
                <a:gd name="connsiteX104" fmla="*/ 2513584 w 2587625"/>
                <a:gd name="connsiteY104" fmla="*/ 1895927 h 2432050"/>
                <a:gd name="connsiteX105" fmla="*/ 2441861 w 2587625"/>
                <a:gd name="connsiteY105" fmla="*/ 1887958 h 2432050"/>
                <a:gd name="connsiteX106" fmla="*/ 2366137 w 2587625"/>
                <a:gd name="connsiteY106" fmla="*/ 1951715 h 2432050"/>
                <a:gd name="connsiteX107" fmla="*/ 2346230 w 2587625"/>
                <a:gd name="connsiteY107" fmla="*/ 1991561 h 2432050"/>
                <a:gd name="connsiteX108" fmla="*/ 2314321 w 2587625"/>
                <a:gd name="connsiteY108" fmla="*/ 2055318 h 2432050"/>
                <a:gd name="connsiteX109" fmla="*/ 2274475 w 2587625"/>
                <a:gd name="connsiteY109" fmla="*/ 2063287 h 2432050"/>
                <a:gd name="connsiteX110" fmla="*/ 2242598 w 2587625"/>
                <a:gd name="connsiteY110" fmla="*/ 2103134 h 2432050"/>
                <a:gd name="connsiteX111" fmla="*/ 2226659 w 2587625"/>
                <a:gd name="connsiteY111" fmla="*/ 2150953 h 2432050"/>
                <a:gd name="connsiteX112" fmla="*/ 2210721 w 2587625"/>
                <a:gd name="connsiteY112" fmla="*/ 2230648 h 2432050"/>
                <a:gd name="connsiteX113" fmla="*/ 2210721 w 2587625"/>
                <a:gd name="connsiteY113" fmla="*/ 2262525 h 2432050"/>
                <a:gd name="connsiteX114" fmla="*/ 2210721 w 2587625"/>
                <a:gd name="connsiteY114" fmla="*/ 2302374 h 2432050"/>
                <a:gd name="connsiteX115" fmla="*/ 2198783 w 2587625"/>
                <a:gd name="connsiteY115" fmla="*/ 2334252 h 2432050"/>
                <a:gd name="connsiteX116" fmla="*/ 2202752 w 2587625"/>
                <a:gd name="connsiteY116" fmla="*/ 2370113 h 2432050"/>
                <a:gd name="connsiteX117" fmla="*/ 2162906 w 2587625"/>
                <a:gd name="connsiteY117" fmla="*/ 2425901 h 2432050"/>
                <a:gd name="connsiteX118" fmla="*/ 2150967 w 2587625"/>
                <a:gd name="connsiteY118" fmla="*/ 2370113 h 2432050"/>
                <a:gd name="connsiteX119" fmla="*/ 2115090 w 2587625"/>
                <a:gd name="connsiteY119" fmla="*/ 2370113 h 2432050"/>
                <a:gd name="connsiteX120" fmla="*/ 2079244 w 2587625"/>
                <a:gd name="connsiteY120" fmla="*/ 2370113 h 2432050"/>
                <a:gd name="connsiteX121" fmla="*/ 2043367 w 2587625"/>
                <a:gd name="connsiteY121" fmla="*/ 2370113 h 2432050"/>
                <a:gd name="connsiteX122" fmla="*/ 2007521 w 2587625"/>
                <a:gd name="connsiteY122" fmla="*/ 2334252 h 2432050"/>
                <a:gd name="connsiteX123" fmla="*/ 1971643 w 2587625"/>
                <a:gd name="connsiteY123" fmla="*/ 2298390 h 2432050"/>
                <a:gd name="connsiteX124" fmla="*/ 1935798 w 2587625"/>
                <a:gd name="connsiteY124" fmla="*/ 2262525 h 2432050"/>
                <a:gd name="connsiteX125" fmla="*/ 1899920 w 2587625"/>
                <a:gd name="connsiteY125" fmla="*/ 2262525 h 2432050"/>
                <a:gd name="connsiteX126" fmla="*/ 1860074 w 2587625"/>
                <a:gd name="connsiteY126" fmla="*/ 2190799 h 2432050"/>
                <a:gd name="connsiteX127" fmla="*/ 1828197 w 2587625"/>
                <a:gd name="connsiteY127" fmla="*/ 2222679 h 2432050"/>
                <a:gd name="connsiteX128" fmla="*/ 1788350 w 2587625"/>
                <a:gd name="connsiteY128" fmla="*/ 2262525 h 2432050"/>
                <a:gd name="connsiteX129" fmla="*/ 1680750 w 2587625"/>
                <a:gd name="connsiteY129" fmla="*/ 2298390 h 2432050"/>
                <a:gd name="connsiteX130" fmla="*/ 1680750 w 2587625"/>
                <a:gd name="connsiteY130" fmla="*/ 2262525 h 2432050"/>
                <a:gd name="connsiteX131" fmla="*/ 1680750 w 2587625"/>
                <a:gd name="connsiteY131" fmla="*/ 2190799 h 2432050"/>
                <a:gd name="connsiteX132" fmla="*/ 1640904 w 2587625"/>
                <a:gd name="connsiteY132" fmla="*/ 2222679 h 2432050"/>
                <a:gd name="connsiteX133" fmla="*/ 1609026 w 2587625"/>
                <a:gd name="connsiteY133" fmla="*/ 2222679 h 2432050"/>
                <a:gd name="connsiteX134" fmla="*/ 1573181 w 2587625"/>
                <a:gd name="connsiteY134" fmla="*/ 2190799 h 2432050"/>
                <a:gd name="connsiteX135" fmla="*/ 1497457 w 2587625"/>
                <a:gd name="connsiteY135" fmla="*/ 2222679 h 2432050"/>
                <a:gd name="connsiteX136" fmla="*/ 1497457 w 2587625"/>
                <a:gd name="connsiteY136" fmla="*/ 2262525 h 2432050"/>
                <a:gd name="connsiteX137" fmla="*/ 1461580 w 2587625"/>
                <a:gd name="connsiteY137" fmla="*/ 2298390 h 2432050"/>
                <a:gd name="connsiteX138" fmla="*/ 1461580 w 2587625"/>
                <a:gd name="connsiteY138" fmla="*/ 2222679 h 2432050"/>
                <a:gd name="connsiteX139" fmla="*/ 1425734 w 2587625"/>
                <a:gd name="connsiteY139" fmla="*/ 2190799 h 2432050"/>
                <a:gd name="connsiteX140" fmla="*/ 1389856 w 2587625"/>
                <a:gd name="connsiteY140" fmla="*/ 2222679 h 2432050"/>
                <a:gd name="connsiteX141" fmla="*/ 1354011 w 2587625"/>
                <a:gd name="connsiteY141" fmla="*/ 2222679 h 2432050"/>
                <a:gd name="connsiteX142" fmla="*/ 1318133 w 2587625"/>
                <a:gd name="connsiteY142" fmla="*/ 2262525 h 2432050"/>
                <a:gd name="connsiteX143" fmla="*/ 1282287 w 2587625"/>
                <a:gd name="connsiteY143" fmla="*/ 2222679 h 2432050"/>
                <a:gd name="connsiteX144" fmla="*/ 1206563 w 2587625"/>
                <a:gd name="connsiteY144" fmla="*/ 2222679 h 2432050"/>
                <a:gd name="connsiteX145" fmla="*/ 1170718 w 2587625"/>
                <a:gd name="connsiteY145" fmla="*/ 2190799 h 2432050"/>
                <a:gd name="connsiteX146" fmla="*/ 1134840 w 2587625"/>
                <a:gd name="connsiteY146" fmla="*/ 2154937 h 2432050"/>
                <a:gd name="connsiteX147" fmla="*/ 1098963 w 2587625"/>
                <a:gd name="connsiteY147" fmla="*/ 2119072 h 2432050"/>
                <a:gd name="connsiteX148" fmla="*/ 1027239 w 2587625"/>
                <a:gd name="connsiteY148" fmla="*/ 2119072 h 2432050"/>
                <a:gd name="connsiteX149" fmla="*/ 951548 w 2587625"/>
                <a:gd name="connsiteY149" fmla="*/ 2083211 h 2432050"/>
                <a:gd name="connsiteX150" fmla="*/ 915670 w 2587625"/>
                <a:gd name="connsiteY150" fmla="*/ 2043364 h 2432050"/>
                <a:gd name="connsiteX151" fmla="*/ 843947 w 2587625"/>
                <a:gd name="connsiteY151" fmla="*/ 1939758 h 2432050"/>
                <a:gd name="connsiteX152" fmla="*/ 808101 w 2587625"/>
                <a:gd name="connsiteY152" fmla="*/ 1971638 h 2432050"/>
                <a:gd name="connsiteX153" fmla="*/ 772224 w 2587625"/>
                <a:gd name="connsiteY153" fmla="*/ 1939758 h 2432050"/>
                <a:gd name="connsiteX154" fmla="*/ 696500 w 2587625"/>
                <a:gd name="connsiteY154" fmla="*/ 1939758 h 2432050"/>
                <a:gd name="connsiteX155" fmla="*/ 660654 w 2587625"/>
                <a:gd name="connsiteY155" fmla="*/ 1939758 h 2432050"/>
                <a:gd name="connsiteX156" fmla="*/ 696500 w 2587625"/>
                <a:gd name="connsiteY156" fmla="*/ 1971638 h 2432050"/>
                <a:gd name="connsiteX157" fmla="*/ 660654 w 2587625"/>
                <a:gd name="connsiteY157" fmla="*/ 1971638 h 2432050"/>
                <a:gd name="connsiteX158" fmla="*/ 628777 w 2587625"/>
                <a:gd name="connsiteY158" fmla="*/ 2007500 h 2432050"/>
                <a:gd name="connsiteX159" fmla="*/ 628777 w 2587625"/>
                <a:gd name="connsiteY159" fmla="*/ 2043364 h 2432050"/>
                <a:gd name="connsiteX160" fmla="*/ 588931 w 2587625"/>
                <a:gd name="connsiteY160" fmla="*/ 1971638 h 2432050"/>
                <a:gd name="connsiteX161" fmla="*/ 553053 w 2587625"/>
                <a:gd name="connsiteY161" fmla="*/ 1939758 h 2432050"/>
                <a:gd name="connsiteX162" fmla="*/ 481330 w 2587625"/>
                <a:gd name="connsiteY162" fmla="*/ 1939758 h 2432050"/>
                <a:gd name="connsiteX163" fmla="*/ 517207 w 2587625"/>
                <a:gd name="connsiteY163" fmla="*/ 1899911 h 2432050"/>
                <a:gd name="connsiteX164" fmla="*/ 553053 w 2587625"/>
                <a:gd name="connsiteY164" fmla="*/ 1864050 h 2432050"/>
                <a:gd name="connsiteX165" fmla="*/ 517207 w 2587625"/>
                <a:gd name="connsiteY165" fmla="*/ 1828185 h 2432050"/>
                <a:gd name="connsiteX166" fmla="*/ 441484 w 2587625"/>
                <a:gd name="connsiteY166" fmla="*/ 1828185 h 2432050"/>
                <a:gd name="connsiteX167" fmla="*/ 373761 w 2587625"/>
                <a:gd name="connsiteY167" fmla="*/ 1792323 h 2432050"/>
                <a:gd name="connsiteX168" fmla="*/ 333883 w 2587625"/>
                <a:gd name="connsiteY168" fmla="*/ 1792323 h 2432050"/>
                <a:gd name="connsiteX169" fmla="*/ 298037 w 2587625"/>
                <a:gd name="connsiteY169" fmla="*/ 1756459 h 2432050"/>
                <a:gd name="connsiteX170" fmla="*/ 262160 w 2587625"/>
                <a:gd name="connsiteY170" fmla="*/ 1756459 h 2432050"/>
                <a:gd name="connsiteX171" fmla="*/ 262160 w 2587625"/>
                <a:gd name="connsiteY171" fmla="*/ 1720597 h 2432050"/>
                <a:gd name="connsiteX172" fmla="*/ 262160 w 2587625"/>
                <a:gd name="connsiteY172" fmla="*/ 1684732 h 2432050"/>
                <a:gd name="connsiteX173" fmla="*/ 262160 w 2587625"/>
                <a:gd name="connsiteY173" fmla="*/ 1613009 h 2432050"/>
                <a:gd name="connsiteX174" fmla="*/ 226314 w 2587625"/>
                <a:gd name="connsiteY174" fmla="*/ 1613009 h 2432050"/>
                <a:gd name="connsiteX175" fmla="*/ 174498 w 2587625"/>
                <a:gd name="connsiteY175" fmla="*/ 1620978 h 2432050"/>
                <a:gd name="connsiteX176" fmla="*/ 154591 w 2587625"/>
                <a:gd name="connsiteY176" fmla="*/ 1648871 h 2432050"/>
                <a:gd name="connsiteX177" fmla="*/ 154591 w 2587625"/>
                <a:gd name="connsiteY177" fmla="*/ 1613009 h 2432050"/>
                <a:gd name="connsiteX178" fmla="*/ 154591 w 2587625"/>
                <a:gd name="connsiteY178" fmla="*/ 1501433 h 2432050"/>
                <a:gd name="connsiteX179" fmla="*/ 190436 w 2587625"/>
                <a:gd name="connsiteY179" fmla="*/ 1465571 h 2432050"/>
                <a:gd name="connsiteX180" fmla="*/ 154591 w 2587625"/>
                <a:gd name="connsiteY180" fmla="*/ 1465571 h 2432050"/>
                <a:gd name="connsiteX181" fmla="*/ 154591 w 2587625"/>
                <a:gd name="connsiteY181" fmla="*/ 1433691 h 2432050"/>
                <a:gd name="connsiteX182" fmla="*/ 154591 w 2587625"/>
                <a:gd name="connsiteY182" fmla="*/ 1393845 h 2432050"/>
                <a:gd name="connsiteX183" fmla="*/ 154591 w 2587625"/>
                <a:gd name="connsiteY183" fmla="*/ 1286257 h 2432050"/>
                <a:gd name="connsiteX184" fmla="*/ 154591 w 2587625"/>
                <a:gd name="connsiteY184" fmla="*/ 1250392 h 2432050"/>
                <a:gd name="connsiteX185" fmla="*/ 114735 w 2587625"/>
                <a:gd name="connsiteY185" fmla="*/ 1178666 h 2432050"/>
                <a:gd name="connsiteX186" fmla="*/ 114735 w 2587625"/>
                <a:gd name="connsiteY186" fmla="*/ 1138820 h 2432050"/>
                <a:gd name="connsiteX187" fmla="*/ 114735 w 2587625"/>
                <a:gd name="connsiteY187" fmla="*/ 1102958 h 2432050"/>
                <a:gd name="connsiteX188" fmla="*/ 154591 w 2587625"/>
                <a:gd name="connsiteY188" fmla="*/ 1067093 h 2432050"/>
                <a:gd name="connsiteX189" fmla="*/ 114735 w 2587625"/>
                <a:gd name="connsiteY189" fmla="*/ 1067093 h 2432050"/>
                <a:gd name="connsiteX190" fmla="*/ 82855 w 2587625"/>
                <a:gd name="connsiteY190" fmla="*/ 1031231 h 2432050"/>
                <a:gd name="connsiteX191" fmla="*/ 82855 w 2587625"/>
                <a:gd name="connsiteY191" fmla="*/ 995367 h 2432050"/>
                <a:gd name="connsiteX192" fmla="*/ 43009 w 2587625"/>
                <a:gd name="connsiteY192" fmla="*/ 959505 h 2432050"/>
                <a:gd name="connsiteX193" fmla="*/ 7144 w 2587625"/>
                <a:gd name="connsiteY193" fmla="*/ 883794 h 2432050"/>
                <a:gd name="connsiteX194" fmla="*/ 43009 w 2587625"/>
                <a:gd name="connsiteY194" fmla="*/ 851917 h 2432050"/>
                <a:gd name="connsiteX195" fmla="*/ 82855 w 2587625"/>
                <a:gd name="connsiteY195" fmla="*/ 812068 h 2432050"/>
                <a:gd name="connsiteX196" fmla="*/ 82855 w 2587625"/>
                <a:gd name="connsiteY196" fmla="*/ 780191 h 2432050"/>
                <a:gd name="connsiteX197" fmla="*/ 82855 w 2587625"/>
                <a:gd name="connsiteY197" fmla="*/ 740341 h 2432050"/>
                <a:gd name="connsiteX198" fmla="*/ 82855 w 2587625"/>
                <a:gd name="connsiteY198" fmla="*/ 704479 h 2432050"/>
                <a:gd name="connsiteX199" fmla="*/ 82855 w 2587625"/>
                <a:gd name="connsiteY199" fmla="*/ 668618 h 2432050"/>
                <a:gd name="connsiteX200" fmla="*/ 86839 w 2587625"/>
                <a:gd name="connsiteY200" fmla="*/ 61283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2587625" h="2432050">
                  <a:moveTo>
                    <a:pt x="86839" y="612830"/>
                  </a:moveTo>
                  <a:lnTo>
                    <a:pt x="126682" y="664630"/>
                  </a:lnTo>
                  <a:lnTo>
                    <a:pt x="178498" y="664630"/>
                  </a:lnTo>
                  <a:lnTo>
                    <a:pt x="190436" y="668618"/>
                  </a:lnTo>
                  <a:lnTo>
                    <a:pt x="190436" y="632753"/>
                  </a:lnTo>
                  <a:lnTo>
                    <a:pt x="154591" y="596891"/>
                  </a:lnTo>
                  <a:lnTo>
                    <a:pt x="190436" y="561027"/>
                  </a:lnTo>
                  <a:lnTo>
                    <a:pt x="226314" y="489300"/>
                  </a:lnTo>
                  <a:lnTo>
                    <a:pt x="298037" y="453439"/>
                  </a:lnTo>
                  <a:lnTo>
                    <a:pt x="333883" y="453439"/>
                  </a:lnTo>
                  <a:lnTo>
                    <a:pt x="409607" y="453439"/>
                  </a:lnTo>
                  <a:lnTo>
                    <a:pt x="441484" y="453439"/>
                  </a:lnTo>
                  <a:lnTo>
                    <a:pt x="441484" y="413589"/>
                  </a:lnTo>
                  <a:lnTo>
                    <a:pt x="481330" y="413589"/>
                  </a:lnTo>
                  <a:lnTo>
                    <a:pt x="517207" y="377728"/>
                  </a:lnTo>
                  <a:lnTo>
                    <a:pt x="553053" y="377728"/>
                  </a:lnTo>
                  <a:lnTo>
                    <a:pt x="588931" y="345851"/>
                  </a:lnTo>
                  <a:lnTo>
                    <a:pt x="628777" y="309986"/>
                  </a:lnTo>
                  <a:lnTo>
                    <a:pt x="660654" y="270139"/>
                  </a:lnTo>
                  <a:lnTo>
                    <a:pt x="696500" y="309986"/>
                  </a:lnTo>
                  <a:lnTo>
                    <a:pt x="736346" y="270139"/>
                  </a:lnTo>
                  <a:lnTo>
                    <a:pt x="772224" y="270139"/>
                  </a:lnTo>
                  <a:lnTo>
                    <a:pt x="772224" y="234275"/>
                  </a:lnTo>
                  <a:lnTo>
                    <a:pt x="808101" y="234275"/>
                  </a:lnTo>
                  <a:lnTo>
                    <a:pt x="843947" y="198413"/>
                  </a:lnTo>
                  <a:lnTo>
                    <a:pt x="915670" y="234275"/>
                  </a:lnTo>
                  <a:lnTo>
                    <a:pt x="951548" y="234275"/>
                  </a:lnTo>
                  <a:lnTo>
                    <a:pt x="987393" y="198413"/>
                  </a:lnTo>
                  <a:lnTo>
                    <a:pt x="1098963" y="198413"/>
                  </a:lnTo>
                  <a:lnTo>
                    <a:pt x="1098963" y="234275"/>
                  </a:lnTo>
                  <a:lnTo>
                    <a:pt x="1134840" y="270139"/>
                  </a:lnTo>
                  <a:lnTo>
                    <a:pt x="1134840" y="309986"/>
                  </a:lnTo>
                  <a:lnTo>
                    <a:pt x="1134840" y="345851"/>
                  </a:lnTo>
                  <a:lnTo>
                    <a:pt x="1134840" y="377728"/>
                  </a:lnTo>
                  <a:lnTo>
                    <a:pt x="1170718" y="413589"/>
                  </a:lnTo>
                  <a:lnTo>
                    <a:pt x="1282287" y="377728"/>
                  </a:lnTo>
                  <a:lnTo>
                    <a:pt x="1318133" y="377728"/>
                  </a:lnTo>
                  <a:lnTo>
                    <a:pt x="1318133" y="413589"/>
                  </a:lnTo>
                  <a:lnTo>
                    <a:pt x="1354011" y="413589"/>
                  </a:lnTo>
                  <a:lnTo>
                    <a:pt x="1425734" y="413589"/>
                  </a:lnTo>
                  <a:lnTo>
                    <a:pt x="1425734" y="377728"/>
                  </a:lnTo>
                  <a:lnTo>
                    <a:pt x="1425734" y="345851"/>
                  </a:lnTo>
                  <a:lnTo>
                    <a:pt x="1425734" y="309986"/>
                  </a:lnTo>
                  <a:lnTo>
                    <a:pt x="1461580" y="309986"/>
                  </a:lnTo>
                  <a:lnTo>
                    <a:pt x="1497457" y="270139"/>
                  </a:lnTo>
                  <a:lnTo>
                    <a:pt x="1497457" y="234275"/>
                  </a:lnTo>
                  <a:lnTo>
                    <a:pt x="1433703" y="214352"/>
                  </a:lnTo>
                  <a:lnTo>
                    <a:pt x="1497457" y="162548"/>
                  </a:lnTo>
                  <a:lnTo>
                    <a:pt x="1497457" y="122702"/>
                  </a:lnTo>
                  <a:lnTo>
                    <a:pt x="1609026" y="54960"/>
                  </a:lnTo>
                  <a:lnTo>
                    <a:pt x="1609026" y="90825"/>
                  </a:lnTo>
                  <a:lnTo>
                    <a:pt x="1609026" y="122702"/>
                  </a:lnTo>
                  <a:lnTo>
                    <a:pt x="1609026" y="162548"/>
                  </a:lnTo>
                  <a:lnTo>
                    <a:pt x="1680750" y="162548"/>
                  </a:lnTo>
                  <a:lnTo>
                    <a:pt x="1716627" y="122702"/>
                  </a:lnTo>
                  <a:lnTo>
                    <a:pt x="1752473" y="54960"/>
                  </a:lnTo>
                  <a:lnTo>
                    <a:pt x="1716627" y="54960"/>
                  </a:lnTo>
                  <a:lnTo>
                    <a:pt x="1716627" y="19098"/>
                  </a:lnTo>
                  <a:lnTo>
                    <a:pt x="1752473" y="19098"/>
                  </a:lnTo>
                  <a:lnTo>
                    <a:pt x="1808258" y="7144"/>
                  </a:lnTo>
                  <a:lnTo>
                    <a:pt x="1836166" y="50976"/>
                  </a:lnTo>
                  <a:lnTo>
                    <a:pt x="1848104" y="78871"/>
                  </a:lnTo>
                  <a:lnTo>
                    <a:pt x="1856073" y="78871"/>
                  </a:lnTo>
                  <a:lnTo>
                    <a:pt x="1899920" y="78871"/>
                  </a:lnTo>
                  <a:lnTo>
                    <a:pt x="1971643" y="78871"/>
                  </a:lnTo>
                  <a:lnTo>
                    <a:pt x="2015490" y="31053"/>
                  </a:lnTo>
                  <a:lnTo>
                    <a:pt x="2075243" y="11129"/>
                  </a:lnTo>
                  <a:lnTo>
                    <a:pt x="2138998" y="35037"/>
                  </a:lnTo>
                  <a:lnTo>
                    <a:pt x="2162906" y="94810"/>
                  </a:lnTo>
                  <a:lnTo>
                    <a:pt x="2174875" y="122702"/>
                  </a:lnTo>
                  <a:lnTo>
                    <a:pt x="2190813" y="186459"/>
                  </a:lnTo>
                  <a:lnTo>
                    <a:pt x="2174875" y="238259"/>
                  </a:lnTo>
                  <a:lnTo>
                    <a:pt x="2162906" y="246229"/>
                  </a:lnTo>
                  <a:lnTo>
                    <a:pt x="2202752" y="246229"/>
                  </a:lnTo>
                  <a:lnTo>
                    <a:pt x="2174875" y="286078"/>
                  </a:lnTo>
                  <a:lnTo>
                    <a:pt x="2238629" y="329912"/>
                  </a:lnTo>
                  <a:lnTo>
                    <a:pt x="2294414" y="345851"/>
                  </a:lnTo>
                  <a:lnTo>
                    <a:pt x="2374106" y="405620"/>
                  </a:lnTo>
                  <a:lnTo>
                    <a:pt x="2374106" y="485316"/>
                  </a:lnTo>
                  <a:lnTo>
                    <a:pt x="2386076" y="537119"/>
                  </a:lnTo>
                  <a:lnTo>
                    <a:pt x="2409984" y="561027"/>
                  </a:lnTo>
                  <a:lnTo>
                    <a:pt x="2409984" y="668618"/>
                  </a:lnTo>
                  <a:lnTo>
                    <a:pt x="2429891" y="692526"/>
                  </a:lnTo>
                  <a:lnTo>
                    <a:pt x="2493645" y="776206"/>
                  </a:lnTo>
                  <a:lnTo>
                    <a:pt x="2513584" y="847932"/>
                  </a:lnTo>
                  <a:lnTo>
                    <a:pt x="2513584" y="967474"/>
                  </a:lnTo>
                  <a:lnTo>
                    <a:pt x="2489676" y="1031231"/>
                  </a:lnTo>
                  <a:lnTo>
                    <a:pt x="2354199" y="1122881"/>
                  </a:lnTo>
                  <a:lnTo>
                    <a:pt x="2386076" y="1162727"/>
                  </a:lnTo>
                  <a:lnTo>
                    <a:pt x="2449830" y="1178666"/>
                  </a:lnTo>
                  <a:lnTo>
                    <a:pt x="2421922" y="1290242"/>
                  </a:lnTo>
                  <a:lnTo>
                    <a:pt x="2421922" y="1314149"/>
                  </a:lnTo>
                  <a:lnTo>
                    <a:pt x="2437860" y="1330088"/>
                  </a:lnTo>
                  <a:lnTo>
                    <a:pt x="2409984" y="1433691"/>
                  </a:lnTo>
                  <a:lnTo>
                    <a:pt x="2429891" y="1465571"/>
                  </a:lnTo>
                  <a:lnTo>
                    <a:pt x="2409984" y="1493464"/>
                  </a:lnTo>
                  <a:lnTo>
                    <a:pt x="2461768" y="1529325"/>
                  </a:lnTo>
                  <a:lnTo>
                    <a:pt x="2489676" y="1585113"/>
                  </a:lnTo>
                  <a:lnTo>
                    <a:pt x="2553431" y="1664809"/>
                  </a:lnTo>
                  <a:lnTo>
                    <a:pt x="2525522" y="1680748"/>
                  </a:lnTo>
                  <a:lnTo>
                    <a:pt x="2525522" y="1724582"/>
                  </a:lnTo>
                  <a:lnTo>
                    <a:pt x="2553431" y="1736536"/>
                  </a:lnTo>
                  <a:lnTo>
                    <a:pt x="2581307" y="1788336"/>
                  </a:lnTo>
                  <a:lnTo>
                    <a:pt x="2553431" y="1868031"/>
                  </a:lnTo>
                  <a:lnTo>
                    <a:pt x="2513584" y="1895927"/>
                  </a:lnTo>
                  <a:lnTo>
                    <a:pt x="2441861" y="1887958"/>
                  </a:lnTo>
                  <a:lnTo>
                    <a:pt x="2366137" y="1951715"/>
                  </a:lnTo>
                  <a:lnTo>
                    <a:pt x="2346230" y="1991561"/>
                  </a:lnTo>
                  <a:lnTo>
                    <a:pt x="2314321" y="2055318"/>
                  </a:lnTo>
                  <a:lnTo>
                    <a:pt x="2274475" y="2063287"/>
                  </a:lnTo>
                  <a:lnTo>
                    <a:pt x="2242598" y="2103134"/>
                  </a:lnTo>
                  <a:lnTo>
                    <a:pt x="2226659" y="2150953"/>
                  </a:lnTo>
                  <a:lnTo>
                    <a:pt x="2210721" y="2230648"/>
                  </a:lnTo>
                  <a:lnTo>
                    <a:pt x="2210721" y="2262525"/>
                  </a:lnTo>
                  <a:lnTo>
                    <a:pt x="2210721" y="2302374"/>
                  </a:lnTo>
                  <a:lnTo>
                    <a:pt x="2198783" y="2334252"/>
                  </a:lnTo>
                  <a:lnTo>
                    <a:pt x="2202752" y="2370113"/>
                  </a:lnTo>
                  <a:lnTo>
                    <a:pt x="2162906" y="2425901"/>
                  </a:lnTo>
                  <a:lnTo>
                    <a:pt x="2150967" y="2370113"/>
                  </a:lnTo>
                  <a:lnTo>
                    <a:pt x="2115090" y="2370113"/>
                  </a:lnTo>
                  <a:lnTo>
                    <a:pt x="2079244" y="2370113"/>
                  </a:lnTo>
                  <a:lnTo>
                    <a:pt x="2043367" y="2370113"/>
                  </a:lnTo>
                  <a:lnTo>
                    <a:pt x="2007521" y="2334252"/>
                  </a:lnTo>
                  <a:lnTo>
                    <a:pt x="1971643" y="2298390"/>
                  </a:lnTo>
                  <a:lnTo>
                    <a:pt x="1935798" y="2262525"/>
                  </a:lnTo>
                  <a:lnTo>
                    <a:pt x="1899920" y="2262525"/>
                  </a:lnTo>
                  <a:lnTo>
                    <a:pt x="1860074" y="2190799"/>
                  </a:lnTo>
                  <a:lnTo>
                    <a:pt x="1828197" y="2222679"/>
                  </a:lnTo>
                  <a:lnTo>
                    <a:pt x="1788350" y="2262525"/>
                  </a:lnTo>
                  <a:lnTo>
                    <a:pt x="1680750" y="2298390"/>
                  </a:lnTo>
                  <a:lnTo>
                    <a:pt x="1680750" y="2262525"/>
                  </a:lnTo>
                  <a:lnTo>
                    <a:pt x="1680750" y="2190799"/>
                  </a:lnTo>
                  <a:lnTo>
                    <a:pt x="1640904" y="2222679"/>
                  </a:lnTo>
                  <a:lnTo>
                    <a:pt x="1609026" y="2222679"/>
                  </a:lnTo>
                  <a:lnTo>
                    <a:pt x="1573181" y="2190799"/>
                  </a:lnTo>
                  <a:lnTo>
                    <a:pt x="1497457" y="2222679"/>
                  </a:lnTo>
                  <a:lnTo>
                    <a:pt x="1497457" y="2262525"/>
                  </a:lnTo>
                  <a:lnTo>
                    <a:pt x="1461580" y="2298390"/>
                  </a:lnTo>
                  <a:lnTo>
                    <a:pt x="1461580" y="2222679"/>
                  </a:lnTo>
                  <a:lnTo>
                    <a:pt x="1425734" y="2190799"/>
                  </a:lnTo>
                  <a:lnTo>
                    <a:pt x="1389856" y="2222679"/>
                  </a:lnTo>
                  <a:lnTo>
                    <a:pt x="1354011" y="2222679"/>
                  </a:lnTo>
                  <a:lnTo>
                    <a:pt x="1318133" y="2262525"/>
                  </a:lnTo>
                  <a:lnTo>
                    <a:pt x="1282287" y="2222679"/>
                  </a:lnTo>
                  <a:lnTo>
                    <a:pt x="1206563" y="2222679"/>
                  </a:lnTo>
                  <a:lnTo>
                    <a:pt x="1170718" y="2190799"/>
                  </a:lnTo>
                  <a:lnTo>
                    <a:pt x="1134840" y="2154937"/>
                  </a:lnTo>
                  <a:lnTo>
                    <a:pt x="1098963" y="2119072"/>
                  </a:lnTo>
                  <a:lnTo>
                    <a:pt x="1027239" y="2119072"/>
                  </a:lnTo>
                  <a:lnTo>
                    <a:pt x="951548" y="2083211"/>
                  </a:lnTo>
                  <a:lnTo>
                    <a:pt x="915670" y="2043364"/>
                  </a:lnTo>
                  <a:lnTo>
                    <a:pt x="843947" y="1939758"/>
                  </a:lnTo>
                  <a:lnTo>
                    <a:pt x="808101" y="1971638"/>
                  </a:lnTo>
                  <a:lnTo>
                    <a:pt x="772224" y="1939758"/>
                  </a:lnTo>
                  <a:lnTo>
                    <a:pt x="696500" y="1939758"/>
                  </a:lnTo>
                  <a:lnTo>
                    <a:pt x="660654" y="1939758"/>
                  </a:lnTo>
                  <a:lnTo>
                    <a:pt x="696500" y="1971638"/>
                  </a:lnTo>
                  <a:lnTo>
                    <a:pt x="660654" y="1971638"/>
                  </a:lnTo>
                  <a:lnTo>
                    <a:pt x="628777" y="2007500"/>
                  </a:lnTo>
                  <a:lnTo>
                    <a:pt x="628777" y="2043364"/>
                  </a:lnTo>
                  <a:lnTo>
                    <a:pt x="588931" y="1971638"/>
                  </a:lnTo>
                  <a:lnTo>
                    <a:pt x="553053" y="1939758"/>
                  </a:lnTo>
                  <a:lnTo>
                    <a:pt x="481330" y="1939758"/>
                  </a:lnTo>
                  <a:lnTo>
                    <a:pt x="517207" y="1899911"/>
                  </a:lnTo>
                  <a:lnTo>
                    <a:pt x="553053" y="1864050"/>
                  </a:lnTo>
                  <a:lnTo>
                    <a:pt x="517207" y="1828185"/>
                  </a:lnTo>
                  <a:lnTo>
                    <a:pt x="441484" y="1828185"/>
                  </a:lnTo>
                  <a:lnTo>
                    <a:pt x="373761" y="1792323"/>
                  </a:lnTo>
                  <a:lnTo>
                    <a:pt x="333883" y="1792323"/>
                  </a:lnTo>
                  <a:lnTo>
                    <a:pt x="298037" y="1756459"/>
                  </a:lnTo>
                  <a:lnTo>
                    <a:pt x="262160" y="1756459"/>
                  </a:lnTo>
                  <a:lnTo>
                    <a:pt x="262160" y="1720597"/>
                  </a:lnTo>
                  <a:lnTo>
                    <a:pt x="262160" y="1684732"/>
                  </a:lnTo>
                  <a:lnTo>
                    <a:pt x="262160" y="1613009"/>
                  </a:lnTo>
                  <a:lnTo>
                    <a:pt x="226314" y="1613009"/>
                  </a:lnTo>
                  <a:lnTo>
                    <a:pt x="174498" y="1620978"/>
                  </a:lnTo>
                  <a:lnTo>
                    <a:pt x="154591" y="1648871"/>
                  </a:lnTo>
                  <a:lnTo>
                    <a:pt x="154591" y="1613009"/>
                  </a:lnTo>
                  <a:lnTo>
                    <a:pt x="154591" y="1501433"/>
                  </a:lnTo>
                  <a:lnTo>
                    <a:pt x="190436" y="1465571"/>
                  </a:lnTo>
                  <a:lnTo>
                    <a:pt x="154591" y="1465571"/>
                  </a:lnTo>
                  <a:lnTo>
                    <a:pt x="154591" y="1433691"/>
                  </a:lnTo>
                  <a:lnTo>
                    <a:pt x="154591" y="1393845"/>
                  </a:lnTo>
                  <a:lnTo>
                    <a:pt x="154591" y="1286257"/>
                  </a:lnTo>
                  <a:lnTo>
                    <a:pt x="154591" y="1250392"/>
                  </a:lnTo>
                  <a:lnTo>
                    <a:pt x="114735" y="1178666"/>
                  </a:lnTo>
                  <a:lnTo>
                    <a:pt x="114735" y="1138820"/>
                  </a:lnTo>
                  <a:lnTo>
                    <a:pt x="114735" y="1102958"/>
                  </a:lnTo>
                  <a:lnTo>
                    <a:pt x="154591" y="1067093"/>
                  </a:lnTo>
                  <a:lnTo>
                    <a:pt x="114735" y="1067093"/>
                  </a:lnTo>
                  <a:lnTo>
                    <a:pt x="82855" y="1031231"/>
                  </a:lnTo>
                  <a:lnTo>
                    <a:pt x="82855" y="995367"/>
                  </a:lnTo>
                  <a:lnTo>
                    <a:pt x="43009" y="959505"/>
                  </a:lnTo>
                  <a:lnTo>
                    <a:pt x="7144" y="883794"/>
                  </a:lnTo>
                  <a:lnTo>
                    <a:pt x="43009" y="851917"/>
                  </a:lnTo>
                  <a:lnTo>
                    <a:pt x="82855" y="812068"/>
                  </a:lnTo>
                  <a:lnTo>
                    <a:pt x="82855" y="780191"/>
                  </a:lnTo>
                  <a:lnTo>
                    <a:pt x="82855" y="740341"/>
                  </a:lnTo>
                  <a:lnTo>
                    <a:pt x="82855" y="704479"/>
                  </a:lnTo>
                  <a:lnTo>
                    <a:pt x="82855" y="668618"/>
                  </a:lnTo>
                  <a:lnTo>
                    <a:pt x="86839" y="6128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9027442D-8F0E-4F25-A015-C056F0BFE09A}"/>
                </a:ext>
              </a:extLst>
            </p:cNvPr>
            <p:cNvSpPr/>
            <p:nvPr/>
          </p:nvSpPr>
          <p:spPr>
            <a:xfrm>
              <a:off x="5545365" y="269923"/>
              <a:ext cx="1687944" cy="1209775"/>
            </a:xfrm>
            <a:custGeom>
              <a:avLst/>
              <a:gdLst>
                <a:gd name="connsiteX0" fmla="*/ 1338040 w 1419225"/>
                <a:gd name="connsiteY0" fmla="*/ 298032 h 1022350"/>
                <a:gd name="connsiteX1" fmla="*/ 1266317 w 1419225"/>
                <a:gd name="connsiteY1" fmla="*/ 441483 h 1022350"/>
                <a:gd name="connsiteX2" fmla="*/ 1413764 w 1419225"/>
                <a:gd name="connsiteY2" fmla="*/ 477347 h 1022350"/>
                <a:gd name="connsiteX3" fmla="*/ 1338040 w 1419225"/>
                <a:gd name="connsiteY3" fmla="*/ 549073 h 1022350"/>
                <a:gd name="connsiteX4" fmla="*/ 1226471 w 1419225"/>
                <a:gd name="connsiteY4" fmla="*/ 549073 h 1022350"/>
                <a:gd name="connsiteX5" fmla="*/ 1226471 w 1419225"/>
                <a:gd name="connsiteY5" fmla="*/ 588920 h 1022350"/>
                <a:gd name="connsiteX6" fmla="*/ 1083024 w 1419225"/>
                <a:gd name="connsiteY6" fmla="*/ 624784 h 1022350"/>
                <a:gd name="connsiteX7" fmla="*/ 1083024 w 1419225"/>
                <a:gd name="connsiteY7" fmla="*/ 660646 h 1022350"/>
                <a:gd name="connsiteX8" fmla="*/ 1083024 w 1419225"/>
                <a:gd name="connsiteY8" fmla="*/ 760265 h 1022350"/>
                <a:gd name="connsiteX9" fmla="*/ 1083024 w 1419225"/>
                <a:gd name="connsiteY9" fmla="*/ 800114 h 1022350"/>
                <a:gd name="connsiteX10" fmla="*/ 1047178 w 1419225"/>
                <a:gd name="connsiteY10" fmla="*/ 871837 h 1022350"/>
                <a:gd name="connsiteX11" fmla="*/ 1019270 w 1419225"/>
                <a:gd name="connsiteY11" fmla="*/ 871837 h 1022350"/>
                <a:gd name="connsiteX12" fmla="*/ 1019270 w 1419225"/>
                <a:gd name="connsiteY12" fmla="*/ 907702 h 1022350"/>
                <a:gd name="connsiteX13" fmla="*/ 979424 w 1419225"/>
                <a:gd name="connsiteY13" fmla="*/ 871837 h 1022350"/>
                <a:gd name="connsiteX14" fmla="*/ 903700 w 1419225"/>
                <a:gd name="connsiteY14" fmla="*/ 907702 h 1022350"/>
                <a:gd name="connsiteX15" fmla="*/ 871823 w 1419225"/>
                <a:gd name="connsiteY15" fmla="*/ 907702 h 1022350"/>
                <a:gd name="connsiteX16" fmla="*/ 800100 w 1419225"/>
                <a:gd name="connsiteY16" fmla="*/ 907702 h 1022350"/>
                <a:gd name="connsiteX17" fmla="*/ 835977 w 1419225"/>
                <a:gd name="connsiteY17" fmla="*/ 907702 h 1022350"/>
                <a:gd name="connsiteX18" fmla="*/ 800100 w 1419225"/>
                <a:gd name="connsiteY18" fmla="*/ 979428 h 1022350"/>
                <a:gd name="connsiteX19" fmla="*/ 764254 w 1419225"/>
                <a:gd name="connsiteY19" fmla="*/ 1015290 h 1022350"/>
                <a:gd name="connsiteX20" fmla="*/ 688530 w 1419225"/>
                <a:gd name="connsiteY20" fmla="*/ 1015290 h 1022350"/>
                <a:gd name="connsiteX21" fmla="*/ 688530 w 1419225"/>
                <a:gd name="connsiteY21" fmla="*/ 979428 h 1022350"/>
                <a:gd name="connsiteX22" fmla="*/ 616807 w 1419225"/>
                <a:gd name="connsiteY22" fmla="*/ 979428 h 1022350"/>
                <a:gd name="connsiteX23" fmla="*/ 545084 w 1419225"/>
                <a:gd name="connsiteY23" fmla="*/ 907702 h 1022350"/>
                <a:gd name="connsiteX24" fmla="*/ 437483 w 1419225"/>
                <a:gd name="connsiteY24" fmla="*/ 871837 h 1022350"/>
                <a:gd name="connsiteX25" fmla="*/ 437483 w 1419225"/>
                <a:gd name="connsiteY25" fmla="*/ 831991 h 1022350"/>
                <a:gd name="connsiteX26" fmla="*/ 401638 w 1419225"/>
                <a:gd name="connsiteY26" fmla="*/ 831991 h 1022350"/>
                <a:gd name="connsiteX27" fmla="*/ 401638 w 1419225"/>
                <a:gd name="connsiteY27" fmla="*/ 800114 h 1022350"/>
                <a:gd name="connsiteX28" fmla="*/ 437483 w 1419225"/>
                <a:gd name="connsiteY28" fmla="*/ 760265 h 1022350"/>
                <a:gd name="connsiteX29" fmla="*/ 437483 w 1419225"/>
                <a:gd name="connsiteY29" fmla="*/ 724403 h 1022350"/>
                <a:gd name="connsiteX30" fmla="*/ 437483 w 1419225"/>
                <a:gd name="connsiteY30" fmla="*/ 688538 h 1022350"/>
                <a:gd name="connsiteX31" fmla="*/ 401638 w 1419225"/>
                <a:gd name="connsiteY31" fmla="*/ 660646 h 1022350"/>
                <a:gd name="connsiteX32" fmla="*/ 401638 w 1419225"/>
                <a:gd name="connsiteY32" fmla="*/ 624784 h 1022350"/>
                <a:gd name="connsiteX33" fmla="*/ 369760 w 1419225"/>
                <a:gd name="connsiteY33" fmla="*/ 588920 h 1022350"/>
                <a:gd name="connsiteX34" fmla="*/ 333883 w 1419225"/>
                <a:gd name="connsiteY34" fmla="*/ 588920 h 1022350"/>
                <a:gd name="connsiteX35" fmla="*/ 333883 w 1419225"/>
                <a:gd name="connsiteY35" fmla="*/ 624784 h 1022350"/>
                <a:gd name="connsiteX36" fmla="*/ 298037 w 1419225"/>
                <a:gd name="connsiteY36" fmla="*/ 624784 h 1022350"/>
                <a:gd name="connsiteX37" fmla="*/ 226314 w 1419225"/>
                <a:gd name="connsiteY37" fmla="*/ 624784 h 1022350"/>
                <a:gd name="connsiteX38" fmla="*/ 186468 w 1419225"/>
                <a:gd name="connsiteY38" fmla="*/ 588920 h 1022350"/>
                <a:gd name="connsiteX39" fmla="*/ 150590 w 1419225"/>
                <a:gd name="connsiteY39" fmla="*/ 588920 h 1022350"/>
                <a:gd name="connsiteX40" fmla="*/ 118713 w 1419225"/>
                <a:gd name="connsiteY40" fmla="*/ 549073 h 1022350"/>
                <a:gd name="connsiteX41" fmla="*/ 118713 w 1419225"/>
                <a:gd name="connsiteY41" fmla="*/ 517194 h 1022350"/>
                <a:gd name="connsiteX42" fmla="*/ 42989 w 1419225"/>
                <a:gd name="connsiteY42" fmla="*/ 517194 h 1022350"/>
                <a:gd name="connsiteX43" fmla="*/ 42989 w 1419225"/>
                <a:gd name="connsiteY43" fmla="*/ 409606 h 1022350"/>
                <a:gd name="connsiteX44" fmla="*/ 7144 w 1419225"/>
                <a:gd name="connsiteY44" fmla="*/ 298032 h 1022350"/>
                <a:gd name="connsiteX45" fmla="*/ 7144 w 1419225"/>
                <a:gd name="connsiteY45" fmla="*/ 262169 h 1022350"/>
                <a:gd name="connsiteX46" fmla="*/ 7144 w 1419225"/>
                <a:gd name="connsiteY46" fmla="*/ 226306 h 1022350"/>
                <a:gd name="connsiteX47" fmla="*/ 7144 w 1419225"/>
                <a:gd name="connsiteY47" fmla="*/ 118717 h 1022350"/>
                <a:gd name="connsiteX48" fmla="*/ 11113 w 1419225"/>
                <a:gd name="connsiteY48" fmla="*/ 118717 h 1022350"/>
                <a:gd name="connsiteX49" fmla="*/ 122682 w 1419225"/>
                <a:gd name="connsiteY49" fmla="*/ 82854 h 1022350"/>
                <a:gd name="connsiteX50" fmla="*/ 186468 w 1419225"/>
                <a:gd name="connsiteY50" fmla="*/ 82854 h 1022350"/>
                <a:gd name="connsiteX51" fmla="*/ 230283 w 1419225"/>
                <a:gd name="connsiteY51" fmla="*/ 46992 h 1022350"/>
                <a:gd name="connsiteX52" fmla="*/ 262160 w 1419225"/>
                <a:gd name="connsiteY52" fmla="*/ 46992 h 1022350"/>
                <a:gd name="connsiteX53" fmla="*/ 302006 w 1419225"/>
                <a:gd name="connsiteY53" fmla="*/ 46992 h 1022350"/>
                <a:gd name="connsiteX54" fmla="*/ 409607 w 1419225"/>
                <a:gd name="connsiteY54" fmla="*/ 46992 h 1022350"/>
                <a:gd name="connsiteX55" fmla="*/ 441484 w 1419225"/>
                <a:gd name="connsiteY55" fmla="*/ 46992 h 1022350"/>
                <a:gd name="connsiteX56" fmla="*/ 513207 w 1419225"/>
                <a:gd name="connsiteY56" fmla="*/ 7144 h 1022350"/>
                <a:gd name="connsiteX57" fmla="*/ 624777 w 1419225"/>
                <a:gd name="connsiteY57" fmla="*/ 7144 h 1022350"/>
                <a:gd name="connsiteX58" fmla="*/ 732377 w 1419225"/>
                <a:gd name="connsiteY58" fmla="*/ 46992 h 1022350"/>
                <a:gd name="connsiteX59" fmla="*/ 804101 w 1419225"/>
                <a:gd name="connsiteY59" fmla="*/ 7144 h 1022350"/>
                <a:gd name="connsiteX60" fmla="*/ 839946 w 1419225"/>
                <a:gd name="connsiteY60" fmla="*/ 46992 h 1022350"/>
                <a:gd name="connsiteX61" fmla="*/ 911670 w 1419225"/>
                <a:gd name="connsiteY61" fmla="*/ 82854 h 1022350"/>
                <a:gd name="connsiteX62" fmla="*/ 1019270 w 1419225"/>
                <a:gd name="connsiteY62" fmla="*/ 118717 h 1022350"/>
                <a:gd name="connsiteX63" fmla="*/ 1051147 w 1419225"/>
                <a:gd name="connsiteY63" fmla="*/ 118717 h 1022350"/>
                <a:gd name="connsiteX64" fmla="*/ 1087025 w 1419225"/>
                <a:gd name="connsiteY64" fmla="*/ 190443 h 1022350"/>
                <a:gd name="connsiteX65" fmla="*/ 1198594 w 1419225"/>
                <a:gd name="connsiteY65" fmla="*/ 262169 h 1022350"/>
                <a:gd name="connsiteX66" fmla="*/ 1234440 w 1419225"/>
                <a:gd name="connsiteY66" fmla="*/ 298032 h 1022350"/>
                <a:gd name="connsiteX67" fmla="*/ 1342041 w 1419225"/>
                <a:gd name="connsiteY67" fmla="*/ 298032 h 1022350"/>
                <a:gd name="connsiteX68" fmla="*/ 1338040 w 1419225"/>
                <a:gd name="connsiteY68" fmla="*/ 298032 h 1022350"/>
                <a:gd name="connsiteX0" fmla="*/ 1330896 w 1406620"/>
                <a:gd name="connsiteY0" fmla="*/ 290888 h 1008146"/>
                <a:gd name="connsiteX1" fmla="*/ 1259173 w 1406620"/>
                <a:gd name="connsiteY1" fmla="*/ 434339 h 1008146"/>
                <a:gd name="connsiteX2" fmla="*/ 1406620 w 1406620"/>
                <a:gd name="connsiteY2" fmla="*/ 470203 h 1008146"/>
                <a:gd name="connsiteX3" fmla="*/ 1330896 w 1406620"/>
                <a:gd name="connsiteY3" fmla="*/ 541929 h 1008146"/>
                <a:gd name="connsiteX4" fmla="*/ 1219327 w 1406620"/>
                <a:gd name="connsiteY4" fmla="*/ 541929 h 1008146"/>
                <a:gd name="connsiteX5" fmla="*/ 1219327 w 1406620"/>
                <a:gd name="connsiteY5" fmla="*/ 581776 h 1008146"/>
                <a:gd name="connsiteX6" fmla="*/ 1075880 w 1406620"/>
                <a:gd name="connsiteY6" fmla="*/ 617640 h 1008146"/>
                <a:gd name="connsiteX7" fmla="*/ 1075880 w 1406620"/>
                <a:gd name="connsiteY7" fmla="*/ 653502 h 1008146"/>
                <a:gd name="connsiteX8" fmla="*/ 1075880 w 1406620"/>
                <a:gd name="connsiteY8" fmla="*/ 753121 h 1008146"/>
                <a:gd name="connsiteX9" fmla="*/ 1075880 w 1406620"/>
                <a:gd name="connsiteY9" fmla="*/ 792970 h 1008146"/>
                <a:gd name="connsiteX10" fmla="*/ 1040034 w 1406620"/>
                <a:gd name="connsiteY10" fmla="*/ 864693 h 1008146"/>
                <a:gd name="connsiteX11" fmla="*/ 1012126 w 1406620"/>
                <a:gd name="connsiteY11" fmla="*/ 864693 h 1008146"/>
                <a:gd name="connsiteX12" fmla="*/ 1012126 w 1406620"/>
                <a:gd name="connsiteY12" fmla="*/ 900558 h 1008146"/>
                <a:gd name="connsiteX13" fmla="*/ 972280 w 1406620"/>
                <a:gd name="connsiteY13" fmla="*/ 864693 h 1008146"/>
                <a:gd name="connsiteX14" fmla="*/ 896556 w 1406620"/>
                <a:gd name="connsiteY14" fmla="*/ 900558 h 1008146"/>
                <a:gd name="connsiteX15" fmla="*/ 864679 w 1406620"/>
                <a:gd name="connsiteY15" fmla="*/ 900558 h 1008146"/>
                <a:gd name="connsiteX16" fmla="*/ 828833 w 1406620"/>
                <a:gd name="connsiteY16" fmla="*/ 900558 h 1008146"/>
                <a:gd name="connsiteX17" fmla="*/ 792956 w 1406620"/>
                <a:gd name="connsiteY17" fmla="*/ 972284 h 1008146"/>
                <a:gd name="connsiteX18" fmla="*/ 757110 w 1406620"/>
                <a:gd name="connsiteY18" fmla="*/ 1008146 h 1008146"/>
                <a:gd name="connsiteX19" fmla="*/ 681386 w 1406620"/>
                <a:gd name="connsiteY19" fmla="*/ 1008146 h 1008146"/>
                <a:gd name="connsiteX20" fmla="*/ 681386 w 1406620"/>
                <a:gd name="connsiteY20" fmla="*/ 972284 h 1008146"/>
                <a:gd name="connsiteX21" fmla="*/ 609663 w 1406620"/>
                <a:gd name="connsiteY21" fmla="*/ 972284 h 1008146"/>
                <a:gd name="connsiteX22" fmla="*/ 537940 w 1406620"/>
                <a:gd name="connsiteY22" fmla="*/ 900558 h 1008146"/>
                <a:gd name="connsiteX23" fmla="*/ 430339 w 1406620"/>
                <a:gd name="connsiteY23" fmla="*/ 864693 h 1008146"/>
                <a:gd name="connsiteX24" fmla="*/ 430339 w 1406620"/>
                <a:gd name="connsiteY24" fmla="*/ 824847 h 1008146"/>
                <a:gd name="connsiteX25" fmla="*/ 394494 w 1406620"/>
                <a:gd name="connsiteY25" fmla="*/ 824847 h 1008146"/>
                <a:gd name="connsiteX26" fmla="*/ 394494 w 1406620"/>
                <a:gd name="connsiteY26" fmla="*/ 792970 h 1008146"/>
                <a:gd name="connsiteX27" fmla="*/ 430339 w 1406620"/>
                <a:gd name="connsiteY27" fmla="*/ 753121 h 1008146"/>
                <a:gd name="connsiteX28" fmla="*/ 430339 w 1406620"/>
                <a:gd name="connsiteY28" fmla="*/ 717259 h 1008146"/>
                <a:gd name="connsiteX29" fmla="*/ 430339 w 1406620"/>
                <a:gd name="connsiteY29" fmla="*/ 681394 h 1008146"/>
                <a:gd name="connsiteX30" fmla="*/ 394494 w 1406620"/>
                <a:gd name="connsiteY30" fmla="*/ 653502 h 1008146"/>
                <a:gd name="connsiteX31" fmla="*/ 394494 w 1406620"/>
                <a:gd name="connsiteY31" fmla="*/ 617640 h 1008146"/>
                <a:gd name="connsiteX32" fmla="*/ 362616 w 1406620"/>
                <a:gd name="connsiteY32" fmla="*/ 581776 h 1008146"/>
                <a:gd name="connsiteX33" fmla="*/ 326739 w 1406620"/>
                <a:gd name="connsiteY33" fmla="*/ 581776 h 1008146"/>
                <a:gd name="connsiteX34" fmla="*/ 326739 w 1406620"/>
                <a:gd name="connsiteY34" fmla="*/ 617640 h 1008146"/>
                <a:gd name="connsiteX35" fmla="*/ 290893 w 1406620"/>
                <a:gd name="connsiteY35" fmla="*/ 617640 h 1008146"/>
                <a:gd name="connsiteX36" fmla="*/ 219170 w 1406620"/>
                <a:gd name="connsiteY36" fmla="*/ 617640 h 1008146"/>
                <a:gd name="connsiteX37" fmla="*/ 179324 w 1406620"/>
                <a:gd name="connsiteY37" fmla="*/ 581776 h 1008146"/>
                <a:gd name="connsiteX38" fmla="*/ 143446 w 1406620"/>
                <a:gd name="connsiteY38" fmla="*/ 581776 h 1008146"/>
                <a:gd name="connsiteX39" fmla="*/ 111569 w 1406620"/>
                <a:gd name="connsiteY39" fmla="*/ 541929 h 1008146"/>
                <a:gd name="connsiteX40" fmla="*/ 111569 w 1406620"/>
                <a:gd name="connsiteY40" fmla="*/ 510050 h 1008146"/>
                <a:gd name="connsiteX41" fmla="*/ 35845 w 1406620"/>
                <a:gd name="connsiteY41" fmla="*/ 510050 h 1008146"/>
                <a:gd name="connsiteX42" fmla="*/ 35845 w 1406620"/>
                <a:gd name="connsiteY42" fmla="*/ 402462 h 1008146"/>
                <a:gd name="connsiteX43" fmla="*/ 0 w 1406620"/>
                <a:gd name="connsiteY43" fmla="*/ 290888 h 1008146"/>
                <a:gd name="connsiteX44" fmla="*/ 0 w 1406620"/>
                <a:gd name="connsiteY44" fmla="*/ 255025 h 1008146"/>
                <a:gd name="connsiteX45" fmla="*/ 0 w 1406620"/>
                <a:gd name="connsiteY45" fmla="*/ 219162 h 1008146"/>
                <a:gd name="connsiteX46" fmla="*/ 0 w 1406620"/>
                <a:gd name="connsiteY46" fmla="*/ 111573 h 1008146"/>
                <a:gd name="connsiteX47" fmla="*/ 3969 w 1406620"/>
                <a:gd name="connsiteY47" fmla="*/ 111573 h 1008146"/>
                <a:gd name="connsiteX48" fmla="*/ 115538 w 1406620"/>
                <a:gd name="connsiteY48" fmla="*/ 75710 h 1008146"/>
                <a:gd name="connsiteX49" fmla="*/ 179324 w 1406620"/>
                <a:gd name="connsiteY49" fmla="*/ 75710 h 1008146"/>
                <a:gd name="connsiteX50" fmla="*/ 223139 w 1406620"/>
                <a:gd name="connsiteY50" fmla="*/ 39848 h 1008146"/>
                <a:gd name="connsiteX51" fmla="*/ 255016 w 1406620"/>
                <a:gd name="connsiteY51" fmla="*/ 39848 h 1008146"/>
                <a:gd name="connsiteX52" fmla="*/ 294862 w 1406620"/>
                <a:gd name="connsiteY52" fmla="*/ 39848 h 1008146"/>
                <a:gd name="connsiteX53" fmla="*/ 402463 w 1406620"/>
                <a:gd name="connsiteY53" fmla="*/ 39848 h 1008146"/>
                <a:gd name="connsiteX54" fmla="*/ 434340 w 1406620"/>
                <a:gd name="connsiteY54" fmla="*/ 39848 h 1008146"/>
                <a:gd name="connsiteX55" fmla="*/ 506063 w 1406620"/>
                <a:gd name="connsiteY55" fmla="*/ 0 h 1008146"/>
                <a:gd name="connsiteX56" fmla="*/ 617633 w 1406620"/>
                <a:gd name="connsiteY56" fmla="*/ 0 h 1008146"/>
                <a:gd name="connsiteX57" fmla="*/ 725233 w 1406620"/>
                <a:gd name="connsiteY57" fmla="*/ 39848 h 1008146"/>
                <a:gd name="connsiteX58" fmla="*/ 796957 w 1406620"/>
                <a:gd name="connsiteY58" fmla="*/ 0 h 1008146"/>
                <a:gd name="connsiteX59" fmla="*/ 832802 w 1406620"/>
                <a:gd name="connsiteY59" fmla="*/ 39848 h 1008146"/>
                <a:gd name="connsiteX60" fmla="*/ 904526 w 1406620"/>
                <a:gd name="connsiteY60" fmla="*/ 75710 h 1008146"/>
                <a:gd name="connsiteX61" fmla="*/ 1012126 w 1406620"/>
                <a:gd name="connsiteY61" fmla="*/ 111573 h 1008146"/>
                <a:gd name="connsiteX62" fmla="*/ 1044003 w 1406620"/>
                <a:gd name="connsiteY62" fmla="*/ 111573 h 1008146"/>
                <a:gd name="connsiteX63" fmla="*/ 1079881 w 1406620"/>
                <a:gd name="connsiteY63" fmla="*/ 183299 h 1008146"/>
                <a:gd name="connsiteX64" fmla="*/ 1191450 w 1406620"/>
                <a:gd name="connsiteY64" fmla="*/ 255025 h 1008146"/>
                <a:gd name="connsiteX65" fmla="*/ 1227296 w 1406620"/>
                <a:gd name="connsiteY65" fmla="*/ 290888 h 1008146"/>
                <a:gd name="connsiteX66" fmla="*/ 1334897 w 1406620"/>
                <a:gd name="connsiteY66" fmla="*/ 290888 h 1008146"/>
                <a:gd name="connsiteX67" fmla="*/ 1330896 w 1406620"/>
                <a:gd name="connsiteY67" fmla="*/ 290888 h 100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06620" h="1008146">
                  <a:moveTo>
                    <a:pt x="1330896" y="290888"/>
                  </a:moveTo>
                  <a:lnTo>
                    <a:pt x="1259173" y="434339"/>
                  </a:lnTo>
                  <a:lnTo>
                    <a:pt x="1406620" y="470203"/>
                  </a:lnTo>
                  <a:lnTo>
                    <a:pt x="1330896" y="541929"/>
                  </a:lnTo>
                  <a:lnTo>
                    <a:pt x="1219327" y="541929"/>
                  </a:lnTo>
                  <a:lnTo>
                    <a:pt x="1219327" y="581776"/>
                  </a:lnTo>
                  <a:lnTo>
                    <a:pt x="1075880" y="617640"/>
                  </a:lnTo>
                  <a:lnTo>
                    <a:pt x="1075880" y="653502"/>
                  </a:lnTo>
                  <a:lnTo>
                    <a:pt x="1075880" y="753121"/>
                  </a:lnTo>
                  <a:lnTo>
                    <a:pt x="1075880" y="792970"/>
                  </a:lnTo>
                  <a:lnTo>
                    <a:pt x="1040034" y="864693"/>
                  </a:lnTo>
                  <a:lnTo>
                    <a:pt x="1012126" y="864693"/>
                  </a:lnTo>
                  <a:lnTo>
                    <a:pt x="1012126" y="900558"/>
                  </a:lnTo>
                  <a:lnTo>
                    <a:pt x="972280" y="864693"/>
                  </a:lnTo>
                  <a:lnTo>
                    <a:pt x="896556" y="900558"/>
                  </a:lnTo>
                  <a:lnTo>
                    <a:pt x="864679" y="900558"/>
                  </a:lnTo>
                  <a:lnTo>
                    <a:pt x="828833" y="900558"/>
                  </a:lnTo>
                  <a:lnTo>
                    <a:pt x="792956" y="972284"/>
                  </a:lnTo>
                  <a:lnTo>
                    <a:pt x="757110" y="1008146"/>
                  </a:lnTo>
                  <a:lnTo>
                    <a:pt x="681386" y="1008146"/>
                  </a:lnTo>
                  <a:lnTo>
                    <a:pt x="681386" y="972284"/>
                  </a:lnTo>
                  <a:lnTo>
                    <a:pt x="609663" y="972284"/>
                  </a:lnTo>
                  <a:lnTo>
                    <a:pt x="537940" y="900558"/>
                  </a:lnTo>
                  <a:lnTo>
                    <a:pt x="430339" y="864693"/>
                  </a:lnTo>
                  <a:lnTo>
                    <a:pt x="430339" y="824847"/>
                  </a:lnTo>
                  <a:lnTo>
                    <a:pt x="394494" y="824847"/>
                  </a:lnTo>
                  <a:lnTo>
                    <a:pt x="394494" y="792970"/>
                  </a:lnTo>
                  <a:lnTo>
                    <a:pt x="430339" y="753121"/>
                  </a:lnTo>
                  <a:lnTo>
                    <a:pt x="430339" y="717259"/>
                  </a:lnTo>
                  <a:lnTo>
                    <a:pt x="430339" y="681394"/>
                  </a:lnTo>
                  <a:lnTo>
                    <a:pt x="394494" y="653502"/>
                  </a:lnTo>
                  <a:lnTo>
                    <a:pt x="394494" y="617640"/>
                  </a:lnTo>
                  <a:lnTo>
                    <a:pt x="362616" y="581776"/>
                  </a:lnTo>
                  <a:lnTo>
                    <a:pt x="326739" y="581776"/>
                  </a:lnTo>
                  <a:lnTo>
                    <a:pt x="326739" y="617640"/>
                  </a:lnTo>
                  <a:lnTo>
                    <a:pt x="290893" y="617640"/>
                  </a:lnTo>
                  <a:lnTo>
                    <a:pt x="219170" y="617640"/>
                  </a:lnTo>
                  <a:lnTo>
                    <a:pt x="179324" y="581776"/>
                  </a:lnTo>
                  <a:lnTo>
                    <a:pt x="143446" y="581776"/>
                  </a:lnTo>
                  <a:lnTo>
                    <a:pt x="111569" y="541929"/>
                  </a:lnTo>
                  <a:lnTo>
                    <a:pt x="111569" y="510050"/>
                  </a:lnTo>
                  <a:lnTo>
                    <a:pt x="35845" y="510050"/>
                  </a:lnTo>
                  <a:lnTo>
                    <a:pt x="35845" y="402462"/>
                  </a:lnTo>
                  <a:lnTo>
                    <a:pt x="0" y="290888"/>
                  </a:lnTo>
                  <a:lnTo>
                    <a:pt x="0" y="255025"/>
                  </a:lnTo>
                  <a:lnTo>
                    <a:pt x="0" y="219162"/>
                  </a:lnTo>
                  <a:lnTo>
                    <a:pt x="0" y="111573"/>
                  </a:lnTo>
                  <a:lnTo>
                    <a:pt x="3969" y="111573"/>
                  </a:lnTo>
                  <a:lnTo>
                    <a:pt x="115538" y="75710"/>
                  </a:lnTo>
                  <a:lnTo>
                    <a:pt x="179324" y="75710"/>
                  </a:lnTo>
                  <a:lnTo>
                    <a:pt x="223139" y="39848"/>
                  </a:lnTo>
                  <a:lnTo>
                    <a:pt x="255016" y="39848"/>
                  </a:lnTo>
                  <a:lnTo>
                    <a:pt x="294862" y="39848"/>
                  </a:lnTo>
                  <a:lnTo>
                    <a:pt x="402463" y="39848"/>
                  </a:lnTo>
                  <a:lnTo>
                    <a:pt x="434340" y="39848"/>
                  </a:lnTo>
                  <a:lnTo>
                    <a:pt x="506063" y="0"/>
                  </a:lnTo>
                  <a:lnTo>
                    <a:pt x="617633" y="0"/>
                  </a:lnTo>
                  <a:lnTo>
                    <a:pt x="725233" y="39848"/>
                  </a:lnTo>
                  <a:lnTo>
                    <a:pt x="796957" y="0"/>
                  </a:lnTo>
                  <a:lnTo>
                    <a:pt x="832802" y="39848"/>
                  </a:lnTo>
                  <a:lnTo>
                    <a:pt x="904526" y="75710"/>
                  </a:lnTo>
                  <a:lnTo>
                    <a:pt x="1012126" y="111573"/>
                  </a:lnTo>
                  <a:lnTo>
                    <a:pt x="1044003" y="111573"/>
                  </a:lnTo>
                  <a:lnTo>
                    <a:pt x="1079881" y="183299"/>
                  </a:lnTo>
                  <a:lnTo>
                    <a:pt x="1191450" y="255025"/>
                  </a:lnTo>
                  <a:lnTo>
                    <a:pt x="1227296" y="290888"/>
                  </a:lnTo>
                  <a:lnTo>
                    <a:pt x="1334897" y="290888"/>
                  </a:lnTo>
                  <a:lnTo>
                    <a:pt x="1330896" y="2908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E85A5877-8A30-41D9-9BEC-4AB2EF711406}"/>
                </a:ext>
              </a:extLst>
            </p:cNvPr>
            <p:cNvSpPr/>
            <p:nvPr/>
          </p:nvSpPr>
          <p:spPr>
            <a:xfrm>
              <a:off x="4221756" y="278223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B7DDBA13-1007-4896-9ABF-2F9B2DAF36C8}"/>
                </a:ext>
              </a:extLst>
            </p:cNvPr>
            <p:cNvSpPr/>
            <p:nvPr/>
          </p:nvSpPr>
          <p:spPr>
            <a:xfrm>
              <a:off x="2582111" y="390114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785395D-45A6-4CFB-B9B4-BAD5A694F6C8}"/>
                </a:ext>
              </a:extLst>
            </p:cNvPr>
            <p:cNvSpPr/>
            <p:nvPr/>
          </p:nvSpPr>
          <p:spPr>
            <a:xfrm>
              <a:off x="6305864" y="101031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BC1F3960-4EBE-4BB5-B9AD-6C10FC295FA8}"/>
                </a:ext>
              </a:extLst>
            </p:cNvPr>
            <p:cNvSpPr/>
            <p:nvPr/>
          </p:nvSpPr>
          <p:spPr>
            <a:xfrm>
              <a:off x="6634742" y="109134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F4C1AA57-E928-45BB-AA01-9327CFC38CDC}"/>
                </a:ext>
              </a:extLst>
            </p:cNvPr>
            <p:cNvSpPr/>
            <p:nvPr/>
          </p:nvSpPr>
          <p:spPr>
            <a:xfrm>
              <a:off x="2472311" y="216974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9CAB554-A1C1-422C-910E-8622027256B2}"/>
                </a:ext>
              </a:extLst>
            </p:cNvPr>
            <p:cNvSpPr/>
            <p:nvPr/>
          </p:nvSpPr>
          <p:spPr>
            <a:xfrm>
              <a:off x="2559468" y="207681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62DB0EA-4F41-41F2-9074-BBD65E5509DB}"/>
                </a:ext>
              </a:extLst>
            </p:cNvPr>
            <p:cNvSpPr/>
            <p:nvPr/>
          </p:nvSpPr>
          <p:spPr>
            <a:xfrm>
              <a:off x="3276820" y="1993391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59303C9B-DF56-42C4-A717-379617ED2960}"/>
                </a:ext>
              </a:extLst>
            </p:cNvPr>
            <p:cNvSpPr/>
            <p:nvPr/>
          </p:nvSpPr>
          <p:spPr>
            <a:xfrm>
              <a:off x="2360469" y="162041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FA3AA915-9ADC-4756-886C-E035B974C9CB}"/>
                </a:ext>
              </a:extLst>
            </p:cNvPr>
            <p:cNvSpPr/>
            <p:nvPr/>
          </p:nvSpPr>
          <p:spPr>
            <a:xfrm>
              <a:off x="1401897" y="2550963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5" name="Rechteck 101">
              <a:extLst>
                <a:ext uri="{FF2B5EF4-FFF2-40B4-BE49-F238E27FC236}">
                  <a16:creationId xmlns:a16="http://schemas.microsoft.com/office/drawing/2014/main" id="{9B1C89F9-1281-4383-A06C-9E4EDA31E6BA}"/>
                </a:ext>
              </a:extLst>
            </p:cNvPr>
            <p:cNvSpPr>
              <a:spLocks/>
            </p:cNvSpPr>
            <p:nvPr/>
          </p:nvSpPr>
          <p:spPr>
            <a:xfrm>
              <a:off x="1753256" y="3819252"/>
              <a:ext cx="828855" cy="226591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Ingolstadt</a:t>
              </a: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97FB177A-D4E4-44D9-B640-2152C868F1C7}"/>
                </a:ext>
              </a:extLst>
            </p:cNvPr>
            <p:cNvSpPr>
              <a:spLocks/>
            </p:cNvSpPr>
            <p:nvPr/>
          </p:nvSpPr>
          <p:spPr>
            <a:xfrm>
              <a:off x="2873740" y="1922005"/>
              <a:ext cx="41254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Berlin</a:t>
              </a:r>
            </a:p>
          </p:txBody>
        </p:sp>
        <p:sp>
          <p:nvSpPr>
            <p:cNvPr id="437" name="Rechteck 103">
              <a:extLst>
                <a:ext uri="{FF2B5EF4-FFF2-40B4-BE49-F238E27FC236}">
                  <a16:creationId xmlns:a16="http://schemas.microsoft.com/office/drawing/2014/main" id="{3C5F4E44-FEC0-4B1F-ADF5-721ADC996CC6}"/>
                </a:ext>
              </a:extLst>
            </p:cNvPr>
            <p:cNvSpPr>
              <a:spLocks/>
            </p:cNvSpPr>
            <p:nvPr/>
          </p:nvSpPr>
          <p:spPr>
            <a:xfrm>
              <a:off x="4311634" y="2706038"/>
              <a:ext cx="58887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Wrocław</a:t>
              </a:r>
            </a:p>
          </p:txBody>
        </p:sp>
        <p:sp>
          <p:nvSpPr>
            <p:cNvPr id="438" name="Rechteck 113">
              <a:extLst>
                <a:ext uri="{FF2B5EF4-FFF2-40B4-BE49-F238E27FC236}">
                  <a16:creationId xmlns:a16="http://schemas.microsoft.com/office/drawing/2014/main" id="{B70AEC8E-4AF2-4317-95C4-9D9FFF7D43AB}"/>
                </a:ext>
              </a:extLst>
            </p:cNvPr>
            <p:cNvSpPr/>
            <p:nvPr/>
          </p:nvSpPr>
          <p:spPr>
            <a:xfrm>
              <a:off x="1727361" y="3086826"/>
              <a:ext cx="611312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Frankfurt</a:t>
              </a:r>
            </a:p>
          </p:txBody>
        </p:sp>
        <p:sp>
          <p:nvSpPr>
            <p:cNvPr id="439" name="Rechteck 7">
              <a:extLst>
                <a:ext uri="{FF2B5EF4-FFF2-40B4-BE49-F238E27FC236}">
                  <a16:creationId xmlns:a16="http://schemas.microsoft.com/office/drawing/2014/main" id="{2C9E41D7-8189-4F2A-964C-EE46AA04EBB6}"/>
                </a:ext>
              </a:extLst>
            </p:cNvPr>
            <p:cNvSpPr>
              <a:spLocks/>
            </p:cNvSpPr>
            <p:nvPr/>
          </p:nvSpPr>
          <p:spPr>
            <a:xfrm>
              <a:off x="2439896" y="1543650"/>
              <a:ext cx="614518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Hamburg</a:t>
              </a:r>
            </a:p>
          </p:txBody>
        </p:sp>
        <p:sp>
          <p:nvSpPr>
            <p:cNvPr id="440" name="Rechteck 17">
              <a:extLst>
                <a:ext uri="{FF2B5EF4-FFF2-40B4-BE49-F238E27FC236}">
                  <a16:creationId xmlns:a16="http://schemas.microsoft.com/office/drawing/2014/main" id="{5DC0A9B4-EFF9-4D4B-9AB5-2CEBBC179715}"/>
                </a:ext>
              </a:extLst>
            </p:cNvPr>
            <p:cNvSpPr>
              <a:spLocks/>
            </p:cNvSpPr>
            <p:nvPr/>
          </p:nvSpPr>
          <p:spPr>
            <a:xfrm>
              <a:off x="6709502" y="1012251"/>
              <a:ext cx="46063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ffectLst>
                    <a:glow rad="114300">
                      <a:schemeClr val="tx1"/>
                    </a:glow>
                  </a:effectLst>
                  <a:ea typeface="Roboto Mono" pitchFamily="2" charset="0"/>
                  <a:sym typeface="Arial"/>
                </a:rPr>
                <a:t>Vilnius</a:t>
              </a:r>
            </a:p>
          </p:txBody>
        </p:sp>
        <p:sp>
          <p:nvSpPr>
            <p:cNvPr id="441" name="Rechteck 17">
              <a:extLst>
                <a:ext uri="{FF2B5EF4-FFF2-40B4-BE49-F238E27FC236}">
                  <a16:creationId xmlns:a16="http://schemas.microsoft.com/office/drawing/2014/main" id="{FAFF25AB-A646-4DAB-A93D-26243DCB68B1}"/>
                </a:ext>
              </a:extLst>
            </p:cNvPr>
            <p:cNvSpPr>
              <a:spLocks/>
            </p:cNvSpPr>
            <p:nvPr/>
          </p:nvSpPr>
          <p:spPr>
            <a:xfrm>
              <a:off x="5790994" y="917541"/>
              <a:ext cx="505514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Kaunas</a:t>
              </a:r>
            </a:p>
          </p:txBody>
        </p:sp>
        <p:sp>
          <p:nvSpPr>
            <p:cNvPr id="442" name="Rechteck 121">
              <a:extLst>
                <a:ext uri="{FF2B5EF4-FFF2-40B4-BE49-F238E27FC236}">
                  <a16:creationId xmlns:a16="http://schemas.microsoft.com/office/drawing/2014/main" id="{72C90935-E0FD-400D-8ED9-5079CEEA5976}"/>
                </a:ext>
              </a:extLst>
            </p:cNvPr>
            <p:cNvSpPr>
              <a:spLocks/>
            </p:cNvSpPr>
            <p:nvPr/>
          </p:nvSpPr>
          <p:spPr>
            <a:xfrm>
              <a:off x="2135555" y="4021532"/>
              <a:ext cx="500705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Munich</a:t>
              </a:r>
            </a:p>
          </p:txBody>
        </p:sp>
        <p:sp>
          <p:nvSpPr>
            <p:cNvPr id="443" name="Rechteck 122">
              <a:extLst>
                <a:ext uri="{FF2B5EF4-FFF2-40B4-BE49-F238E27FC236}">
                  <a16:creationId xmlns:a16="http://schemas.microsoft.com/office/drawing/2014/main" id="{49BC4038-4C2F-4C6C-B663-C65A087A967C}"/>
                </a:ext>
              </a:extLst>
            </p:cNvPr>
            <p:cNvSpPr>
              <a:spLocks/>
            </p:cNvSpPr>
            <p:nvPr/>
          </p:nvSpPr>
          <p:spPr>
            <a:xfrm flipH="1">
              <a:off x="1570891" y="2083519"/>
              <a:ext cx="903060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Braunschweig</a:t>
              </a:r>
            </a:p>
          </p:txBody>
        </p:sp>
        <p:sp>
          <p:nvSpPr>
            <p:cNvPr id="444" name="Rechteck 123">
              <a:extLst>
                <a:ext uri="{FF2B5EF4-FFF2-40B4-BE49-F238E27FC236}">
                  <a16:creationId xmlns:a16="http://schemas.microsoft.com/office/drawing/2014/main" id="{0364945F-47AD-4254-B214-4D4F8637E55D}"/>
                </a:ext>
              </a:extLst>
            </p:cNvPr>
            <p:cNvSpPr/>
            <p:nvPr/>
          </p:nvSpPr>
          <p:spPr>
            <a:xfrm>
              <a:off x="1889029" y="1973795"/>
              <a:ext cx="683448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Wolfsburg</a:t>
              </a:r>
            </a:p>
          </p:txBody>
        </p:sp>
        <p:sp>
          <p:nvSpPr>
            <p:cNvPr id="445" name="Rechteck 124">
              <a:extLst>
                <a:ext uri="{FF2B5EF4-FFF2-40B4-BE49-F238E27FC236}">
                  <a16:creationId xmlns:a16="http://schemas.microsoft.com/office/drawing/2014/main" id="{4C59209B-E576-4AAA-B92B-9709FCE2474F}"/>
                </a:ext>
              </a:extLst>
            </p:cNvPr>
            <p:cNvSpPr>
              <a:spLocks/>
            </p:cNvSpPr>
            <p:nvPr/>
          </p:nvSpPr>
          <p:spPr>
            <a:xfrm>
              <a:off x="1081626" y="2895896"/>
              <a:ext cx="556811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Cologne</a:t>
              </a:r>
            </a:p>
          </p:txBody>
        </p:sp>
        <p:sp>
          <p:nvSpPr>
            <p:cNvPr id="446" name="Rechteck 125">
              <a:extLst>
                <a:ext uri="{FF2B5EF4-FFF2-40B4-BE49-F238E27FC236}">
                  <a16:creationId xmlns:a16="http://schemas.microsoft.com/office/drawing/2014/main" id="{54A54AF3-5F3B-44C3-8DCE-6AB6144914DF}"/>
                </a:ext>
              </a:extLst>
            </p:cNvPr>
            <p:cNvSpPr/>
            <p:nvPr/>
          </p:nvSpPr>
          <p:spPr>
            <a:xfrm>
              <a:off x="1480352" y="2479447"/>
              <a:ext cx="65619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Dortmund</a:t>
              </a:r>
            </a:p>
          </p:txBody>
        </p:sp>
        <p:sp>
          <p:nvSpPr>
            <p:cNvPr id="447" name="Rechteck 125">
              <a:extLst>
                <a:ext uri="{FF2B5EF4-FFF2-40B4-BE49-F238E27FC236}">
                  <a16:creationId xmlns:a16="http://schemas.microsoft.com/office/drawing/2014/main" id="{3B741D2E-D1E6-4B52-B443-440A6A399CF3}"/>
                </a:ext>
              </a:extLst>
            </p:cNvPr>
            <p:cNvSpPr/>
            <p:nvPr/>
          </p:nvSpPr>
          <p:spPr>
            <a:xfrm>
              <a:off x="1362926" y="2633392"/>
              <a:ext cx="59688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Ratingen</a:t>
              </a:r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177525CE-0AA9-4F2F-A275-27508AB9B880}"/>
                </a:ext>
              </a:extLst>
            </p:cNvPr>
            <p:cNvSpPr/>
            <p:nvPr/>
          </p:nvSpPr>
          <p:spPr>
            <a:xfrm>
              <a:off x="1280581" y="2716216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F28E2D6D-7D3E-4911-B801-DE713DF8B6F4}"/>
                </a:ext>
              </a:extLst>
            </p:cNvPr>
            <p:cNvSpPr/>
            <p:nvPr/>
          </p:nvSpPr>
          <p:spPr>
            <a:xfrm>
              <a:off x="1013344" y="297044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D60AF07E-4DD8-4436-80B5-3B3917C1F052}"/>
                </a:ext>
              </a:extLst>
            </p:cNvPr>
            <p:cNvSpPr/>
            <p:nvPr/>
          </p:nvSpPr>
          <p:spPr>
            <a:xfrm>
              <a:off x="1652031" y="315998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A972E972-605F-404D-AF21-CFB2AA499B90}"/>
                </a:ext>
              </a:extLst>
            </p:cNvPr>
            <p:cNvSpPr/>
            <p:nvPr/>
          </p:nvSpPr>
          <p:spPr>
            <a:xfrm>
              <a:off x="2650342" y="410342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54" name="Gruppieren 453">
            <a:extLst>
              <a:ext uri="{FF2B5EF4-FFF2-40B4-BE49-F238E27FC236}">
                <a16:creationId xmlns:a16="http://schemas.microsoft.com/office/drawing/2014/main" id="{3C6DAD9A-F94F-4BF9-9B4C-196716E28A04}"/>
              </a:ext>
            </a:extLst>
          </p:cNvPr>
          <p:cNvGrpSpPr/>
          <p:nvPr/>
        </p:nvGrpSpPr>
        <p:grpSpPr>
          <a:xfrm>
            <a:off x="8268845" y="2387039"/>
            <a:ext cx="3581400" cy="3990975"/>
            <a:chOff x="8057831" y="2387039"/>
            <a:chExt cx="3581400" cy="3990975"/>
          </a:xfrm>
        </p:grpSpPr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C1785248-6AD4-4182-8666-2CAB77B5BD04}"/>
                </a:ext>
              </a:extLst>
            </p:cNvPr>
            <p:cNvGrpSpPr/>
            <p:nvPr/>
          </p:nvGrpSpPr>
          <p:grpSpPr>
            <a:xfrm>
              <a:off x="8057831" y="2387039"/>
              <a:ext cx="3581400" cy="3990975"/>
              <a:chOff x="8332280" y="3846322"/>
              <a:chExt cx="2387600" cy="2660650"/>
            </a:xfrm>
          </p:grpSpPr>
          <p:sp>
            <p:nvSpPr>
              <p:cNvPr id="397" name="Freihandform: Form 396">
                <a:extLst>
                  <a:ext uri="{FF2B5EF4-FFF2-40B4-BE49-F238E27FC236}">
                    <a16:creationId xmlns:a16="http://schemas.microsoft.com/office/drawing/2014/main" id="{8E8FAD6F-DA08-47E8-B83B-72EB851286B3}"/>
                  </a:ext>
                </a:extLst>
              </p:cNvPr>
              <p:cNvSpPr/>
              <p:nvPr/>
            </p:nvSpPr>
            <p:spPr>
              <a:xfrm>
                <a:off x="8332280" y="3846322"/>
                <a:ext cx="2387600" cy="2660650"/>
              </a:xfrm>
              <a:custGeom>
                <a:avLst/>
                <a:gdLst>
                  <a:gd name="connsiteX0" fmla="*/ 530384 w 2387600"/>
                  <a:gd name="connsiteY0" fmla="*/ 43624 h 2660650"/>
                  <a:gd name="connsiteX1" fmla="*/ 548386 w 2387600"/>
                  <a:gd name="connsiteY1" fmla="*/ 38703 h 2660650"/>
                  <a:gd name="connsiteX2" fmla="*/ 548386 w 2387600"/>
                  <a:gd name="connsiteY2" fmla="*/ 38703 h 2660650"/>
                  <a:gd name="connsiteX3" fmla="*/ 555403 w 2387600"/>
                  <a:gd name="connsiteY3" fmla="*/ 35497 h 2660650"/>
                  <a:gd name="connsiteX4" fmla="*/ 574929 w 2387600"/>
                  <a:gd name="connsiteY4" fmla="*/ 22098 h 2660650"/>
                  <a:gd name="connsiteX5" fmla="*/ 582105 w 2387600"/>
                  <a:gd name="connsiteY5" fmla="*/ 2381 h 2660650"/>
                  <a:gd name="connsiteX6" fmla="*/ 597186 w 2387600"/>
                  <a:gd name="connsiteY6" fmla="*/ 5143 h 2660650"/>
                  <a:gd name="connsiteX7" fmla="*/ 624586 w 2387600"/>
                  <a:gd name="connsiteY7" fmla="*/ 12160 h 2660650"/>
                  <a:gd name="connsiteX8" fmla="*/ 658209 w 2387600"/>
                  <a:gd name="connsiteY8" fmla="*/ 35560 h 2660650"/>
                  <a:gd name="connsiteX9" fmla="*/ 677482 w 2387600"/>
                  <a:gd name="connsiteY9" fmla="*/ 51879 h 2660650"/>
                  <a:gd name="connsiteX10" fmla="*/ 695738 w 2387600"/>
                  <a:gd name="connsiteY10" fmla="*/ 63310 h 2660650"/>
                  <a:gd name="connsiteX11" fmla="*/ 723773 w 2387600"/>
                  <a:gd name="connsiteY11" fmla="*/ 84995 h 2660650"/>
                  <a:gd name="connsiteX12" fmla="*/ 738791 w 2387600"/>
                  <a:gd name="connsiteY12" fmla="*/ 114395 h 2660650"/>
                  <a:gd name="connsiteX13" fmla="*/ 746982 w 2387600"/>
                  <a:gd name="connsiteY13" fmla="*/ 134588 h 2660650"/>
                  <a:gd name="connsiteX14" fmla="*/ 754888 w 2387600"/>
                  <a:gd name="connsiteY14" fmla="*/ 151321 h 2660650"/>
                  <a:gd name="connsiteX15" fmla="*/ 776701 w 2387600"/>
                  <a:gd name="connsiteY15" fmla="*/ 187547 h 2660650"/>
                  <a:gd name="connsiteX16" fmla="*/ 788924 w 2387600"/>
                  <a:gd name="connsiteY16" fmla="*/ 197104 h 2660650"/>
                  <a:gd name="connsiteX17" fmla="*/ 803211 w 2387600"/>
                  <a:gd name="connsiteY17" fmla="*/ 210693 h 2660650"/>
                  <a:gd name="connsiteX18" fmla="*/ 796576 w 2387600"/>
                  <a:gd name="connsiteY18" fmla="*/ 267017 h 2660650"/>
                  <a:gd name="connsiteX19" fmla="*/ 778478 w 2387600"/>
                  <a:gd name="connsiteY19" fmla="*/ 286067 h 2660650"/>
                  <a:gd name="connsiteX20" fmla="*/ 760159 w 2387600"/>
                  <a:gd name="connsiteY20" fmla="*/ 306737 h 2660650"/>
                  <a:gd name="connsiteX21" fmla="*/ 770192 w 2387600"/>
                  <a:gd name="connsiteY21" fmla="*/ 372904 h 2660650"/>
                  <a:gd name="connsiteX22" fmla="*/ 760159 w 2387600"/>
                  <a:gd name="connsiteY22" fmla="*/ 376206 h 2660650"/>
                  <a:gd name="connsiteX23" fmla="*/ 758063 w 2387600"/>
                  <a:gd name="connsiteY23" fmla="*/ 383445 h 2660650"/>
                  <a:gd name="connsiteX24" fmla="*/ 753555 w 2387600"/>
                  <a:gd name="connsiteY24" fmla="*/ 396049 h 2660650"/>
                  <a:gd name="connsiteX25" fmla="*/ 736315 w 2387600"/>
                  <a:gd name="connsiteY25" fmla="*/ 414877 h 2660650"/>
                  <a:gd name="connsiteX26" fmla="*/ 723773 w 2387600"/>
                  <a:gd name="connsiteY26" fmla="*/ 425831 h 2660650"/>
                  <a:gd name="connsiteX27" fmla="*/ 706342 w 2387600"/>
                  <a:gd name="connsiteY27" fmla="*/ 439452 h 2660650"/>
                  <a:gd name="connsiteX28" fmla="*/ 687388 w 2387600"/>
                  <a:gd name="connsiteY28" fmla="*/ 468852 h 2660650"/>
                  <a:gd name="connsiteX29" fmla="*/ 703961 w 2387600"/>
                  <a:gd name="connsiteY29" fmla="*/ 488696 h 2660650"/>
                  <a:gd name="connsiteX30" fmla="*/ 723075 w 2387600"/>
                  <a:gd name="connsiteY30" fmla="*/ 491173 h 2660650"/>
                  <a:gd name="connsiteX31" fmla="*/ 740346 w 2387600"/>
                  <a:gd name="connsiteY31" fmla="*/ 492061 h 2660650"/>
                  <a:gd name="connsiteX32" fmla="*/ 773335 w 2387600"/>
                  <a:gd name="connsiteY32" fmla="*/ 517906 h 2660650"/>
                  <a:gd name="connsiteX33" fmla="*/ 776701 w 2387600"/>
                  <a:gd name="connsiteY33" fmla="*/ 521779 h 2660650"/>
                  <a:gd name="connsiteX34" fmla="*/ 785114 w 2387600"/>
                  <a:gd name="connsiteY34" fmla="*/ 535527 h 2660650"/>
                  <a:gd name="connsiteX35" fmla="*/ 796576 w 2387600"/>
                  <a:gd name="connsiteY35" fmla="*/ 551593 h 2660650"/>
                  <a:gd name="connsiteX36" fmla="*/ 818229 w 2387600"/>
                  <a:gd name="connsiteY36" fmla="*/ 561404 h 2660650"/>
                  <a:gd name="connsiteX37" fmla="*/ 829691 w 2387600"/>
                  <a:gd name="connsiteY37" fmla="*/ 564864 h 2660650"/>
                  <a:gd name="connsiteX38" fmla="*/ 843407 w 2387600"/>
                  <a:gd name="connsiteY38" fmla="*/ 569341 h 2660650"/>
                  <a:gd name="connsiteX39" fmla="*/ 859504 w 2387600"/>
                  <a:gd name="connsiteY39" fmla="*/ 574770 h 2660650"/>
                  <a:gd name="connsiteX40" fmla="*/ 871252 w 2387600"/>
                  <a:gd name="connsiteY40" fmla="*/ 579184 h 2660650"/>
                  <a:gd name="connsiteX41" fmla="*/ 912273 w 2387600"/>
                  <a:gd name="connsiteY41" fmla="*/ 601218 h 2660650"/>
                  <a:gd name="connsiteX42" fmla="*/ 930910 w 2387600"/>
                  <a:gd name="connsiteY42" fmla="*/ 626047 h 2660650"/>
                  <a:gd name="connsiteX43" fmla="*/ 945420 w 2387600"/>
                  <a:gd name="connsiteY43" fmla="*/ 647542 h 2660650"/>
                  <a:gd name="connsiteX44" fmla="*/ 950087 w 2387600"/>
                  <a:gd name="connsiteY44" fmla="*/ 653161 h 2660650"/>
                  <a:gd name="connsiteX45" fmla="*/ 950881 w 2387600"/>
                  <a:gd name="connsiteY45" fmla="*/ 654177 h 2660650"/>
                  <a:gd name="connsiteX46" fmla="*/ 961993 w 2387600"/>
                  <a:gd name="connsiteY46" fmla="*/ 664147 h 2660650"/>
                  <a:gd name="connsiteX47" fmla="*/ 982155 w 2387600"/>
                  <a:gd name="connsiteY47" fmla="*/ 664496 h 2660650"/>
                  <a:gd name="connsiteX48" fmla="*/ 1001744 w 2387600"/>
                  <a:gd name="connsiteY48" fmla="*/ 664147 h 2660650"/>
                  <a:gd name="connsiteX49" fmla="*/ 1014857 w 2387600"/>
                  <a:gd name="connsiteY49" fmla="*/ 674688 h 2660650"/>
                  <a:gd name="connsiteX50" fmla="*/ 1024858 w 2387600"/>
                  <a:gd name="connsiteY50" fmla="*/ 683959 h 2660650"/>
                  <a:gd name="connsiteX51" fmla="*/ 1043432 w 2387600"/>
                  <a:gd name="connsiteY51" fmla="*/ 689832 h 2660650"/>
                  <a:gd name="connsiteX52" fmla="*/ 1064673 w 2387600"/>
                  <a:gd name="connsiteY52" fmla="*/ 700500 h 2660650"/>
                  <a:gd name="connsiteX53" fmla="*/ 1065816 w 2387600"/>
                  <a:gd name="connsiteY53" fmla="*/ 716852 h 2660650"/>
                  <a:gd name="connsiteX54" fmla="*/ 1067943 w 2387600"/>
                  <a:gd name="connsiteY54" fmla="*/ 733584 h 2660650"/>
                  <a:gd name="connsiteX55" fmla="*/ 1094010 w 2387600"/>
                  <a:gd name="connsiteY55" fmla="*/ 740601 h 2660650"/>
                  <a:gd name="connsiteX56" fmla="*/ 1104297 w 2387600"/>
                  <a:gd name="connsiteY56" fmla="*/ 740220 h 2660650"/>
                  <a:gd name="connsiteX57" fmla="*/ 1118140 w 2387600"/>
                  <a:gd name="connsiteY57" fmla="*/ 738378 h 2660650"/>
                  <a:gd name="connsiteX58" fmla="*/ 1134110 w 2387600"/>
                  <a:gd name="connsiteY58" fmla="*/ 736886 h 2660650"/>
                  <a:gd name="connsiteX59" fmla="*/ 1167257 w 2387600"/>
                  <a:gd name="connsiteY59" fmla="*/ 750157 h 2660650"/>
                  <a:gd name="connsiteX60" fmla="*/ 1180370 w 2387600"/>
                  <a:gd name="connsiteY60" fmla="*/ 771589 h 2660650"/>
                  <a:gd name="connsiteX61" fmla="*/ 1193641 w 2387600"/>
                  <a:gd name="connsiteY61" fmla="*/ 793179 h 2660650"/>
                  <a:gd name="connsiteX62" fmla="*/ 1235075 w 2387600"/>
                  <a:gd name="connsiteY62" fmla="*/ 806228 h 2660650"/>
                  <a:gd name="connsiteX63" fmla="*/ 1236663 w 2387600"/>
                  <a:gd name="connsiteY63" fmla="*/ 806386 h 2660650"/>
                  <a:gd name="connsiteX64" fmla="*/ 1279779 w 2387600"/>
                  <a:gd name="connsiteY64" fmla="*/ 803117 h 2660650"/>
                  <a:gd name="connsiteX65" fmla="*/ 1296226 w 2387600"/>
                  <a:gd name="connsiteY65" fmla="*/ 791496 h 2660650"/>
                  <a:gd name="connsiteX66" fmla="*/ 1316101 w 2387600"/>
                  <a:gd name="connsiteY66" fmla="*/ 779907 h 2660650"/>
                  <a:gd name="connsiteX67" fmla="*/ 1339247 w 2387600"/>
                  <a:gd name="connsiteY67" fmla="*/ 783241 h 2660650"/>
                  <a:gd name="connsiteX68" fmla="*/ 1361345 w 2387600"/>
                  <a:gd name="connsiteY68" fmla="*/ 802704 h 2660650"/>
                  <a:gd name="connsiteX69" fmla="*/ 1372426 w 2387600"/>
                  <a:gd name="connsiteY69" fmla="*/ 816324 h 2660650"/>
                  <a:gd name="connsiteX70" fmla="*/ 1381475 w 2387600"/>
                  <a:gd name="connsiteY70" fmla="*/ 826675 h 2660650"/>
                  <a:gd name="connsiteX71" fmla="*/ 1398810 w 2387600"/>
                  <a:gd name="connsiteY71" fmla="*/ 842772 h 2660650"/>
                  <a:gd name="connsiteX72" fmla="*/ 1438529 w 2387600"/>
                  <a:gd name="connsiteY72" fmla="*/ 852710 h 2660650"/>
                  <a:gd name="connsiteX73" fmla="*/ 1454182 w 2387600"/>
                  <a:gd name="connsiteY73" fmla="*/ 846074 h 2660650"/>
                  <a:gd name="connsiteX74" fmla="*/ 1468310 w 2387600"/>
                  <a:gd name="connsiteY74" fmla="*/ 839470 h 2660650"/>
                  <a:gd name="connsiteX75" fmla="*/ 1514634 w 2387600"/>
                  <a:gd name="connsiteY75" fmla="*/ 842772 h 2660650"/>
                  <a:gd name="connsiteX76" fmla="*/ 1540256 w 2387600"/>
                  <a:gd name="connsiteY76" fmla="*/ 854710 h 2660650"/>
                  <a:gd name="connsiteX77" fmla="*/ 1554353 w 2387600"/>
                  <a:gd name="connsiteY77" fmla="*/ 862616 h 2660650"/>
                  <a:gd name="connsiteX78" fmla="*/ 1565910 w 2387600"/>
                  <a:gd name="connsiteY78" fmla="*/ 869886 h 2660650"/>
                  <a:gd name="connsiteX79" fmla="*/ 1587468 w 2387600"/>
                  <a:gd name="connsiteY79" fmla="*/ 879189 h 2660650"/>
                  <a:gd name="connsiteX80" fmla="*/ 1630490 w 2387600"/>
                  <a:gd name="connsiteY80" fmla="*/ 859346 h 2660650"/>
                  <a:gd name="connsiteX81" fmla="*/ 1625632 w 2387600"/>
                  <a:gd name="connsiteY81" fmla="*/ 823436 h 2660650"/>
                  <a:gd name="connsiteX82" fmla="*/ 1623854 w 2387600"/>
                  <a:gd name="connsiteY82" fmla="*/ 819626 h 2660650"/>
                  <a:gd name="connsiteX83" fmla="*/ 1613726 w 2387600"/>
                  <a:gd name="connsiteY83" fmla="*/ 805942 h 2660650"/>
                  <a:gd name="connsiteX84" fmla="*/ 1603946 w 2387600"/>
                  <a:gd name="connsiteY84" fmla="*/ 793179 h 2660650"/>
                  <a:gd name="connsiteX85" fmla="*/ 1594580 w 2387600"/>
                  <a:gd name="connsiteY85" fmla="*/ 760032 h 2660650"/>
                  <a:gd name="connsiteX86" fmla="*/ 1594073 w 2387600"/>
                  <a:gd name="connsiteY86" fmla="*/ 756761 h 2660650"/>
                  <a:gd name="connsiteX87" fmla="*/ 1593247 w 2387600"/>
                  <a:gd name="connsiteY87" fmla="*/ 720979 h 2660650"/>
                  <a:gd name="connsiteX88" fmla="*/ 1594073 w 2387600"/>
                  <a:gd name="connsiteY88" fmla="*/ 700500 h 2660650"/>
                  <a:gd name="connsiteX89" fmla="*/ 1580897 w 2387600"/>
                  <a:gd name="connsiteY89" fmla="*/ 693865 h 2660650"/>
                  <a:gd name="connsiteX90" fmla="*/ 1627029 w 2387600"/>
                  <a:gd name="connsiteY90" fmla="*/ 680593 h 2660650"/>
                  <a:gd name="connsiteX91" fmla="*/ 1636744 w 2387600"/>
                  <a:gd name="connsiteY91" fmla="*/ 679482 h 2660650"/>
                  <a:gd name="connsiteX92" fmla="*/ 1651254 w 2387600"/>
                  <a:gd name="connsiteY92" fmla="*/ 678307 h 2660650"/>
                  <a:gd name="connsiteX93" fmla="*/ 1638491 w 2387600"/>
                  <a:gd name="connsiteY93" fmla="*/ 755428 h 2660650"/>
                  <a:gd name="connsiteX94" fmla="*/ 1682528 w 2387600"/>
                  <a:gd name="connsiteY94" fmla="*/ 805053 h 2660650"/>
                  <a:gd name="connsiteX95" fmla="*/ 1759807 w 2387600"/>
                  <a:gd name="connsiteY95" fmla="*/ 821627 h 2660650"/>
                  <a:gd name="connsiteX96" fmla="*/ 1864646 w 2387600"/>
                  <a:gd name="connsiteY96" fmla="*/ 816134 h 2660650"/>
                  <a:gd name="connsiteX97" fmla="*/ 1848041 w 2387600"/>
                  <a:gd name="connsiteY97" fmla="*/ 749903 h 2660650"/>
                  <a:gd name="connsiteX98" fmla="*/ 1835880 w 2387600"/>
                  <a:gd name="connsiteY98" fmla="*/ 688943 h 2660650"/>
                  <a:gd name="connsiteX99" fmla="*/ 1852232 w 2387600"/>
                  <a:gd name="connsiteY99" fmla="*/ 683959 h 2660650"/>
                  <a:gd name="connsiteX100" fmla="*/ 1863217 w 2387600"/>
                  <a:gd name="connsiteY100" fmla="*/ 668560 h 2660650"/>
                  <a:gd name="connsiteX101" fmla="*/ 1872044 w 2387600"/>
                  <a:gd name="connsiteY101" fmla="*/ 654177 h 2660650"/>
                  <a:gd name="connsiteX102" fmla="*/ 1921637 w 2387600"/>
                  <a:gd name="connsiteY102" fmla="*/ 634302 h 2660650"/>
                  <a:gd name="connsiteX103" fmla="*/ 1947355 w 2387600"/>
                  <a:gd name="connsiteY103" fmla="*/ 636334 h 2660650"/>
                  <a:gd name="connsiteX104" fmla="*/ 1954753 w 2387600"/>
                  <a:gd name="connsiteY104" fmla="*/ 637635 h 2660650"/>
                  <a:gd name="connsiteX105" fmla="*/ 1968278 w 2387600"/>
                  <a:gd name="connsiteY105" fmla="*/ 640810 h 2660650"/>
                  <a:gd name="connsiteX106" fmla="*/ 1984534 w 2387600"/>
                  <a:gd name="connsiteY106" fmla="*/ 644239 h 2660650"/>
                  <a:gd name="connsiteX107" fmla="*/ 2003457 w 2387600"/>
                  <a:gd name="connsiteY107" fmla="*/ 644525 h 2660650"/>
                  <a:gd name="connsiteX108" fmla="*/ 2014284 w 2387600"/>
                  <a:gd name="connsiteY108" fmla="*/ 644239 h 2660650"/>
                  <a:gd name="connsiteX109" fmla="*/ 2037144 w 2387600"/>
                  <a:gd name="connsiteY109" fmla="*/ 645097 h 2660650"/>
                  <a:gd name="connsiteX110" fmla="*/ 2077117 w 2387600"/>
                  <a:gd name="connsiteY110" fmla="*/ 644239 h 2660650"/>
                  <a:gd name="connsiteX111" fmla="*/ 2126742 w 2387600"/>
                  <a:gd name="connsiteY111" fmla="*/ 631000 h 2660650"/>
                  <a:gd name="connsiteX112" fmla="*/ 2141601 w 2387600"/>
                  <a:gd name="connsiteY112" fmla="*/ 621252 h 2660650"/>
                  <a:gd name="connsiteX113" fmla="*/ 2163128 w 2387600"/>
                  <a:gd name="connsiteY113" fmla="*/ 611156 h 2660650"/>
                  <a:gd name="connsiteX114" fmla="*/ 2181034 w 2387600"/>
                  <a:gd name="connsiteY114" fmla="*/ 617601 h 2660650"/>
                  <a:gd name="connsiteX115" fmla="*/ 2196243 w 2387600"/>
                  <a:gd name="connsiteY115" fmla="*/ 624364 h 2660650"/>
                  <a:gd name="connsiteX116" fmla="*/ 2236280 w 2387600"/>
                  <a:gd name="connsiteY116" fmla="*/ 613759 h 2660650"/>
                  <a:gd name="connsiteX117" fmla="*/ 2269046 w 2387600"/>
                  <a:gd name="connsiteY117" fmla="*/ 601218 h 2660650"/>
                  <a:gd name="connsiteX118" fmla="*/ 2278888 w 2387600"/>
                  <a:gd name="connsiteY118" fmla="*/ 599917 h 2660650"/>
                  <a:gd name="connsiteX119" fmla="*/ 2308765 w 2387600"/>
                  <a:gd name="connsiteY119" fmla="*/ 601218 h 2660650"/>
                  <a:gd name="connsiteX120" fmla="*/ 2335372 w 2387600"/>
                  <a:gd name="connsiteY120" fmla="*/ 626554 h 2660650"/>
                  <a:gd name="connsiteX121" fmla="*/ 2345183 w 2387600"/>
                  <a:gd name="connsiteY121" fmla="*/ 640937 h 2660650"/>
                  <a:gd name="connsiteX122" fmla="*/ 2350643 w 2387600"/>
                  <a:gd name="connsiteY122" fmla="*/ 647827 h 2660650"/>
                  <a:gd name="connsiteX123" fmla="*/ 2355659 w 2387600"/>
                  <a:gd name="connsiteY123" fmla="*/ 654177 h 2660650"/>
                  <a:gd name="connsiteX124" fmla="*/ 2368391 w 2387600"/>
                  <a:gd name="connsiteY124" fmla="*/ 674021 h 2660650"/>
                  <a:gd name="connsiteX125" fmla="*/ 2372932 w 2387600"/>
                  <a:gd name="connsiteY125" fmla="*/ 682530 h 2660650"/>
                  <a:gd name="connsiteX126" fmla="*/ 2384870 w 2387600"/>
                  <a:gd name="connsiteY126" fmla="*/ 730314 h 2660650"/>
                  <a:gd name="connsiteX127" fmla="*/ 2353882 w 2387600"/>
                  <a:gd name="connsiteY127" fmla="*/ 767239 h 2660650"/>
                  <a:gd name="connsiteX128" fmla="*/ 2332006 w 2387600"/>
                  <a:gd name="connsiteY128" fmla="*/ 783241 h 2660650"/>
                  <a:gd name="connsiteX129" fmla="*/ 2323053 w 2387600"/>
                  <a:gd name="connsiteY129" fmla="*/ 791877 h 2660650"/>
                  <a:gd name="connsiteX130" fmla="*/ 2302288 w 2387600"/>
                  <a:gd name="connsiteY130" fmla="*/ 809689 h 2660650"/>
                  <a:gd name="connsiteX131" fmla="*/ 2277523 w 2387600"/>
                  <a:gd name="connsiteY131" fmla="*/ 818420 h 2660650"/>
                  <a:gd name="connsiteX132" fmla="*/ 2249297 w 2387600"/>
                  <a:gd name="connsiteY132" fmla="*/ 832898 h 2660650"/>
                  <a:gd name="connsiteX133" fmla="*/ 2240376 w 2387600"/>
                  <a:gd name="connsiteY133" fmla="*/ 862521 h 2660650"/>
                  <a:gd name="connsiteX134" fmla="*/ 2239296 w 2387600"/>
                  <a:gd name="connsiteY134" fmla="*/ 872554 h 2660650"/>
                  <a:gd name="connsiteX135" fmla="*/ 2239550 w 2387600"/>
                  <a:gd name="connsiteY135" fmla="*/ 896303 h 2660650"/>
                  <a:gd name="connsiteX136" fmla="*/ 2239296 w 2387600"/>
                  <a:gd name="connsiteY136" fmla="*/ 922210 h 2660650"/>
                  <a:gd name="connsiteX137" fmla="*/ 2238598 w 2387600"/>
                  <a:gd name="connsiteY137" fmla="*/ 926370 h 2660650"/>
                  <a:gd name="connsiteX138" fmla="*/ 2229421 w 2387600"/>
                  <a:gd name="connsiteY138" fmla="*/ 955294 h 2660650"/>
                  <a:gd name="connsiteX139" fmla="*/ 2221453 w 2387600"/>
                  <a:gd name="connsiteY139" fmla="*/ 963835 h 2660650"/>
                  <a:gd name="connsiteX140" fmla="*/ 2212912 w 2387600"/>
                  <a:gd name="connsiteY140" fmla="*/ 975201 h 2660650"/>
                  <a:gd name="connsiteX141" fmla="*/ 2215229 w 2387600"/>
                  <a:gd name="connsiteY141" fmla="*/ 988409 h 2660650"/>
                  <a:gd name="connsiteX142" fmla="*/ 2218595 w 2387600"/>
                  <a:gd name="connsiteY142" fmla="*/ 993204 h 2660650"/>
                  <a:gd name="connsiteX143" fmla="*/ 2226152 w 2387600"/>
                  <a:gd name="connsiteY143" fmla="*/ 1008221 h 2660650"/>
                  <a:gd name="connsiteX144" fmla="*/ 2223103 w 2387600"/>
                  <a:gd name="connsiteY144" fmla="*/ 1036034 h 2660650"/>
                  <a:gd name="connsiteX145" fmla="*/ 2219548 w 2387600"/>
                  <a:gd name="connsiteY145" fmla="*/ 1051242 h 2660650"/>
                  <a:gd name="connsiteX146" fmla="*/ 2217262 w 2387600"/>
                  <a:gd name="connsiteY146" fmla="*/ 1065879 h 2660650"/>
                  <a:gd name="connsiteX147" fmla="*/ 2212912 w 2387600"/>
                  <a:gd name="connsiteY147" fmla="*/ 1090962 h 2660650"/>
                  <a:gd name="connsiteX148" fmla="*/ 2212308 w 2387600"/>
                  <a:gd name="connsiteY148" fmla="*/ 1107123 h 2660650"/>
                  <a:gd name="connsiteX149" fmla="*/ 2202942 w 2387600"/>
                  <a:gd name="connsiteY149" fmla="*/ 1130713 h 2660650"/>
                  <a:gd name="connsiteX150" fmla="*/ 2187893 w 2387600"/>
                  <a:gd name="connsiteY150" fmla="*/ 1117568 h 2660650"/>
                  <a:gd name="connsiteX151" fmla="*/ 2173256 w 2387600"/>
                  <a:gd name="connsiteY151" fmla="*/ 1100868 h 2660650"/>
                  <a:gd name="connsiteX152" fmla="*/ 2146745 w 2387600"/>
                  <a:gd name="connsiteY152" fmla="*/ 1107504 h 2660650"/>
                  <a:gd name="connsiteX153" fmla="*/ 2142172 w 2387600"/>
                  <a:gd name="connsiteY153" fmla="*/ 1148175 h 2660650"/>
                  <a:gd name="connsiteX154" fmla="*/ 2146745 w 2387600"/>
                  <a:gd name="connsiteY154" fmla="*/ 1167098 h 2660650"/>
                  <a:gd name="connsiteX155" fmla="*/ 2150555 w 2387600"/>
                  <a:gd name="connsiteY155" fmla="*/ 1179163 h 2660650"/>
                  <a:gd name="connsiteX156" fmla="*/ 2153349 w 2387600"/>
                  <a:gd name="connsiteY156" fmla="*/ 1196880 h 2660650"/>
                  <a:gd name="connsiteX157" fmla="*/ 2139728 w 2387600"/>
                  <a:gd name="connsiteY157" fmla="*/ 1209675 h 2660650"/>
                  <a:gd name="connsiteX158" fmla="*/ 2126838 w 2387600"/>
                  <a:gd name="connsiteY158" fmla="*/ 1223328 h 2660650"/>
                  <a:gd name="connsiteX159" fmla="*/ 2132013 w 2387600"/>
                  <a:gd name="connsiteY159" fmla="*/ 1237964 h 2660650"/>
                  <a:gd name="connsiteX160" fmla="*/ 2136775 w 2387600"/>
                  <a:gd name="connsiteY160" fmla="*/ 1246537 h 2660650"/>
                  <a:gd name="connsiteX161" fmla="*/ 2141442 w 2387600"/>
                  <a:gd name="connsiteY161" fmla="*/ 1255459 h 2660650"/>
                  <a:gd name="connsiteX162" fmla="*/ 2146745 w 2387600"/>
                  <a:gd name="connsiteY162" fmla="*/ 1272985 h 2660650"/>
                  <a:gd name="connsiteX163" fmla="*/ 2136775 w 2387600"/>
                  <a:gd name="connsiteY163" fmla="*/ 1292829 h 2660650"/>
                  <a:gd name="connsiteX164" fmla="*/ 2114518 w 2387600"/>
                  <a:gd name="connsiteY164" fmla="*/ 1296956 h 2660650"/>
                  <a:gd name="connsiteX165" fmla="*/ 2100390 w 2387600"/>
                  <a:gd name="connsiteY165" fmla="*/ 1296162 h 2660650"/>
                  <a:gd name="connsiteX166" fmla="*/ 2097151 w 2387600"/>
                  <a:gd name="connsiteY166" fmla="*/ 1306036 h 2660650"/>
                  <a:gd name="connsiteX167" fmla="*/ 2083848 w 2387600"/>
                  <a:gd name="connsiteY167" fmla="*/ 1269683 h 2660650"/>
                  <a:gd name="connsiteX168" fmla="*/ 2084801 w 2387600"/>
                  <a:gd name="connsiteY168" fmla="*/ 1256538 h 2660650"/>
                  <a:gd name="connsiteX169" fmla="*/ 2083848 w 2387600"/>
                  <a:gd name="connsiteY169" fmla="*/ 1239901 h 2660650"/>
                  <a:gd name="connsiteX170" fmla="*/ 2067402 w 2387600"/>
                  <a:gd name="connsiteY170" fmla="*/ 1231233 h 2660650"/>
                  <a:gd name="connsiteX171" fmla="*/ 2050797 w 2387600"/>
                  <a:gd name="connsiteY171" fmla="*/ 1223328 h 2660650"/>
                  <a:gd name="connsiteX172" fmla="*/ 2049146 w 2387600"/>
                  <a:gd name="connsiteY172" fmla="*/ 1199737 h 2660650"/>
                  <a:gd name="connsiteX173" fmla="*/ 2050797 w 2387600"/>
                  <a:gd name="connsiteY173" fmla="*/ 1180306 h 2660650"/>
                  <a:gd name="connsiteX174" fmla="*/ 2049463 w 2387600"/>
                  <a:gd name="connsiteY174" fmla="*/ 1169194 h 2660650"/>
                  <a:gd name="connsiteX175" fmla="*/ 2037493 w 2387600"/>
                  <a:gd name="connsiteY175" fmla="*/ 1143953 h 2660650"/>
                  <a:gd name="connsiteX176" fmla="*/ 2014347 w 2387600"/>
                  <a:gd name="connsiteY176" fmla="*/ 1143953 h 2660650"/>
                  <a:gd name="connsiteX177" fmla="*/ 2007807 w 2387600"/>
                  <a:gd name="connsiteY177" fmla="*/ 1168972 h 2660650"/>
                  <a:gd name="connsiteX178" fmla="*/ 2001044 w 2387600"/>
                  <a:gd name="connsiteY178" fmla="*/ 1193546 h 2660650"/>
                  <a:gd name="connsiteX179" fmla="*/ 1981200 w 2387600"/>
                  <a:gd name="connsiteY179" fmla="*/ 1193546 h 2660650"/>
                  <a:gd name="connsiteX180" fmla="*/ 1965802 w 2387600"/>
                  <a:gd name="connsiteY180" fmla="*/ 1170940 h 2660650"/>
                  <a:gd name="connsiteX181" fmla="*/ 1961388 w 2387600"/>
                  <a:gd name="connsiteY181" fmla="*/ 1157160 h 2660650"/>
                  <a:gd name="connsiteX182" fmla="*/ 1957260 w 2387600"/>
                  <a:gd name="connsiteY182" fmla="*/ 1149192 h 2660650"/>
                  <a:gd name="connsiteX183" fmla="*/ 1951451 w 2387600"/>
                  <a:gd name="connsiteY183" fmla="*/ 1130713 h 2660650"/>
                  <a:gd name="connsiteX184" fmla="*/ 1958086 w 2387600"/>
                  <a:gd name="connsiteY184" fmla="*/ 1110806 h 2660650"/>
                  <a:gd name="connsiteX185" fmla="*/ 1981613 w 2387600"/>
                  <a:gd name="connsiteY185" fmla="*/ 1091025 h 2660650"/>
                  <a:gd name="connsiteX186" fmla="*/ 1987773 w 2387600"/>
                  <a:gd name="connsiteY186" fmla="*/ 1087660 h 2660650"/>
                  <a:gd name="connsiteX187" fmla="*/ 1998028 w 2387600"/>
                  <a:gd name="connsiteY187" fmla="*/ 1084135 h 2660650"/>
                  <a:gd name="connsiteX188" fmla="*/ 2011077 w 2387600"/>
                  <a:gd name="connsiteY188" fmla="*/ 1077722 h 2660650"/>
                  <a:gd name="connsiteX189" fmla="*/ 2012982 w 2387600"/>
                  <a:gd name="connsiteY189" fmla="*/ 1059593 h 2660650"/>
                  <a:gd name="connsiteX190" fmla="*/ 2014347 w 2387600"/>
                  <a:gd name="connsiteY190" fmla="*/ 1041368 h 2660650"/>
                  <a:gd name="connsiteX191" fmla="*/ 2024190 w 2387600"/>
                  <a:gd name="connsiteY191" fmla="*/ 1035177 h 2660650"/>
                  <a:gd name="connsiteX192" fmla="*/ 2034128 w 2387600"/>
                  <a:gd name="connsiteY192" fmla="*/ 1028129 h 2660650"/>
                  <a:gd name="connsiteX193" fmla="*/ 2034128 w 2387600"/>
                  <a:gd name="connsiteY193" fmla="*/ 1004919 h 2660650"/>
                  <a:gd name="connsiteX194" fmla="*/ 2005235 w 2387600"/>
                  <a:gd name="connsiteY194" fmla="*/ 1000728 h 2660650"/>
                  <a:gd name="connsiteX195" fmla="*/ 1984534 w 2387600"/>
                  <a:gd name="connsiteY195" fmla="*/ 1004919 h 2660650"/>
                  <a:gd name="connsiteX196" fmla="*/ 1959325 w 2387600"/>
                  <a:gd name="connsiteY196" fmla="*/ 1005332 h 2660650"/>
                  <a:gd name="connsiteX197" fmla="*/ 1915034 w 2387600"/>
                  <a:gd name="connsiteY197" fmla="*/ 1004919 h 2660650"/>
                  <a:gd name="connsiteX198" fmla="*/ 1882172 w 2387600"/>
                  <a:gd name="connsiteY198" fmla="*/ 1001459 h 2660650"/>
                  <a:gd name="connsiteX199" fmla="*/ 1855565 w 2387600"/>
                  <a:gd name="connsiteY199" fmla="*/ 998347 h 2660650"/>
                  <a:gd name="connsiteX200" fmla="*/ 1836833 w 2387600"/>
                  <a:gd name="connsiteY200" fmla="*/ 999998 h 2660650"/>
                  <a:gd name="connsiteX201" fmla="*/ 1809211 w 2387600"/>
                  <a:gd name="connsiteY201" fmla="*/ 995045 h 2660650"/>
                  <a:gd name="connsiteX202" fmla="*/ 1804924 w 2387600"/>
                  <a:gd name="connsiteY202" fmla="*/ 988409 h 2660650"/>
                  <a:gd name="connsiteX203" fmla="*/ 1802924 w 2387600"/>
                  <a:gd name="connsiteY203" fmla="*/ 972503 h 2660650"/>
                  <a:gd name="connsiteX204" fmla="*/ 1802511 w 2387600"/>
                  <a:gd name="connsiteY204" fmla="*/ 961930 h 2660650"/>
                  <a:gd name="connsiteX205" fmla="*/ 1804734 w 2387600"/>
                  <a:gd name="connsiteY205" fmla="*/ 944816 h 2660650"/>
                  <a:gd name="connsiteX206" fmla="*/ 1802511 w 2387600"/>
                  <a:gd name="connsiteY206" fmla="*/ 922210 h 2660650"/>
                  <a:gd name="connsiteX207" fmla="*/ 1779429 w 2387600"/>
                  <a:gd name="connsiteY207" fmla="*/ 912336 h 2660650"/>
                  <a:gd name="connsiteX208" fmla="*/ 1771238 w 2387600"/>
                  <a:gd name="connsiteY208" fmla="*/ 917417 h 2660650"/>
                  <a:gd name="connsiteX209" fmla="*/ 1762855 w 2387600"/>
                  <a:gd name="connsiteY209" fmla="*/ 922210 h 2660650"/>
                  <a:gd name="connsiteX210" fmla="*/ 1750505 w 2387600"/>
                  <a:gd name="connsiteY210" fmla="*/ 910749 h 2660650"/>
                  <a:gd name="connsiteX211" fmla="*/ 1743012 w 2387600"/>
                  <a:gd name="connsiteY211" fmla="*/ 899065 h 2660650"/>
                  <a:gd name="connsiteX212" fmla="*/ 1706531 w 2387600"/>
                  <a:gd name="connsiteY212" fmla="*/ 879189 h 2660650"/>
                  <a:gd name="connsiteX213" fmla="*/ 1700816 w 2387600"/>
                  <a:gd name="connsiteY213" fmla="*/ 877348 h 2660650"/>
                  <a:gd name="connsiteX214" fmla="*/ 1683480 w 2387600"/>
                  <a:gd name="connsiteY214" fmla="*/ 875887 h 2660650"/>
                  <a:gd name="connsiteX215" fmla="*/ 1666843 w 2387600"/>
                  <a:gd name="connsiteY215" fmla="*/ 905701 h 2660650"/>
                  <a:gd name="connsiteX216" fmla="*/ 1679416 w 2387600"/>
                  <a:gd name="connsiteY216" fmla="*/ 931354 h 2660650"/>
                  <a:gd name="connsiteX217" fmla="*/ 1680084 w 2387600"/>
                  <a:gd name="connsiteY217" fmla="*/ 932116 h 2660650"/>
                  <a:gd name="connsiteX218" fmla="*/ 1694593 w 2387600"/>
                  <a:gd name="connsiteY218" fmla="*/ 943261 h 2660650"/>
                  <a:gd name="connsiteX219" fmla="*/ 1703324 w 2387600"/>
                  <a:gd name="connsiteY219" fmla="*/ 948690 h 2660650"/>
                  <a:gd name="connsiteX220" fmla="*/ 1713833 w 2387600"/>
                  <a:gd name="connsiteY220" fmla="*/ 956183 h 2660650"/>
                  <a:gd name="connsiteX221" fmla="*/ 1726533 w 2387600"/>
                  <a:gd name="connsiteY221" fmla="*/ 965200 h 2660650"/>
                  <a:gd name="connsiteX222" fmla="*/ 1737106 w 2387600"/>
                  <a:gd name="connsiteY222" fmla="*/ 970090 h 2660650"/>
                  <a:gd name="connsiteX223" fmla="*/ 1749648 w 2387600"/>
                  <a:gd name="connsiteY223" fmla="*/ 981773 h 2660650"/>
                  <a:gd name="connsiteX224" fmla="*/ 1747615 w 2387600"/>
                  <a:gd name="connsiteY224" fmla="*/ 988409 h 2660650"/>
                  <a:gd name="connsiteX225" fmla="*/ 1740345 w 2387600"/>
                  <a:gd name="connsiteY225" fmla="*/ 995267 h 2660650"/>
                  <a:gd name="connsiteX226" fmla="*/ 1736408 w 2387600"/>
                  <a:gd name="connsiteY226" fmla="*/ 998347 h 2660650"/>
                  <a:gd name="connsiteX227" fmla="*/ 1718152 w 2387600"/>
                  <a:gd name="connsiteY227" fmla="*/ 1005078 h 2660650"/>
                  <a:gd name="connsiteX228" fmla="*/ 1700085 w 2387600"/>
                  <a:gd name="connsiteY228" fmla="*/ 1011555 h 2660650"/>
                  <a:gd name="connsiteX229" fmla="*/ 1700054 w 2387600"/>
                  <a:gd name="connsiteY229" fmla="*/ 1011587 h 2660650"/>
                  <a:gd name="connsiteX230" fmla="*/ 1680115 w 2387600"/>
                  <a:gd name="connsiteY230" fmla="*/ 1041368 h 2660650"/>
                  <a:gd name="connsiteX231" fmla="*/ 1693355 w 2387600"/>
                  <a:gd name="connsiteY231" fmla="*/ 1067689 h 2660650"/>
                  <a:gd name="connsiteX232" fmla="*/ 1693450 w 2387600"/>
                  <a:gd name="connsiteY232" fmla="*/ 1067784 h 2660650"/>
                  <a:gd name="connsiteX233" fmla="*/ 1708880 w 2387600"/>
                  <a:gd name="connsiteY233" fmla="*/ 1078262 h 2660650"/>
                  <a:gd name="connsiteX234" fmla="*/ 1719929 w 2387600"/>
                  <a:gd name="connsiteY234" fmla="*/ 1084326 h 2660650"/>
                  <a:gd name="connsiteX235" fmla="*/ 1732471 w 2387600"/>
                  <a:gd name="connsiteY235" fmla="*/ 1090676 h 2660650"/>
                  <a:gd name="connsiteX236" fmla="*/ 1749648 w 2387600"/>
                  <a:gd name="connsiteY236" fmla="*/ 1107504 h 2660650"/>
                  <a:gd name="connsiteX237" fmla="*/ 1739773 w 2387600"/>
                  <a:gd name="connsiteY237" fmla="*/ 1120839 h 2660650"/>
                  <a:gd name="connsiteX238" fmla="*/ 1729772 w 2387600"/>
                  <a:gd name="connsiteY238" fmla="*/ 1133951 h 2660650"/>
                  <a:gd name="connsiteX239" fmla="*/ 1736566 w 2387600"/>
                  <a:gd name="connsiteY239" fmla="*/ 1149541 h 2660650"/>
                  <a:gd name="connsiteX240" fmla="*/ 1739709 w 2387600"/>
                  <a:gd name="connsiteY240" fmla="*/ 1153859 h 2660650"/>
                  <a:gd name="connsiteX241" fmla="*/ 1755108 w 2387600"/>
                  <a:gd name="connsiteY241" fmla="*/ 1167924 h 2660650"/>
                  <a:gd name="connsiteX242" fmla="*/ 1769555 w 2387600"/>
                  <a:gd name="connsiteY242" fmla="*/ 1180306 h 2660650"/>
                  <a:gd name="connsiteX243" fmla="*/ 1792637 w 2387600"/>
                  <a:gd name="connsiteY243" fmla="*/ 1229963 h 2660650"/>
                  <a:gd name="connsiteX244" fmla="*/ 1793336 w 2387600"/>
                  <a:gd name="connsiteY244" fmla="*/ 1255204 h 2660650"/>
                  <a:gd name="connsiteX245" fmla="*/ 1792637 w 2387600"/>
                  <a:gd name="connsiteY245" fmla="*/ 1269683 h 2660650"/>
                  <a:gd name="connsiteX246" fmla="*/ 1792637 w 2387600"/>
                  <a:gd name="connsiteY246" fmla="*/ 1316038 h 2660650"/>
                  <a:gd name="connsiteX247" fmla="*/ 1783397 w 2387600"/>
                  <a:gd name="connsiteY247" fmla="*/ 1322610 h 2660650"/>
                  <a:gd name="connsiteX248" fmla="*/ 1769587 w 2387600"/>
                  <a:gd name="connsiteY248" fmla="*/ 1332548 h 2660650"/>
                  <a:gd name="connsiteX249" fmla="*/ 1759680 w 2387600"/>
                  <a:gd name="connsiteY249" fmla="*/ 1327309 h 2660650"/>
                  <a:gd name="connsiteX250" fmla="*/ 1750409 w 2387600"/>
                  <a:gd name="connsiteY250" fmla="*/ 1322610 h 2660650"/>
                  <a:gd name="connsiteX251" fmla="*/ 1746282 w 2387600"/>
                  <a:gd name="connsiteY251" fmla="*/ 1322610 h 2660650"/>
                  <a:gd name="connsiteX252" fmla="*/ 1737170 w 2387600"/>
                  <a:gd name="connsiteY252" fmla="*/ 1326706 h 2660650"/>
                  <a:gd name="connsiteX253" fmla="*/ 1733106 w 2387600"/>
                  <a:gd name="connsiteY253" fmla="*/ 1329246 h 2660650"/>
                  <a:gd name="connsiteX254" fmla="*/ 1725549 w 2387600"/>
                  <a:gd name="connsiteY254" fmla="*/ 1336294 h 2660650"/>
                  <a:gd name="connsiteX255" fmla="*/ 1713167 w 2387600"/>
                  <a:gd name="connsiteY255" fmla="*/ 1342485 h 2660650"/>
                  <a:gd name="connsiteX256" fmla="*/ 1708023 w 2387600"/>
                  <a:gd name="connsiteY256" fmla="*/ 1334357 h 2660650"/>
                  <a:gd name="connsiteX257" fmla="*/ 1703388 w 2387600"/>
                  <a:gd name="connsiteY257" fmla="*/ 1325944 h 2660650"/>
                  <a:gd name="connsiteX258" fmla="*/ 1685608 w 2387600"/>
                  <a:gd name="connsiteY258" fmla="*/ 1332865 h 2660650"/>
                  <a:gd name="connsiteX259" fmla="*/ 1673606 w 2387600"/>
                  <a:gd name="connsiteY259" fmla="*/ 1342485 h 2660650"/>
                  <a:gd name="connsiteX260" fmla="*/ 1660493 w 2387600"/>
                  <a:gd name="connsiteY260" fmla="*/ 1346264 h 2660650"/>
                  <a:gd name="connsiteX261" fmla="*/ 1643793 w 2387600"/>
                  <a:gd name="connsiteY261" fmla="*/ 1352392 h 2660650"/>
                  <a:gd name="connsiteX262" fmla="*/ 1627188 w 2387600"/>
                  <a:gd name="connsiteY262" fmla="*/ 1368933 h 2660650"/>
                  <a:gd name="connsiteX263" fmla="*/ 1620552 w 2387600"/>
                  <a:gd name="connsiteY263" fmla="*/ 1402556 h 2660650"/>
                  <a:gd name="connsiteX264" fmla="*/ 1620615 w 2387600"/>
                  <a:gd name="connsiteY264" fmla="*/ 1418558 h 2660650"/>
                  <a:gd name="connsiteX265" fmla="*/ 1621568 w 2387600"/>
                  <a:gd name="connsiteY265" fmla="*/ 1436370 h 2660650"/>
                  <a:gd name="connsiteX266" fmla="*/ 1620615 w 2387600"/>
                  <a:gd name="connsiteY266" fmla="*/ 1461611 h 2660650"/>
                  <a:gd name="connsiteX267" fmla="*/ 1600803 w 2387600"/>
                  <a:gd name="connsiteY267" fmla="*/ 1494695 h 2660650"/>
                  <a:gd name="connsiteX268" fmla="*/ 1573054 w 2387600"/>
                  <a:gd name="connsiteY268" fmla="*/ 1509522 h 2660650"/>
                  <a:gd name="connsiteX269" fmla="*/ 1547844 w 2387600"/>
                  <a:gd name="connsiteY269" fmla="*/ 1521142 h 2660650"/>
                  <a:gd name="connsiteX270" fmla="*/ 1534192 w 2387600"/>
                  <a:gd name="connsiteY270" fmla="*/ 1534732 h 2660650"/>
                  <a:gd name="connsiteX271" fmla="*/ 1521460 w 2387600"/>
                  <a:gd name="connsiteY271" fmla="*/ 1547654 h 2660650"/>
                  <a:gd name="connsiteX272" fmla="*/ 1507331 w 2387600"/>
                  <a:gd name="connsiteY272" fmla="*/ 1556829 h 2660650"/>
                  <a:gd name="connsiteX273" fmla="*/ 1491679 w 2387600"/>
                  <a:gd name="connsiteY273" fmla="*/ 1567498 h 2660650"/>
                  <a:gd name="connsiteX274" fmla="*/ 1481678 w 2387600"/>
                  <a:gd name="connsiteY274" fmla="*/ 1579086 h 2660650"/>
                  <a:gd name="connsiteX275" fmla="*/ 1471803 w 2387600"/>
                  <a:gd name="connsiteY275" fmla="*/ 1590612 h 2660650"/>
                  <a:gd name="connsiteX276" fmla="*/ 1460881 w 2387600"/>
                  <a:gd name="connsiteY276" fmla="*/ 1598136 h 2660650"/>
                  <a:gd name="connsiteX277" fmla="*/ 1448657 w 2387600"/>
                  <a:gd name="connsiteY277" fmla="*/ 1607217 h 2660650"/>
                  <a:gd name="connsiteX278" fmla="*/ 1439037 w 2387600"/>
                  <a:gd name="connsiteY278" fmla="*/ 1623441 h 2660650"/>
                  <a:gd name="connsiteX279" fmla="*/ 1432052 w 2387600"/>
                  <a:gd name="connsiteY279" fmla="*/ 1636966 h 2660650"/>
                  <a:gd name="connsiteX280" fmla="*/ 1425036 w 2387600"/>
                  <a:gd name="connsiteY280" fmla="*/ 1645888 h 2660650"/>
                  <a:gd name="connsiteX281" fmla="*/ 1418876 w 2387600"/>
                  <a:gd name="connsiteY281" fmla="*/ 1653508 h 2660650"/>
                  <a:gd name="connsiteX282" fmla="*/ 1415765 w 2387600"/>
                  <a:gd name="connsiteY282" fmla="*/ 1657667 h 2660650"/>
                  <a:gd name="connsiteX283" fmla="*/ 1405541 w 2387600"/>
                  <a:gd name="connsiteY283" fmla="*/ 1673384 h 2660650"/>
                  <a:gd name="connsiteX284" fmla="*/ 1403159 w 2387600"/>
                  <a:gd name="connsiteY284" fmla="*/ 1680559 h 2660650"/>
                  <a:gd name="connsiteX285" fmla="*/ 1398969 w 2387600"/>
                  <a:gd name="connsiteY285" fmla="*/ 1689957 h 2660650"/>
                  <a:gd name="connsiteX286" fmla="*/ 1382046 w 2387600"/>
                  <a:gd name="connsiteY286" fmla="*/ 1694307 h 2660650"/>
                  <a:gd name="connsiteX287" fmla="*/ 1365948 w 2387600"/>
                  <a:gd name="connsiteY287" fmla="*/ 1696529 h 2660650"/>
                  <a:gd name="connsiteX288" fmla="*/ 1349312 w 2387600"/>
                  <a:gd name="connsiteY288" fmla="*/ 1713040 h 2660650"/>
                  <a:gd name="connsiteX289" fmla="*/ 1350073 w 2387600"/>
                  <a:gd name="connsiteY289" fmla="*/ 1726025 h 2660650"/>
                  <a:gd name="connsiteX290" fmla="*/ 1349312 w 2387600"/>
                  <a:gd name="connsiteY290" fmla="*/ 1739551 h 2660650"/>
                  <a:gd name="connsiteX291" fmla="*/ 1340263 w 2387600"/>
                  <a:gd name="connsiteY291" fmla="*/ 1743773 h 2660650"/>
                  <a:gd name="connsiteX292" fmla="*/ 1332802 w 2387600"/>
                  <a:gd name="connsiteY292" fmla="*/ 1746187 h 2660650"/>
                  <a:gd name="connsiteX293" fmla="*/ 1315847 w 2387600"/>
                  <a:gd name="connsiteY293" fmla="*/ 1761808 h 2660650"/>
                  <a:gd name="connsiteX294" fmla="*/ 1309497 w 2387600"/>
                  <a:gd name="connsiteY294" fmla="*/ 1769332 h 2660650"/>
                  <a:gd name="connsiteX295" fmla="*/ 1304131 w 2387600"/>
                  <a:gd name="connsiteY295" fmla="*/ 1775142 h 2660650"/>
                  <a:gd name="connsiteX296" fmla="*/ 1292987 w 2387600"/>
                  <a:gd name="connsiteY296" fmla="*/ 1789176 h 2660650"/>
                  <a:gd name="connsiteX297" fmla="*/ 1288097 w 2387600"/>
                  <a:gd name="connsiteY297" fmla="*/ 1809020 h 2660650"/>
                  <a:gd name="connsiteX298" fmla="*/ 1283113 w 2387600"/>
                  <a:gd name="connsiteY298" fmla="*/ 1828895 h 2660650"/>
                  <a:gd name="connsiteX299" fmla="*/ 1251014 w 2387600"/>
                  <a:gd name="connsiteY299" fmla="*/ 1858105 h 2660650"/>
                  <a:gd name="connsiteX300" fmla="*/ 1250061 w 2387600"/>
                  <a:gd name="connsiteY300" fmla="*/ 1858709 h 2660650"/>
                  <a:gd name="connsiteX301" fmla="*/ 1244950 w 2387600"/>
                  <a:gd name="connsiteY301" fmla="*/ 1862042 h 2660650"/>
                  <a:gd name="connsiteX302" fmla="*/ 1230122 w 2387600"/>
                  <a:gd name="connsiteY302" fmla="*/ 1868615 h 2660650"/>
                  <a:gd name="connsiteX303" fmla="*/ 1215676 w 2387600"/>
                  <a:gd name="connsiteY303" fmla="*/ 1862709 h 2660650"/>
                  <a:gd name="connsiteX304" fmla="*/ 1200436 w 2387600"/>
                  <a:gd name="connsiteY304" fmla="*/ 1858709 h 2660650"/>
                  <a:gd name="connsiteX305" fmla="*/ 1192435 w 2387600"/>
                  <a:gd name="connsiteY305" fmla="*/ 1873536 h 2660650"/>
                  <a:gd name="connsiteX306" fmla="*/ 1190498 w 2387600"/>
                  <a:gd name="connsiteY306" fmla="*/ 1881854 h 2660650"/>
                  <a:gd name="connsiteX307" fmla="*/ 1189069 w 2387600"/>
                  <a:gd name="connsiteY307" fmla="*/ 1894777 h 2660650"/>
                  <a:gd name="connsiteX308" fmla="*/ 1183863 w 2387600"/>
                  <a:gd name="connsiteY308" fmla="*/ 1911573 h 2660650"/>
                  <a:gd name="connsiteX309" fmla="*/ 1161574 w 2387600"/>
                  <a:gd name="connsiteY309" fmla="*/ 1913922 h 2660650"/>
                  <a:gd name="connsiteX310" fmla="*/ 1147446 w 2387600"/>
                  <a:gd name="connsiteY310" fmla="*/ 1911573 h 2660650"/>
                  <a:gd name="connsiteX311" fmla="*/ 1120998 w 2387600"/>
                  <a:gd name="connsiteY311" fmla="*/ 1928209 h 2660650"/>
                  <a:gd name="connsiteX312" fmla="*/ 1115759 w 2387600"/>
                  <a:gd name="connsiteY312" fmla="*/ 1937798 h 2660650"/>
                  <a:gd name="connsiteX313" fmla="*/ 1107790 w 2387600"/>
                  <a:gd name="connsiteY313" fmla="*/ 1954657 h 2660650"/>
                  <a:gd name="connsiteX314" fmla="*/ 1108298 w 2387600"/>
                  <a:gd name="connsiteY314" fmla="*/ 2014125 h 2660650"/>
                  <a:gd name="connsiteX315" fmla="*/ 1111059 w 2387600"/>
                  <a:gd name="connsiteY315" fmla="*/ 2027428 h 2660650"/>
                  <a:gd name="connsiteX316" fmla="*/ 1115854 w 2387600"/>
                  <a:gd name="connsiteY316" fmla="*/ 2044542 h 2660650"/>
                  <a:gd name="connsiteX317" fmla="*/ 1120934 w 2387600"/>
                  <a:gd name="connsiteY317" fmla="*/ 2063877 h 2660650"/>
                  <a:gd name="connsiteX318" fmla="*/ 1121378 w 2387600"/>
                  <a:gd name="connsiteY318" fmla="*/ 2108200 h 2660650"/>
                  <a:gd name="connsiteX319" fmla="*/ 1120934 w 2387600"/>
                  <a:gd name="connsiteY319" fmla="*/ 2113471 h 2660650"/>
                  <a:gd name="connsiteX320" fmla="*/ 1119060 w 2387600"/>
                  <a:gd name="connsiteY320" fmla="*/ 2124170 h 2660650"/>
                  <a:gd name="connsiteX321" fmla="*/ 1117759 w 2387600"/>
                  <a:gd name="connsiteY321" fmla="*/ 2139950 h 2660650"/>
                  <a:gd name="connsiteX322" fmla="*/ 1125951 w 2387600"/>
                  <a:gd name="connsiteY322" fmla="*/ 2155285 h 2660650"/>
                  <a:gd name="connsiteX323" fmla="*/ 1134269 w 2387600"/>
                  <a:gd name="connsiteY323" fmla="*/ 2169732 h 2660650"/>
                  <a:gd name="connsiteX324" fmla="*/ 1129316 w 2387600"/>
                  <a:gd name="connsiteY324" fmla="*/ 2202053 h 2660650"/>
                  <a:gd name="connsiteX325" fmla="*/ 1124395 w 2387600"/>
                  <a:gd name="connsiteY325" fmla="*/ 2216055 h 2660650"/>
                  <a:gd name="connsiteX326" fmla="*/ 1117854 w 2387600"/>
                  <a:gd name="connsiteY326" fmla="*/ 2233676 h 2660650"/>
                  <a:gd name="connsiteX327" fmla="*/ 1111059 w 2387600"/>
                  <a:gd name="connsiteY327" fmla="*/ 2252409 h 2660650"/>
                  <a:gd name="connsiteX328" fmla="*/ 1101154 w 2387600"/>
                  <a:gd name="connsiteY328" fmla="*/ 2308701 h 2660650"/>
                  <a:gd name="connsiteX329" fmla="*/ 1104392 w 2387600"/>
                  <a:gd name="connsiteY329" fmla="*/ 2364931 h 2660650"/>
                  <a:gd name="connsiteX330" fmla="*/ 1109282 w 2387600"/>
                  <a:gd name="connsiteY330" fmla="*/ 2382647 h 2660650"/>
                  <a:gd name="connsiteX331" fmla="*/ 1114362 w 2387600"/>
                  <a:gd name="connsiteY331" fmla="*/ 2404713 h 2660650"/>
                  <a:gd name="connsiteX332" fmla="*/ 1115123 w 2387600"/>
                  <a:gd name="connsiteY332" fmla="*/ 2412905 h 2660650"/>
                  <a:gd name="connsiteX333" fmla="*/ 1111059 w 2387600"/>
                  <a:gd name="connsiteY333" fmla="*/ 2437797 h 2660650"/>
                  <a:gd name="connsiteX334" fmla="*/ 1090041 w 2387600"/>
                  <a:gd name="connsiteY334" fmla="*/ 2449513 h 2660650"/>
                  <a:gd name="connsiteX335" fmla="*/ 1084580 w 2387600"/>
                  <a:gd name="connsiteY335" fmla="*/ 2451005 h 2660650"/>
                  <a:gd name="connsiteX336" fmla="*/ 1072261 w 2387600"/>
                  <a:gd name="connsiteY336" fmla="*/ 2450814 h 2660650"/>
                  <a:gd name="connsiteX337" fmla="*/ 1058132 w 2387600"/>
                  <a:gd name="connsiteY337" fmla="*/ 2454307 h 2660650"/>
                  <a:gd name="connsiteX338" fmla="*/ 1060895 w 2387600"/>
                  <a:gd name="connsiteY338" fmla="*/ 2466023 h 2660650"/>
                  <a:gd name="connsiteX339" fmla="*/ 1064768 w 2387600"/>
                  <a:gd name="connsiteY339" fmla="*/ 2477516 h 2660650"/>
                  <a:gd name="connsiteX340" fmla="*/ 1056481 w 2387600"/>
                  <a:gd name="connsiteY340" fmla="*/ 2486470 h 2660650"/>
                  <a:gd name="connsiteX341" fmla="*/ 1048259 w 2387600"/>
                  <a:gd name="connsiteY341" fmla="*/ 2494026 h 2660650"/>
                  <a:gd name="connsiteX342" fmla="*/ 1048512 w 2387600"/>
                  <a:gd name="connsiteY342" fmla="*/ 2512124 h 2660650"/>
                  <a:gd name="connsiteX343" fmla="*/ 1048259 w 2387600"/>
                  <a:gd name="connsiteY343" fmla="*/ 2530443 h 2660650"/>
                  <a:gd name="connsiteX344" fmla="*/ 1038003 w 2387600"/>
                  <a:gd name="connsiteY344" fmla="*/ 2539429 h 2660650"/>
                  <a:gd name="connsiteX345" fmla="*/ 1031716 w 2387600"/>
                  <a:gd name="connsiteY345" fmla="*/ 2543651 h 2660650"/>
                  <a:gd name="connsiteX346" fmla="*/ 1021080 w 2387600"/>
                  <a:gd name="connsiteY346" fmla="*/ 2551081 h 2660650"/>
                  <a:gd name="connsiteX347" fmla="*/ 1005237 w 2387600"/>
                  <a:gd name="connsiteY347" fmla="*/ 2563527 h 2660650"/>
                  <a:gd name="connsiteX348" fmla="*/ 988854 w 2387600"/>
                  <a:gd name="connsiteY348" fmla="*/ 2587562 h 2660650"/>
                  <a:gd name="connsiteX349" fmla="*/ 981996 w 2387600"/>
                  <a:gd name="connsiteY349" fmla="*/ 2599912 h 2660650"/>
                  <a:gd name="connsiteX350" fmla="*/ 972503 w 2387600"/>
                  <a:gd name="connsiteY350" fmla="*/ 2626551 h 2660650"/>
                  <a:gd name="connsiteX351" fmla="*/ 948913 w 2387600"/>
                  <a:gd name="connsiteY351" fmla="*/ 2659475 h 2660650"/>
                  <a:gd name="connsiteX352" fmla="*/ 927926 w 2387600"/>
                  <a:gd name="connsiteY352" fmla="*/ 2658110 h 2660650"/>
                  <a:gd name="connsiteX353" fmla="*/ 919226 w 2387600"/>
                  <a:gd name="connsiteY353" fmla="*/ 2656173 h 2660650"/>
                  <a:gd name="connsiteX354" fmla="*/ 904716 w 2387600"/>
                  <a:gd name="connsiteY354" fmla="*/ 2654522 h 2660650"/>
                  <a:gd name="connsiteX355" fmla="*/ 872872 w 2387600"/>
                  <a:gd name="connsiteY355" fmla="*/ 2642902 h 2660650"/>
                  <a:gd name="connsiteX356" fmla="*/ 865410 w 2387600"/>
                  <a:gd name="connsiteY356" fmla="*/ 2622487 h 2660650"/>
                  <a:gd name="connsiteX357" fmla="*/ 859631 w 2387600"/>
                  <a:gd name="connsiteY357" fmla="*/ 2603246 h 2660650"/>
                  <a:gd name="connsiteX358" fmla="*/ 847820 w 2387600"/>
                  <a:gd name="connsiteY358" fmla="*/ 2592959 h 2660650"/>
                  <a:gd name="connsiteX359" fmla="*/ 836390 w 2387600"/>
                  <a:gd name="connsiteY359" fmla="*/ 2583339 h 2660650"/>
                  <a:gd name="connsiteX360" fmla="*/ 823627 w 2387600"/>
                  <a:gd name="connsiteY360" fmla="*/ 2538794 h 2660650"/>
                  <a:gd name="connsiteX361" fmla="*/ 819817 w 2387600"/>
                  <a:gd name="connsiteY361" fmla="*/ 2507234 h 2660650"/>
                  <a:gd name="connsiteX362" fmla="*/ 800005 w 2387600"/>
                  <a:gd name="connsiteY362" fmla="*/ 2447703 h 2660650"/>
                  <a:gd name="connsiteX363" fmla="*/ 781368 w 2387600"/>
                  <a:gd name="connsiteY363" fmla="*/ 2402047 h 2660650"/>
                  <a:gd name="connsiteX364" fmla="*/ 776828 w 2387600"/>
                  <a:gd name="connsiteY364" fmla="*/ 2391442 h 2660650"/>
                  <a:gd name="connsiteX365" fmla="*/ 771779 w 2387600"/>
                  <a:gd name="connsiteY365" fmla="*/ 2379441 h 2660650"/>
                  <a:gd name="connsiteX366" fmla="*/ 753650 w 2387600"/>
                  <a:gd name="connsiteY366" fmla="*/ 2338483 h 2660650"/>
                  <a:gd name="connsiteX367" fmla="*/ 745776 w 2387600"/>
                  <a:gd name="connsiteY367" fmla="*/ 2318417 h 2660650"/>
                  <a:gd name="connsiteX368" fmla="*/ 723868 w 2387600"/>
                  <a:gd name="connsiteY368" fmla="*/ 2282222 h 2660650"/>
                  <a:gd name="connsiteX369" fmla="*/ 707930 w 2387600"/>
                  <a:gd name="connsiteY369" fmla="*/ 2274729 h 2660650"/>
                  <a:gd name="connsiteX370" fmla="*/ 690785 w 2387600"/>
                  <a:gd name="connsiteY370" fmla="*/ 2265680 h 2660650"/>
                  <a:gd name="connsiteX371" fmla="*/ 679545 w 2387600"/>
                  <a:gd name="connsiteY371" fmla="*/ 2231676 h 2660650"/>
                  <a:gd name="connsiteX372" fmla="*/ 677514 w 2387600"/>
                  <a:gd name="connsiteY372" fmla="*/ 2212753 h 2660650"/>
                  <a:gd name="connsiteX373" fmla="*/ 675164 w 2387600"/>
                  <a:gd name="connsiteY373" fmla="*/ 2196148 h 2660650"/>
                  <a:gd name="connsiteX374" fmla="*/ 670846 w 2387600"/>
                  <a:gd name="connsiteY374" fmla="*/ 2173034 h 2660650"/>
                  <a:gd name="connsiteX375" fmla="*/ 664401 w 2387600"/>
                  <a:gd name="connsiteY375" fmla="*/ 2158778 h 2660650"/>
                  <a:gd name="connsiteX376" fmla="*/ 657670 w 2387600"/>
                  <a:gd name="connsiteY376" fmla="*/ 2143252 h 2660650"/>
                  <a:gd name="connsiteX377" fmla="*/ 655193 w 2387600"/>
                  <a:gd name="connsiteY377" fmla="*/ 2122996 h 2660650"/>
                  <a:gd name="connsiteX378" fmla="*/ 654368 w 2387600"/>
                  <a:gd name="connsiteY378" fmla="*/ 2110169 h 2660650"/>
                  <a:gd name="connsiteX379" fmla="*/ 653479 w 2387600"/>
                  <a:gd name="connsiteY379" fmla="*/ 2088610 h 2660650"/>
                  <a:gd name="connsiteX380" fmla="*/ 644430 w 2387600"/>
                  <a:gd name="connsiteY380" fmla="*/ 2047304 h 2660650"/>
                  <a:gd name="connsiteX381" fmla="*/ 627094 w 2387600"/>
                  <a:gd name="connsiteY381" fmla="*/ 2030952 h 2660650"/>
                  <a:gd name="connsiteX382" fmla="*/ 611346 w 2387600"/>
                  <a:gd name="connsiteY382" fmla="*/ 2017522 h 2660650"/>
                  <a:gd name="connsiteX383" fmla="*/ 594328 w 2387600"/>
                  <a:gd name="connsiteY383" fmla="*/ 1989868 h 2660650"/>
                  <a:gd name="connsiteX384" fmla="*/ 588105 w 2387600"/>
                  <a:gd name="connsiteY384" fmla="*/ 1977803 h 2660650"/>
                  <a:gd name="connsiteX385" fmla="*/ 574263 w 2387600"/>
                  <a:gd name="connsiteY385" fmla="*/ 1950307 h 2660650"/>
                  <a:gd name="connsiteX386" fmla="*/ 565055 w 2387600"/>
                  <a:gd name="connsiteY386" fmla="*/ 1931479 h 2660650"/>
                  <a:gd name="connsiteX387" fmla="*/ 546195 w 2387600"/>
                  <a:gd name="connsiteY387" fmla="*/ 1895824 h 2660650"/>
                  <a:gd name="connsiteX388" fmla="*/ 535210 w 2387600"/>
                  <a:gd name="connsiteY388" fmla="*/ 1875250 h 2660650"/>
                  <a:gd name="connsiteX389" fmla="*/ 535210 w 2387600"/>
                  <a:gd name="connsiteY389" fmla="*/ 1881854 h 2660650"/>
                  <a:gd name="connsiteX390" fmla="*/ 520732 w 2387600"/>
                  <a:gd name="connsiteY390" fmla="*/ 1865916 h 2660650"/>
                  <a:gd name="connsiteX391" fmla="*/ 498856 w 2387600"/>
                  <a:gd name="connsiteY391" fmla="*/ 1835499 h 2660650"/>
                  <a:gd name="connsiteX392" fmla="*/ 493205 w 2387600"/>
                  <a:gd name="connsiteY392" fmla="*/ 1800987 h 2660650"/>
                  <a:gd name="connsiteX393" fmla="*/ 492220 w 2387600"/>
                  <a:gd name="connsiteY393" fmla="*/ 1782540 h 2660650"/>
                  <a:gd name="connsiteX394" fmla="*/ 491331 w 2387600"/>
                  <a:gd name="connsiteY394" fmla="*/ 1752886 h 2660650"/>
                  <a:gd name="connsiteX395" fmla="*/ 485584 w 2387600"/>
                  <a:gd name="connsiteY395" fmla="*/ 1706467 h 2660650"/>
                  <a:gd name="connsiteX396" fmla="*/ 477044 w 2387600"/>
                  <a:gd name="connsiteY396" fmla="*/ 1689195 h 2660650"/>
                  <a:gd name="connsiteX397" fmla="*/ 468947 w 2387600"/>
                  <a:gd name="connsiteY397" fmla="*/ 1673384 h 2660650"/>
                  <a:gd name="connsiteX398" fmla="*/ 461994 w 2387600"/>
                  <a:gd name="connsiteY398" fmla="*/ 1644396 h 2660650"/>
                  <a:gd name="connsiteX399" fmla="*/ 455803 w 2387600"/>
                  <a:gd name="connsiteY399" fmla="*/ 1617154 h 2660650"/>
                  <a:gd name="connsiteX400" fmla="*/ 445516 w 2387600"/>
                  <a:gd name="connsiteY400" fmla="*/ 1594580 h 2660650"/>
                  <a:gd name="connsiteX401" fmla="*/ 435928 w 2387600"/>
                  <a:gd name="connsiteY401" fmla="*/ 1574133 h 2660650"/>
                  <a:gd name="connsiteX402" fmla="*/ 433102 w 2387600"/>
                  <a:gd name="connsiteY402" fmla="*/ 1566735 h 2660650"/>
                  <a:gd name="connsiteX403" fmla="*/ 422593 w 2387600"/>
                  <a:gd name="connsiteY403" fmla="*/ 1531080 h 2660650"/>
                  <a:gd name="connsiteX404" fmla="*/ 421101 w 2387600"/>
                  <a:gd name="connsiteY404" fmla="*/ 1522032 h 2660650"/>
                  <a:gd name="connsiteX405" fmla="*/ 422593 w 2387600"/>
                  <a:gd name="connsiteY405" fmla="*/ 1481423 h 2660650"/>
                  <a:gd name="connsiteX406" fmla="*/ 432498 w 2387600"/>
                  <a:gd name="connsiteY406" fmla="*/ 1468533 h 2660650"/>
                  <a:gd name="connsiteX407" fmla="*/ 442532 w 2387600"/>
                  <a:gd name="connsiteY407" fmla="*/ 1454976 h 2660650"/>
                  <a:gd name="connsiteX408" fmla="*/ 439230 w 2387600"/>
                  <a:gd name="connsiteY408" fmla="*/ 1408621 h 2660650"/>
                  <a:gd name="connsiteX409" fmla="*/ 426021 w 2387600"/>
                  <a:gd name="connsiteY409" fmla="*/ 1392460 h 2660650"/>
                  <a:gd name="connsiteX410" fmla="*/ 412718 w 2387600"/>
                  <a:gd name="connsiteY410" fmla="*/ 1375569 h 2660650"/>
                  <a:gd name="connsiteX411" fmla="*/ 412274 w 2387600"/>
                  <a:gd name="connsiteY411" fmla="*/ 1351566 h 2660650"/>
                  <a:gd name="connsiteX412" fmla="*/ 412718 w 2387600"/>
                  <a:gd name="connsiteY412" fmla="*/ 1329246 h 2660650"/>
                  <a:gd name="connsiteX413" fmla="*/ 410718 w 2387600"/>
                  <a:gd name="connsiteY413" fmla="*/ 1322610 h 2660650"/>
                  <a:gd name="connsiteX414" fmla="*/ 402590 w 2387600"/>
                  <a:gd name="connsiteY414" fmla="*/ 1305179 h 2660650"/>
                  <a:gd name="connsiteX415" fmla="*/ 399511 w 2387600"/>
                  <a:gd name="connsiteY415" fmla="*/ 1299464 h 2660650"/>
                  <a:gd name="connsiteX416" fmla="*/ 395446 w 2387600"/>
                  <a:gd name="connsiteY416" fmla="*/ 1287844 h 2660650"/>
                  <a:gd name="connsiteX417" fmla="*/ 382937 w 2387600"/>
                  <a:gd name="connsiteY417" fmla="*/ 1272985 h 2660650"/>
                  <a:gd name="connsiteX418" fmla="*/ 374142 w 2387600"/>
                  <a:gd name="connsiteY418" fmla="*/ 1278636 h 2660650"/>
                  <a:gd name="connsiteX419" fmla="*/ 369665 w 2387600"/>
                  <a:gd name="connsiteY419" fmla="*/ 1282891 h 2660650"/>
                  <a:gd name="connsiteX420" fmla="*/ 359696 w 2387600"/>
                  <a:gd name="connsiteY420" fmla="*/ 1322610 h 2660650"/>
                  <a:gd name="connsiteX421" fmla="*/ 363982 w 2387600"/>
                  <a:gd name="connsiteY421" fmla="*/ 1330706 h 2660650"/>
                  <a:gd name="connsiteX422" fmla="*/ 369665 w 2387600"/>
                  <a:gd name="connsiteY422" fmla="*/ 1345756 h 2660650"/>
                  <a:gd name="connsiteX423" fmla="*/ 366078 w 2387600"/>
                  <a:gd name="connsiteY423" fmla="*/ 1363853 h 2660650"/>
                  <a:gd name="connsiteX424" fmla="*/ 363030 w 2387600"/>
                  <a:gd name="connsiteY424" fmla="*/ 1372267 h 2660650"/>
                  <a:gd name="connsiteX425" fmla="*/ 361442 w 2387600"/>
                  <a:gd name="connsiteY425" fmla="*/ 1378648 h 2660650"/>
                  <a:gd name="connsiteX426" fmla="*/ 356457 w 2387600"/>
                  <a:gd name="connsiteY426" fmla="*/ 1392079 h 2660650"/>
                  <a:gd name="connsiteX427" fmla="*/ 330709 w 2387600"/>
                  <a:gd name="connsiteY427" fmla="*/ 1408335 h 2660650"/>
                  <a:gd name="connsiteX428" fmla="*/ 320008 w 2387600"/>
                  <a:gd name="connsiteY428" fmla="*/ 1411986 h 2660650"/>
                  <a:gd name="connsiteX429" fmla="*/ 290894 w 2387600"/>
                  <a:gd name="connsiteY429" fmla="*/ 1419733 h 2660650"/>
                  <a:gd name="connsiteX430" fmla="*/ 280321 w 2387600"/>
                  <a:gd name="connsiteY430" fmla="*/ 1421860 h 2660650"/>
                  <a:gd name="connsiteX431" fmla="*/ 267684 w 2387600"/>
                  <a:gd name="connsiteY431" fmla="*/ 1426147 h 2660650"/>
                  <a:gd name="connsiteX432" fmla="*/ 243967 w 2387600"/>
                  <a:gd name="connsiteY432" fmla="*/ 1428496 h 2660650"/>
                  <a:gd name="connsiteX433" fmla="*/ 230854 w 2387600"/>
                  <a:gd name="connsiteY433" fmla="*/ 1415161 h 2660650"/>
                  <a:gd name="connsiteX434" fmla="*/ 224028 w 2387600"/>
                  <a:gd name="connsiteY434" fmla="*/ 1405350 h 2660650"/>
                  <a:gd name="connsiteX435" fmla="*/ 187643 w 2387600"/>
                  <a:gd name="connsiteY435" fmla="*/ 1368933 h 2660650"/>
                  <a:gd name="connsiteX436" fmla="*/ 169704 w 2387600"/>
                  <a:gd name="connsiteY436" fmla="*/ 1354360 h 2660650"/>
                  <a:gd name="connsiteX437" fmla="*/ 147892 w 2387600"/>
                  <a:gd name="connsiteY437" fmla="*/ 1335850 h 2660650"/>
                  <a:gd name="connsiteX438" fmla="*/ 137732 w 2387600"/>
                  <a:gd name="connsiteY438" fmla="*/ 1323689 h 2660650"/>
                  <a:gd name="connsiteX439" fmla="*/ 136906 w 2387600"/>
                  <a:gd name="connsiteY439" fmla="*/ 1322610 h 2660650"/>
                  <a:gd name="connsiteX440" fmla="*/ 128080 w 2387600"/>
                  <a:gd name="connsiteY440" fmla="*/ 1312672 h 2660650"/>
                  <a:gd name="connsiteX441" fmla="*/ 118999 w 2387600"/>
                  <a:gd name="connsiteY441" fmla="*/ 1305401 h 2660650"/>
                  <a:gd name="connsiteX442" fmla="*/ 108268 w 2387600"/>
                  <a:gd name="connsiteY442" fmla="*/ 1296162 h 2660650"/>
                  <a:gd name="connsiteX443" fmla="*/ 101568 w 2387600"/>
                  <a:gd name="connsiteY443" fmla="*/ 1289082 h 2660650"/>
                  <a:gd name="connsiteX444" fmla="*/ 91694 w 2387600"/>
                  <a:gd name="connsiteY444" fmla="*/ 1263047 h 2660650"/>
                  <a:gd name="connsiteX445" fmla="*/ 105823 w 2387600"/>
                  <a:gd name="connsiteY445" fmla="*/ 1257205 h 2660650"/>
                  <a:gd name="connsiteX446" fmla="*/ 111475 w 2387600"/>
                  <a:gd name="connsiteY446" fmla="*/ 1256411 h 2660650"/>
                  <a:gd name="connsiteX447" fmla="*/ 131699 w 2387600"/>
                  <a:gd name="connsiteY447" fmla="*/ 1257967 h 2660650"/>
                  <a:gd name="connsiteX448" fmla="*/ 151289 w 2387600"/>
                  <a:gd name="connsiteY448" fmla="*/ 1259745 h 2660650"/>
                  <a:gd name="connsiteX449" fmla="*/ 190977 w 2387600"/>
                  <a:gd name="connsiteY449" fmla="*/ 1243235 h 2660650"/>
                  <a:gd name="connsiteX450" fmla="*/ 195517 w 2387600"/>
                  <a:gd name="connsiteY450" fmla="*/ 1239361 h 2660650"/>
                  <a:gd name="connsiteX451" fmla="*/ 207550 w 2387600"/>
                  <a:gd name="connsiteY451" fmla="*/ 1219994 h 2660650"/>
                  <a:gd name="connsiteX452" fmla="*/ 184436 w 2387600"/>
                  <a:gd name="connsiteY452" fmla="*/ 1217454 h 2660650"/>
                  <a:gd name="connsiteX453" fmla="*/ 161290 w 2387600"/>
                  <a:gd name="connsiteY453" fmla="*/ 1223328 h 2660650"/>
                  <a:gd name="connsiteX454" fmla="*/ 139891 w 2387600"/>
                  <a:gd name="connsiteY454" fmla="*/ 1221391 h 2660650"/>
                  <a:gd name="connsiteX455" fmla="*/ 128112 w 2387600"/>
                  <a:gd name="connsiteY455" fmla="*/ 1219994 h 2660650"/>
                  <a:gd name="connsiteX456" fmla="*/ 115856 w 2387600"/>
                  <a:gd name="connsiteY456" fmla="*/ 1219867 h 2660650"/>
                  <a:gd name="connsiteX457" fmla="*/ 94933 w 2387600"/>
                  <a:gd name="connsiteY457" fmla="*/ 1216723 h 2660650"/>
                  <a:gd name="connsiteX458" fmla="*/ 84582 w 2387600"/>
                  <a:gd name="connsiteY458" fmla="*/ 1208881 h 2660650"/>
                  <a:gd name="connsiteX459" fmla="*/ 78486 w 2387600"/>
                  <a:gd name="connsiteY459" fmla="*/ 1203452 h 2660650"/>
                  <a:gd name="connsiteX460" fmla="*/ 67564 w 2387600"/>
                  <a:gd name="connsiteY460" fmla="*/ 1195673 h 2660650"/>
                  <a:gd name="connsiteX461" fmla="*/ 51975 w 2387600"/>
                  <a:gd name="connsiteY461" fmla="*/ 1183608 h 2660650"/>
                  <a:gd name="connsiteX462" fmla="*/ 41815 w 2387600"/>
                  <a:gd name="connsiteY462" fmla="*/ 1171829 h 2660650"/>
                  <a:gd name="connsiteX463" fmla="*/ 32163 w 2387600"/>
                  <a:gd name="connsiteY463" fmla="*/ 1160494 h 2660650"/>
                  <a:gd name="connsiteX464" fmla="*/ 2381 w 2387600"/>
                  <a:gd name="connsiteY464" fmla="*/ 1137317 h 2660650"/>
                  <a:gd name="connsiteX465" fmla="*/ 9017 w 2387600"/>
                  <a:gd name="connsiteY465" fmla="*/ 1140587 h 2660650"/>
                  <a:gd name="connsiteX466" fmla="*/ 26512 w 2387600"/>
                  <a:gd name="connsiteY466" fmla="*/ 1126903 h 2660650"/>
                  <a:gd name="connsiteX467" fmla="*/ 55372 w 2387600"/>
                  <a:gd name="connsiteY467" fmla="*/ 1100868 h 2660650"/>
                  <a:gd name="connsiteX468" fmla="*/ 62389 w 2387600"/>
                  <a:gd name="connsiteY468" fmla="*/ 1087469 h 2660650"/>
                  <a:gd name="connsiteX469" fmla="*/ 75184 w 2387600"/>
                  <a:gd name="connsiteY469" fmla="*/ 1071150 h 2660650"/>
                  <a:gd name="connsiteX470" fmla="*/ 92678 w 2387600"/>
                  <a:gd name="connsiteY470" fmla="*/ 1070102 h 2660650"/>
                  <a:gd name="connsiteX471" fmla="*/ 101632 w 2387600"/>
                  <a:gd name="connsiteY471" fmla="*/ 1071150 h 2660650"/>
                  <a:gd name="connsiteX472" fmla="*/ 120174 w 2387600"/>
                  <a:gd name="connsiteY472" fmla="*/ 1072801 h 2660650"/>
                  <a:gd name="connsiteX473" fmla="*/ 137954 w 2387600"/>
                  <a:gd name="connsiteY473" fmla="*/ 1074420 h 2660650"/>
                  <a:gd name="connsiteX474" fmla="*/ 147352 w 2387600"/>
                  <a:gd name="connsiteY474" fmla="*/ 1075119 h 2660650"/>
                  <a:gd name="connsiteX475" fmla="*/ 167799 w 2387600"/>
                  <a:gd name="connsiteY475" fmla="*/ 1074420 h 2660650"/>
                  <a:gd name="connsiteX476" fmla="*/ 183103 w 2387600"/>
                  <a:gd name="connsiteY476" fmla="*/ 1064101 h 2660650"/>
                  <a:gd name="connsiteX477" fmla="*/ 200914 w 2387600"/>
                  <a:gd name="connsiteY477" fmla="*/ 1054576 h 2660650"/>
                  <a:gd name="connsiteX478" fmla="*/ 215456 w 2387600"/>
                  <a:gd name="connsiteY478" fmla="*/ 1064959 h 2660650"/>
                  <a:gd name="connsiteX479" fmla="*/ 230601 w 2387600"/>
                  <a:gd name="connsiteY479" fmla="*/ 1074420 h 2660650"/>
                  <a:gd name="connsiteX480" fmla="*/ 253873 w 2387600"/>
                  <a:gd name="connsiteY480" fmla="*/ 1051242 h 2660650"/>
                  <a:gd name="connsiteX481" fmla="*/ 246952 w 2387600"/>
                  <a:gd name="connsiteY481" fmla="*/ 1031462 h 2660650"/>
                  <a:gd name="connsiteX482" fmla="*/ 240602 w 2387600"/>
                  <a:gd name="connsiteY482" fmla="*/ 1021493 h 2660650"/>
                  <a:gd name="connsiteX483" fmla="*/ 230949 w 2387600"/>
                  <a:gd name="connsiteY483" fmla="*/ 1003998 h 2660650"/>
                  <a:gd name="connsiteX484" fmla="*/ 222314 w 2387600"/>
                  <a:gd name="connsiteY484" fmla="*/ 988409 h 2660650"/>
                  <a:gd name="connsiteX485" fmla="*/ 221583 w 2387600"/>
                  <a:gd name="connsiteY485" fmla="*/ 986917 h 2660650"/>
                  <a:gd name="connsiteX486" fmla="*/ 220726 w 2387600"/>
                  <a:gd name="connsiteY486" fmla="*/ 985107 h 2660650"/>
                  <a:gd name="connsiteX487" fmla="*/ 215011 w 2387600"/>
                  <a:gd name="connsiteY487" fmla="*/ 966756 h 2660650"/>
                  <a:gd name="connsiteX488" fmla="*/ 204248 w 2387600"/>
                  <a:gd name="connsiteY488" fmla="*/ 942054 h 2660650"/>
                  <a:gd name="connsiteX489" fmla="*/ 187420 w 2387600"/>
                  <a:gd name="connsiteY489" fmla="*/ 930053 h 2660650"/>
                  <a:gd name="connsiteX490" fmla="*/ 174434 w 2387600"/>
                  <a:gd name="connsiteY490" fmla="*/ 922210 h 2660650"/>
                  <a:gd name="connsiteX491" fmla="*/ 164592 w 2387600"/>
                  <a:gd name="connsiteY491" fmla="*/ 915829 h 2660650"/>
                  <a:gd name="connsiteX492" fmla="*/ 147892 w 2387600"/>
                  <a:gd name="connsiteY492" fmla="*/ 899065 h 2660650"/>
                  <a:gd name="connsiteX493" fmla="*/ 153512 w 2387600"/>
                  <a:gd name="connsiteY493" fmla="*/ 879253 h 2660650"/>
                  <a:gd name="connsiteX494" fmla="*/ 157924 w 2387600"/>
                  <a:gd name="connsiteY494" fmla="*/ 859346 h 2660650"/>
                  <a:gd name="connsiteX495" fmla="*/ 141351 w 2387600"/>
                  <a:gd name="connsiteY495" fmla="*/ 846106 h 2660650"/>
                  <a:gd name="connsiteX496" fmla="*/ 121507 w 2387600"/>
                  <a:gd name="connsiteY496" fmla="*/ 851567 h 2660650"/>
                  <a:gd name="connsiteX497" fmla="*/ 101568 w 2387600"/>
                  <a:gd name="connsiteY497" fmla="*/ 856044 h 2660650"/>
                  <a:gd name="connsiteX498" fmla="*/ 91122 w 2387600"/>
                  <a:gd name="connsiteY498" fmla="*/ 820357 h 2660650"/>
                  <a:gd name="connsiteX499" fmla="*/ 91694 w 2387600"/>
                  <a:gd name="connsiteY499" fmla="*/ 813022 h 2660650"/>
                  <a:gd name="connsiteX500" fmla="*/ 104870 w 2387600"/>
                  <a:gd name="connsiteY500" fmla="*/ 773303 h 2660650"/>
                  <a:gd name="connsiteX501" fmla="*/ 119603 w 2387600"/>
                  <a:gd name="connsiteY501" fmla="*/ 767398 h 2660650"/>
                  <a:gd name="connsiteX502" fmla="*/ 134715 w 2387600"/>
                  <a:gd name="connsiteY502" fmla="*/ 760032 h 2660650"/>
                  <a:gd name="connsiteX503" fmla="*/ 133636 w 2387600"/>
                  <a:gd name="connsiteY503" fmla="*/ 740029 h 2660650"/>
                  <a:gd name="connsiteX504" fmla="*/ 131382 w 2387600"/>
                  <a:gd name="connsiteY504" fmla="*/ 720312 h 2660650"/>
                  <a:gd name="connsiteX505" fmla="*/ 151289 w 2387600"/>
                  <a:gd name="connsiteY505" fmla="*/ 700500 h 2660650"/>
                  <a:gd name="connsiteX506" fmla="*/ 167799 w 2387600"/>
                  <a:gd name="connsiteY506" fmla="*/ 707104 h 2660650"/>
                  <a:gd name="connsiteX507" fmla="*/ 168022 w 2387600"/>
                  <a:gd name="connsiteY507" fmla="*/ 718725 h 2660650"/>
                  <a:gd name="connsiteX508" fmla="*/ 167799 w 2387600"/>
                  <a:gd name="connsiteY508" fmla="*/ 730314 h 2660650"/>
                  <a:gd name="connsiteX509" fmla="*/ 184309 w 2387600"/>
                  <a:gd name="connsiteY509" fmla="*/ 740220 h 2660650"/>
                  <a:gd name="connsiteX510" fmla="*/ 199422 w 2387600"/>
                  <a:gd name="connsiteY510" fmla="*/ 729393 h 2660650"/>
                  <a:gd name="connsiteX511" fmla="*/ 210852 w 2387600"/>
                  <a:gd name="connsiteY511" fmla="*/ 717074 h 2660650"/>
                  <a:gd name="connsiteX512" fmla="*/ 233109 w 2387600"/>
                  <a:gd name="connsiteY512" fmla="*/ 712089 h 2660650"/>
                  <a:gd name="connsiteX513" fmla="*/ 247269 w 2387600"/>
                  <a:gd name="connsiteY513" fmla="*/ 710438 h 2660650"/>
                  <a:gd name="connsiteX514" fmla="*/ 258255 w 2387600"/>
                  <a:gd name="connsiteY514" fmla="*/ 709390 h 2660650"/>
                  <a:gd name="connsiteX515" fmla="*/ 276955 w 2387600"/>
                  <a:gd name="connsiteY515" fmla="*/ 703802 h 2660650"/>
                  <a:gd name="connsiteX516" fmla="*/ 284194 w 2387600"/>
                  <a:gd name="connsiteY516" fmla="*/ 684943 h 2660650"/>
                  <a:gd name="connsiteX517" fmla="*/ 286893 w 2387600"/>
                  <a:gd name="connsiteY517" fmla="*/ 670687 h 2660650"/>
                  <a:gd name="connsiteX518" fmla="*/ 288544 w 2387600"/>
                  <a:gd name="connsiteY518" fmla="*/ 666369 h 2660650"/>
                  <a:gd name="connsiteX519" fmla="*/ 293370 w 2387600"/>
                  <a:gd name="connsiteY519" fmla="*/ 654177 h 2660650"/>
                  <a:gd name="connsiteX520" fmla="*/ 310007 w 2387600"/>
                  <a:gd name="connsiteY520" fmla="*/ 627729 h 2660650"/>
                  <a:gd name="connsiteX521" fmla="*/ 326834 w 2387600"/>
                  <a:gd name="connsiteY521" fmla="*/ 615792 h 2660650"/>
                  <a:gd name="connsiteX522" fmla="*/ 343122 w 2387600"/>
                  <a:gd name="connsiteY522" fmla="*/ 604520 h 2660650"/>
                  <a:gd name="connsiteX523" fmla="*/ 346043 w 2387600"/>
                  <a:gd name="connsiteY523" fmla="*/ 601631 h 2660650"/>
                  <a:gd name="connsiteX524" fmla="*/ 362998 w 2387600"/>
                  <a:gd name="connsiteY524" fmla="*/ 578072 h 2660650"/>
                  <a:gd name="connsiteX525" fmla="*/ 363442 w 2387600"/>
                  <a:gd name="connsiteY525" fmla="*/ 557340 h 2660650"/>
                  <a:gd name="connsiteX526" fmla="*/ 362998 w 2387600"/>
                  <a:gd name="connsiteY526" fmla="*/ 538353 h 2660650"/>
                  <a:gd name="connsiteX527" fmla="*/ 364268 w 2387600"/>
                  <a:gd name="connsiteY527" fmla="*/ 532924 h 2660650"/>
                  <a:gd name="connsiteX528" fmla="*/ 379540 w 2387600"/>
                  <a:gd name="connsiteY528" fmla="*/ 505238 h 2660650"/>
                  <a:gd name="connsiteX529" fmla="*/ 395986 w 2387600"/>
                  <a:gd name="connsiteY529" fmla="*/ 504254 h 2660650"/>
                  <a:gd name="connsiteX530" fmla="*/ 412623 w 2387600"/>
                  <a:gd name="connsiteY530" fmla="*/ 501967 h 2660650"/>
                  <a:gd name="connsiteX531" fmla="*/ 414369 w 2387600"/>
                  <a:gd name="connsiteY531" fmla="*/ 482505 h 2660650"/>
                  <a:gd name="connsiteX532" fmla="*/ 412623 w 2387600"/>
                  <a:gd name="connsiteY532" fmla="*/ 465550 h 2660650"/>
                  <a:gd name="connsiteX533" fmla="*/ 422497 w 2387600"/>
                  <a:gd name="connsiteY533" fmla="*/ 442404 h 2660650"/>
                  <a:gd name="connsiteX534" fmla="*/ 433991 w 2387600"/>
                  <a:gd name="connsiteY534" fmla="*/ 433896 h 2660650"/>
                  <a:gd name="connsiteX535" fmla="*/ 445802 w 2387600"/>
                  <a:gd name="connsiteY535" fmla="*/ 422497 h 2660650"/>
                  <a:gd name="connsiteX536" fmla="*/ 442913 w 2387600"/>
                  <a:gd name="connsiteY536" fmla="*/ 406083 h 2660650"/>
                  <a:gd name="connsiteX537" fmla="*/ 439134 w 2387600"/>
                  <a:gd name="connsiteY537" fmla="*/ 396049 h 2660650"/>
                  <a:gd name="connsiteX538" fmla="*/ 432403 w 2387600"/>
                  <a:gd name="connsiteY538" fmla="*/ 359664 h 2660650"/>
                  <a:gd name="connsiteX539" fmla="*/ 428213 w 2387600"/>
                  <a:gd name="connsiteY539" fmla="*/ 345789 h 2660650"/>
                  <a:gd name="connsiteX540" fmla="*/ 429134 w 2387600"/>
                  <a:gd name="connsiteY540" fmla="*/ 323247 h 2660650"/>
                  <a:gd name="connsiteX541" fmla="*/ 439865 w 2387600"/>
                  <a:gd name="connsiteY541" fmla="*/ 320961 h 2660650"/>
                  <a:gd name="connsiteX542" fmla="*/ 449009 w 2387600"/>
                  <a:gd name="connsiteY542" fmla="*/ 319945 h 2660650"/>
                  <a:gd name="connsiteX543" fmla="*/ 478790 w 2387600"/>
                  <a:gd name="connsiteY543" fmla="*/ 286893 h 2660650"/>
                  <a:gd name="connsiteX544" fmla="*/ 461963 w 2387600"/>
                  <a:gd name="connsiteY544" fmla="*/ 278765 h 2660650"/>
                  <a:gd name="connsiteX545" fmla="*/ 452342 w 2387600"/>
                  <a:gd name="connsiteY545" fmla="*/ 276955 h 2660650"/>
                  <a:gd name="connsiteX546" fmla="*/ 439166 w 2387600"/>
                  <a:gd name="connsiteY546" fmla="*/ 274384 h 2660650"/>
                  <a:gd name="connsiteX547" fmla="*/ 422497 w 2387600"/>
                  <a:gd name="connsiteY547" fmla="*/ 270320 h 2660650"/>
                  <a:gd name="connsiteX548" fmla="*/ 386271 w 2387600"/>
                  <a:gd name="connsiteY548" fmla="*/ 240697 h 2660650"/>
                  <a:gd name="connsiteX549" fmla="*/ 386144 w 2387600"/>
                  <a:gd name="connsiteY549" fmla="*/ 240538 h 2660650"/>
                  <a:gd name="connsiteX550" fmla="*/ 359632 w 2387600"/>
                  <a:gd name="connsiteY550" fmla="*/ 194215 h 2660650"/>
                  <a:gd name="connsiteX551" fmla="*/ 359029 w 2387600"/>
                  <a:gd name="connsiteY551" fmla="*/ 172371 h 2660650"/>
                  <a:gd name="connsiteX552" fmla="*/ 359632 w 2387600"/>
                  <a:gd name="connsiteY552" fmla="*/ 157798 h 2660650"/>
                  <a:gd name="connsiteX553" fmla="*/ 357315 w 2387600"/>
                  <a:gd name="connsiteY553" fmla="*/ 136461 h 2660650"/>
                  <a:gd name="connsiteX554" fmla="*/ 356457 w 2387600"/>
                  <a:gd name="connsiteY554" fmla="*/ 104870 h 2660650"/>
                  <a:gd name="connsiteX555" fmla="*/ 357886 w 2387600"/>
                  <a:gd name="connsiteY555" fmla="*/ 95758 h 2660650"/>
                  <a:gd name="connsiteX556" fmla="*/ 376269 w 2387600"/>
                  <a:gd name="connsiteY556" fmla="*/ 58515 h 2660650"/>
                  <a:gd name="connsiteX557" fmla="*/ 411321 w 2387600"/>
                  <a:gd name="connsiteY557" fmla="*/ 62579 h 2660650"/>
                  <a:gd name="connsiteX558" fmla="*/ 435832 w 2387600"/>
                  <a:gd name="connsiteY558" fmla="*/ 71787 h 2660650"/>
                  <a:gd name="connsiteX559" fmla="*/ 454660 w 2387600"/>
                  <a:gd name="connsiteY559" fmla="*/ 76391 h 2660650"/>
                  <a:gd name="connsiteX560" fmla="*/ 492125 w 2387600"/>
                  <a:gd name="connsiteY560" fmla="*/ 75057 h 2660650"/>
                  <a:gd name="connsiteX561" fmla="*/ 500793 w 2387600"/>
                  <a:gd name="connsiteY561" fmla="*/ 63246 h 2660650"/>
                  <a:gd name="connsiteX562" fmla="*/ 508571 w 2387600"/>
                  <a:gd name="connsiteY562" fmla="*/ 51911 h 2660650"/>
                  <a:gd name="connsiteX563" fmla="*/ 530384 w 2387600"/>
                  <a:gd name="connsiteY563" fmla="*/ 43624 h 266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</a:cxnLst>
                <a:rect l="l" t="t" r="r" b="b"/>
                <a:pathLst>
                  <a:path w="2387600" h="2660650">
                    <a:moveTo>
                      <a:pt x="530384" y="43624"/>
                    </a:moveTo>
                    <a:cubicBezTo>
                      <a:pt x="536099" y="42735"/>
                      <a:pt x="542036" y="41783"/>
                      <a:pt x="548386" y="38703"/>
                    </a:cubicBezTo>
                    <a:lnTo>
                      <a:pt x="548386" y="38703"/>
                    </a:lnTo>
                    <a:cubicBezTo>
                      <a:pt x="550863" y="37497"/>
                      <a:pt x="553180" y="36449"/>
                      <a:pt x="555403" y="35497"/>
                    </a:cubicBezTo>
                    <a:cubicBezTo>
                      <a:pt x="562928" y="32195"/>
                      <a:pt x="568992" y="29496"/>
                      <a:pt x="574929" y="22098"/>
                    </a:cubicBezTo>
                    <a:cubicBezTo>
                      <a:pt x="580104" y="15558"/>
                      <a:pt x="581375" y="9208"/>
                      <a:pt x="582105" y="2381"/>
                    </a:cubicBezTo>
                    <a:cubicBezTo>
                      <a:pt x="587693" y="3620"/>
                      <a:pt x="592582" y="4413"/>
                      <a:pt x="597186" y="5143"/>
                    </a:cubicBezTo>
                    <a:cubicBezTo>
                      <a:pt x="606172" y="6604"/>
                      <a:pt x="614172" y="7874"/>
                      <a:pt x="624586" y="12160"/>
                    </a:cubicBezTo>
                    <a:cubicBezTo>
                      <a:pt x="639635" y="18415"/>
                      <a:pt x="648462" y="26543"/>
                      <a:pt x="658209" y="35560"/>
                    </a:cubicBezTo>
                    <a:cubicBezTo>
                      <a:pt x="663861" y="40767"/>
                      <a:pt x="669798" y="46291"/>
                      <a:pt x="677482" y="51879"/>
                    </a:cubicBezTo>
                    <a:cubicBezTo>
                      <a:pt x="683990" y="56642"/>
                      <a:pt x="690023" y="60071"/>
                      <a:pt x="695738" y="63310"/>
                    </a:cubicBezTo>
                    <a:cubicBezTo>
                      <a:pt x="705739" y="68961"/>
                      <a:pt x="714788" y="74073"/>
                      <a:pt x="723773" y="84995"/>
                    </a:cubicBezTo>
                    <a:cubicBezTo>
                      <a:pt x="732155" y="95123"/>
                      <a:pt x="735330" y="104362"/>
                      <a:pt x="738791" y="114395"/>
                    </a:cubicBezTo>
                    <a:cubicBezTo>
                      <a:pt x="740982" y="120682"/>
                      <a:pt x="743236" y="127286"/>
                      <a:pt x="746982" y="134588"/>
                    </a:cubicBezTo>
                    <a:cubicBezTo>
                      <a:pt x="750062" y="140653"/>
                      <a:pt x="752539" y="146145"/>
                      <a:pt x="754888" y="151321"/>
                    </a:cubicBezTo>
                    <a:cubicBezTo>
                      <a:pt x="760635" y="164116"/>
                      <a:pt x="765525" y="174942"/>
                      <a:pt x="776701" y="187547"/>
                    </a:cubicBezTo>
                    <a:cubicBezTo>
                      <a:pt x="780638" y="191897"/>
                      <a:pt x="784860" y="194564"/>
                      <a:pt x="788924" y="197104"/>
                    </a:cubicBezTo>
                    <a:cubicBezTo>
                      <a:pt x="794385" y="200533"/>
                      <a:pt x="799529" y="203740"/>
                      <a:pt x="803211" y="210693"/>
                    </a:cubicBezTo>
                    <a:cubicBezTo>
                      <a:pt x="813626" y="230251"/>
                      <a:pt x="805911" y="247015"/>
                      <a:pt x="796576" y="267017"/>
                    </a:cubicBezTo>
                    <a:cubicBezTo>
                      <a:pt x="792290" y="276193"/>
                      <a:pt x="785337" y="281146"/>
                      <a:pt x="778478" y="286067"/>
                    </a:cubicBezTo>
                    <a:cubicBezTo>
                      <a:pt x="771144" y="291338"/>
                      <a:pt x="763905" y="296513"/>
                      <a:pt x="760159" y="306737"/>
                    </a:cubicBezTo>
                    <a:cubicBezTo>
                      <a:pt x="751269" y="331279"/>
                      <a:pt x="750665" y="355441"/>
                      <a:pt x="770192" y="372904"/>
                    </a:cubicBezTo>
                    <a:lnTo>
                      <a:pt x="760159" y="376206"/>
                    </a:lnTo>
                    <a:cubicBezTo>
                      <a:pt x="759270" y="378904"/>
                      <a:pt x="758634" y="381222"/>
                      <a:pt x="758063" y="383445"/>
                    </a:cubicBezTo>
                    <a:cubicBezTo>
                      <a:pt x="756984" y="387636"/>
                      <a:pt x="756000" y="391351"/>
                      <a:pt x="753555" y="396049"/>
                    </a:cubicBezTo>
                    <a:cubicBezTo>
                      <a:pt x="748888" y="405130"/>
                      <a:pt x="742886" y="409797"/>
                      <a:pt x="736315" y="414877"/>
                    </a:cubicBezTo>
                    <a:cubicBezTo>
                      <a:pt x="732282" y="417989"/>
                      <a:pt x="728028" y="421291"/>
                      <a:pt x="723773" y="425831"/>
                    </a:cubicBezTo>
                    <a:cubicBezTo>
                      <a:pt x="718820" y="431197"/>
                      <a:pt x="712439" y="435420"/>
                      <a:pt x="706342" y="439452"/>
                    </a:cubicBezTo>
                    <a:cubicBezTo>
                      <a:pt x="694087" y="447548"/>
                      <a:pt x="683070" y="454851"/>
                      <a:pt x="687388" y="468852"/>
                    </a:cubicBezTo>
                    <a:cubicBezTo>
                      <a:pt x="690340" y="478536"/>
                      <a:pt x="695261" y="483394"/>
                      <a:pt x="703961" y="488696"/>
                    </a:cubicBezTo>
                    <a:cubicBezTo>
                      <a:pt x="710470" y="492760"/>
                      <a:pt x="716661" y="491998"/>
                      <a:pt x="723075" y="491173"/>
                    </a:cubicBezTo>
                    <a:cubicBezTo>
                      <a:pt x="728567" y="490506"/>
                      <a:pt x="734219" y="489776"/>
                      <a:pt x="740346" y="492061"/>
                    </a:cubicBezTo>
                    <a:cubicBezTo>
                      <a:pt x="755936" y="497681"/>
                      <a:pt x="763207" y="506127"/>
                      <a:pt x="773335" y="517906"/>
                    </a:cubicBezTo>
                    <a:cubicBezTo>
                      <a:pt x="774447" y="519144"/>
                      <a:pt x="775557" y="520446"/>
                      <a:pt x="776701" y="521779"/>
                    </a:cubicBezTo>
                    <a:cubicBezTo>
                      <a:pt x="780765" y="526447"/>
                      <a:pt x="782987" y="531051"/>
                      <a:pt x="785114" y="535527"/>
                    </a:cubicBezTo>
                    <a:cubicBezTo>
                      <a:pt x="787845" y="541210"/>
                      <a:pt x="790448" y="546672"/>
                      <a:pt x="796576" y="551593"/>
                    </a:cubicBezTo>
                    <a:cubicBezTo>
                      <a:pt x="803910" y="557594"/>
                      <a:pt x="810546" y="559372"/>
                      <a:pt x="818229" y="561404"/>
                    </a:cubicBezTo>
                    <a:cubicBezTo>
                      <a:pt x="821786" y="562356"/>
                      <a:pt x="825532" y="563340"/>
                      <a:pt x="829691" y="564864"/>
                    </a:cubicBezTo>
                    <a:cubicBezTo>
                      <a:pt x="834898" y="566769"/>
                      <a:pt x="839184" y="568071"/>
                      <a:pt x="843407" y="569341"/>
                    </a:cubicBezTo>
                    <a:cubicBezTo>
                      <a:pt x="848392" y="570865"/>
                      <a:pt x="853281" y="572357"/>
                      <a:pt x="859504" y="574770"/>
                    </a:cubicBezTo>
                    <a:cubicBezTo>
                      <a:pt x="863664" y="576421"/>
                      <a:pt x="867569" y="577818"/>
                      <a:pt x="871252" y="579184"/>
                    </a:cubicBezTo>
                    <a:cubicBezTo>
                      <a:pt x="886492" y="584772"/>
                      <a:pt x="898272" y="589090"/>
                      <a:pt x="912273" y="601218"/>
                    </a:cubicBezTo>
                    <a:cubicBezTo>
                      <a:pt x="921576" y="609219"/>
                      <a:pt x="926147" y="617506"/>
                      <a:pt x="930910" y="626047"/>
                    </a:cubicBezTo>
                    <a:cubicBezTo>
                      <a:pt x="934784" y="633032"/>
                      <a:pt x="938753" y="640175"/>
                      <a:pt x="945420" y="647542"/>
                    </a:cubicBezTo>
                    <a:cubicBezTo>
                      <a:pt x="947262" y="649541"/>
                      <a:pt x="948722" y="651383"/>
                      <a:pt x="950087" y="653161"/>
                    </a:cubicBezTo>
                    <a:cubicBezTo>
                      <a:pt x="950341" y="653479"/>
                      <a:pt x="950595" y="653828"/>
                      <a:pt x="950881" y="654177"/>
                    </a:cubicBezTo>
                    <a:cubicBezTo>
                      <a:pt x="954024" y="657987"/>
                      <a:pt x="956818" y="661226"/>
                      <a:pt x="961993" y="664147"/>
                    </a:cubicBezTo>
                    <a:cubicBezTo>
                      <a:pt x="968978" y="667925"/>
                      <a:pt x="975519" y="666210"/>
                      <a:pt x="982155" y="664496"/>
                    </a:cubicBezTo>
                    <a:cubicBezTo>
                      <a:pt x="988473" y="662845"/>
                      <a:pt x="994823" y="661162"/>
                      <a:pt x="1001744" y="664147"/>
                    </a:cubicBezTo>
                    <a:cubicBezTo>
                      <a:pt x="1007872" y="666750"/>
                      <a:pt x="1011301" y="670623"/>
                      <a:pt x="1014857" y="674688"/>
                    </a:cubicBezTo>
                    <a:cubicBezTo>
                      <a:pt x="1017651" y="677831"/>
                      <a:pt x="1020509" y="681101"/>
                      <a:pt x="1024858" y="683959"/>
                    </a:cubicBezTo>
                    <a:cubicBezTo>
                      <a:pt x="1030828" y="687864"/>
                      <a:pt x="1037304" y="688880"/>
                      <a:pt x="1043432" y="689832"/>
                    </a:cubicBezTo>
                    <a:cubicBezTo>
                      <a:pt x="1051751" y="691134"/>
                      <a:pt x="1059497" y="692341"/>
                      <a:pt x="1064673" y="700500"/>
                    </a:cubicBezTo>
                    <a:cubicBezTo>
                      <a:pt x="1067943" y="705803"/>
                      <a:pt x="1066864" y="711359"/>
                      <a:pt x="1065816" y="716852"/>
                    </a:cubicBezTo>
                    <a:cubicBezTo>
                      <a:pt x="1064673" y="722725"/>
                      <a:pt x="1063562" y="728472"/>
                      <a:pt x="1067943" y="733584"/>
                    </a:cubicBezTo>
                    <a:cubicBezTo>
                      <a:pt x="1074992" y="741871"/>
                      <a:pt x="1083914" y="741299"/>
                      <a:pt x="1094010" y="740601"/>
                    </a:cubicBezTo>
                    <a:cubicBezTo>
                      <a:pt x="1097312" y="740378"/>
                      <a:pt x="1100741" y="740156"/>
                      <a:pt x="1104297" y="740220"/>
                    </a:cubicBezTo>
                    <a:cubicBezTo>
                      <a:pt x="1109663" y="740315"/>
                      <a:pt x="1113949" y="739330"/>
                      <a:pt x="1118140" y="738378"/>
                    </a:cubicBezTo>
                    <a:cubicBezTo>
                      <a:pt x="1123061" y="737267"/>
                      <a:pt x="1127855" y="736187"/>
                      <a:pt x="1134110" y="736886"/>
                    </a:cubicBezTo>
                    <a:cubicBezTo>
                      <a:pt x="1147794" y="738505"/>
                      <a:pt x="1155986" y="741807"/>
                      <a:pt x="1167257" y="750157"/>
                    </a:cubicBezTo>
                    <a:cubicBezTo>
                      <a:pt x="1175068" y="756031"/>
                      <a:pt x="1177703" y="763810"/>
                      <a:pt x="1180370" y="771589"/>
                    </a:cubicBezTo>
                    <a:cubicBezTo>
                      <a:pt x="1183037" y="779431"/>
                      <a:pt x="1185704" y="787273"/>
                      <a:pt x="1193641" y="793179"/>
                    </a:cubicBezTo>
                    <a:cubicBezTo>
                      <a:pt x="1207326" y="803275"/>
                      <a:pt x="1218470" y="804450"/>
                      <a:pt x="1235075" y="806228"/>
                    </a:cubicBezTo>
                    <a:cubicBezTo>
                      <a:pt x="1235615" y="806292"/>
                      <a:pt x="1236123" y="806323"/>
                      <a:pt x="1236663" y="806386"/>
                    </a:cubicBezTo>
                    <a:cubicBezTo>
                      <a:pt x="1253363" y="808228"/>
                      <a:pt x="1263745" y="808419"/>
                      <a:pt x="1279779" y="803117"/>
                    </a:cubicBezTo>
                    <a:cubicBezTo>
                      <a:pt x="1286987" y="800672"/>
                      <a:pt x="1291686" y="796004"/>
                      <a:pt x="1296226" y="791496"/>
                    </a:cubicBezTo>
                    <a:cubicBezTo>
                      <a:pt x="1301687" y="786066"/>
                      <a:pt x="1306926" y="780860"/>
                      <a:pt x="1316101" y="779907"/>
                    </a:cubicBezTo>
                    <a:cubicBezTo>
                      <a:pt x="1325150" y="779018"/>
                      <a:pt x="1330643" y="780034"/>
                      <a:pt x="1339247" y="783241"/>
                    </a:cubicBezTo>
                    <a:cubicBezTo>
                      <a:pt x="1350328" y="787305"/>
                      <a:pt x="1355534" y="794576"/>
                      <a:pt x="1361345" y="802704"/>
                    </a:cubicBezTo>
                    <a:cubicBezTo>
                      <a:pt x="1364520" y="807117"/>
                      <a:pt x="1367854" y="811784"/>
                      <a:pt x="1372426" y="816324"/>
                    </a:cubicBezTo>
                    <a:cubicBezTo>
                      <a:pt x="1376046" y="819976"/>
                      <a:pt x="1378839" y="823404"/>
                      <a:pt x="1381475" y="826675"/>
                    </a:cubicBezTo>
                    <a:cubicBezTo>
                      <a:pt x="1386332" y="832676"/>
                      <a:pt x="1390682" y="838042"/>
                      <a:pt x="1398810" y="842772"/>
                    </a:cubicBezTo>
                    <a:cubicBezTo>
                      <a:pt x="1412684" y="850836"/>
                      <a:pt x="1422718" y="854710"/>
                      <a:pt x="1438529" y="852710"/>
                    </a:cubicBezTo>
                    <a:cubicBezTo>
                      <a:pt x="1445134" y="851884"/>
                      <a:pt x="1449610" y="849027"/>
                      <a:pt x="1454182" y="846074"/>
                    </a:cubicBezTo>
                    <a:cubicBezTo>
                      <a:pt x="1458278" y="843439"/>
                      <a:pt x="1462469" y="840740"/>
                      <a:pt x="1468310" y="839470"/>
                    </a:cubicBezTo>
                    <a:cubicBezTo>
                      <a:pt x="1486027" y="835597"/>
                      <a:pt x="1497235" y="837946"/>
                      <a:pt x="1514634" y="842772"/>
                    </a:cubicBezTo>
                    <a:cubicBezTo>
                      <a:pt x="1525460" y="845788"/>
                      <a:pt x="1532478" y="850011"/>
                      <a:pt x="1540256" y="854710"/>
                    </a:cubicBezTo>
                    <a:cubicBezTo>
                      <a:pt x="1544479" y="857250"/>
                      <a:pt x="1548924" y="859917"/>
                      <a:pt x="1554353" y="862616"/>
                    </a:cubicBezTo>
                    <a:cubicBezTo>
                      <a:pt x="1558830" y="864902"/>
                      <a:pt x="1562481" y="867442"/>
                      <a:pt x="1565910" y="869886"/>
                    </a:cubicBezTo>
                    <a:cubicBezTo>
                      <a:pt x="1572323" y="874427"/>
                      <a:pt x="1578102" y="878491"/>
                      <a:pt x="1587468" y="879189"/>
                    </a:cubicBezTo>
                    <a:cubicBezTo>
                      <a:pt x="1605915" y="880554"/>
                      <a:pt x="1622870" y="876205"/>
                      <a:pt x="1630490" y="859346"/>
                    </a:cubicBezTo>
                    <a:cubicBezTo>
                      <a:pt x="1636300" y="846328"/>
                      <a:pt x="1631474" y="835978"/>
                      <a:pt x="1625632" y="823436"/>
                    </a:cubicBezTo>
                    <a:cubicBezTo>
                      <a:pt x="1625029" y="822198"/>
                      <a:pt x="1624457" y="820928"/>
                      <a:pt x="1623854" y="819626"/>
                    </a:cubicBezTo>
                    <a:cubicBezTo>
                      <a:pt x="1621060" y="813562"/>
                      <a:pt x="1617409" y="809752"/>
                      <a:pt x="1613726" y="805942"/>
                    </a:cubicBezTo>
                    <a:cubicBezTo>
                      <a:pt x="1610265" y="802354"/>
                      <a:pt x="1606804" y="798735"/>
                      <a:pt x="1603946" y="793179"/>
                    </a:cubicBezTo>
                    <a:cubicBezTo>
                      <a:pt x="1597851" y="781018"/>
                      <a:pt x="1596549" y="772668"/>
                      <a:pt x="1594580" y="760032"/>
                    </a:cubicBezTo>
                    <a:cubicBezTo>
                      <a:pt x="1594421" y="758952"/>
                      <a:pt x="1594231" y="757873"/>
                      <a:pt x="1594073" y="756761"/>
                    </a:cubicBezTo>
                    <a:cubicBezTo>
                      <a:pt x="1591818" y="742696"/>
                      <a:pt x="1592485" y="732441"/>
                      <a:pt x="1593247" y="720979"/>
                    </a:cubicBezTo>
                    <a:cubicBezTo>
                      <a:pt x="1593628" y="714756"/>
                      <a:pt x="1594073" y="708216"/>
                      <a:pt x="1594073" y="700500"/>
                    </a:cubicBezTo>
                    <a:lnTo>
                      <a:pt x="1580897" y="693865"/>
                    </a:lnTo>
                    <a:cubicBezTo>
                      <a:pt x="1596962" y="684181"/>
                      <a:pt x="1608424" y="682339"/>
                      <a:pt x="1627029" y="680593"/>
                    </a:cubicBezTo>
                    <a:cubicBezTo>
                      <a:pt x="1630458" y="680307"/>
                      <a:pt x="1633696" y="679895"/>
                      <a:pt x="1636744" y="679482"/>
                    </a:cubicBezTo>
                    <a:cubicBezTo>
                      <a:pt x="1641888" y="678847"/>
                      <a:pt x="1646651" y="678212"/>
                      <a:pt x="1651254" y="678307"/>
                    </a:cubicBezTo>
                    <a:cubicBezTo>
                      <a:pt x="1645984" y="692563"/>
                      <a:pt x="1629125" y="741363"/>
                      <a:pt x="1638491" y="755428"/>
                    </a:cubicBezTo>
                    <a:cubicBezTo>
                      <a:pt x="1649508" y="771970"/>
                      <a:pt x="1666050" y="794067"/>
                      <a:pt x="1682528" y="805053"/>
                    </a:cubicBezTo>
                    <a:cubicBezTo>
                      <a:pt x="1699102" y="816134"/>
                      <a:pt x="1720438" y="827246"/>
                      <a:pt x="1759807" y="821627"/>
                    </a:cubicBezTo>
                    <a:cubicBezTo>
                      <a:pt x="1798447" y="816134"/>
                      <a:pt x="1864646" y="816134"/>
                      <a:pt x="1864646" y="816134"/>
                    </a:cubicBezTo>
                    <a:lnTo>
                      <a:pt x="1848041" y="749903"/>
                    </a:lnTo>
                    <a:lnTo>
                      <a:pt x="1835880" y="688943"/>
                    </a:lnTo>
                    <a:cubicBezTo>
                      <a:pt x="1841278" y="688721"/>
                      <a:pt x="1846549" y="687483"/>
                      <a:pt x="1852232" y="683959"/>
                    </a:cubicBezTo>
                    <a:cubicBezTo>
                      <a:pt x="1858614" y="679958"/>
                      <a:pt x="1860868" y="674338"/>
                      <a:pt x="1863217" y="668560"/>
                    </a:cubicBezTo>
                    <a:cubicBezTo>
                      <a:pt x="1865249" y="663607"/>
                      <a:pt x="1867313" y="658527"/>
                      <a:pt x="1872044" y="654177"/>
                    </a:cubicBezTo>
                    <a:cubicBezTo>
                      <a:pt x="1887379" y="640112"/>
                      <a:pt x="1900936" y="636016"/>
                      <a:pt x="1921637" y="634302"/>
                    </a:cubicBezTo>
                    <a:cubicBezTo>
                      <a:pt x="1931892" y="633476"/>
                      <a:pt x="1938655" y="634746"/>
                      <a:pt x="1947355" y="636334"/>
                    </a:cubicBezTo>
                    <a:cubicBezTo>
                      <a:pt x="1949641" y="636746"/>
                      <a:pt x="1952086" y="637191"/>
                      <a:pt x="1954753" y="637635"/>
                    </a:cubicBezTo>
                    <a:cubicBezTo>
                      <a:pt x="1960055" y="638524"/>
                      <a:pt x="1964214" y="639667"/>
                      <a:pt x="1968278" y="640810"/>
                    </a:cubicBezTo>
                    <a:cubicBezTo>
                      <a:pt x="1973231" y="642176"/>
                      <a:pt x="1978025" y="643541"/>
                      <a:pt x="1984534" y="644239"/>
                    </a:cubicBezTo>
                    <a:cubicBezTo>
                      <a:pt x="1991964" y="645065"/>
                      <a:pt x="1997393" y="644811"/>
                      <a:pt x="2003457" y="644525"/>
                    </a:cubicBezTo>
                    <a:cubicBezTo>
                      <a:pt x="2006727" y="644398"/>
                      <a:pt x="2010220" y="644239"/>
                      <a:pt x="2014284" y="644239"/>
                    </a:cubicBezTo>
                    <a:cubicBezTo>
                      <a:pt x="2022888" y="644239"/>
                      <a:pt x="2030190" y="644684"/>
                      <a:pt x="2037144" y="645097"/>
                    </a:cubicBezTo>
                    <a:cubicBezTo>
                      <a:pt x="2049939" y="645859"/>
                      <a:pt x="2061401" y="646525"/>
                      <a:pt x="2077117" y="644239"/>
                    </a:cubicBezTo>
                    <a:cubicBezTo>
                      <a:pt x="2097056" y="641382"/>
                      <a:pt x="2108327" y="638683"/>
                      <a:pt x="2126742" y="631000"/>
                    </a:cubicBezTo>
                    <a:cubicBezTo>
                      <a:pt x="2132838" y="628492"/>
                      <a:pt x="2137346" y="624777"/>
                      <a:pt x="2141601" y="621252"/>
                    </a:cubicBezTo>
                    <a:cubicBezTo>
                      <a:pt x="2147824" y="616141"/>
                      <a:pt x="2153571" y="611378"/>
                      <a:pt x="2163128" y="611156"/>
                    </a:cubicBezTo>
                    <a:cubicBezTo>
                      <a:pt x="2170716" y="610965"/>
                      <a:pt x="2175796" y="614235"/>
                      <a:pt x="2181034" y="617601"/>
                    </a:cubicBezTo>
                    <a:cubicBezTo>
                      <a:pt x="2185448" y="620427"/>
                      <a:pt x="2189988" y="623348"/>
                      <a:pt x="2196243" y="624364"/>
                    </a:cubicBezTo>
                    <a:cubicBezTo>
                      <a:pt x="2212626" y="627126"/>
                      <a:pt x="2224151" y="620617"/>
                      <a:pt x="2236280" y="613759"/>
                    </a:cubicBezTo>
                    <a:cubicBezTo>
                      <a:pt x="2245932" y="608298"/>
                      <a:pt x="2255933" y="602615"/>
                      <a:pt x="2269046" y="601218"/>
                    </a:cubicBezTo>
                    <a:cubicBezTo>
                      <a:pt x="2272602" y="600837"/>
                      <a:pt x="2275808" y="600361"/>
                      <a:pt x="2278888" y="599917"/>
                    </a:cubicBezTo>
                    <a:cubicBezTo>
                      <a:pt x="2289207" y="598392"/>
                      <a:pt x="2297558" y="597154"/>
                      <a:pt x="2308765" y="601218"/>
                    </a:cubicBezTo>
                    <a:cubicBezTo>
                      <a:pt x="2322672" y="606267"/>
                      <a:pt x="2328577" y="615664"/>
                      <a:pt x="2335372" y="626554"/>
                    </a:cubicBezTo>
                    <a:cubicBezTo>
                      <a:pt x="2338261" y="631158"/>
                      <a:pt x="2341309" y="636016"/>
                      <a:pt x="2345183" y="640937"/>
                    </a:cubicBezTo>
                    <a:cubicBezTo>
                      <a:pt x="2347119" y="643446"/>
                      <a:pt x="2348929" y="645700"/>
                      <a:pt x="2350643" y="647827"/>
                    </a:cubicBezTo>
                    <a:cubicBezTo>
                      <a:pt x="2352422" y="650050"/>
                      <a:pt x="2354072" y="652113"/>
                      <a:pt x="2355659" y="654177"/>
                    </a:cubicBezTo>
                    <a:cubicBezTo>
                      <a:pt x="2360137" y="660051"/>
                      <a:pt x="2364074" y="665798"/>
                      <a:pt x="2368391" y="674021"/>
                    </a:cubicBezTo>
                    <a:cubicBezTo>
                      <a:pt x="2369915" y="677005"/>
                      <a:pt x="2371440" y="679831"/>
                      <a:pt x="2372932" y="682530"/>
                    </a:cubicBezTo>
                    <a:cubicBezTo>
                      <a:pt x="2381536" y="698468"/>
                      <a:pt x="2388330" y="711073"/>
                      <a:pt x="2384870" y="730314"/>
                    </a:cubicBezTo>
                    <a:cubicBezTo>
                      <a:pt x="2381473" y="749586"/>
                      <a:pt x="2368487" y="757873"/>
                      <a:pt x="2353882" y="767239"/>
                    </a:cubicBezTo>
                    <a:cubicBezTo>
                      <a:pt x="2346675" y="771842"/>
                      <a:pt x="2339054" y="776700"/>
                      <a:pt x="2332006" y="783241"/>
                    </a:cubicBezTo>
                    <a:cubicBezTo>
                      <a:pt x="2328640" y="786384"/>
                      <a:pt x="2325751" y="789210"/>
                      <a:pt x="2323053" y="791877"/>
                    </a:cubicBezTo>
                    <a:cubicBezTo>
                      <a:pt x="2316703" y="798163"/>
                      <a:pt x="2311241" y="803529"/>
                      <a:pt x="2302288" y="809689"/>
                    </a:cubicBezTo>
                    <a:cubicBezTo>
                      <a:pt x="2294255" y="815181"/>
                      <a:pt x="2285683" y="816832"/>
                      <a:pt x="2277523" y="818420"/>
                    </a:cubicBezTo>
                    <a:cubicBezTo>
                      <a:pt x="2266759" y="820484"/>
                      <a:pt x="2256663" y="822420"/>
                      <a:pt x="2249297" y="832898"/>
                    </a:cubicBezTo>
                    <a:cubicBezTo>
                      <a:pt x="2242121" y="842963"/>
                      <a:pt x="2241359" y="851726"/>
                      <a:pt x="2240376" y="862521"/>
                    </a:cubicBezTo>
                    <a:cubicBezTo>
                      <a:pt x="2240090" y="865664"/>
                      <a:pt x="2239804" y="868998"/>
                      <a:pt x="2239296" y="872554"/>
                    </a:cubicBezTo>
                    <a:cubicBezTo>
                      <a:pt x="2238153" y="881666"/>
                      <a:pt x="2238852" y="889032"/>
                      <a:pt x="2239550" y="896303"/>
                    </a:cubicBezTo>
                    <a:cubicBezTo>
                      <a:pt x="2240312" y="904304"/>
                      <a:pt x="2241074" y="912209"/>
                      <a:pt x="2239296" y="922210"/>
                    </a:cubicBezTo>
                    <a:cubicBezTo>
                      <a:pt x="2239074" y="923639"/>
                      <a:pt x="2238820" y="925036"/>
                      <a:pt x="2238598" y="926370"/>
                    </a:cubicBezTo>
                    <a:cubicBezTo>
                      <a:pt x="2236756" y="937292"/>
                      <a:pt x="2235486" y="944912"/>
                      <a:pt x="2229421" y="955294"/>
                    </a:cubicBezTo>
                    <a:cubicBezTo>
                      <a:pt x="2227263" y="959104"/>
                      <a:pt x="2224278" y="961517"/>
                      <a:pt x="2221453" y="963835"/>
                    </a:cubicBezTo>
                    <a:cubicBezTo>
                      <a:pt x="2217769" y="966819"/>
                      <a:pt x="2214277" y="969677"/>
                      <a:pt x="2212912" y="975201"/>
                    </a:cubicBezTo>
                    <a:cubicBezTo>
                      <a:pt x="2211547" y="980408"/>
                      <a:pt x="2212975" y="984536"/>
                      <a:pt x="2215229" y="988409"/>
                    </a:cubicBezTo>
                    <a:cubicBezTo>
                      <a:pt x="2216245" y="990029"/>
                      <a:pt x="2217421" y="991616"/>
                      <a:pt x="2218595" y="993204"/>
                    </a:cubicBezTo>
                    <a:cubicBezTo>
                      <a:pt x="2221833" y="997553"/>
                      <a:pt x="2225231" y="1002125"/>
                      <a:pt x="2226152" y="1008221"/>
                    </a:cubicBezTo>
                    <a:cubicBezTo>
                      <a:pt x="2227708" y="1019270"/>
                      <a:pt x="2225548" y="1027176"/>
                      <a:pt x="2223103" y="1036034"/>
                    </a:cubicBezTo>
                    <a:cubicBezTo>
                      <a:pt x="2221833" y="1040638"/>
                      <a:pt x="2220468" y="1045496"/>
                      <a:pt x="2219548" y="1051242"/>
                    </a:cubicBezTo>
                    <a:cubicBezTo>
                      <a:pt x="2218627" y="1056767"/>
                      <a:pt x="2217928" y="1061434"/>
                      <a:pt x="2217262" y="1065879"/>
                    </a:cubicBezTo>
                    <a:cubicBezTo>
                      <a:pt x="2216055" y="1073880"/>
                      <a:pt x="2214976" y="1081088"/>
                      <a:pt x="2212912" y="1090962"/>
                    </a:cubicBezTo>
                    <a:cubicBezTo>
                      <a:pt x="2211864" y="1096137"/>
                      <a:pt x="2212086" y="1101757"/>
                      <a:pt x="2212308" y="1107123"/>
                    </a:cubicBezTo>
                    <a:cubicBezTo>
                      <a:pt x="2212753" y="1117886"/>
                      <a:pt x="2213166" y="1127601"/>
                      <a:pt x="2202942" y="1130713"/>
                    </a:cubicBezTo>
                    <a:cubicBezTo>
                      <a:pt x="2194782" y="1133189"/>
                      <a:pt x="2191480" y="1125696"/>
                      <a:pt x="2187893" y="1117568"/>
                    </a:cubicBezTo>
                    <a:cubicBezTo>
                      <a:pt x="2184559" y="1110075"/>
                      <a:pt x="2181034" y="1102074"/>
                      <a:pt x="2173256" y="1100868"/>
                    </a:cubicBezTo>
                    <a:cubicBezTo>
                      <a:pt x="2162684" y="1099312"/>
                      <a:pt x="2155317" y="1101281"/>
                      <a:pt x="2146745" y="1107504"/>
                    </a:cubicBezTo>
                    <a:cubicBezTo>
                      <a:pt x="2133156" y="1117346"/>
                      <a:pt x="2137474" y="1132078"/>
                      <a:pt x="2142172" y="1148175"/>
                    </a:cubicBezTo>
                    <a:cubicBezTo>
                      <a:pt x="2143951" y="1154335"/>
                      <a:pt x="2145824" y="1160716"/>
                      <a:pt x="2146745" y="1167098"/>
                    </a:cubicBezTo>
                    <a:cubicBezTo>
                      <a:pt x="2147443" y="1171734"/>
                      <a:pt x="2149031" y="1175544"/>
                      <a:pt x="2150555" y="1179163"/>
                    </a:cubicBezTo>
                    <a:cubicBezTo>
                      <a:pt x="2152873" y="1184720"/>
                      <a:pt x="2155000" y="1189863"/>
                      <a:pt x="2153349" y="1196880"/>
                    </a:cubicBezTo>
                    <a:cubicBezTo>
                      <a:pt x="2151729" y="1203770"/>
                      <a:pt x="2145665" y="1206754"/>
                      <a:pt x="2139728" y="1209675"/>
                    </a:cubicBezTo>
                    <a:cubicBezTo>
                      <a:pt x="2133441" y="1212787"/>
                      <a:pt x="2127314" y="1215803"/>
                      <a:pt x="2126838" y="1223328"/>
                    </a:cubicBezTo>
                    <a:cubicBezTo>
                      <a:pt x="2126488" y="1229582"/>
                      <a:pt x="2129124" y="1233551"/>
                      <a:pt x="2132013" y="1237964"/>
                    </a:cubicBezTo>
                    <a:cubicBezTo>
                      <a:pt x="2133664" y="1240504"/>
                      <a:pt x="2135442" y="1243203"/>
                      <a:pt x="2136775" y="1246537"/>
                    </a:cubicBezTo>
                    <a:cubicBezTo>
                      <a:pt x="2138172" y="1249934"/>
                      <a:pt x="2139855" y="1252760"/>
                      <a:pt x="2141442" y="1255459"/>
                    </a:cubicBezTo>
                    <a:cubicBezTo>
                      <a:pt x="2144681" y="1260888"/>
                      <a:pt x="2147507" y="1265650"/>
                      <a:pt x="2146745" y="1272985"/>
                    </a:cubicBezTo>
                    <a:cubicBezTo>
                      <a:pt x="2145761" y="1281557"/>
                      <a:pt x="2143252" y="1287018"/>
                      <a:pt x="2136775" y="1292829"/>
                    </a:cubicBezTo>
                    <a:cubicBezTo>
                      <a:pt x="2129917" y="1299051"/>
                      <a:pt x="2122647" y="1298035"/>
                      <a:pt x="2114518" y="1296956"/>
                    </a:cubicBezTo>
                    <a:cubicBezTo>
                      <a:pt x="2110074" y="1296353"/>
                      <a:pt x="2105406" y="1295717"/>
                      <a:pt x="2100390" y="1296162"/>
                    </a:cubicBezTo>
                    <a:lnTo>
                      <a:pt x="2097151" y="1306036"/>
                    </a:lnTo>
                    <a:cubicBezTo>
                      <a:pt x="2089245" y="1293178"/>
                      <a:pt x="2086134" y="1284573"/>
                      <a:pt x="2083848" y="1269683"/>
                    </a:cubicBezTo>
                    <a:cubicBezTo>
                      <a:pt x="2083118" y="1264825"/>
                      <a:pt x="2083975" y="1260570"/>
                      <a:pt x="2084801" y="1256538"/>
                    </a:cubicBezTo>
                    <a:cubicBezTo>
                      <a:pt x="2085943" y="1250982"/>
                      <a:pt x="2087023" y="1245807"/>
                      <a:pt x="2083848" y="1239901"/>
                    </a:cubicBezTo>
                    <a:cubicBezTo>
                      <a:pt x="2080355" y="1233392"/>
                      <a:pt x="2073942" y="1232313"/>
                      <a:pt x="2067402" y="1231233"/>
                    </a:cubicBezTo>
                    <a:cubicBezTo>
                      <a:pt x="2061146" y="1230217"/>
                      <a:pt x="2054796" y="1229170"/>
                      <a:pt x="2050797" y="1223328"/>
                    </a:cubicBezTo>
                    <a:cubicBezTo>
                      <a:pt x="2045367" y="1215390"/>
                      <a:pt x="2047177" y="1207834"/>
                      <a:pt x="2049146" y="1199737"/>
                    </a:cubicBezTo>
                    <a:cubicBezTo>
                      <a:pt x="2050606" y="1193705"/>
                      <a:pt x="2052130" y="1187355"/>
                      <a:pt x="2050797" y="1180306"/>
                    </a:cubicBezTo>
                    <a:cubicBezTo>
                      <a:pt x="2050097" y="1176591"/>
                      <a:pt x="2049780" y="1172845"/>
                      <a:pt x="2049463" y="1169194"/>
                    </a:cubicBezTo>
                    <a:cubicBezTo>
                      <a:pt x="2048542" y="1158399"/>
                      <a:pt x="2047716" y="1148683"/>
                      <a:pt x="2037493" y="1143953"/>
                    </a:cubicBezTo>
                    <a:cubicBezTo>
                      <a:pt x="2029334" y="1140111"/>
                      <a:pt x="2022729" y="1140651"/>
                      <a:pt x="2014347" y="1143953"/>
                    </a:cubicBezTo>
                    <a:cubicBezTo>
                      <a:pt x="2005013" y="1147572"/>
                      <a:pt x="2006409" y="1158304"/>
                      <a:pt x="2007807" y="1168972"/>
                    </a:cubicBezTo>
                    <a:cubicBezTo>
                      <a:pt x="2009204" y="1179671"/>
                      <a:pt x="2010569" y="1190308"/>
                      <a:pt x="2001044" y="1193546"/>
                    </a:cubicBezTo>
                    <a:cubicBezTo>
                      <a:pt x="1993773" y="1196054"/>
                      <a:pt x="1988566" y="1196086"/>
                      <a:pt x="1981200" y="1193546"/>
                    </a:cubicBezTo>
                    <a:cubicBezTo>
                      <a:pt x="1970691" y="1189927"/>
                      <a:pt x="1968405" y="1181005"/>
                      <a:pt x="1965802" y="1170940"/>
                    </a:cubicBezTo>
                    <a:cubicBezTo>
                      <a:pt x="1964658" y="1166463"/>
                      <a:pt x="1963421" y="1161733"/>
                      <a:pt x="1961388" y="1157160"/>
                    </a:cubicBezTo>
                    <a:cubicBezTo>
                      <a:pt x="1960055" y="1154176"/>
                      <a:pt x="1958626" y="1151636"/>
                      <a:pt x="1957260" y="1149192"/>
                    </a:cubicBezTo>
                    <a:cubicBezTo>
                      <a:pt x="1954022" y="1143413"/>
                      <a:pt x="1951228" y="1138460"/>
                      <a:pt x="1951451" y="1130713"/>
                    </a:cubicBezTo>
                    <a:cubicBezTo>
                      <a:pt x="1951863" y="1122553"/>
                      <a:pt x="1954022" y="1117886"/>
                      <a:pt x="1958086" y="1110806"/>
                    </a:cubicBezTo>
                    <a:cubicBezTo>
                      <a:pt x="1964278" y="1100265"/>
                      <a:pt x="1971866" y="1096201"/>
                      <a:pt x="1981613" y="1091025"/>
                    </a:cubicBezTo>
                    <a:cubicBezTo>
                      <a:pt x="1983581" y="1089978"/>
                      <a:pt x="1985646" y="1088867"/>
                      <a:pt x="1987773" y="1087660"/>
                    </a:cubicBezTo>
                    <a:cubicBezTo>
                      <a:pt x="1991328" y="1085692"/>
                      <a:pt x="1994757" y="1084898"/>
                      <a:pt x="1998028" y="1084135"/>
                    </a:cubicBezTo>
                    <a:cubicBezTo>
                      <a:pt x="2002758" y="1083056"/>
                      <a:pt x="2007140" y="1082008"/>
                      <a:pt x="2011077" y="1077722"/>
                    </a:cubicBezTo>
                    <a:cubicBezTo>
                      <a:pt x="2015872" y="1072388"/>
                      <a:pt x="2014442" y="1066038"/>
                      <a:pt x="2012982" y="1059593"/>
                    </a:cubicBezTo>
                    <a:cubicBezTo>
                      <a:pt x="2011585" y="1053338"/>
                      <a:pt x="2010156" y="1046988"/>
                      <a:pt x="2014347" y="1041368"/>
                    </a:cubicBezTo>
                    <a:cubicBezTo>
                      <a:pt x="2016982" y="1037780"/>
                      <a:pt x="2020634" y="1036447"/>
                      <a:pt x="2024190" y="1035177"/>
                    </a:cubicBezTo>
                    <a:cubicBezTo>
                      <a:pt x="2028095" y="1033780"/>
                      <a:pt x="2031905" y="1032415"/>
                      <a:pt x="2034128" y="1028129"/>
                    </a:cubicBezTo>
                    <a:cubicBezTo>
                      <a:pt x="2038318" y="1020128"/>
                      <a:pt x="2038033" y="1013142"/>
                      <a:pt x="2034128" y="1004919"/>
                    </a:cubicBezTo>
                    <a:cubicBezTo>
                      <a:pt x="2028857" y="993553"/>
                      <a:pt x="2017713" y="996918"/>
                      <a:pt x="2005235" y="1000728"/>
                    </a:cubicBezTo>
                    <a:cubicBezTo>
                      <a:pt x="1998504" y="1002760"/>
                      <a:pt x="1991360" y="1004919"/>
                      <a:pt x="1984534" y="1004919"/>
                    </a:cubicBezTo>
                    <a:cubicBezTo>
                      <a:pt x="1975041" y="1004919"/>
                      <a:pt x="1966976" y="1005141"/>
                      <a:pt x="1959325" y="1005332"/>
                    </a:cubicBezTo>
                    <a:cubicBezTo>
                      <a:pt x="1945228" y="1005681"/>
                      <a:pt x="1932591" y="1005967"/>
                      <a:pt x="1915034" y="1004919"/>
                    </a:cubicBezTo>
                    <a:cubicBezTo>
                      <a:pt x="1902111" y="1004157"/>
                      <a:pt x="1892300" y="1002824"/>
                      <a:pt x="1882172" y="1001459"/>
                    </a:cubicBezTo>
                    <a:cubicBezTo>
                      <a:pt x="1874107" y="1000347"/>
                      <a:pt x="1865821" y="999236"/>
                      <a:pt x="1855565" y="998347"/>
                    </a:cubicBezTo>
                    <a:cubicBezTo>
                      <a:pt x="1849025" y="997744"/>
                      <a:pt x="1842739" y="998919"/>
                      <a:pt x="1836833" y="999998"/>
                    </a:cubicBezTo>
                    <a:cubicBezTo>
                      <a:pt x="1826292" y="1001935"/>
                      <a:pt x="1816894" y="1003681"/>
                      <a:pt x="1809211" y="995045"/>
                    </a:cubicBezTo>
                    <a:cubicBezTo>
                      <a:pt x="1807210" y="992823"/>
                      <a:pt x="1805972" y="990632"/>
                      <a:pt x="1804924" y="988409"/>
                    </a:cubicBezTo>
                    <a:cubicBezTo>
                      <a:pt x="1802924" y="983425"/>
                      <a:pt x="1802924" y="978217"/>
                      <a:pt x="1802924" y="972503"/>
                    </a:cubicBezTo>
                    <a:cubicBezTo>
                      <a:pt x="1802924" y="969169"/>
                      <a:pt x="1802924" y="965676"/>
                      <a:pt x="1802511" y="961930"/>
                    </a:cubicBezTo>
                    <a:cubicBezTo>
                      <a:pt x="1801876" y="955834"/>
                      <a:pt x="1803337" y="950151"/>
                      <a:pt x="1804734" y="944816"/>
                    </a:cubicBezTo>
                    <a:cubicBezTo>
                      <a:pt x="1806861" y="936625"/>
                      <a:pt x="1808766" y="929196"/>
                      <a:pt x="1802511" y="922210"/>
                    </a:cubicBezTo>
                    <a:cubicBezTo>
                      <a:pt x="1796003" y="914876"/>
                      <a:pt x="1789049" y="910939"/>
                      <a:pt x="1779429" y="912336"/>
                    </a:cubicBezTo>
                    <a:cubicBezTo>
                      <a:pt x="1775714" y="912813"/>
                      <a:pt x="1773460" y="915130"/>
                      <a:pt x="1771238" y="917417"/>
                    </a:cubicBezTo>
                    <a:cubicBezTo>
                      <a:pt x="1768920" y="919766"/>
                      <a:pt x="1766665" y="922115"/>
                      <a:pt x="1762855" y="922210"/>
                    </a:cubicBezTo>
                    <a:cubicBezTo>
                      <a:pt x="1755775" y="922401"/>
                      <a:pt x="1753267" y="916877"/>
                      <a:pt x="1750505" y="910749"/>
                    </a:cubicBezTo>
                    <a:cubicBezTo>
                      <a:pt x="1748631" y="906590"/>
                      <a:pt x="1746631" y="902176"/>
                      <a:pt x="1743012" y="899065"/>
                    </a:cubicBezTo>
                    <a:cubicBezTo>
                      <a:pt x="1730725" y="888492"/>
                      <a:pt x="1722215" y="883507"/>
                      <a:pt x="1706531" y="879189"/>
                    </a:cubicBezTo>
                    <a:cubicBezTo>
                      <a:pt x="1704499" y="878618"/>
                      <a:pt x="1702626" y="877951"/>
                      <a:pt x="1700816" y="877348"/>
                    </a:cubicBezTo>
                    <a:cubicBezTo>
                      <a:pt x="1694942" y="875316"/>
                      <a:pt x="1690021" y="873601"/>
                      <a:pt x="1683480" y="875887"/>
                    </a:cubicBezTo>
                    <a:cubicBezTo>
                      <a:pt x="1670876" y="880269"/>
                      <a:pt x="1666653" y="892366"/>
                      <a:pt x="1666843" y="905701"/>
                    </a:cubicBezTo>
                    <a:cubicBezTo>
                      <a:pt x="1667034" y="916877"/>
                      <a:pt x="1672272" y="923004"/>
                      <a:pt x="1679416" y="931354"/>
                    </a:cubicBezTo>
                    <a:lnTo>
                      <a:pt x="1680084" y="932116"/>
                    </a:lnTo>
                    <a:cubicBezTo>
                      <a:pt x="1684909" y="937641"/>
                      <a:pt x="1689481" y="940276"/>
                      <a:pt x="1694593" y="943261"/>
                    </a:cubicBezTo>
                    <a:cubicBezTo>
                      <a:pt x="1697324" y="944816"/>
                      <a:pt x="1700181" y="946467"/>
                      <a:pt x="1703324" y="948690"/>
                    </a:cubicBezTo>
                    <a:cubicBezTo>
                      <a:pt x="1707420" y="951579"/>
                      <a:pt x="1710658" y="953897"/>
                      <a:pt x="1713833" y="956183"/>
                    </a:cubicBezTo>
                    <a:cubicBezTo>
                      <a:pt x="1717707" y="958945"/>
                      <a:pt x="1721485" y="961676"/>
                      <a:pt x="1726533" y="965200"/>
                    </a:cubicBezTo>
                    <a:cubicBezTo>
                      <a:pt x="1729677" y="967486"/>
                      <a:pt x="1733487" y="968820"/>
                      <a:pt x="1737106" y="970090"/>
                    </a:cubicBezTo>
                    <a:cubicBezTo>
                      <a:pt x="1743773" y="972471"/>
                      <a:pt x="1749775" y="974567"/>
                      <a:pt x="1749648" y="981773"/>
                    </a:cubicBezTo>
                    <a:cubicBezTo>
                      <a:pt x="1749520" y="984441"/>
                      <a:pt x="1748886" y="986536"/>
                      <a:pt x="1747615" y="988409"/>
                    </a:cubicBezTo>
                    <a:cubicBezTo>
                      <a:pt x="1745933" y="991045"/>
                      <a:pt x="1743266" y="993045"/>
                      <a:pt x="1740345" y="995267"/>
                    </a:cubicBezTo>
                    <a:cubicBezTo>
                      <a:pt x="1739075" y="996220"/>
                      <a:pt x="1737741" y="997236"/>
                      <a:pt x="1736408" y="998347"/>
                    </a:cubicBezTo>
                    <a:cubicBezTo>
                      <a:pt x="1730629" y="1003300"/>
                      <a:pt x="1724406" y="1004189"/>
                      <a:pt x="1718152" y="1005078"/>
                    </a:cubicBezTo>
                    <a:cubicBezTo>
                      <a:pt x="1712055" y="1005967"/>
                      <a:pt x="1705896" y="1006888"/>
                      <a:pt x="1700085" y="1011555"/>
                    </a:cubicBezTo>
                    <a:lnTo>
                      <a:pt x="1700054" y="1011587"/>
                    </a:lnTo>
                    <a:cubicBezTo>
                      <a:pt x="1689164" y="1020318"/>
                      <a:pt x="1680337" y="1027398"/>
                      <a:pt x="1680115" y="1041368"/>
                    </a:cubicBezTo>
                    <a:cubicBezTo>
                      <a:pt x="1680084" y="1052798"/>
                      <a:pt x="1685734" y="1059148"/>
                      <a:pt x="1693355" y="1067689"/>
                    </a:cubicBezTo>
                    <a:lnTo>
                      <a:pt x="1693450" y="1067784"/>
                    </a:lnTo>
                    <a:cubicBezTo>
                      <a:pt x="1698434" y="1073341"/>
                      <a:pt x="1703451" y="1075690"/>
                      <a:pt x="1708880" y="1078262"/>
                    </a:cubicBezTo>
                    <a:cubicBezTo>
                      <a:pt x="1712373" y="1079913"/>
                      <a:pt x="1716024" y="1081627"/>
                      <a:pt x="1719929" y="1084326"/>
                    </a:cubicBezTo>
                    <a:cubicBezTo>
                      <a:pt x="1723866" y="1087057"/>
                      <a:pt x="1728280" y="1088930"/>
                      <a:pt x="1732471" y="1090676"/>
                    </a:cubicBezTo>
                    <a:cubicBezTo>
                      <a:pt x="1741171" y="1094359"/>
                      <a:pt x="1748949" y="1097629"/>
                      <a:pt x="1749648" y="1107504"/>
                    </a:cubicBezTo>
                    <a:cubicBezTo>
                      <a:pt x="1750092" y="1114012"/>
                      <a:pt x="1744949" y="1117410"/>
                      <a:pt x="1739773" y="1120839"/>
                    </a:cubicBezTo>
                    <a:cubicBezTo>
                      <a:pt x="1734693" y="1124204"/>
                      <a:pt x="1729550" y="1127570"/>
                      <a:pt x="1729772" y="1133951"/>
                    </a:cubicBezTo>
                    <a:cubicBezTo>
                      <a:pt x="1730058" y="1140746"/>
                      <a:pt x="1732979" y="1144715"/>
                      <a:pt x="1736566" y="1149541"/>
                    </a:cubicBezTo>
                    <a:cubicBezTo>
                      <a:pt x="1737582" y="1150874"/>
                      <a:pt x="1738630" y="1152303"/>
                      <a:pt x="1739709" y="1153859"/>
                    </a:cubicBezTo>
                    <a:cubicBezTo>
                      <a:pt x="1744314" y="1160653"/>
                      <a:pt x="1749648" y="1164241"/>
                      <a:pt x="1755108" y="1167924"/>
                    </a:cubicBezTo>
                    <a:cubicBezTo>
                      <a:pt x="1759966" y="1171226"/>
                      <a:pt x="1764919" y="1174592"/>
                      <a:pt x="1769555" y="1180306"/>
                    </a:cubicBezTo>
                    <a:cubicBezTo>
                      <a:pt x="1782763" y="1197039"/>
                      <a:pt x="1788700" y="1208977"/>
                      <a:pt x="1792637" y="1229963"/>
                    </a:cubicBezTo>
                    <a:cubicBezTo>
                      <a:pt x="1794510" y="1239838"/>
                      <a:pt x="1793970" y="1247108"/>
                      <a:pt x="1793336" y="1255204"/>
                    </a:cubicBezTo>
                    <a:cubicBezTo>
                      <a:pt x="1792986" y="1259586"/>
                      <a:pt x="1792637" y="1264254"/>
                      <a:pt x="1792637" y="1269683"/>
                    </a:cubicBezTo>
                    <a:lnTo>
                      <a:pt x="1792637" y="1316038"/>
                    </a:lnTo>
                    <a:cubicBezTo>
                      <a:pt x="1792637" y="1316038"/>
                      <a:pt x="1788382" y="1319085"/>
                      <a:pt x="1783397" y="1322610"/>
                    </a:cubicBezTo>
                    <a:cubicBezTo>
                      <a:pt x="1776921" y="1327245"/>
                      <a:pt x="1769587" y="1332548"/>
                      <a:pt x="1769587" y="1332548"/>
                    </a:cubicBezTo>
                    <a:cubicBezTo>
                      <a:pt x="1765554" y="1331563"/>
                      <a:pt x="1762538" y="1329373"/>
                      <a:pt x="1759680" y="1327309"/>
                    </a:cubicBezTo>
                    <a:cubicBezTo>
                      <a:pt x="1756759" y="1325182"/>
                      <a:pt x="1753965" y="1323181"/>
                      <a:pt x="1750409" y="1322610"/>
                    </a:cubicBezTo>
                    <a:cubicBezTo>
                      <a:pt x="1749234" y="1322419"/>
                      <a:pt x="1747806" y="1322419"/>
                      <a:pt x="1746282" y="1322610"/>
                    </a:cubicBezTo>
                    <a:cubicBezTo>
                      <a:pt x="1742377" y="1323181"/>
                      <a:pt x="1739964" y="1324832"/>
                      <a:pt x="1737170" y="1326706"/>
                    </a:cubicBezTo>
                    <a:cubicBezTo>
                      <a:pt x="1735963" y="1327531"/>
                      <a:pt x="1734662" y="1328388"/>
                      <a:pt x="1733106" y="1329246"/>
                    </a:cubicBezTo>
                    <a:cubicBezTo>
                      <a:pt x="1730058" y="1330960"/>
                      <a:pt x="1727740" y="1333723"/>
                      <a:pt x="1725549" y="1336294"/>
                    </a:cubicBezTo>
                    <a:cubicBezTo>
                      <a:pt x="1721962" y="1340517"/>
                      <a:pt x="1718755" y="1344327"/>
                      <a:pt x="1713167" y="1342485"/>
                    </a:cubicBezTo>
                    <a:cubicBezTo>
                      <a:pt x="1709547" y="1341215"/>
                      <a:pt x="1708785" y="1337850"/>
                      <a:pt x="1708023" y="1334357"/>
                    </a:cubicBezTo>
                    <a:cubicBezTo>
                      <a:pt x="1707293" y="1331087"/>
                      <a:pt x="1706531" y="1327754"/>
                      <a:pt x="1703388" y="1325944"/>
                    </a:cubicBezTo>
                    <a:cubicBezTo>
                      <a:pt x="1696307" y="1321848"/>
                      <a:pt x="1691291" y="1327023"/>
                      <a:pt x="1685608" y="1332865"/>
                    </a:cubicBezTo>
                    <a:cubicBezTo>
                      <a:pt x="1682083" y="1336517"/>
                      <a:pt x="1678274" y="1340422"/>
                      <a:pt x="1673606" y="1342485"/>
                    </a:cubicBezTo>
                    <a:cubicBezTo>
                      <a:pt x="1668844" y="1344549"/>
                      <a:pt x="1664589" y="1345406"/>
                      <a:pt x="1660493" y="1346264"/>
                    </a:cubicBezTo>
                    <a:cubicBezTo>
                      <a:pt x="1654937" y="1347407"/>
                      <a:pt x="1649667" y="1348518"/>
                      <a:pt x="1643793" y="1352392"/>
                    </a:cubicBezTo>
                    <a:cubicBezTo>
                      <a:pt x="1636268" y="1357408"/>
                      <a:pt x="1632300" y="1361313"/>
                      <a:pt x="1627188" y="1368933"/>
                    </a:cubicBezTo>
                    <a:cubicBezTo>
                      <a:pt x="1619695" y="1380395"/>
                      <a:pt x="1620076" y="1390682"/>
                      <a:pt x="1620552" y="1402556"/>
                    </a:cubicBezTo>
                    <a:cubicBezTo>
                      <a:pt x="1620742" y="1407541"/>
                      <a:pt x="1620965" y="1412812"/>
                      <a:pt x="1620615" y="1418558"/>
                    </a:cubicBezTo>
                    <a:cubicBezTo>
                      <a:pt x="1620203" y="1425289"/>
                      <a:pt x="1620901" y="1430973"/>
                      <a:pt x="1621568" y="1436370"/>
                    </a:cubicBezTo>
                    <a:cubicBezTo>
                      <a:pt x="1622552" y="1444467"/>
                      <a:pt x="1623473" y="1451959"/>
                      <a:pt x="1620615" y="1461611"/>
                    </a:cubicBezTo>
                    <a:cubicBezTo>
                      <a:pt x="1616329" y="1476026"/>
                      <a:pt x="1611154" y="1483804"/>
                      <a:pt x="1600803" y="1494695"/>
                    </a:cubicBezTo>
                    <a:cubicBezTo>
                      <a:pt x="1592167" y="1503680"/>
                      <a:pt x="1582738" y="1506569"/>
                      <a:pt x="1573054" y="1509522"/>
                    </a:cubicBezTo>
                    <a:cubicBezTo>
                      <a:pt x="1564736" y="1512030"/>
                      <a:pt x="1556227" y="1514634"/>
                      <a:pt x="1547844" y="1521142"/>
                    </a:cubicBezTo>
                    <a:cubicBezTo>
                      <a:pt x="1541939" y="1525810"/>
                      <a:pt x="1538065" y="1530255"/>
                      <a:pt x="1534192" y="1534732"/>
                    </a:cubicBezTo>
                    <a:cubicBezTo>
                      <a:pt x="1530541" y="1538954"/>
                      <a:pt x="1526890" y="1543177"/>
                      <a:pt x="1521460" y="1547654"/>
                    </a:cubicBezTo>
                    <a:cubicBezTo>
                      <a:pt x="1516380" y="1551781"/>
                      <a:pt x="1511809" y="1554321"/>
                      <a:pt x="1507331" y="1556829"/>
                    </a:cubicBezTo>
                    <a:cubicBezTo>
                      <a:pt x="1502188" y="1559687"/>
                      <a:pt x="1497140" y="1562481"/>
                      <a:pt x="1491679" y="1567498"/>
                    </a:cubicBezTo>
                    <a:cubicBezTo>
                      <a:pt x="1487234" y="1571498"/>
                      <a:pt x="1484471" y="1575308"/>
                      <a:pt x="1481678" y="1579086"/>
                    </a:cubicBezTo>
                    <a:cubicBezTo>
                      <a:pt x="1478947" y="1582865"/>
                      <a:pt x="1476184" y="1586643"/>
                      <a:pt x="1471803" y="1590612"/>
                    </a:cubicBezTo>
                    <a:cubicBezTo>
                      <a:pt x="1468025" y="1594073"/>
                      <a:pt x="1464405" y="1596136"/>
                      <a:pt x="1460881" y="1598136"/>
                    </a:cubicBezTo>
                    <a:cubicBezTo>
                      <a:pt x="1456754" y="1600517"/>
                      <a:pt x="1452721" y="1602804"/>
                      <a:pt x="1448657" y="1607217"/>
                    </a:cubicBezTo>
                    <a:cubicBezTo>
                      <a:pt x="1443546" y="1612678"/>
                      <a:pt x="1441355" y="1617948"/>
                      <a:pt x="1439037" y="1623441"/>
                    </a:cubicBezTo>
                    <a:cubicBezTo>
                      <a:pt x="1437259" y="1627759"/>
                      <a:pt x="1435386" y="1632204"/>
                      <a:pt x="1432052" y="1636966"/>
                    </a:cubicBezTo>
                    <a:cubicBezTo>
                      <a:pt x="1429544" y="1640650"/>
                      <a:pt x="1427290" y="1643221"/>
                      <a:pt x="1425036" y="1645888"/>
                    </a:cubicBezTo>
                    <a:cubicBezTo>
                      <a:pt x="1423067" y="1648142"/>
                      <a:pt x="1421099" y="1650460"/>
                      <a:pt x="1418876" y="1653508"/>
                    </a:cubicBezTo>
                    <a:cubicBezTo>
                      <a:pt x="1417765" y="1655032"/>
                      <a:pt x="1416748" y="1656398"/>
                      <a:pt x="1415765" y="1657667"/>
                    </a:cubicBezTo>
                    <a:cubicBezTo>
                      <a:pt x="1411891" y="1662811"/>
                      <a:pt x="1408938" y="1666748"/>
                      <a:pt x="1405541" y="1673384"/>
                    </a:cubicBezTo>
                    <a:cubicBezTo>
                      <a:pt x="1404271" y="1675924"/>
                      <a:pt x="1403700" y="1678273"/>
                      <a:pt x="1403159" y="1680559"/>
                    </a:cubicBezTo>
                    <a:cubicBezTo>
                      <a:pt x="1402397" y="1683766"/>
                      <a:pt x="1401667" y="1686814"/>
                      <a:pt x="1398969" y="1689957"/>
                    </a:cubicBezTo>
                    <a:cubicBezTo>
                      <a:pt x="1394334" y="1695323"/>
                      <a:pt x="1388364" y="1694847"/>
                      <a:pt x="1382046" y="1694307"/>
                    </a:cubicBezTo>
                    <a:cubicBezTo>
                      <a:pt x="1376680" y="1693863"/>
                      <a:pt x="1371092" y="1693386"/>
                      <a:pt x="1365948" y="1696529"/>
                    </a:cubicBezTo>
                    <a:cubicBezTo>
                      <a:pt x="1358075" y="1701292"/>
                      <a:pt x="1352995" y="1704753"/>
                      <a:pt x="1349312" y="1713040"/>
                    </a:cubicBezTo>
                    <a:cubicBezTo>
                      <a:pt x="1347407" y="1717453"/>
                      <a:pt x="1348772" y="1721834"/>
                      <a:pt x="1350073" y="1726025"/>
                    </a:cubicBezTo>
                    <a:cubicBezTo>
                      <a:pt x="1351597" y="1730851"/>
                      <a:pt x="1353027" y="1735423"/>
                      <a:pt x="1349312" y="1739551"/>
                    </a:cubicBezTo>
                    <a:cubicBezTo>
                      <a:pt x="1346677" y="1742567"/>
                      <a:pt x="1343565" y="1743170"/>
                      <a:pt x="1340263" y="1743773"/>
                    </a:cubicBezTo>
                    <a:cubicBezTo>
                      <a:pt x="1337850" y="1744250"/>
                      <a:pt x="1335342" y="1744726"/>
                      <a:pt x="1332802" y="1746187"/>
                    </a:cubicBezTo>
                    <a:cubicBezTo>
                      <a:pt x="1324832" y="1750727"/>
                      <a:pt x="1320737" y="1755807"/>
                      <a:pt x="1315847" y="1761808"/>
                    </a:cubicBezTo>
                    <a:cubicBezTo>
                      <a:pt x="1313942" y="1764157"/>
                      <a:pt x="1311942" y="1766665"/>
                      <a:pt x="1309497" y="1769332"/>
                    </a:cubicBezTo>
                    <a:cubicBezTo>
                      <a:pt x="1307561" y="1771523"/>
                      <a:pt x="1305782" y="1773396"/>
                      <a:pt x="1304131" y="1775142"/>
                    </a:cubicBezTo>
                    <a:cubicBezTo>
                      <a:pt x="1300067" y="1779397"/>
                      <a:pt x="1296607" y="1782985"/>
                      <a:pt x="1292987" y="1789176"/>
                    </a:cubicBezTo>
                    <a:cubicBezTo>
                      <a:pt x="1289018" y="1796098"/>
                      <a:pt x="1288542" y="1802575"/>
                      <a:pt x="1288097" y="1809020"/>
                    </a:cubicBezTo>
                    <a:cubicBezTo>
                      <a:pt x="1287621" y="1815529"/>
                      <a:pt x="1287146" y="1822006"/>
                      <a:pt x="1283113" y="1828895"/>
                    </a:cubicBezTo>
                    <a:cubicBezTo>
                      <a:pt x="1274604" y="1843532"/>
                      <a:pt x="1265174" y="1849342"/>
                      <a:pt x="1251014" y="1858105"/>
                    </a:cubicBezTo>
                    <a:lnTo>
                      <a:pt x="1250061" y="1858709"/>
                    </a:lnTo>
                    <a:cubicBezTo>
                      <a:pt x="1248188" y="1859852"/>
                      <a:pt x="1246505" y="1860963"/>
                      <a:pt x="1244950" y="1862042"/>
                    </a:cubicBezTo>
                    <a:cubicBezTo>
                      <a:pt x="1240346" y="1865154"/>
                      <a:pt x="1236567" y="1867694"/>
                      <a:pt x="1230122" y="1868615"/>
                    </a:cubicBezTo>
                    <a:cubicBezTo>
                      <a:pt x="1224534" y="1869408"/>
                      <a:pt x="1219994" y="1865979"/>
                      <a:pt x="1215676" y="1862709"/>
                    </a:cubicBezTo>
                    <a:cubicBezTo>
                      <a:pt x="1210723" y="1858963"/>
                      <a:pt x="1206088" y="1855438"/>
                      <a:pt x="1200436" y="1858709"/>
                    </a:cubicBezTo>
                    <a:cubicBezTo>
                      <a:pt x="1194498" y="1862106"/>
                      <a:pt x="1193547" y="1867472"/>
                      <a:pt x="1192435" y="1873536"/>
                    </a:cubicBezTo>
                    <a:cubicBezTo>
                      <a:pt x="1191959" y="1876203"/>
                      <a:pt x="1191451" y="1878997"/>
                      <a:pt x="1190498" y="1881854"/>
                    </a:cubicBezTo>
                    <a:cubicBezTo>
                      <a:pt x="1189006" y="1886331"/>
                      <a:pt x="1189038" y="1890681"/>
                      <a:pt x="1189069" y="1894777"/>
                    </a:cubicBezTo>
                    <a:cubicBezTo>
                      <a:pt x="1189069" y="1901031"/>
                      <a:pt x="1189101" y="1906715"/>
                      <a:pt x="1183863" y="1911573"/>
                    </a:cubicBezTo>
                    <a:cubicBezTo>
                      <a:pt x="1177131" y="1917859"/>
                      <a:pt x="1169797" y="1915985"/>
                      <a:pt x="1161574" y="1913922"/>
                    </a:cubicBezTo>
                    <a:cubicBezTo>
                      <a:pt x="1157129" y="1912779"/>
                      <a:pt x="1152430" y="1911573"/>
                      <a:pt x="1147446" y="1911573"/>
                    </a:cubicBezTo>
                    <a:lnTo>
                      <a:pt x="1120998" y="1928209"/>
                    </a:lnTo>
                    <a:cubicBezTo>
                      <a:pt x="1119156" y="1931892"/>
                      <a:pt x="1117409" y="1934940"/>
                      <a:pt x="1115759" y="1937798"/>
                    </a:cubicBezTo>
                    <a:cubicBezTo>
                      <a:pt x="1112774" y="1942973"/>
                      <a:pt x="1110076" y="1947609"/>
                      <a:pt x="1107790" y="1954657"/>
                    </a:cubicBezTo>
                    <a:cubicBezTo>
                      <a:pt x="1100328" y="1977104"/>
                      <a:pt x="1103821" y="1993265"/>
                      <a:pt x="1108298" y="2014125"/>
                    </a:cubicBezTo>
                    <a:cubicBezTo>
                      <a:pt x="1109218" y="2018348"/>
                      <a:pt x="1110171" y="2022761"/>
                      <a:pt x="1111059" y="2027428"/>
                    </a:cubicBezTo>
                    <a:cubicBezTo>
                      <a:pt x="1112362" y="2034191"/>
                      <a:pt x="1114140" y="2039398"/>
                      <a:pt x="1115854" y="2044542"/>
                    </a:cubicBezTo>
                    <a:cubicBezTo>
                      <a:pt x="1117823" y="2050383"/>
                      <a:pt x="1119759" y="2056098"/>
                      <a:pt x="1120934" y="2063877"/>
                    </a:cubicBezTo>
                    <a:cubicBezTo>
                      <a:pt x="1123665" y="2081181"/>
                      <a:pt x="1122744" y="2092008"/>
                      <a:pt x="1121378" y="2108200"/>
                    </a:cubicBezTo>
                    <a:cubicBezTo>
                      <a:pt x="1121252" y="2109883"/>
                      <a:pt x="1121093" y="2111629"/>
                      <a:pt x="1120934" y="2113471"/>
                    </a:cubicBezTo>
                    <a:cubicBezTo>
                      <a:pt x="1120648" y="2117567"/>
                      <a:pt x="1119854" y="2120964"/>
                      <a:pt x="1119060" y="2124170"/>
                    </a:cubicBezTo>
                    <a:cubicBezTo>
                      <a:pt x="1117886" y="2129123"/>
                      <a:pt x="1116775" y="2133727"/>
                      <a:pt x="1117759" y="2139950"/>
                    </a:cubicBezTo>
                    <a:cubicBezTo>
                      <a:pt x="1118712" y="2146713"/>
                      <a:pt x="1122299" y="2150967"/>
                      <a:pt x="1125951" y="2155285"/>
                    </a:cubicBezTo>
                    <a:cubicBezTo>
                      <a:pt x="1129411" y="2159318"/>
                      <a:pt x="1132872" y="2163445"/>
                      <a:pt x="1134269" y="2169732"/>
                    </a:cubicBezTo>
                    <a:cubicBezTo>
                      <a:pt x="1136904" y="2182559"/>
                      <a:pt x="1133412" y="2191576"/>
                      <a:pt x="1129316" y="2202053"/>
                    </a:cubicBezTo>
                    <a:cubicBezTo>
                      <a:pt x="1127634" y="2206339"/>
                      <a:pt x="1125887" y="2210911"/>
                      <a:pt x="1124395" y="2216055"/>
                    </a:cubicBezTo>
                    <a:cubicBezTo>
                      <a:pt x="1122299" y="2223072"/>
                      <a:pt x="1120077" y="2228406"/>
                      <a:pt x="1117854" y="2233676"/>
                    </a:cubicBezTo>
                    <a:cubicBezTo>
                      <a:pt x="1115505" y="2239328"/>
                      <a:pt x="1113187" y="2244916"/>
                      <a:pt x="1111059" y="2252409"/>
                    </a:cubicBezTo>
                    <a:cubicBezTo>
                      <a:pt x="1104932" y="2273904"/>
                      <a:pt x="1102360" y="2286445"/>
                      <a:pt x="1101154" y="2308701"/>
                    </a:cubicBezTo>
                    <a:cubicBezTo>
                      <a:pt x="1099852" y="2330641"/>
                      <a:pt x="1100804" y="2343309"/>
                      <a:pt x="1104392" y="2364931"/>
                    </a:cubicBezTo>
                    <a:cubicBezTo>
                      <a:pt x="1105535" y="2371916"/>
                      <a:pt x="1107440" y="2377345"/>
                      <a:pt x="1109282" y="2382647"/>
                    </a:cubicBezTo>
                    <a:cubicBezTo>
                      <a:pt x="1111600" y="2389347"/>
                      <a:pt x="1113854" y="2395791"/>
                      <a:pt x="1114362" y="2404713"/>
                    </a:cubicBezTo>
                    <a:cubicBezTo>
                      <a:pt x="1114520" y="2407571"/>
                      <a:pt x="1114838" y="2410301"/>
                      <a:pt x="1115123" y="2412905"/>
                    </a:cubicBezTo>
                    <a:cubicBezTo>
                      <a:pt x="1116171" y="2421985"/>
                      <a:pt x="1117029" y="2429637"/>
                      <a:pt x="1111059" y="2437797"/>
                    </a:cubicBezTo>
                    <a:cubicBezTo>
                      <a:pt x="1105345" y="2445512"/>
                      <a:pt x="1098550" y="2447290"/>
                      <a:pt x="1090041" y="2449513"/>
                    </a:cubicBezTo>
                    <a:cubicBezTo>
                      <a:pt x="1088295" y="2449989"/>
                      <a:pt x="1086453" y="2450465"/>
                      <a:pt x="1084580" y="2451005"/>
                    </a:cubicBezTo>
                    <a:cubicBezTo>
                      <a:pt x="1080516" y="2452211"/>
                      <a:pt x="1076230" y="2451481"/>
                      <a:pt x="1072261" y="2450814"/>
                    </a:cubicBezTo>
                    <a:cubicBezTo>
                      <a:pt x="1066419" y="2449830"/>
                      <a:pt x="1061180" y="2448973"/>
                      <a:pt x="1058132" y="2454307"/>
                    </a:cubicBezTo>
                    <a:cubicBezTo>
                      <a:pt x="1055656" y="2458561"/>
                      <a:pt x="1058228" y="2462213"/>
                      <a:pt x="1060895" y="2466023"/>
                    </a:cubicBezTo>
                    <a:cubicBezTo>
                      <a:pt x="1063372" y="2469515"/>
                      <a:pt x="1065911" y="2473135"/>
                      <a:pt x="1064768" y="2477516"/>
                    </a:cubicBezTo>
                    <a:cubicBezTo>
                      <a:pt x="1063530" y="2482215"/>
                      <a:pt x="1060069" y="2484311"/>
                      <a:pt x="1056481" y="2486470"/>
                    </a:cubicBezTo>
                    <a:cubicBezTo>
                      <a:pt x="1053402" y="2488343"/>
                      <a:pt x="1050195" y="2490280"/>
                      <a:pt x="1048259" y="2494026"/>
                    </a:cubicBezTo>
                    <a:cubicBezTo>
                      <a:pt x="1044956" y="2500186"/>
                      <a:pt x="1046734" y="2506218"/>
                      <a:pt x="1048512" y="2512124"/>
                    </a:cubicBezTo>
                    <a:cubicBezTo>
                      <a:pt x="1050322" y="2518283"/>
                      <a:pt x="1052132" y="2524348"/>
                      <a:pt x="1048259" y="2530443"/>
                    </a:cubicBezTo>
                    <a:cubicBezTo>
                      <a:pt x="1045242" y="2535016"/>
                      <a:pt x="1041813" y="2537079"/>
                      <a:pt x="1038003" y="2539429"/>
                    </a:cubicBezTo>
                    <a:cubicBezTo>
                      <a:pt x="1036034" y="2540635"/>
                      <a:pt x="1033939" y="2541937"/>
                      <a:pt x="1031716" y="2543651"/>
                    </a:cubicBezTo>
                    <a:cubicBezTo>
                      <a:pt x="1027875" y="2546668"/>
                      <a:pt x="1024382" y="2548922"/>
                      <a:pt x="1021080" y="2551081"/>
                    </a:cubicBezTo>
                    <a:cubicBezTo>
                      <a:pt x="1015715" y="2554573"/>
                      <a:pt x="1010793" y="2557812"/>
                      <a:pt x="1005237" y="2563527"/>
                    </a:cubicBezTo>
                    <a:cubicBezTo>
                      <a:pt x="997109" y="2571845"/>
                      <a:pt x="993267" y="2579116"/>
                      <a:pt x="988854" y="2587562"/>
                    </a:cubicBezTo>
                    <a:cubicBezTo>
                      <a:pt x="986822" y="2591372"/>
                      <a:pt x="984695" y="2595404"/>
                      <a:pt x="981996" y="2599912"/>
                    </a:cubicBezTo>
                    <a:cubicBezTo>
                      <a:pt x="976979" y="2608231"/>
                      <a:pt x="974661" y="2617661"/>
                      <a:pt x="972503" y="2626551"/>
                    </a:cubicBezTo>
                    <a:cubicBezTo>
                      <a:pt x="968725" y="2641949"/>
                      <a:pt x="965327" y="2655761"/>
                      <a:pt x="948913" y="2659475"/>
                    </a:cubicBezTo>
                    <a:cubicBezTo>
                      <a:pt x="940721" y="2661317"/>
                      <a:pt x="934815" y="2659825"/>
                      <a:pt x="927926" y="2658110"/>
                    </a:cubicBezTo>
                    <a:cubicBezTo>
                      <a:pt x="925227" y="2657444"/>
                      <a:pt x="922401" y="2656745"/>
                      <a:pt x="919226" y="2656173"/>
                    </a:cubicBezTo>
                    <a:cubicBezTo>
                      <a:pt x="914115" y="2655284"/>
                      <a:pt x="909289" y="2654872"/>
                      <a:pt x="904716" y="2654522"/>
                    </a:cubicBezTo>
                    <a:cubicBezTo>
                      <a:pt x="892684" y="2653539"/>
                      <a:pt x="882301" y="2652713"/>
                      <a:pt x="872872" y="2642902"/>
                    </a:cubicBezTo>
                    <a:cubicBezTo>
                      <a:pt x="866807" y="2636742"/>
                      <a:pt x="866108" y="2629694"/>
                      <a:pt x="865410" y="2622487"/>
                    </a:cubicBezTo>
                    <a:cubicBezTo>
                      <a:pt x="864807" y="2616010"/>
                      <a:pt x="864171" y="2609437"/>
                      <a:pt x="859631" y="2603246"/>
                    </a:cubicBezTo>
                    <a:cubicBezTo>
                      <a:pt x="855949" y="2598325"/>
                      <a:pt x="851884" y="2595658"/>
                      <a:pt x="847820" y="2592959"/>
                    </a:cubicBezTo>
                    <a:cubicBezTo>
                      <a:pt x="843947" y="2590419"/>
                      <a:pt x="840042" y="2587848"/>
                      <a:pt x="836390" y="2583339"/>
                    </a:cubicBezTo>
                    <a:cubicBezTo>
                      <a:pt x="824579" y="2568893"/>
                      <a:pt x="824135" y="2554510"/>
                      <a:pt x="823627" y="2538794"/>
                    </a:cubicBezTo>
                    <a:cubicBezTo>
                      <a:pt x="823309" y="2528919"/>
                      <a:pt x="822992" y="2518505"/>
                      <a:pt x="819817" y="2507234"/>
                    </a:cubicBezTo>
                    <a:cubicBezTo>
                      <a:pt x="813277" y="2483707"/>
                      <a:pt x="808514" y="2470626"/>
                      <a:pt x="800005" y="2447703"/>
                    </a:cubicBezTo>
                    <a:cubicBezTo>
                      <a:pt x="793115" y="2429320"/>
                      <a:pt x="788162" y="2417794"/>
                      <a:pt x="781368" y="2402047"/>
                    </a:cubicBezTo>
                    <a:cubicBezTo>
                      <a:pt x="779939" y="2398713"/>
                      <a:pt x="778446" y="2395220"/>
                      <a:pt x="776828" y="2391442"/>
                    </a:cubicBezTo>
                    <a:cubicBezTo>
                      <a:pt x="774986" y="2387092"/>
                      <a:pt x="773335" y="2383155"/>
                      <a:pt x="771779" y="2379441"/>
                    </a:cubicBezTo>
                    <a:cubicBezTo>
                      <a:pt x="765905" y="2365343"/>
                      <a:pt x="761397" y="2354548"/>
                      <a:pt x="753650" y="2338483"/>
                    </a:cubicBezTo>
                    <a:cubicBezTo>
                      <a:pt x="750253" y="2331371"/>
                      <a:pt x="747967" y="2324704"/>
                      <a:pt x="745776" y="2318417"/>
                    </a:cubicBezTo>
                    <a:cubicBezTo>
                      <a:pt x="741077" y="2304860"/>
                      <a:pt x="736981" y="2293017"/>
                      <a:pt x="723868" y="2282222"/>
                    </a:cubicBezTo>
                    <a:cubicBezTo>
                      <a:pt x="718630" y="2277936"/>
                      <a:pt x="713232" y="2276317"/>
                      <a:pt x="707930" y="2274729"/>
                    </a:cubicBezTo>
                    <a:cubicBezTo>
                      <a:pt x="701929" y="2272951"/>
                      <a:pt x="696087" y="2271236"/>
                      <a:pt x="690785" y="2265680"/>
                    </a:cubicBezTo>
                    <a:cubicBezTo>
                      <a:pt x="680815" y="2255235"/>
                      <a:pt x="680212" y="2244217"/>
                      <a:pt x="679545" y="2231676"/>
                    </a:cubicBezTo>
                    <a:cubicBezTo>
                      <a:pt x="679228" y="2225739"/>
                      <a:pt x="678879" y="2219452"/>
                      <a:pt x="677514" y="2212753"/>
                    </a:cubicBezTo>
                    <a:cubicBezTo>
                      <a:pt x="676243" y="2206467"/>
                      <a:pt x="675704" y="2201196"/>
                      <a:pt x="675164" y="2196148"/>
                    </a:cubicBezTo>
                    <a:cubicBezTo>
                      <a:pt x="674402" y="2188813"/>
                      <a:pt x="673703" y="2181924"/>
                      <a:pt x="670846" y="2173034"/>
                    </a:cubicBezTo>
                    <a:cubicBezTo>
                      <a:pt x="669068" y="2167223"/>
                      <a:pt x="666718" y="2162969"/>
                      <a:pt x="664401" y="2158778"/>
                    </a:cubicBezTo>
                    <a:cubicBezTo>
                      <a:pt x="661860" y="2154206"/>
                      <a:pt x="659353" y="2149666"/>
                      <a:pt x="657670" y="2143252"/>
                    </a:cubicBezTo>
                    <a:cubicBezTo>
                      <a:pt x="655574" y="2135410"/>
                      <a:pt x="655384" y="2129504"/>
                      <a:pt x="655193" y="2122996"/>
                    </a:cubicBezTo>
                    <a:cubicBezTo>
                      <a:pt x="655066" y="2119091"/>
                      <a:pt x="654939" y="2114995"/>
                      <a:pt x="654368" y="2110169"/>
                    </a:cubicBezTo>
                    <a:cubicBezTo>
                      <a:pt x="653479" y="2102358"/>
                      <a:pt x="653479" y="2095310"/>
                      <a:pt x="653479" y="2088610"/>
                    </a:cubicBezTo>
                    <a:cubicBezTo>
                      <a:pt x="653479" y="2074259"/>
                      <a:pt x="653479" y="2061654"/>
                      <a:pt x="644430" y="2047304"/>
                    </a:cubicBezTo>
                    <a:cubicBezTo>
                      <a:pt x="639445" y="2039334"/>
                      <a:pt x="633381" y="2035207"/>
                      <a:pt x="627094" y="2030952"/>
                    </a:cubicBezTo>
                    <a:cubicBezTo>
                      <a:pt x="621824" y="2027365"/>
                      <a:pt x="616395" y="2023682"/>
                      <a:pt x="611346" y="2017522"/>
                    </a:cubicBezTo>
                    <a:cubicBezTo>
                      <a:pt x="603123" y="2007489"/>
                      <a:pt x="599122" y="1999456"/>
                      <a:pt x="594328" y="1989868"/>
                    </a:cubicBezTo>
                    <a:cubicBezTo>
                      <a:pt x="592487" y="1986153"/>
                      <a:pt x="590486" y="1982184"/>
                      <a:pt x="588105" y="1977803"/>
                    </a:cubicBezTo>
                    <a:cubicBezTo>
                      <a:pt x="582264" y="1967103"/>
                      <a:pt x="578390" y="1958975"/>
                      <a:pt x="574263" y="1950307"/>
                    </a:cubicBezTo>
                    <a:cubicBezTo>
                      <a:pt x="571532" y="1944592"/>
                      <a:pt x="568675" y="1938623"/>
                      <a:pt x="565055" y="1931479"/>
                    </a:cubicBezTo>
                    <a:cubicBezTo>
                      <a:pt x="557721" y="1917256"/>
                      <a:pt x="552259" y="1907096"/>
                      <a:pt x="546195" y="1895824"/>
                    </a:cubicBezTo>
                    <a:cubicBezTo>
                      <a:pt x="542861" y="1889601"/>
                      <a:pt x="539338" y="1883029"/>
                      <a:pt x="535210" y="1875250"/>
                    </a:cubicBezTo>
                    <a:lnTo>
                      <a:pt x="535210" y="1881854"/>
                    </a:lnTo>
                    <a:cubicBezTo>
                      <a:pt x="530257" y="1875536"/>
                      <a:pt x="525367" y="1870583"/>
                      <a:pt x="520732" y="1865916"/>
                    </a:cubicBezTo>
                    <a:cubicBezTo>
                      <a:pt x="512128" y="1857185"/>
                      <a:pt x="504413" y="1849374"/>
                      <a:pt x="498856" y="1835499"/>
                    </a:cubicBezTo>
                    <a:cubicBezTo>
                      <a:pt x="493713" y="1822545"/>
                      <a:pt x="493459" y="1812481"/>
                      <a:pt x="493205" y="1800987"/>
                    </a:cubicBezTo>
                    <a:cubicBezTo>
                      <a:pt x="493078" y="1795335"/>
                      <a:pt x="492951" y="1789366"/>
                      <a:pt x="492220" y="1782540"/>
                    </a:cubicBezTo>
                    <a:cubicBezTo>
                      <a:pt x="490982" y="1771460"/>
                      <a:pt x="491172" y="1761935"/>
                      <a:pt x="491331" y="1752886"/>
                    </a:cubicBezTo>
                    <a:cubicBezTo>
                      <a:pt x="491586" y="1737773"/>
                      <a:pt x="491840" y="1724025"/>
                      <a:pt x="485584" y="1706467"/>
                    </a:cubicBezTo>
                    <a:cubicBezTo>
                      <a:pt x="483045" y="1699387"/>
                      <a:pt x="480060" y="1694339"/>
                      <a:pt x="477044" y="1689195"/>
                    </a:cubicBezTo>
                    <a:cubicBezTo>
                      <a:pt x="474282" y="1684528"/>
                      <a:pt x="471488" y="1679798"/>
                      <a:pt x="468947" y="1673384"/>
                    </a:cubicBezTo>
                    <a:cubicBezTo>
                      <a:pt x="464725" y="1662494"/>
                      <a:pt x="463359" y="1653508"/>
                      <a:pt x="461994" y="1644396"/>
                    </a:cubicBezTo>
                    <a:cubicBezTo>
                      <a:pt x="460693" y="1635919"/>
                      <a:pt x="459422" y="1627378"/>
                      <a:pt x="455803" y="1617154"/>
                    </a:cubicBezTo>
                    <a:cubicBezTo>
                      <a:pt x="452533" y="1608010"/>
                      <a:pt x="449040" y="1601343"/>
                      <a:pt x="445516" y="1594580"/>
                    </a:cubicBezTo>
                    <a:cubicBezTo>
                      <a:pt x="442309" y="1588484"/>
                      <a:pt x="439071" y="1582293"/>
                      <a:pt x="435928" y="1574133"/>
                    </a:cubicBezTo>
                    <a:cubicBezTo>
                      <a:pt x="434943" y="1571498"/>
                      <a:pt x="433991" y="1569085"/>
                      <a:pt x="433102" y="1566735"/>
                    </a:cubicBezTo>
                    <a:cubicBezTo>
                      <a:pt x="428403" y="1554544"/>
                      <a:pt x="424974" y="1545654"/>
                      <a:pt x="422593" y="1531080"/>
                    </a:cubicBezTo>
                    <a:cubicBezTo>
                      <a:pt x="422116" y="1527905"/>
                      <a:pt x="421608" y="1524921"/>
                      <a:pt x="421101" y="1522032"/>
                    </a:cubicBezTo>
                    <a:cubicBezTo>
                      <a:pt x="418561" y="1507649"/>
                      <a:pt x="416592" y="1496409"/>
                      <a:pt x="422593" y="1481423"/>
                    </a:cubicBezTo>
                    <a:cubicBezTo>
                      <a:pt x="425006" y="1475581"/>
                      <a:pt x="428784" y="1472057"/>
                      <a:pt x="432498" y="1468533"/>
                    </a:cubicBezTo>
                    <a:cubicBezTo>
                      <a:pt x="436404" y="1464850"/>
                      <a:pt x="440246" y="1461198"/>
                      <a:pt x="442532" y="1454976"/>
                    </a:cubicBezTo>
                    <a:cubicBezTo>
                      <a:pt x="448723" y="1437926"/>
                      <a:pt x="446056" y="1425448"/>
                      <a:pt x="439230" y="1408621"/>
                    </a:cubicBezTo>
                    <a:cubicBezTo>
                      <a:pt x="436150" y="1401128"/>
                      <a:pt x="431070" y="1396778"/>
                      <a:pt x="426021" y="1392460"/>
                    </a:cubicBezTo>
                    <a:cubicBezTo>
                      <a:pt x="420815" y="1387951"/>
                      <a:pt x="415608" y="1383475"/>
                      <a:pt x="412718" y="1375569"/>
                    </a:cubicBezTo>
                    <a:cubicBezTo>
                      <a:pt x="409448" y="1366679"/>
                      <a:pt x="410845" y="1359186"/>
                      <a:pt x="412274" y="1351566"/>
                    </a:cubicBezTo>
                    <a:cubicBezTo>
                      <a:pt x="413576" y="1344644"/>
                      <a:pt x="414878" y="1337596"/>
                      <a:pt x="412718" y="1329246"/>
                    </a:cubicBezTo>
                    <a:cubicBezTo>
                      <a:pt x="412147" y="1326801"/>
                      <a:pt x="411544" y="1324642"/>
                      <a:pt x="410718" y="1322610"/>
                    </a:cubicBezTo>
                    <a:cubicBezTo>
                      <a:pt x="408559" y="1316165"/>
                      <a:pt x="405892" y="1311243"/>
                      <a:pt x="402590" y="1305179"/>
                    </a:cubicBezTo>
                    <a:cubicBezTo>
                      <a:pt x="401606" y="1303401"/>
                      <a:pt x="400590" y="1301528"/>
                      <a:pt x="399511" y="1299464"/>
                    </a:cubicBezTo>
                    <a:cubicBezTo>
                      <a:pt x="397637" y="1296004"/>
                      <a:pt x="396526" y="1291844"/>
                      <a:pt x="395446" y="1287844"/>
                    </a:cubicBezTo>
                    <a:cubicBezTo>
                      <a:pt x="393161" y="1279462"/>
                      <a:pt x="391096" y="1271841"/>
                      <a:pt x="382937" y="1272985"/>
                    </a:cubicBezTo>
                    <a:cubicBezTo>
                      <a:pt x="378778" y="1273556"/>
                      <a:pt x="376587" y="1275969"/>
                      <a:pt x="374142" y="1278636"/>
                    </a:cubicBezTo>
                    <a:cubicBezTo>
                      <a:pt x="372840" y="1280065"/>
                      <a:pt x="371443" y="1281557"/>
                      <a:pt x="369665" y="1282891"/>
                    </a:cubicBezTo>
                    <a:cubicBezTo>
                      <a:pt x="369665" y="1282891"/>
                      <a:pt x="359823" y="1322324"/>
                      <a:pt x="359696" y="1322610"/>
                    </a:cubicBezTo>
                    <a:cubicBezTo>
                      <a:pt x="361061" y="1325721"/>
                      <a:pt x="362553" y="1328293"/>
                      <a:pt x="363982" y="1330706"/>
                    </a:cubicBezTo>
                    <a:cubicBezTo>
                      <a:pt x="366649" y="1335278"/>
                      <a:pt x="369062" y="1339374"/>
                      <a:pt x="369665" y="1345756"/>
                    </a:cubicBezTo>
                    <a:cubicBezTo>
                      <a:pt x="370364" y="1353122"/>
                      <a:pt x="368364" y="1358106"/>
                      <a:pt x="366078" y="1363853"/>
                    </a:cubicBezTo>
                    <a:cubicBezTo>
                      <a:pt x="365061" y="1366393"/>
                      <a:pt x="363982" y="1369123"/>
                      <a:pt x="363030" y="1372267"/>
                    </a:cubicBezTo>
                    <a:cubicBezTo>
                      <a:pt x="362363" y="1374585"/>
                      <a:pt x="361886" y="1376680"/>
                      <a:pt x="361442" y="1378648"/>
                    </a:cubicBezTo>
                    <a:cubicBezTo>
                      <a:pt x="360394" y="1383284"/>
                      <a:pt x="359505" y="1387285"/>
                      <a:pt x="356457" y="1392079"/>
                    </a:cubicBezTo>
                    <a:cubicBezTo>
                      <a:pt x="349853" y="1402334"/>
                      <a:pt x="341090" y="1405096"/>
                      <a:pt x="330709" y="1408335"/>
                    </a:cubicBezTo>
                    <a:cubicBezTo>
                      <a:pt x="327311" y="1409414"/>
                      <a:pt x="323755" y="1410526"/>
                      <a:pt x="320008" y="1411986"/>
                    </a:cubicBezTo>
                    <a:cubicBezTo>
                      <a:pt x="308801" y="1416304"/>
                      <a:pt x="300768" y="1417860"/>
                      <a:pt x="290894" y="1419733"/>
                    </a:cubicBezTo>
                    <a:cubicBezTo>
                      <a:pt x="287624" y="1420368"/>
                      <a:pt x="284163" y="1421035"/>
                      <a:pt x="280321" y="1421860"/>
                    </a:cubicBezTo>
                    <a:cubicBezTo>
                      <a:pt x="275654" y="1422876"/>
                      <a:pt x="271590" y="1424559"/>
                      <a:pt x="267684" y="1426147"/>
                    </a:cubicBezTo>
                    <a:cubicBezTo>
                      <a:pt x="259842" y="1429354"/>
                      <a:pt x="252857" y="1432211"/>
                      <a:pt x="243967" y="1428496"/>
                    </a:cubicBezTo>
                    <a:cubicBezTo>
                      <a:pt x="237046" y="1425607"/>
                      <a:pt x="234124" y="1420654"/>
                      <a:pt x="230854" y="1415161"/>
                    </a:cubicBezTo>
                    <a:cubicBezTo>
                      <a:pt x="228981" y="1411954"/>
                      <a:pt x="226981" y="1408589"/>
                      <a:pt x="224028" y="1405350"/>
                    </a:cubicBezTo>
                    <a:cubicBezTo>
                      <a:pt x="210566" y="1390492"/>
                      <a:pt x="202597" y="1382490"/>
                      <a:pt x="187643" y="1368933"/>
                    </a:cubicBezTo>
                    <a:cubicBezTo>
                      <a:pt x="181102" y="1362932"/>
                      <a:pt x="175323" y="1358583"/>
                      <a:pt x="169704" y="1354360"/>
                    </a:cubicBezTo>
                    <a:cubicBezTo>
                      <a:pt x="162592" y="1349058"/>
                      <a:pt x="155766" y="1343914"/>
                      <a:pt x="147892" y="1335850"/>
                    </a:cubicBezTo>
                    <a:cubicBezTo>
                      <a:pt x="143605" y="1331404"/>
                      <a:pt x="140653" y="1327499"/>
                      <a:pt x="137732" y="1323689"/>
                    </a:cubicBezTo>
                    <a:cubicBezTo>
                      <a:pt x="137478" y="1323340"/>
                      <a:pt x="137192" y="1322959"/>
                      <a:pt x="136906" y="1322610"/>
                    </a:cubicBezTo>
                    <a:cubicBezTo>
                      <a:pt x="134462" y="1319435"/>
                      <a:pt x="131699" y="1316228"/>
                      <a:pt x="128080" y="1312672"/>
                    </a:cubicBezTo>
                    <a:cubicBezTo>
                      <a:pt x="124873" y="1309560"/>
                      <a:pt x="121889" y="1307465"/>
                      <a:pt x="118999" y="1305401"/>
                    </a:cubicBezTo>
                    <a:cubicBezTo>
                      <a:pt x="115380" y="1302861"/>
                      <a:pt x="111887" y="1300416"/>
                      <a:pt x="108268" y="1296162"/>
                    </a:cubicBezTo>
                    <a:cubicBezTo>
                      <a:pt x="106235" y="1293813"/>
                      <a:pt x="103918" y="1291431"/>
                      <a:pt x="101568" y="1289082"/>
                    </a:cubicBezTo>
                    <a:cubicBezTo>
                      <a:pt x="92996" y="1280414"/>
                      <a:pt x="84392" y="1271715"/>
                      <a:pt x="91694" y="1263047"/>
                    </a:cubicBezTo>
                    <a:cubicBezTo>
                      <a:pt x="95663" y="1258379"/>
                      <a:pt x="100330" y="1257840"/>
                      <a:pt x="105823" y="1257205"/>
                    </a:cubicBezTo>
                    <a:cubicBezTo>
                      <a:pt x="107601" y="1257014"/>
                      <a:pt x="109474" y="1256792"/>
                      <a:pt x="111475" y="1256411"/>
                    </a:cubicBezTo>
                    <a:cubicBezTo>
                      <a:pt x="119285" y="1254982"/>
                      <a:pt x="125476" y="1256475"/>
                      <a:pt x="131699" y="1257967"/>
                    </a:cubicBezTo>
                    <a:cubicBezTo>
                      <a:pt x="137700" y="1259396"/>
                      <a:pt x="143732" y="1260856"/>
                      <a:pt x="151289" y="1259745"/>
                    </a:cubicBezTo>
                    <a:cubicBezTo>
                      <a:pt x="167894" y="1257300"/>
                      <a:pt x="178403" y="1254379"/>
                      <a:pt x="190977" y="1243235"/>
                    </a:cubicBezTo>
                    <a:cubicBezTo>
                      <a:pt x="192501" y="1241870"/>
                      <a:pt x="194025" y="1240600"/>
                      <a:pt x="195517" y="1239361"/>
                    </a:cubicBezTo>
                    <a:cubicBezTo>
                      <a:pt x="202153" y="1233869"/>
                      <a:pt x="207931" y="1229106"/>
                      <a:pt x="207550" y="1219994"/>
                    </a:cubicBezTo>
                    <a:cubicBezTo>
                      <a:pt x="207169" y="1208945"/>
                      <a:pt x="196659" y="1212882"/>
                      <a:pt x="184436" y="1217454"/>
                    </a:cubicBezTo>
                    <a:cubicBezTo>
                      <a:pt x="176721" y="1220375"/>
                      <a:pt x="168307" y="1223518"/>
                      <a:pt x="161290" y="1223328"/>
                    </a:cubicBezTo>
                    <a:cubicBezTo>
                      <a:pt x="152750" y="1223105"/>
                      <a:pt x="146717" y="1222312"/>
                      <a:pt x="139891" y="1221391"/>
                    </a:cubicBezTo>
                    <a:cubicBezTo>
                      <a:pt x="136334" y="1220946"/>
                      <a:pt x="132556" y="1220438"/>
                      <a:pt x="128112" y="1219994"/>
                    </a:cubicBezTo>
                    <a:cubicBezTo>
                      <a:pt x="123603" y="1219549"/>
                      <a:pt x="119634" y="1219708"/>
                      <a:pt x="115856" y="1219867"/>
                    </a:cubicBezTo>
                    <a:cubicBezTo>
                      <a:pt x="108839" y="1220153"/>
                      <a:pt x="102553" y="1220407"/>
                      <a:pt x="94933" y="1216723"/>
                    </a:cubicBezTo>
                    <a:cubicBezTo>
                      <a:pt x="90360" y="1214438"/>
                      <a:pt x="87630" y="1211802"/>
                      <a:pt x="84582" y="1208881"/>
                    </a:cubicBezTo>
                    <a:cubicBezTo>
                      <a:pt x="82804" y="1207167"/>
                      <a:pt x="80899" y="1205357"/>
                      <a:pt x="78486" y="1203452"/>
                    </a:cubicBezTo>
                    <a:cubicBezTo>
                      <a:pt x="74454" y="1200309"/>
                      <a:pt x="70930" y="1197928"/>
                      <a:pt x="67564" y="1195673"/>
                    </a:cubicBezTo>
                    <a:cubicBezTo>
                      <a:pt x="62421" y="1192213"/>
                      <a:pt x="57658" y="1188974"/>
                      <a:pt x="51975" y="1183608"/>
                    </a:cubicBezTo>
                    <a:cubicBezTo>
                      <a:pt x="47561" y="1179417"/>
                      <a:pt x="44704" y="1175639"/>
                      <a:pt x="41815" y="1171829"/>
                    </a:cubicBezTo>
                    <a:cubicBezTo>
                      <a:pt x="39084" y="1168210"/>
                      <a:pt x="36322" y="1164527"/>
                      <a:pt x="32163" y="1160494"/>
                    </a:cubicBezTo>
                    <a:cubicBezTo>
                      <a:pt x="21654" y="1150239"/>
                      <a:pt x="14764" y="1145223"/>
                      <a:pt x="2381" y="1137317"/>
                    </a:cubicBezTo>
                    <a:lnTo>
                      <a:pt x="9017" y="1140587"/>
                    </a:lnTo>
                    <a:cubicBezTo>
                      <a:pt x="15367" y="1135158"/>
                      <a:pt x="21082" y="1130935"/>
                      <a:pt x="26512" y="1126903"/>
                    </a:cubicBezTo>
                    <a:cubicBezTo>
                      <a:pt x="36544" y="1119473"/>
                      <a:pt x="45498" y="1112806"/>
                      <a:pt x="55372" y="1100868"/>
                    </a:cubicBezTo>
                    <a:cubicBezTo>
                      <a:pt x="58865" y="1096613"/>
                      <a:pt x="60675" y="1091914"/>
                      <a:pt x="62389" y="1087469"/>
                    </a:cubicBezTo>
                    <a:cubicBezTo>
                      <a:pt x="65024" y="1080707"/>
                      <a:pt x="67405" y="1074484"/>
                      <a:pt x="75184" y="1071150"/>
                    </a:cubicBezTo>
                    <a:cubicBezTo>
                      <a:pt x="81629" y="1068324"/>
                      <a:pt x="86773" y="1069150"/>
                      <a:pt x="92678" y="1070102"/>
                    </a:cubicBezTo>
                    <a:cubicBezTo>
                      <a:pt x="95409" y="1070547"/>
                      <a:pt x="98330" y="1070991"/>
                      <a:pt x="101632" y="1071150"/>
                    </a:cubicBezTo>
                    <a:cubicBezTo>
                      <a:pt x="108871" y="1071404"/>
                      <a:pt x="114522" y="1072102"/>
                      <a:pt x="120174" y="1072801"/>
                    </a:cubicBezTo>
                    <a:cubicBezTo>
                      <a:pt x="125571" y="1073467"/>
                      <a:pt x="131032" y="1074134"/>
                      <a:pt x="137954" y="1074420"/>
                    </a:cubicBezTo>
                    <a:cubicBezTo>
                      <a:pt x="141446" y="1074579"/>
                      <a:pt x="144494" y="1074865"/>
                      <a:pt x="147352" y="1075119"/>
                    </a:cubicBezTo>
                    <a:cubicBezTo>
                      <a:pt x="154115" y="1075785"/>
                      <a:pt x="159862" y="1076325"/>
                      <a:pt x="167799" y="1074420"/>
                    </a:cubicBezTo>
                    <a:cubicBezTo>
                      <a:pt x="174530" y="1072833"/>
                      <a:pt x="178880" y="1068388"/>
                      <a:pt x="183103" y="1064101"/>
                    </a:cubicBezTo>
                    <a:cubicBezTo>
                      <a:pt x="188055" y="1059021"/>
                      <a:pt x="192786" y="1054195"/>
                      <a:pt x="200914" y="1054576"/>
                    </a:cubicBezTo>
                    <a:cubicBezTo>
                      <a:pt x="207645" y="1054894"/>
                      <a:pt x="211614" y="1060006"/>
                      <a:pt x="215456" y="1064959"/>
                    </a:cubicBezTo>
                    <a:cubicBezTo>
                      <a:pt x="219552" y="1070261"/>
                      <a:pt x="223520" y="1075404"/>
                      <a:pt x="230601" y="1074420"/>
                    </a:cubicBezTo>
                    <a:cubicBezTo>
                      <a:pt x="243332" y="1072706"/>
                      <a:pt x="251492" y="1063816"/>
                      <a:pt x="253873" y="1051242"/>
                    </a:cubicBezTo>
                    <a:cubicBezTo>
                      <a:pt x="255334" y="1042892"/>
                      <a:pt x="251396" y="1037527"/>
                      <a:pt x="246952" y="1031462"/>
                    </a:cubicBezTo>
                    <a:cubicBezTo>
                      <a:pt x="244761" y="1028446"/>
                      <a:pt x="242443" y="1025271"/>
                      <a:pt x="240602" y="1021493"/>
                    </a:cubicBezTo>
                    <a:cubicBezTo>
                      <a:pt x="237172" y="1014508"/>
                      <a:pt x="234061" y="1009237"/>
                      <a:pt x="230949" y="1003998"/>
                    </a:cubicBezTo>
                    <a:cubicBezTo>
                      <a:pt x="228092" y="999173"/>
                      <a:pt x="225266" y="994410"/>
                      <a:pt x="222314" y="988409"/>
                    </a:cubicBezTo>
                    <a:cubicBezTo>
                      <a:pt x="222059" y="987933"/>
                      <a:pt x="221838" y="987425"/>
                      <a:pt x="221583" y="986917"/>
                    </a:cubicBezTo>
                    <a:cubicBezTo>
                      <a:pt x="221329" y="986314"/>
                      <a:pt x="221044" y="985710"/>
                      <a:pt x="220726" y="985107"/>
                    </a:cubicBezTo>
                    <a:cubicBezTo>
                      <a:pt x="217678" y="978567"/>
                      <a:pt x="216313" y="972534"/>
                      <a:pt x="215011" y="966756"/>
                    </a:cubicBezTo>
                    <a:cubicBezTo>
                      <a:pt x="213043" y="958152"/>
                      <a:pt x="211233" y="950182"/>
                      <a:pt x="204248" y="942054"/>
                    </a:cubicBezTo>
                    <a:cubicBezTo>
                      <a:pt x="198851" y="935895"/>
                      <a:pt x="193294" y="933037"/>
                      <a:pt x="187420" y="930053"/>
                    </a:cubicBezTo>
                    <a:cubicBezTo>
                      <a:pt x="183293" y="927926"/>
                      <a:pt x="178975" y="925703"/>
                      <a:pt x="174434" y="922210"/>
                    </a:cubicBezTo>
                    <a:cubicBezTo>
                      <a:pt x="171101" y="919639"/>
                      <a:pt x="167736" y="917702"/>
                      <a:pt x="164592" y="915829"/>
                    </a:cubicBezTo>
                    <a:cubicBezTo>
                      <a:pt x="157449" y="911638"/>
                      <a:pt x="151194" y="907986"/>
                      <a:pt x="147892" y="899065"/>
                    </a:cubicBezTo>
                    <a:cubicBezTo>
                      <a:pt x="145224" y="891762"/>
                      <a:pt x="149416" y="885412"/>
                      <a:pt x="153512" y="879253"/>
                    </a:cubicBezTo>
                    <a:cubicBezTo>
                      <a:pt x="157797" y="872744"/>
                      <a:pt x="161989" y="866426"/>
                      <a:pt x="157924" y="859346"/>
                    </a:cubicBezTo>
                    <a:cubicBezTo>
                      <a:pt x="153734" y="852202"/>
                      <a:pt x="149066" y="849122"/>
                      <a:pt x="141351" y="846106"/>
                    </a:cubicBezTo>
                    <a:cubicBezTo>
                      <a:pt x="134080" y="843280"/>
                      <a:pt x="127730" y="847439"/>
                      <a:pt x="121507" y="851567"/>
                    </a:cubicBezTo>
                    <a:cubicBezTo>
                      <a:pt x="115030" y="855821"/>
                      <a:pt x="108680" y="860012"/>
                      <a:pt x="101568" y="856044"/>
                    </a:cubicBezTo>
                    <a:cubicBezTo>
                      <a:pt x="88709" y="848836"/>
                      <a:pt x="89884" y="834993"/>
                      <a:pt x="91122" y="820357"/>
                    </a:cubicBezTo>
                    <a:cubicBezTo>
                      <a:pt x="91345" y="817912"/>
                      <a:pt x="91567" y="815467"/>
                      <a:pt x="91694" y="813022"/>
                    </a:cubicBezTo>
                    <a:cubicBezTo>
                      <a:pt x="92584" y="796703"/>
                      <a:pt x="93314" y="784765"/>
                      <a:pt x="104870" y="773303"/>
                    </a:cubicBezTo>
                    <a:cubicBezTo>
                      <a:pt x="109189" y="769080"/>
                      <a:pt x="114459" y="768223"/>
                      <a:pt x="119603" y="767398"/>
                    </a:cubicBezTo>
                    <a:cubicBezTo>
                      <a:pt x="125317" y="766477"/>
                      <a:pt x="130873" y="765556"/>
                      <a:pt x="134715" y="760032"/>
                    </a:cubicBezTo>
                    <a:cubicBezTo>
                      <a:pt x="139256" y="753428"/>
                      <a:pt x="136493" y="746823"/>
                      <a:pt x="133636" y="740029"/>
                    </a:cubicBezTo>
                    <a:cubicBezTo>
                      <a:pt x="131001" y="733679"/>
                      <a:pt x="128270" y="727170"/>
                      <a:pt x="131382" y="720312"/>
                    </a:cubicBezTo>
                    <a:cubicBezTo>
                      <a:pt x="135954" y="710406"/>
                      <a:pt x="140271" y="701104"/>
                      <a:pt x="151289" y="700500"/>
                    </a:cubicBezTo>
                    <a:cubicBezTo>
                      <a:pt x="158147" y="700119"/>
                      <a:pt x="163481" y="701739"/>
                      <a:pt x="167799" y="707104"/>
                    </a:cubicBezTo>
                    <a:cubicBezTo>
                      <a:pt x="170720" y="710692"/>
                      <a:pt x="169387" y="714661"/>
                      <a:pt x="168022" y="718725"/>
                    </a:cubicBezTo>
                    <a:cubicBezTo>
                      <a:pt x="166719" y="722598"/>
                      <a:pt x="165418" y="726535"/>
                      <a:pt x="167799" y="730314"/>
                    </a:cubicBezTo>
                    <a:cubicBezTo>
                      <a:pt x="171831" y="736632"/>
                      <a:pt x="176879" y="739362"/>
                      <a:pt x="184309" y="740220"/>
                    </a:cubicBezTo>
                    <a:cubicBezTo>
                      <a:pt x="192024" y="741140"/>
                      <a:pt x="195549" y="735521"/>
                      <a:pt x="199422" y="729393"/>
                    </a:cubicBezTo>
                    <a:cubicBezTo>
                      <a:pt x="202374" y="724694"/>
                      <a:pt x="205486" y="719677"/>
                      <a:pt x="210852" y="717074"/>
                    </a:cubicBezTo>
                    <a:cubicBezTo>
                      <a:pt x="218980" y="713041"/>
                      <a:pt x="225679" y="712597"/>
                      <a:pt x="233109" y="712089"/>
                    </a:cubicBezTo>
                    <a:cubicBezTo>
                      <a:pt x="237458" y="711803"/>
                      <a:pt x="242030" y="711486"/>
                      <a:pt x="247269" y="710438"/>
                    </a:cubicBezTo>
                    <a:cubicBezTo>
                      <a:pt x="251175" y="709644"/>
                      <a:pt x="254826" y="709517"/>
                      <a:pt x="258255" y="709390"/>
                    </a:cubicBezTo>
                    <a:cubicBezTo>
                      <a:pt x="264985" y="709168"/>
                      <a:pt x="270987" y="708946"/>
                      <a:pt x="276955" y="703802"/>
                    </a:cubicBezTo>
                    <a:cubicBezTo>
                      <a:pt x="283084" y="698468"/>
                      <a:pt x="283623" y="692023"/>
                      <a:pt x="284194" y="684943"/>
                    </a:cubicBezTo>
                    <a:cubicBezTo>
                      <a:pt x="284576" y="680403"/>
                      <a:pt x="284956" y="675608"/>
                      <a:pt x="286893" y="670687"/>
                    </a:cubicBezTo>
                    <a:cubicBezTo>
                      <a:pt x="287465" y="669195"/>
                      <a:pt x="288004" y="667766"/>
                      <a:pt x="288544" y="666369"/>
                    </a:cubicBezTo>
                    <a:cubicBezTo>
                      <a:pt x="290227" y="661988"/>
                      <a:pt x="291783" y="657955"/>
                      <a:pt x="293370" y="654177"/>
                    </a:cubicBezTo>
                    <a:cubicBezTo>
                      <a:pt x="297276" y="644811"/>
                      <a:pt x="301530" y="636810"/>
                      <a:pt x="310007" y="627729"/>
                    </a:cubicBezTo>
                    <a:cubicBezTo>
                      <a:pt x="315532" y="621824"/>
                      <a:pt x="321184" y="618808"/>
                      <a:pt x="326834" y="615792"/>
                    </a:cubicBezTo>
                    <a:cubicBezTo>
                      <a:pt x="332232" y="612902"/>
                      <a:pt x="337693" y="610013"/>
                      <a:pt x="343122" y="604520"/>
                    </a:cubicBezTo>
                    <a:cubicBezTo>
                      <a:pt x="344139" y="603504"/>
                      <a:pt x="345091" y="602552"/>
                      <a:pt x="346043" y="601631"/>
                    </a:cubicBezTo>
                    <a:cubicBezTo>
                      <a:pt x="353632" y="594201"/>
                      <a:pt x="359061" y="588867"/>
                      <a:pt x="362998" y="578072"/>
                    </a:cubicBezTo>
                    <a:cubicBezTo>
                      <a:pt x="365823" y="570389"/>
                      <a:pt x="364649" y="563944"/>
                      <a:pt x="363442" y="557340"/>
                    </a:cubicBezTo>
                    <a:cubicBezTo>
                      <a:pt x="362363" y="551466"/>
                      <a:pt x="361252" y="545465"/>
                      <a:pt x="362998" y="538353"/>
                    </a:cubicBezTo>
                    <a:cubicBezTo>
                      <a:pt x="363442" y="536511"/>
                      <a:pt x="363855" y="534702"/>
                      <a:pt x="364268" y="532924"/>
                    </a:cubicBezTo>
                    <a:cubicBezTo>
                      <a:pt x="366871" y="521430"/>
                      <a:pt x="369030" y="512096"/>
                      <a:pt x="379540" y="505238"/>
                    </a:cubicBezTo>
                    <a:cubicBezTo>
                      <a:pt x="384778" y="501872"/>
                      <a:pt x="390461" y="503079"/>
                      <a:pt x="395986" y="504254"/>
                    </a:cubicBezTo>
                    <a:cubicBezTo>
                      <a:pt x="402051" y="505555"/>
                      <a:pt x="407892" y="506794"/>
                      <a:pt x="412623" y="501967"/>
                    </a:cubicBezTo>
                    <a:cubicBezTo>
                      <a:pt x="418274" y="496189"/>
                      <a:pt x="416402" y="489617"/>
                      <a:pt x="414369" y="482505"/>
                    </a:cubicBezTo>
                    <a:cubicBezTo>
                      <a:pt x="412845" y="477171"/>
                      <a:pt x="411226" y="471488"/>
                      <a:pt x="412623" y="465550"/>
                    </a:cubicBezTo>
                    <a:cubicBezTo>
                      <a:pt x="414941" y="456025"/>
                      <a:pt x="416941" y="450405"/>
                      <a:pt x="422497" y="442404"/>
                    </a:cubicBezTo>
                    <a:cubicBezTo>
                      <a:pt x="425577" y="438086"/>
                      <a:pt x="429864" y="435928"/>
                      <a:pt x="433991" y="433896"/>
                    </a:cubicBezTo>
                    <a:cubicBezTo>
                      <a:pt x="439134" y="431324"/>
                      <a:pt x="443992" y="428879"/>
                      <a:pt x="445802" y="422497"/>
                    </a:cubicBezTo>
                    <a:cubicBezTo>
                      <a:pt x="447580" y="416020"/>
                      <a:pt x="445357" y="411321"/>
                      <a:pt x="442913" y="406083"/>
                    </a:cubicBezTo>
                    <a:cubicBezTo>
                      <a:pt x="441484" y="403066"/>
                      <a:pt x="439960" y="399860"/>
                      <a:pt x="439134" y="396049"/>
                    </a:cubicBezTo>
                    <a:cubicBezTo>
                      <a:pt x="436023" y="381953"/>
                      <a:pt x="434372" y="373983"/>
                      <a:pt x="432403" y="359664"/>
                    </a:cubicBezTo>
                    <a:cubicBezTo>
                      <a:pt x="431768" y="354933"/>
                      <a:pt x="429959" y="350266"/>
                      <a:pt x="428213" y="345789"/>
                    </a:cubicBezTo>
                    <a:cubicBezTo>
                      <a:pt x="424752" y="336963"/>
                      <a:pt x="421672" y="328994"/>
                      <a:pt x="429134" y="323247"/>
                    </a:cubicBezTo>
                    <a:cubicBezTo>
                      <a:pt x="432689" y="320611"/>
                      <a:pt x="436214" y="320802"/>
                      <a:pt x="439865" y="320961"/>
                    </a:cubicBezTo>
                    <a:cubicBezTo>
                      <a:pt x="442785" y="321088"/>
                      <a:pt x="445802" y="321215"/>
                      <a:pt x="449009" y="319945"/>
                    </a:cubicBezTo>
                    <a:cubicBezTo>
                      <a:pt x="465233" y="313658"/>
                      <a:pt x="487997" y="301625"/>
                      <a:pt x="478790" y="286893"/>
                    </a:cubicBezTo>
                    <a:cubicBezTo>
                      <a:pt x="474821" y="280416"/>
                      <a:pt x="468789" y="279622"/>
                      <a:pt x="461963" y="278765"/>
                    </a:cubicBezTo>
                    <a:cubicBezTo>
                      <a:pt x="458883" y="278352"/>
                      <a:pt x="455644" y="277940"/>
                      <a:pt x="452342" y="276955"/>
                    </a:cubicBezTo>
                    <a:cubicBezTo>
                      <a:pt x="447390" y="275495"/>
                      <a:pt x="443199" y="274923"/>
                      <a:pt x="439166" y="274384"/>
                    </a:cubicBezTo>
                    <a:cubicBezTo>
                      <a:pt x="433832" y="273653"/>
                      <a:pt x="428752" y="272955"/>
                      <a:pt x="422497" y="270320"/>
                    </a:cubicBezTo>
                    <a:cubicBezTo>
                      <a:pt x="405765" y="263208"/>
                      <a:pt x="398177" y="254445"/>
                      <a:pt x="386271" y="240697"/>
                    </a:cubicBezTo>
                    <a:lnTo>
                      <a:pt x="386144" y="240538"/>
                    </a:lnTo>
                    <a:cubicBezTo>
                      <a:pt x="372555" y="224790"/>
                      <a:pt x="364109" y="214566"/>
                      <a:pt x="359632" y="194215"/>
                    </a:cubicBezTo>
                    <a:cubicBezTo>
                      <a:pt x="357854" y="185738"/>
                      <a:pt x="358394" y="179324"/>
                      <a:pt x="359029" y="172371"/>
                    </a:cubicBezTo>
                    <a:cubicBezTo>
                      <a:pt x="359410" y="167958"/>
                      <a:pt x="359823" y="163322"/>
                      <a:pt x="359632" y="157798"/>
                    </a:cubicBezTo>
                    <a:cubicBezTo>
                      <a:pt x="359473" y="149670"/>
                      <a:pt x="358363" y="142907"/>
                      <a:pt x="357315" y="136461"/>
                    </a:cubicBezTo>
                    <a:cubicBezTo>
                      <a:pt x="355695" y="126460"/>
                      <a:pt x="354203" y="117221"/>
                      <a:pt x="356457" y="104870"/>
                    </a:cubicBezTo>
                    <a:cubicBezTo>
                      <a:pt x="356997" y="101759"/>
                      <a:pt x="357442" y="98711"/>
                      <a:pt x="357886" y="95758"/>
                    </a:cubicBezTo>
                    <a:cubicBezTo>
                      <a:pt x="360204" y="80328"/>
                      <a:pt x="362141" y="67215"/>
                      <a:pt x="376269" y="58515"/>
                    </a:cubicBezTo>
                    <a:cubicBezTo>
                      <a:pt x="388652" y="50864"/>
                      <a:pt x="399383" y="56420"/>
                      <a:pt x="411321" y="62579"/>
                    </a:cubicBezTo>
                    <a:cubicBezTo>
                      <a:pt x="418783" y="66453"/>
                      <a:pt x="426720" y="70548"/>
                      <a:pt x="435832" y="71787"/>
                    </a:cubicBezTo>
                    <a:cubicBezTo>
                      <a:pt x="442532" y="72708"/>
                      <a:pt x="448755" y="74581"/>
                      <a:pt x="454660" y="76391"/>
                    </a:cubicBezTo>
                    <a:cubicBezTo>
                      <a:pt x="467964" y="80423"/>
                      <a:pt x="479743" y="83979"/>
                      <a:pt x="492125" y="75057"/>
                    </a:cubicBezTo>
                    <a:cubicBezTo>
                      <a:pt x="496824" y="71691"/>
                      <a:pt x="498793" y="67501"/>
                      <a:pt x="500793" y="63246"/>
                    </a:cubicBezTo>
                    <a:cubicBezTo>
                      <a:pt x="502666" y="59309"/>
                      <a:pt x="504508" y="55340"/>
                      <a:pt x="508571" y="51911"/>
                    </a:cubicBezTo>
                    <a:cubicBezTo>
                      <a:pt x="515684" y="45942"/>
                      <a:pt x="522828" y="44831"/>
                      <a:pt x="530384" y="43624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D6AC55C7-2C6D-4B67-AAC0-D3F865B1617E}"/>
                  </a:ext>
                </a:extLst>
              </p:cNvPr>
              <p:cNvSpPr/>
              <p:nvPr/>
            </p:nvSpPr>
            <p:spPr>
              <a:xfrm>
                <a:off x="8954294" y="5537994"/>
                <a:ext cx="57150" cy="53975"/>
              </a:xfrm>
              <a:prstGeom prst="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52" name="Rechteck 17">
              <a:extLst>
                <a:ext uri="{FF2B5EF4-FFF2-40B4-BE49-F238E27FC236}">
                  <a16:creationId xmlns:a16="http://schemas.microsoft.com/office/drawing/2014/main" id="{B1BADA79-2A85-45DC-B049-DA4BCF50D2BA}"/>
                </a:ext>
              </a:extLst>
            </p:cNvPr>
            <p:cNvSpPr>
              <a:spLocks/>
            </p:cNvSpPr>
            <p:nvPr/>
          </p:nvSpPr>
          <p:spPr>
            <a:xfrm>
              <a:off x="9089375" y="4857022"/>
              <a:ext cx="366053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Pune</a:t>
              </a:r>
            </a:p>
          </p:txBody>
        </p:sp>
      </p:grpSp>
      <p:sp>
        <p:nvSpPr>
          <p:cNvPr id="456" name="Titel 3">
            <a:extLst>
              <a:ext uri="{FF2B5EF4-FFF2-40B4-BE49-F238E27FC236}">
                <a16:creationId xmlns:a16="http://schemas.microsoft.com/office/drawing/2014/main" id="{2E83C34B-28C4-4D7E-84AD-DA6FE574DEBF}"/>
              </a:ext>
            </a:extLst>
          </p:cNvPr>
          <p:cNvSpPr txBox="1">
            <a:spLocks/>
          </p:cNvSpPr>
          <p:nvPr/>
        </p:nvSpPr>
        <p:spPr>
          <a:xfrm>
            <a:off x="4832999" y="2319020"/>
            <a:ext cx="6663676" cy="19943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4800" dirty="0">
                <a:solidFill>
                  <a:schemeClr val="accent6"/>
                </a:solidFill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Ranked among the top 15 IT service providers in Germany</a:t>
            </a:r>
          </a:p>
        </p:txBody>
      </p:sp>
      <p:sp>
        <p:nvSpPr>
          <p:cNvPr id="457" name="TextBox 154">
            <a:extLst>
              <a:ext uri="{FF2B5EF4-FFF2-40B4-BE49-F238E27FC236}">
                <a16:creationId xmlns:a16="http://schemas.microsoft.com/office/drawing/2014/main" id="{9DABC807-95F1-4D80-AE90-F00B74A95915}"/>
              </a:ext>
            </a:extLst>
          </p:cNvPr>
          <p:cNvSpPr txBox="1"/>
          <p:nvPr/>
        </p:nvSpPr>
        <p:spPr>
          <a:xfrm>
            <a:off x="2613950" y="5187993"/>
            <a:ext cx="1753904" cy="129266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900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Employees 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</a:br>
            <a:r>
              <a:rPr lang="en-GB" sz="14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(of which 160 in shoring locations)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sp>
        <p:nvSpPr>
          <p:cNvPr id="458" name="TextBox 156">
            <a:extLst>
              <a:ext uri="{FF2B5EF4-FFF2-40B4-BE49-F238E27FC236}">
                <a16:creationId xmlns:a16="http://schemas.microsoft.com/office/drawing/2014/main" id="{C0F930F8-C814-4E18-919A-BB36FBAEF4AF}"/>
              </a:ext>
            </a:extLst>
          </p:cNvPr>
          <p:cNvSpPr txBox="1"/>
          <p:nvPr/>
        </p:nvSpPr>
        <p:spPr>
          <a:xfrm>
            <a:off x="6213864" y="5187993"/>
            <a:ext cx="1213018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defPPr>
              <a:defRPr lang="en-DE"/>
            </a:defPPr>
            <a:lvl1pPr algn="ctr">
              <a:defRPr sz="3000">
                <a:solidFill>
                  <a:schemeClr val="bg1"/>
                </a:solidFill>
                <a:latin typeface="+mj-lt"/>
                <a:ea typeface="Roboto Light"/>
                <a:cs typeface="Roboto Light"/>
              </a:defRPr>
            </a:lvl1pPr>
          </a:lstStyle>
          <a:p>
            <a:r>
              <a:rPr lang="en-GB">
                <a:solidFill>
                  <a:schemeClr val="bg2"/>
                </a:solidFill>
                <a:sym typeface="Helvetica"/>
              </a:rPr>
              <a:t>&gt; 10</a:t>
            </a:r>
            <a:r>
              <a:rPr lang="en-GB">
                <a:sym typeface="Helvetica"/>
              </a:rPr>
              <a:t> </a:t>
            </a:r>
            <a:br>
              <a:rPr lang="en-GB">
                <a:sym typeface="Helvetica"/>
              </a:rPr>
            </a:br>
            <a:r>
              <a:rPr lang="en-GB" sz="2000">
                <a:sym typeface="Helvetica"/>
              </a:rPr>
              <a:t>Industries</a:t>
            </a:r>
          </a:p>
        </p:txBody>
      </p:sp>
      <p:sp>
        <p:nvSpPr>
          <p:cNvPr id="459" name="TextBox 157">
            <a:extLst>
              <a:ext uri="{FF2B5EF4-FFF2-40B4-BE49-F238E27FC236}">
                <a16:creationId xmlns:a16="http://schemas.microsoft.com/office/drawing/2014/main" id="{0F4D2D35-FCAD-4CC7-9EBD-DE5F0CC01132}"/>
              </a:ext>
            </a:extLst>
          </p:cNvPr>
          <p:cNvSpPr txBox="1"/>
          <p:nvPr/>
        </p:nvSpPr>
        <p:spPr>
          <a:xfrm>
            <a:off x="7718121" y="5187993"/>
            <a:ext cx="1309667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 panose="02000000000000000000" pitchFamily="2" charset="0"/>
                <a:sym typeface="Helvetica"/>
              </a:rPr>
              <a:t>16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</a:br>
            <a: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  <a:t>Locations</a:t>
            </a:r>
          </a:p>
        </p:txBody>
      </p:sp>
      <p:sp>
        <p:nvSpPr>
          <p:cNvPr id="461" name="TextBox 2">
            <a:extLst>
              <a:ext uri="{FF2B5EF4-FFF2-40B4-BE49-F238E27FC236}">
                <a16:creationId xmlns:a16="http://schemas.microsoft.com/office/drawing/2014/main" id="{7EAF41FD-270B-41F9-A2D7-168FD4CC07D0}"/>
              </a:ext>
            </a:extLst>
          </p:cNvPr>
          <p:cNvSpPr txBox="1"/>
          <p:nvPr/>
        </p:nvSpPr>
        <p:spPr>
          <a:xfrm>
            <a:off x="4709608" y="5187993"/>
            <a:ext cx="1213017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150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Clients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A4DA9E2-D582-739A-76BD-DAF67E91A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23" t="16746" b="72798"/>
          <a:stretch/>
        </p:blipFill>
        <p:spPr>
          <a:xfrm>
            <a:off x="4816392" y="1415111"/>
            <a:ext cx="2611028" cy="2905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5435731-443C-6D88-863C-3527C4502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7505"/>
          <a:stretch/>
        </p:blipFill>
        <p:spPr>
          <a:xfrm>
            <a:off x="7737855" y="1875800"/>
            <a:ext cx="2175208" cy="536150"/>
          </a:xfrm>
          <a:prstGeom prst="rect">
            <a:avLst/>
          </a:prstGeom>
        </p:spPr>
      </p:pic>
      <p:sp>
        <p:nvSpPr>
          <p:cNvPr id="18" name="Titel 3">
            <a:extLst>
              <a:ext uri="{FF2B5EF4-FFF2-40B4-BE49-F238E27FC236}">
                <a16:creationId xmlns:a16="http://schemas.microsoft.com/office/drawing/2014/main" id="{568981DD-02B2-9E69-ABCA-72C48D2575C0}"/>
              </a:ext>
            </a:extLst>
          </p:cNvPr>
          <p:cNvSpPr txBox="1">
            <a:spLocks/>
          </p:cNvSpPr>
          <p:nvPr/>
        </p:nvSpPr>
        <p:spPr>
          <a:xfrm>
            <a:off x="4811287" y="1794466"/>
            <a:ext cx="4308749" cy="5262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3800" dirty="0"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Two become</a:t>
            </a:r>
          </a:p>
        </p:txBody>
      </p:sp>
    </p:spTree>
    <p:extLst>
      <p:ext uri="{BB962C8B-B14F-4D97-AF65-F5344CB8AC3E}">
        <p14:creationId xmlns:p14="http://schemas.microsoft.com/office/powerpoint/2010/main" val="4152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E34928-E66E-1731-F67B-C922CA73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779316"/>
            <a:ext cx="10801350" cy="615553"/>
          </a:xfrm>
        </p:spPr>
        <p:txBody>
          <a:bodyPr/>
          <a:lstStyle/>
          <a:p>
            <a:r>
              <a:rPr lang="en-GB" dirty="0"/>
              <a:t>Let's start with a little quiz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4BA0884-2627-81EA-C173-0E5F14EF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was called</a:t>
            </a:r>
            <a:br>
              <a:rPr lang="en-GB" dirty="0"/>
            </a:br>
            <a:r>
              <a:rPr lang="en-GB" dirty="0"/>
              <a:t>APEX 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112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be used to</a:t>
            </a:r>
            <a:br>
              <a:rPr lang="en-GB" dirty="0"/>
            </a:br>
            <a:r>
              <a:rPr lang="en-GB" dirty="0"/>
              <a:t>upgrade APEX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623481" y="3070073"/>
            <a:ext cx="29450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32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458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380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starve</a:t>
            </a:r>
            <a:br>
              <a:rPr lang="en-GB" dirty="0"/>
            </a:br>
            <a:r>
              <a:rPr lang="en-GB" dirty="0"/>
              <a:t>your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487227" y="3070073"/>
            <a:ext cx="32175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803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B0DD75-5957-6678-1B1F-9821DEC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Demo Time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F5C1E-F77B-1D40-1F4D-67A2B7BE0E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List PDBs</a:t>
            </a:r>
          </a:p>
          <a:p>
            <a:r>
              <a:rPr lang="en-GB" dirty="0"/>
              <a:t>Clone PDB</a:t>
            </a:r>
          </a:p>
          <a:p>
            <a:r>
              <a:rPr lang="en-GB" dirty="0"/>
              <a:t>Show APEX Instance Information</a:t>
            </a:r>
          </a:p>
          <a:p>
            <a:r>
              <a:rPr lang="en-GB" dirty="0"/>
              <a:t>Show Database Users</a:t>
            </a:r>
          </a:p>
          <a:p>
            <a:r>
              <a:rPr lang="en-GB" dirty="0"/>
              <a:t>Show Tables of a Database User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5BE547-4BD7-E3CE-6799-3A91E5AD7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FCE5-BC35-291F-2612-59D73A3C2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03BF-9CD3-14D6-5DF0-40CBBD6C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6613"/>
      </p:ext>
    </p:extLst>
  </p:cSld>
  <p:clrMapOvr>
    <a:masterClrMapping/>
  </p:clrMapOvr>
</p:sld>
</file>

<file path=ppt/theme/theme1.xml><?xml version="1.0" encoding="utf-8"?>
<a:theme xmlns:a="http://schemas.openxmlformats.org/drawingml/2006/main" name="GOD PPT Master 16:9">
  <a:themeElements>
    <a:clrScheme name="Hyand Colors">
      <a:dk1>
        <a:srgbClr val="000000"/>
      </a:dk1>
      <a:lt1>
        <a:srgbClr val="FFFFFF"/>
      </a:lt1>
      <a:dk2>
        <a:srgbClr val="7F7F7F"/>
      </a:dk2>
      <a:lt2>
        <a:srgbClr val="00C48D"/>
      </a:lt2>
      <a:accent1>
        <a:srgbClr val="00C48D"/>
      </a:accent1>
      <a:accent2>
        <a:srgbClr val="0092E1"/>
      </a:accent2>
      <a:accent3>
        <a:srgbClr val="802392"/>
      </a:accent3>
      <a:accent4>
        <a:srgbClr val="EE2677"/>
      </a:accent4>
      <a:accent5>
        <a:srgbClr val="E94F35"/>
      </a:accent5>
      <a:accent6>
        <a:srgbClr val="F0EB83"/>
      </a:accent6>
      <a:hlink>
        <a:srgbClr val="0092E1"/>
      </a:hlink>
      <a:folHlink>
        <a:srgbClr val="00C4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40216_GOD_PPT_Master_16to9_Arial.pptx" id="{265A3346-9628-49C0-8A0E-438B28968799}" vid="{298D21C7-B0F2-4838-A586-3095FE1B38F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C Document" ma:contentTypeID="0x010100E1B4D8F5DE9419409FD49EBFB803B7C0006AD7E61C326E8D4CB9F9FB16E51390A2" ma:contentTypeVersion="17" ma:contentTypeDescription="Ein neues Dokument erstellen." ma:contentTypeScope="" ma:versionID="4fd6ee9047bf01d8a055ab0e3f3e7abe">
  <xsd:schema xmlns:xsd="http://www.w3.org/2001/XMLSchema" xmlns:xs="http://www.w3.org/2001/XMLSchema" xmlns:p="http://schemas.microsoft.com/office/2006/metadata/properties" xmlns:ns2="9bfa5625-deda-40f0-932d-42bd7f5ed1e7" xmlns:ns3="faae27ce-fafc-4c03-88a8-65c3d15dbbcd" targetNamespace="http://schemas.microsoft.com/office/2006/metadata/properties" ma:root="true" ma:fieldsID="9011e0d0f0c011f9f961a0b1fcc88983" ns2:_="" ns3:_="">
    <xsd:import namespace="9bfa5625-deda-40f0-932d-42bd7f5ed1e7"/>
    <xsd:import namespace="faae27ce-fafc-4c03-88a8-65c3d15dbbcd"/>
    <xsd:element name="properties">
      <xsd:complexType>
        <xsd:sequence>
          <xsd:element name="documentManagement">
            <xsd:complexType>
              <xsd:all>
                <xsd:element ref="ns2:m4f154c464174ac5b58355c6d2b3e05a" minOccurs="0"/>
                <xsd:element ref="ns2:TaxCatchAll" minOccurs="0"/>
                <xsd:element ref="ns2:TaxCatchAllLabel" minOccurs="0"/>
                <xsd:element ref="ns2:TaxKeywordTaxHTFie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a5625-deda-40f0-932d-42bd7f5ed1e7" elementFormDefault="qualified">
    <xsd:import namespace="http://schemas.microsoft.com/office/2006/documentManagement/types"/>
    <xsd:import namespace="http://schemas.microsoft.com/office/infopath/2007/PartnerControls"/>
    <xsd:element name="m4f154c464174ac5b58355c6d2b3e05a" ma:index="8" nillable="true" ma:taxonomy="true" ma:internalName="m4f154c464174ac5b58355c6d2b3e05a" ma:taxonomyFieldName="MCKnowledgeTag" ma:displayName="MTAG Tag" ma:fieldId="{64f154c4-6417-4ac5-b583-55c6d2b3e05a}" ma:sspId="f7321fbc-50bf-429f-9dfc-a6d339caed9c" ma:termSetId="d5a49cda-06ce-400c-a7a4-cfdc8cb3f8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7f00913-e716-498a-a4bf-755cbc033fed}" ma:internalName="TaxCatchAll" ma:showField="CatchAllData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7f00913-e716-498a-a4bf-755cbc033fed}" ma:internalName="TaxCatchAllLabel" ma:readOnly="true" ma:showField="CatchAllDataLabel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Mein Tag" ma:fieldId="{23f27201-bee3-471e-b2e7-b64fd8b7ca38}" ma:taxonomyMulti="true" ma:sspId="f7321fbc-50bf-429f-9dfc-a6d339caed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e27ce-fafc-4c03-88a8-65c3d15db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f7321fbc-50bf-429f-9dfc-a6d339cae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e27ce-fafc-4c03-88a8-65c3d15dbbcd">
      <Terms xmlns="http://schemas.microsoft.com/office/infopath/2007/PartnerControls"/>
    </lcf76f155ced4ddcb4097134ff3c332f>
    <TaxCatchAll xmlns="9bfa5625-deda-40f0-932d-42bd7f5ed1e7" xsi:nil="true"/>
    <TaxKeywordTaxHTField xmlns="9bfa5625-deda-40f0-932d-42bd7f5ed1e7">
      <Terms xmlns="http://schemas.microsoft.com/office/infopath/2007/PartnerControls"/>
    </TaxKeywordTaxHTField>
    <m4f154c464174ac5b58355c6d2b3e05a xmlns="9bfa5625-deda-40f0-932d-42bd7f5ed1e7">
      <Terms xmlns="http://schemas.microsoft.com/office/infopath/2007/PartnerControls"/>
    </m4f154c464174ac5b58355c6d2b3e05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19C78F-1598-4813-8B1A-0879B960D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a5625-deda-40f0-932d-42bd7f5ed1e7"/>
    <ds:schemaRef ds:uri="faae27ce-fafc-4c03-88a8-65c3d15db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51E57C-9378-479C-8888-4F04973AE601}">
  <ds:schemaRefs>
    <ds:schemaRef ds:uri="http://schemas.microsoft.com/office/2006/metadata/properties"/>
    <ds:schemaRef ds:uri="http://schemas.microsoft.com/office/infopath/2007/PartnerControls"/>
    <ds:schemaRef ds:uri="faae27ce-fafc-4c03-88a8-65c3d15dbbcd"/>
    <ds:schemaRef ds:uri="9bfa5625-deda-40f0-932d-42bd7f5ed1e7"/>
  </ds:schemaRefs>
</ds:datastoreItem>
</file>

<file path=customXml/itemProps3.xml><?xml version="1.0" encoding="utf-8"?>
<ds:datastoreItem xmlns:ds="http://schemas.openxmlformats.org/officeDocument/2006/customXml" ds:itemID="{0077202A-4F02-4E6D-9C67-6147D11FDB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257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Px Grotesk Light</vt:lpstr>
      <vt:lpstr>Px Grotesk Regular</vt:lpstr>
      <vt:lpstr>Roboto Light</vt:lpstr>
      <vt:lpstr>Roboto Mono</vt:lpstr>
      <vt:lpstr>Wingdings</vt:lpstr>
      <vt:lpstr>GOD PPT Master 16:9</vt:lpstr>
      <vt:lpstr>ORDS &amp; APEX</vt:lpstr>
      <vt:lpstr>PowerPoint Presentation</vt:lpstr>
      <vt:lpstr>Let's start with a little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  <vt:lpstr>ORDS 23.4 Documentation</vt:lpstr>
      <vt:lpstr>PowerPoint Presentation</vt:lpstr>
      <vt:lpstr>Tools by Us</vt:lpstr>
      <vt:lpstr>Moritz.Klein@hyand.com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eine  Test Headline</dc:title>
  <dc:creator>Grobe, Carola</dc:creator>
  <cp:lastModifiedBy>Klein, Moritz</cp:lastModifiedBy>
  <cp:revision>276</cp:revision>
  <dcterms:created xsi:type="dcterms:W3CDTF">2024-02-01T11:49:50Z</dcterms:created>
  <dcterms:modified xsi:type="dcterms:W3CDTF">2024-03-21T11:34:35Z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0x010100E1B4D8F5DE9419409FD49EBFB803B7C0006AD7E61C326E8D4CB9F9FB16E51390A2</vt:lpwstr>
  </property>
</Properties>
</file>