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171-88EF-054E-BCB2-1158E4C7775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77B90-0E98-5049-8F55-18384030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77B90-0E98-5049-8F55-183840307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77B90-0E98-5049-8F55-183840307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124-3788-C447-8297-AEE2065379E1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18B4-1398-8240-A423-3CD50574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point</a:t>
            </a:r>
          </a:p>
          <a:p>
            <a:r>
              <a:rPr lang="en-US" dirty="0" smtClean="0"/>
              <a:t>Second bullet point</a:t>
            </a:r>
          </a:p>
          <a:p>
            <a:pPr lvl="1"/>
            <a:r>
              <a:rPr lang="en-US" dirty="0" smtClean="0"/>
              <a:t>Nested 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6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section, first bullet</a:t>
            </a:r>
          </a:p>
          <a:p>
            <a:r>
              <a:rPr lang="en-US" dirty="0" smtClean="0"/>
              <a:t>First section, second bullet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section, first bullet</a:t>
            </a:r>
          </a:p>
          <a:p>
            <a:r>
              <a:rPr lang="en-US" smtClean="0"/>
              <a:t>Second section, second bullet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Macintosh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Title</vt:lpstr>
      <vt:lpstr>Heading</vt:lpstr>
      <vt:lpstr>Heading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James Fry</dc:creator>
  <cp:lastModifiedBy>James Fry</cp:lastModifiedBy>
  <cp:revision>2</cp:revision>
  <dcterms:created xsi:type="dcterms:W3CDTF">2016-11-23T16:28:41Z</dcterms:created>
  <dcterms:modified xsi:type="dcterms:W3CDTF">2016-11-23T16:30:46Z</dcterms:modified>
</cp:coreProperties>
</file>