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6" r:id="rId4"/>
    <p:sldId id="265" r:id="rId5"/>
    <p:sldId id="279" r:id="rId6"/>
    <p:sldId id="267" r:id="rId7"/>
    <p:sldId id="308" r:id="rId8"/>
    <p:sldId id="276" r:id="rId9"/>
    <p:sldId id="310" r:id="rId10"/>
    <p:sldId id="311" r:id="rId11"/>
    <p:sldId id="312" r:id="rId12"/>
    <p:sldId id="313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0608-B292-423A-A94C-B173A8D2A4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F0F6-1D8B-408D-937B-92C8CD0FFB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 flip="none" rotWithShape="1">
            <a:gsLst>
              <a:gs pos="100000">
                <a:srgbClr val="02ABB0">
                  <a:alpha val="80000"/>
                </a:srgbClr>
              </a:gs>
              <a:gs pos="0">
                <a:srgbClr val="00CDAC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106295"/>
            <a:ext cx="87579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6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Bootstrap CSS Framework</a:t>
            </a:r>
            <a:endParaRPr lang="en-US" altLang="en-IN" sz="6000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5319" y="5417403"/>
            <a:ext cx="6320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IN" sz="2400" spc="300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IN" sz="2400" spc="300" dirty="0" smtClean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altLang="en-IN" sz="2400" spc="3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 Hafidz Masruri</a:t>
            </a:r>
            <a:endParaRPr lang="en-US" alt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Hasil gambar untuk unuja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43" y="169542"/>
            <a:ext cx="852557" cy="8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1" y="183900"/>
            <a:ext cx="83820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149" y="3429000"/>
            <a:ext cx="82677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err="1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endParaRPr lang="en-US" sz="2800" dirty="0" err="1" smtClean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Pengenalan Bootstrap</a:t>
            </a:r>
            <a:endParaRPr lang="en-US" sz="2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567" y="241935"/>
            <a:ext cx="8372684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Pengenalan Bootstrap</a:t>
            </a:r>
            <a:endParaRPr lang="en-US" alt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1450" y="1134110"/>
            <a:ext cx="8876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Contoh Bootstrap menyediakan cara mudah untuk membuat pesan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peringatan yang telah ditentukan.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Contoh penulisan Alert:</a:t>
            </a:r>
            <a:endParaRPr lang="en-US" sz="200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2263775"/>
            <a:ext cx="5885180" cy="44024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657" y="1300469"/>
            <a:ext cx="8372684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66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Selengkapnya Kunjungi getbootstrap.com</a:t>
            </a:r>
            <a:endParaRPr lang="en-US" altLang="en-IN" sz="66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657" y="2705724"/>
            <a:ext cx="83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TERIMA KASIH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49372" y="381000"/>
            <a:ext cx="837268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Pengertian </a:t>
            </a:r>
            <a:r>
              <a:rPr lang="en-US" alt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Bootstrap</a:t>
            </a:r>
            <a:endParaRPr lang="en-US" altLang="en-IN" sz="1400" b="1" u="sng" spc="300" dirty="0" err="1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Pengenalan Bootstrap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endParaRPr lang="en-US" altLang="en-IN" sz="3200" b="1" u="sng" spc="300" dirty="0" err="1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520" y="1951355"/>
            <a:ext cx="818865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Bootstrap adalah toolkit/framework css open source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untuk pengembangan dengan HTML, CSS, dan JS.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Dengan cepat prototipe ide Anda atau buat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keseluruhan aplikasi Anda dengan variabel Sass dan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mixin, sistem grid responsif, komponen prebuilt yang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luas, dan plugin hebat yang ada di jQuery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49372" y="381000"/>
            <a:ext cx="8372684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Cara Install Bootstrap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+mn-ea"/>
              </a:rPr>
              <a:t>Pengenalan Bootstrap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35" y="1905000"/>
            <a:ext cx="87229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1. Untuk install bootstrap silakan kunjungi situs resminya </a:t>
            </a:r>
            <a:r>
              <a:rPr lang="en-US" sz="2400" b="1" smtClean="0">
                <a:solidFill>
                  <a:srgbClr val="FF0000"/>
                </a:solidFill>
              </a:rPr>
              <a:t>https://getbootstrap.com/.</a:t>
            </a:r>
            <a:endParaRPr lang="en-US" sz="24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2. Setelah terdownload file bootstrapnya extra file zip nya.</a:t>
            </a:r>
            <a:endParaRPr lang="en-US" sz="24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3. Cara ngelink offline sourcenya sebagai berikut:</a:t>
            </a:r>
            <a:endParaRPr lang="en-US" sz="24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- </a:t>
            </a:r>
            <a:r>
              <a:rPr lang="en-US" sz="2400" b="1" smtClean="0">
                <a:solidFill>
                  <a:srgbClr val="FF0000"/>
                </a:solidFill>
              </a:rPr>
              <a:t>&lt;link rel="stylesheet" href="css/bootstrap.min.css“/&gt;</a:t>
            </a:r>
            <a:endParaRPr lang="en-US" sz="2400" b="1" smtClean="0">
              <a:solidFill>
                <a:srgbClr val="FF0000"/>
              </a:solidFill>
            </a:endParaRPr>
          </a:p>
          <a:p>
            <a:pPr indent="0">
              <a:buFont typeface="+mj-lt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- &lt;script src="js/bootstrap.min.js" "&gt;&lt;/script&gt;</a:t>
            </a:r>
            <a:endParaRPr lang="en-US" sz="2400" b="1" smtClean="0">
              <a:solidFill>
                <a:srgbClr val="FF0000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4. Untuk latian silahkan buat folder </a:t>
            </a:r>
            <a:r>
              <a:rPr lang="en-US" sz="2400" b="1" smtClean="0">
                <a:solidFill>
                  <a:srgbClr val="FF0000"/>
                </a:solidFill>
              </a:rPr>
              <a:t>belajarbootstrap</a:t>
            </a:r>
            <a:r>
              <a:rPr lang="en-US" sz="2400" smtClean="0">
                <a:solidFill>
                  <a:schemeClr val="bg1"/>
                </a:solidFill>
              </a:rPr>
              <a:t> dan buat lah</a:t>
            </a:r>
            <a:endParaRPr lang="en-US" sz="24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file html dengan nama index.html,kemudian copy file bootstrap</a:t>
            </a:r>
            <a:endParaRPr lang="en-US" sz="24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tadi yang sudah diextrak ke dalam forder ini</a:t>
            </a:r>
            <a:endParaRPr lang="en-US" sz="2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657" y="2705724"/>
            <a:ext cx="83726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80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CONTAINER</a:t>
            </a:r>
            <a:endParaRPr lang="en-US" alt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49372" y="381000"/>
            <a:ext cx="8372684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 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+mn-ea"/>
              </a:rPr>
              <a:t>Pengenalan Bootstrap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0825" y="1332865"/>
            <a:ext cx="86093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</a:rPr>
              <a:t>Container merupakan wadah atau pembungkus dari konten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pada bootstrap. Container terdapat dua yaitu Container dan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Container-Fluid. Container biasa posisinya akan merata tengah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sedangkan container-fluid melebar full dekstop.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Contoh penulisan Container dan Container-fluid : 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2952750"/>
            <a:ext cx="4972050" cy="39052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657" y="2705724"/>
            <a:ext cx="83726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80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GRID</a:t>
            </a:r>
            <a:endParaRPr lang="en-US" alt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567" y="241935"/>
            <a:ext cx="8372684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Pengenalan Bootstrap</a:t>
            </a:r>
            <a:endParaRPr lang="en-US" alt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1450" y="1134110"/>
            <a:ext cx="88766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Grid merupakan pengaturan ukuran yang ditampilkan pada monitor. Grid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berfungsi untuk membuat pengaturan untuk lebar dari masing-masing kom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ponen web sehingga dapat dengan bebas mengatur ke responsiv.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-Co-lg-* : Digunakan untuk mengatur grid pada monitor komputer ukuran besar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-Co-md-* : Digunakan untuk mengatur grid pada monitor komputer ukuran sedang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-Co-sm-* : Digunakan untuk mengatur grid pada ukuran tablet</a:t>
            </a:r>
            <a:endParaRPr lang="en-US" sz="2000" smtClean="0">
              <a:solidFill>
                <a:schemeClr val="bg1"/>
              </a:solidFill>
            </a:endParaRPr>
          </a:p>
          <a:p>
            <a:pPr indent="0">
              <a:buFont typeface="+mj-lt"/>
              <a:buNone/>
            </a:pPr>
            <a:r>
              <a:rPr lang="en-US" sz="2000" smtClean="0">
                <a:solidFill>
                  <a:schemeClr val="bg1"/>
                </a:solidFill>
              </a:rPr>
              <a:t>-Co-xs-* : Digunakan untuk mengatur grid pada ukuran handphone</a:t>
            </a:r>
            <a:endParaRPr lang="en-US" sz="200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3554095"/>
            <a:ext cx="8834120" cy="24282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567" y="241935"/>
            <a:ext cx="8372684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US" alt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Pengenalan Bootstrap</a:t>
            </a:r>
            <a:endParaRPr lang="en-US" alt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1450" y="1134110"/>
            <a:ext cx="8876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sz="2400" smtClean="0">
                <a:solidFill>
                  <a:schemeClr val="bg1"/>
                </a:solidFill>
              </a:rPr>
              <a:t>Contoh Penulisan GRID : </a:t>
            </a:r>
            <a:endParaRPr lang="en-US" sz="240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722120"/>
            <a:ext cx="5793105" cy="434530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85657" y="2705724"/>
            <a:ext cx="83726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80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ALERT</a:t>
            </a:r>
            <a:endParaRPr lang="en-US" alt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Presentation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Open Sans Extrabold</vt:lpstr>
      <vt:lpstr>Kozuka Gothic Pro H</vt:lpstr>
      <vt:lpstr>Open Sans</vt:lpstr>
      <vt:lpstr>Adobe Fan Heiti Std B</vt:lpstr>
      <vt:lpstr>Calibri</vt:lpstr>
      <vt:lpstr>Segoe Print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pendidikan pesantren bermutu</dc:title>
  <dc:creator>FOTOCOPY</dc:creator>
  <cp:lastModifiedBy>ASUS</cp:lastModifiedBy>
  <cp:revision>48</cp:revision>
  <dcterms:created xsi:type="dcterms:W3CDTF">2019-04-10T00:52:00Z</dcterms:created>
  <dcterms:modified xsi:type="dcterms:W3CDTF">2019-10-26T15:15:28Z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