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25DE-B4D1-48EA-8EB5-B627CC6E42A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D19-80BC-4438-B9DC-8975D1F3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4" descr="Hasil gambar untuk logo php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96293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“Operator Increment &amp; Decrement”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Operator increment </a:t>
            </a:r>
            <a:r>
              <a:rPr lang="en-US" dirty="0" err="1" smtClean="0"/>
              <a:t>dan</a:t>
            </a:r>
            <a:r>
              <a:rPr lang="en-US" dirty="0" smtClean="0"/>
              <a:t> decrement </a:t>
            </a:r>
            <a:r>
              <a:rPr lang="en-US" dirty="0" err="1" smtClean="0"/>
              <a:t>merupakan</a:t>
            </a:r>
            <a:r>
              <a:rPr lang="en-US" dirty="0" smtClean="0"/>
              <a:t>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+1 (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-1 (</a:t>
            </a:r>
            <a:r>
              <a:rPr lang="en-US" dirty="0" err="1" smtClean="0"/>
              <a:t>kurangi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it-IT" dirty="0" smtClean="0"/>
              <a:t>$score = 0;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$score++;</a:t>
            </a:r>
          </a:p>
          <a:p>
            <a:pPr marL="0" indent="0" algn="just">
              <a:buNone/>
            </a:pPr>
            <a:r>
              <a:rPr lang="it-IT" dirty="0" smtClean="0"/>
              <a:t>$score++;</a:t>
            </a:r>
          </a:p>
          <a:p>
            <a:pPr marL="0" indent="0" algn="just">
              <a:buNone/>
            </a:pPr>
            <a:r>
              <a:rPr lang="it-IT" dirty="0" smtClean="0"/>
              <a:t>$score++;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echo $score;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/>
              <a:t>Operator </a:t>
            </a:r>
            <a:r>
              <a:rPr lang="en-US" b="1" i="1" dirty="0" err="1" smtClean="0"/>
              <a:t>Relasi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06909"/>
              </p:ext>
            </p:extLst>
          </p:nvPr>
        </p:nvGraphicFramePr>
        <p:xfrm>
          <a:off x="3098979" y="2765352"/>
          <a:ext cx="6019800" cy="2987040"/>
        </p:xfrm>
        <a:graphic>
          <a:graphicData uri="http://schemas.openxmlformats.org/drawingml/2006/table">
            <a:tbl>
              <a:tblPr/>
              <a:tblGrid>
                <a:gridCol w="3009900"/>
                <a:gridCol w="3009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Nama Operator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Simbol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Lebih Besar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Lebih Kecil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Sama Dengan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== atau ===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Tidak Sama dengan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!= atau !==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Lebih Besar Sama dengan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Lebih Kecil Sama dengan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Percabangan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program yang </a:t>
            </a:r>
            <a:r>
              <a:rPr lang="en-US" dirty="0" err="1"/>
              <a:t>bercabang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- Else</a:t>
            </a:r>
          </a:p>
          <a:p>
            <a:r>
              <a:rPr lang="en-US" dirty="0" smtClean="0"/>
              <a:t>Switch -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Perulangan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PHP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:</a:t>
            </a:r>
          </a:p>
          <a:p>
            <a:r>
              <a:rPr lang="en-US" dirty="0" err="1"/>
              <a:t>Perulangan</a:t>
            </a:r>
            <a:r>
              <a:rPr lang="en-US" dirty="0"/>
              <a:t> For</a:t>
            </a:r>
          </a:p>
          <a:p>
            <a:r>
              <a:rPr lang="en-US" dirty="0" err="1"/>
              <a:t>Perulangan</a:t>
            </a:r>
            <a:r>
              <a:rPr lang="en-US" dirty="0"/>
              <a:t> While</a:t>
            </a:r>
          </a:p>
          <a:p>
            <a:r>
              <a:rPr lang="en-US" dirty="0" err="1"/>
              <a:t>Perulangan</a:t>
            </a:r>
            <a:r>
              <a:rPr lang="en-US" dirty="0"/>
              <a:t> Do/While</a:t>
            </a:r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Perulangan</a:t>
            </a:r>
            <a:r>
              <a:rPr lang="en-US" b="1" i="1" dirty="0" smtClean="0"/>
              <a:t> For”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($</a:t>
            </a:r>
            <a:r>
              <a:rPr lang="en-US" dirty="0" err="1" smtClean="0"/>
              <a:t>i</a:t>
            </a:r>
            <a:r>
              <a:rPr lang="en-US" dirty="0" smtClean="0"/>
              <a:t> = 0; $</a:t>
            </a:r>
            <a:r>
              <a:rPr lang="en-US" dirty="0" err="1" smtClean="0"/>
              <a:t>i</a:t>
            </a:r>
            <a:r>
              <a:rPr lang="en-US" dirty="0" smtClean="0"/>
              <a:t> &lt; 10; $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457200" lvl="1" indent="0">
              <a:buNone/>
            </a:pPr>
            <a:r>
              <a:rPr lang="en-US" dirty="0" smtClean="0"/>
              <a:t>    //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di </a:t>
            </a:r>
            <a:r>
              <a:rPr lang="en-US" dirty="0" err="1" smtClean="0"/>
              <a:t>sini</a:t>
            </a:r>
            <a:r>
              <a:rPr lang="en-US" dirty="0" smtClean="0"/>
              <a:t>!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/>
              <a:t>Perulangan</a:t>
            </a:r>
            <a:r>
              <a:rPr lang="en-US" b="1" i="1" dirty="0"/>
              <a:t> </a:t>
            </a:r>
            <a:r>
              <a:rPr lang="en-US" b="1" i="1" dirty="0" smtClean="0"/>
              <a:t>While”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 smtClean="0"/>
              <a:t>&lt;?php</a:t>
            </a:r>
          </a:p>
          <a:p>
            <a:pPr marL="0" indent="0">
              <a:buNone/>
            </a:pPr>
            <a:endParaRPr lang="nn-NO" dirty="0" smtClean="0"/>
          </a:p>
          <a:p>
            <a:pPr marL="457200" lvl="1" indent="0">
              <a:buNone/>
            </a:pPr>
            <a:r>
              <a:rPr lang="nn-NO" dirty="0" smtClean="0"/>
              <a:t>while (&lt;kondisi&gt;){</a:t>
            </a:r>
          </a:p>
          <a:p>
            <a:pPr marL="457200" lvl="1" indent="0">
              <a:buNone/>
            </a:pPr>
            <a:r>
              <a:rPr lang="nn-NO" dirty="0" smtClean="0"/>
              <a:t>    // blok kode yang akan diulang di sini    </a:t>
            </a:r>
          </a:p>
          <a:p>
            <a:pPr marL="457200" lvl="1" indent="0">
              <a:buNone/>
            </a:pPr>
            <a:r>
              <a:rPr lang="nn-NO" dirty="0" smtClean="0"/>
              <a:t>}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/>
              <a:t>Perulangan</a:t>
            </a:r>
            <a:r>
              <a:rPr lang="en-US" b="1" i="1" dirty="0"/>
              <a:t> </a:t>
            </a:r>
            <a:r>
              <a:rPr lang="en-US" b="1" i="1" dirty="0" smtClean="0"/>
              <a:t>Do/While”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 {</a:t>
            </a:r>
          </a:p>
          <a:p>
            <a:pPr marL="457200" lvl="1" indent="0">
              <a:buNone/>
            </a:pPr>
            <a:r>
              <a:rPr lang="en-US" dirty="0" smtClean="0"/>
              <a:t>    //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   </a:t>
            </a:r>
          </a:p>
          <a:p>
            <a:pPr marL="457200" lvl="1" indent="0">
              <a:buNone/>
            </a:pPr>
            <a:r>
              <a:rPr lang="en-US" dirty="0" smtClean="0"/>
              <a:t>} while (&lt;</a:t>
            </a:r>
            <a:r>
              <a:rPr lang="en-US" dirty="0" err="1" smtClean="0"/>
              <a:t>kondisi</a:t>
            </a:r>
            <a:r>
              <a:rPr lang="en-US" dirty="0" smtClean="0"/>
              <a:t>&gt;);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Foreach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($array as $data){</a:t>
            </a:r>
          </a:p>
          <a:p>
            <a:pPr marL="457200" lvl="1" indent="0">
              <a:buNone/>
            </a:pPr>
            <a:r>
              <a:rPr lang="en-US" dirty="0" smtClean="0"/>
              <a:t>    echo $data;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“Array”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$x = [1,2,3,4,5,6,7,8,9];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“Array </a:t>
            </a:r>
            <a:r>
              <a:rPr lang="en-US" b="1" i="1" dirty="0" err="1" smtClean="0"/>
              <a:t>Asosiatif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Array </a:t>
            </a:r>
            <a:r>
              <a:rPr lang="en-US" dirty="0" err="1"/>
              <a:t>asosiatif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array yang </a:t>
            </a:r>
            <a:r>
              <a:rPr lang="en-US" dirty="0" err="1"/>
              <a:t>indeksnya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nomer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asosiatif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$</a:t>
            </a:r>
            <a:r>
              <a:rPr lang="en-US" dirty="0" err="1"/>
              <a:t>artikel</a:t>
            </a:r>
            <a:r>
              <a:rPr lang="en-US" dirty="0"/>
              <a:t> = [</a:t>
            </a:r>
          </a:p>
          <a:p>
            <a:pPr marL="0" indent="0" algn="just">
              <a:buNone/>
            </a:pPr>
            <a:r>
              <a:rPr lang="en-US" dirty="0"/>
              <a:t>    "</a:t>
            </a:r>
            <a:r>
              <a:rPr lang="en-US" dirty="0" err="1"/>
              <a:t>judul</a:t>
            </a:r>
            <a:r>
              <a:rPr lang="en-US" dirty="0"/>
              <a:t>" =&gt; "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PHP",</a:t>
            </a:r>
          </a:p>
          <a:p>
            <a:pPr marL="0" indent="0" algn="just">
              <a:buNone/>
            </a:pPr>
            <a:r>
              <a:rPr lang="en-US" dirty="0"/>
              <a:t>    "</a:t>
            </a:r>
            <a:r>
              <a:rPr lang="en-US" dirty="0" err="1"/>
              <a:t>penulis</a:t>
            </a:r>
            <a:r>
              <a:rPr lang="en-US" dirty="0"/>
              <a:t>" =&gt; "</a:t>
            </a:r>
            <a:r>
              <a:rPr lang="en-US" dirty="0" err="1"/>
              <a:t>petanikode</a:t>
            </a:r>
            <a:r>
              <a:rPr lang="en-US" dirty="0"/>
              <a:t>",</a:t>
            </a:r>
          </a:p>
          <a:p>
            <a:pPr marL="0" indent="0" algn="just">
              <a:buNone/>
            </a:pPr>
            <a:r>
              <a:rPr lang="en-US" dirty="0"/>
              <a:t>    "view" =&gt; 128</a:t>
            </a:r>
          </a:p>
          <a:p>
            <a:pPr marL="0" indent="0" algn="just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746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script server-side yang </a:t>
            </a:r>
            <a:r>
              <a:rPr lang="en-US" i="1" dirty="0" err="1"/>
              <a:t>didesain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pengembangan</a:t>
            </a:r>
            <a:r>
              <a:rPr lang="en-US" i="1" dirty="0"/>
              <a:t> </a:t>
            </a:r>
            <a:r>
              <a:rPr lang="en-US" i="1" dirty="0" smtClean="0"/>
              <a:t>web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 </a:t>
            </a:r>
            <a:r>
              <a:rPr lang="en-US" b="1" dirty="0"/>
              <a:t>PHP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b="1" i="1" dirty="0"/>
              <a:t>Personal Home Page.</a:t>
            </a:r>
            <a:r>
              <a:rPr lang="en-US" i="1" dirty="0"/>
              <a:t> 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PHP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b="1" dirty="0"/>
              <a:t>PHP: Hypertext 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“Array </a:t>
            </a:r>
            <a:r>
              <a:rPr lang="en-US" b="1" i="1" dirty="0" err="1" smtClean="0"/>
              <a:t>Multidimensi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Array multi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array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, graph,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stuktur</a:t>
            </a:r>
            <a:r>
              <a:rPr lang="en-US" dirty="0"/>
              <a:t> data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$</a:t>
            </a:r>
            <a:r>
              <a:rPr lang="en-US" dirty="0" err="1"/>
              <a:t>matrik</a:t>
            </a:r>
            <a:r>
              <a:rPr lang="en-US" dirty="0"/>
              <a:t> = [</a:t>
            </a:r>
          </a:p>
          <a:p>
            <a:pPr marL="0" indent="0" algn="just">
              <a:buNone/>
            </a:pPr>
            <a:r>
              <a:rPr lang="en-US" dirty="0"/>
              <a:t>    [2,3,4],</a:t>
            </a:r>
          </a:p>
          <a:p>
            <a:pPr marL="0" indent="0" algn="just">
              <a:buNone/>
            </a:pPr>
            <a:r>
              <a:rPr lang="en-US" dirty="0"/>
              <a:t>    [7,5,0],</a:t>
            </a:r>
          </a:p>
          <a:p>
            <a:pPr marL="0" indent="0" algn="just">
              <a:buNone/>
            </a:pPr>
            <a:r>
              <a:rPr lang="en-US" dirty="0"/>
              <a:t>    [4,3,8],</a:t>
            </a:r>
          </a:p>
          <a:p>
            <a:pPr marL="0" indent="0" algn="just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37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Fungsi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yang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function </a:t>
            </a:r>
            <a:r>
              <a:rPr lang="en-US" dirty="0" err="1"/>
              <a:t>namaFungsi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  //...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2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80" y="290589"/>
            <a:ext cx="7354355" cy="6214673"/>
          </a:xfrm>
        </p:spPr>
      </p:pic>
      <p:sp>
        <p:nvSpPr>
          <p:cNvPr id="5" name="TextBox 4"/>
          <p:cNvSpPr txBox="1"/>
          <p:nvPr/>
        </p:nvSpPr>
        <p:spPr>
          <a:xfrm>
            <a:off x="9118242" y="631065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Duniailkom.com, 22 </a:t>
            </a:r>
            <a:r>
              <a:rPr lang="en-US" b="1" dirty="0" err="1" smtClean="0"/>
              <a:t>Juli</a:t>
            </a:r>
            <a:r>
              <a:rPr lang="en-US" b="1" dirty="0" smtClean="0"/>
              <a:t> 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3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8941"/>
            <a:ext cx="10515600" cy="59580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65161" y="1004554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echo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819391" y="1004551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variable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6273621" y="991670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constant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8694849" y="1004551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operator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396554" y="3322736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percabangan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739435" y="3365677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perulangan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351968" y="3365677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8760852" y="3391122"/>
            <a:ext cx="1468191" cy="12492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fungsi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86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“Variable”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 </a:t>
            </a:r>
            <a:r>
              <a:rPr lang="en-US" i="1" dirty="0" err="1"/>
              <a:t>kode</a:t>
            </a:r>
            <a:r>
              <a:rPr lang="en-US" i="1" dirty="0"/>
              <a:t> program yang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/>
              <a:t>menampung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</a:t>
            </a:r>
            <a:r>
              <a:rPr lang="en-US" i="1" dirty="0" err="1"/>
              <a:t>tertentu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Variabel</a:t>
            </a:r>
            <a:r>
              <a:rPr lang="en-US" dirty="0"/>
              <a:t> di </a:t>
            </a:r>
            <a:r>
              <a:rPr lang="en-US" dirty="0" err="1"/>
              <a:t>dalam</a:t>
            </a:r>
            <a:r>
              <a:rPr lang="en-US" dirty="0"/>
              <a:t> PHP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dollar sign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 err="1"/>
              <a:t>tanda</a:t>
            </a:r>
            <a:r>
              <a:rPr lang="en-US" b="1" dirty="0"/>
              <a:t> dollar</a:t>
            </a:r>
            <a:r>
              <a:rPr lang="en-US" dirty="0"/>
              <a:t> </a:t>
            </a:r>
            <a:r>
              <a:rPr lang="en-US" dirty="0" smtClean="0"/>
              <a:t>($)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$</a:t>
            </a:r>
            <a:r>
              <a:rPr lang="en-US" dirty="0" err="1" smtClean="0"/>
              <a:t>nama</a:t>
            </a:r>
            <a:r>
              <a:rPr lang="en-US" dirty="0" smtClean="0"/>
              <a:t>, $</a:t>
            </a:r>
            <a:r>
              <a:rPr lang="en-US" dirty="0" err="1" smtClean="0"/>
              <a:t>angka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 err="1" smtClean="0"/>
              <a:t>Konstanta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Konstanta</a:t>
            </a:r>
            <a:r>
              <a:rPr lang="en-US" dirty="0"/>
              <a:t> (</a:t>
            </a:r>
            <a:r>
              <a:rPr lang="en-US" b="1" dirty="0"/>
              <a:t>constant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lokasi</a:t>
            </a:r>
            <a:r>
              <a:rPr lang="en-US" i="1" dirty="0"/>
              <a:t> </a:t>
            </a:r>
            <a:r>
              <a:rPr lang="en-US" i="1" dirty="0" err="1"/>
              <a:t>penyimpanan</a:t>
            </a:r>
            <a:r>
              <a:rPr lang="en-US" i="1" dirty="0"/>
              <a:t> (</a:t>
            </a:r>
            <a:r>
              <a:rPr lang="en-US" i="1" dirty="0" err="1"/>
              <a:t>dalam</a:t>
            </a:r>
            <a:r>
              <a:rPr lang="en-US" i="1" dirty="0"/>
              <a:t> memory) yang </a:t>
            </a:r>
            <a:r>
              <a:rPr lang="en-US" i="1" dirty="0" err="1"/>
              <a:t>berisikan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yang </a:t>
            </a:r>
            <a:r>
              <a:rPr lang="en-US" i="1" dirty="0" err="1"/>
              <a:t>sifatnya</a:t>
            </a:r>
            <a:r>
              <a:rPr lang="en-US" i="1" dirty="0"/>
              <a:t> </a:t>
            </a:r>
            <a:r>
              <a:rPr lang="en-US" i="1" dirty="0" err="1"/>
              <a:t>tetap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 smtClean="0"/>
              <a:t>diubah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Contoh</a:t>
            </a:r>
            <a:r>
              <a:rPr lang="en-US" i="1" dirty="0" smtClean="0"/>
              <a:t> : - </a:t>
            </a: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 err="1" smtClean="0"/>
              <a:t>nama</a:t>
            </a:r>
            <a:r>
              <a:rPr lang="en-US" i="1" dirty="0" smtClean="0"/>
              <a:t> = “commit”;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    - define(“</a:t>
            </a:r>
            <a:r>
              <a:rPr lang="en-US" i="1" dirty="0" err="1" smtClean="0"/>
              <a:t>nama</a:t>
            </a:r>
            <a:r>
              <a:rPr lang="en-US" i="1" dirty="0" smtClean="0"/>
              <a:t>”, “commit”);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7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“Operator”	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 6 </a:t>
            </a:r>
            <a:r>
              <a:rPr lang="en-US" dirty="0" err="1"/>
              <a:t>Jenis</a:t>
            </a:r>
            <a:r>
              <a:rPr lang="en-US" dirty="0"/>
              <a:t> operator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Assignment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Operator </a:t>
            </a:r>
            <a:r>
              <a:rPr lang="en-US" i="1" dirty="0"/>
              <a:t>Increment</a:t>
            </a:r>
            <a:r>
              <a:rPr lang="en-US" dirty="0"/>
              <a:t> &amp; </a:t>
            </a:r>
            <a:r>
              <a:rPr lang="en-US" i="1" dirty="0"/>
              <a:t>Decrement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Operator Bitwise;</a:t>
            </a:r>
          </a:p>
          <a:p>
            <a:pPr lvl="1"/>
            <a:r>
              <a:rPr lang="en-US" dirty="0" err="1"/>
              <a:t>dan</a:t>
            </a:r>
            <a:r>
              <a:rPr lang="en-US" dirty="0"/>
              <a:t> Operator Ternary.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“Operator </a:t>
            </a:r>
            <a:r>
              <a:rPr lang="en-US" b="1" i="1" dirty="0" err="1" smtClean="0"/>
              <a:t>Aritmatika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27490"/>
              </p:ext>
            </p:extLst>
          </p:nvPr>
        </p:nvGraphicFramePr>
        <p:xfrm>
          <a:off x="2789886" y="3022929"/>
          <a:ext cx="6019800" cy="2987040"/>
        </p:xfrm>
        <a:graphic>
          <a:graphicData uri="http://schemas.openxmlformats.org/drawingml/2006/table">
            <a:tbl>
              <a:tblPr/>
              <a:tblGrid>
                <a:gridCol w="3009900"/>
                <a:gridCol w="3009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Nama Operator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Simbol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Penjumlahan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Pengurangan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Perkalian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Pemangkatan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Pembagian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Sisa Bagi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%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8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</a:t>
            </a:r>
            <a:r>
              <a:rPr lang="en-US" b="1" i="1" dirty="0"/>
              <a:t>Operator </a:t>
            </a:r>
            <a:r>
              <a:rPr lang="en-US" b="1" i="1" dirty="0" err="1" smtClean="0"/>
              <a:t>Penugasan</a:t>
            </a:r>
            <a:r>
              <a:rPr lang="en-US" b="1" i="1" dirty="0" smtClean="0"/>
              <a:t>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63215"/>
              </p:ext>
            </p:extLst>
          </p:nvPr>
        </p:nvGraphicFramePr>
        <p:xfrm>
          <a:off x="3086100" y="2433291"/>
          <a:ext cx="6019800" cy="4114800"/>
        </p:xfrm>
        <a:graphic>
          <a:graphicData uri="http://schemas.openxmlformats.org/drawingml/2006/table">
            <a:tbl>
              <a:tblPr/>
              <a:tblGrid>
                <a:gridCol w="3009900"/>
                <a:gridCol w="3009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Nama Operator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Sombol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Nilai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Penambahan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Pengurangan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Perkalian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Pemangkatan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Pembagian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Sisa bagi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Pengisian dan Peggabungan (string)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.=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521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APA ITU PHP ?</vt:lpstr>
      <vt:lpstr>PowerPoint Presentation</vt:lpstr>
      <vt:lpstr>PowerPoint Presentation</vt:lpstr>
      <vt:lpstr>“Variable”</vt:lpstr>
      <vt:lpstr>“Konstanta”</vt:lpstr>
      <vt:lpstr>“Operator” </vt:lpstr>
      <vt:lpstr>“Operator Aritmatika”</vt:lpstr>
      <vt:lpstr>“Operator Penugasan”</vt:lpstr>
      <vt:lpstr>“Operator Increment &amp; Decrement”</vt:lpstr>
      <vt:lpstr>“Operator Relasi”</vt:lpstr>
      <vt:lpstr>“Percabangan”</vt:lpstr>
      <vt:lpstr>“Perulangan”</vt:lpstr>
      <vt:lpstr>“Perulangan For”</vt:lpstr>
      <vt:lpstr>“Perulangan While”</vt:lpstr>
      <vt:lpstr>“Perulangan Do/While”</vt:lpstr>
      <vt:lpstr>“Foreach”</vt:lpstr>
      <vt:lpstr>“Array”</vt:lpstr>
      <vt:lpstr>“Array Asosiatif”</vt:lpstr>
      <vt:lpstr>“Array Multidimensi”</vt:lpstr>
      <vt:lpstr>“Fungsi”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Surya Pratama</dc:creator>
  <cp:lastModifiedBy>Ilham Surya Pratama</cp:lastModifiedBy>
  <cp:revision>14</cp:revision>
  <dcterms:created xsi:type="dcterms:W3CDTF">2019-10-30T13:35:15Z</dcterms:created>
  <dcterms:modified xsi:type="dcterms:W3CDTF">2019-10-31T14:43:50Z</dcterms:modified>
</cp:coreProperties>
</file>