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4" r:id="rId4"/>
    <p:sldId id="265" r:id="rId5"/>
    <p:sldId id="280" r:id="rId6"/>
    <p:sldId id="267" r:id="rId7"/>
    <p:sldId id="279" r:id="rId8"/>
    <p:sldId id="276" r:id="rId9"/>
    <p:sldId id="275" r:id="rId10"/>
    <p:sldId id="285" r:id="rId11"/>
    <p:sldId id="277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9" r:id="rId25"/>
    <p:sldId id="296" r:id="rId26"/>
    <p:sldId id="297" r:id="rId27"/>
    <p:sldId id="298" r:id="rId28"/>
    <p:sldId id="303" r:id="rId29"/>
    <p:sldId id="300" r:id="rId30"/>
    <p:sldId id="301" r:id="rId31"/>
    <p:sldId id="302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0608-B292-423A-A94C-B173A8D2A49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F0F6-1D8B-408D-937B-92C8CD0FFB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 flip="none" rotWithShape="1">
            <a:gsLst>
              <a:gs pos="100000">
                <a:srgbClr val="02ABB0">
                  <a:alpha val="80000"/>
                </a:srgbClr>
              </a:gs>
              <a:gs pos="0">
                <a:srgbClr val="00CDAC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106475"/>
            <a:ext cx="8372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 STATIS</a:t>
            </a:r>
            <a:endParaRPr lang="en-IN" sz="88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DFA497F-614F-44CD-8016-6C2CDB82F175}"/>
              </a:ext>
            </a:extLst>
          </p:cNvPr>
          <p:cNvSpPr txBox="1"/>
          <p:nvPr/>
        </p:nvSpPr>
        <p:spPr>
          <a:xfrm>
            <a:off x="1375319" y="5417403"/>
            <a:ext cx="63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IN" sz="2400" spc="300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Dzun</a:t>
            </a:r>
            <a:r>
              <a:rPr lang="en-IN" sz="2400" spc="300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2400" spc="300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Nurroin</a:t>
            </a:r>
            <a:endParaRPr lang="en-IN" sz="2400" spc="3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Hasil gambar untuk unuj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43" y="169542"/>
            <a:ext cx="852557" cy="8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1" y="183900"/>
            <a:ext cx="83820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149" y="3429000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Membuat</a:t>
            </a:r>
            <a:r>
              <a:rPr lang="en-US" sz="2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Web Portfolio (HTML </a:t>
            </a:r>
            <a:r>
              <a:rPr lang="en-US" sz="2800" dirty="0" err="1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CSS)</a:t>
            </a:r>
            <a:endParaRPr lang="en-US" sz="2800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302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30" y="1211997"/>
            <a:ext cx="4832228" cy="53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3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4867519" cy="51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7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69" y="1211997"/>
            <a:ext cx="4906060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3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82" y="1375329"/>
            <a:ext cx="4443463" cy="5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4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875"/>
          <a:stretch/>
        </p:blipFill>
        <p:spPr>
          <a:xfrm>
            <a:off x="269724" y="1752600"/>
            <a:ext cx="8604549" cy="44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9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705724"/>
            <a:ext cx="8372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SEKSI CONTENT</a:t>
            </a:r>
          </a:p>
          <a:p>
            <a:pPr algn="ctr"/>
            <a:r>
              <a:rPr lang="en-IN" sz="48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ABOUT - GALERI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64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31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5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73" y="1224151"/>
            <a:ext cx="5701052" cy="5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3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2997"/>
            <a:ext cx="8610600" cy="34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7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05"/>
            <a:ext cx="5217043" cy="246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379"/>
            <a:ext cx="5222148" cy="244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171" y="4021554"/>
            <a:ext cx="3300006" cy="26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69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Pengertian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 </a:t>
            </a:r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438400"/>
            <a:ext cx="81886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Web </a:t>
            </a:r>
            <a:r>
              <a:rPr lang="en-US" sz="2800" b="1" dirty="0" err="1">
                <a:solidFill>
                  <a:schemeClr val="bg1"/>
                </a:solidFill>
              </a:rPr>
              <a:t>Statis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website </a:t>
            </a:r>
            <a:r>
              <a:rPr lang="en-US" sz="2400" dirty="0" err="1">
                <a:solidFill>
                  <a:schemeClr val="bg1"/>
                </a:solidFill>
              </a:rPr>
              <a:t>dimana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terkandung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diupdate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melalui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website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melainkan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merubah</a:t>
            </a:r>
            <a:r>
              <a:rPr lang="en-US" sz="2400" dirty="0">
                <a:solidFill>
                  <a:schemeClr val="bg1"/>
                </a:solidFill>
              </a:rPr>
              <a:t> script yang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 smtClean="0">
                <a:solidFill>
                  <a:schemeClr val="bg1"/>
                </a:solidFill>
              </a:rPr>
              <a:t>dalamnya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Contoh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company profile, </a:t>
            </a:r>
            <a:r>
              <a:rPr lang="en-US" sz="2400" dirty="0" err="1">
                <a:solidFill>
                  <a:schemeClr val="bg1"/>
                </a:solidFill>
              </a:rPr>
              <a:t>portofolio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web </a:t>
            </a:r>
            <a:r>
              <a:rPr lang="en-US" sz="2400" dirty="0" err="1">
                <a:solidFill>
                  <a:schemeClr val="bg1"/>
                </a:solidFill>
              </a:rPr>
              <a:t>tentang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jarang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diubah</a:t>
            </a:r>
            <a:endParaRPr lang="en-US" sz="2400" b="1" u="sng" dirty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529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07" y="609599"/>
            <a:ext cx="2895793" cy="62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27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79647"/>
            <a:ext cx="2943360" cy="64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512"/>
            <a:ext cx="9144000" cy="38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448"/>
            <a:ext cx="9144000" cy="42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75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705724"/>
            <a:ext cx="83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SEKSI CONTACT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452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592997"/>
            <a:ext cx="9121545" cy="44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9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678510"/>
            <a:ext cx="3524814" cy="58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02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654"/>
            <a:ext cx="9144000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83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705724"/>
            <a:ext cx="83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SEKSI FOOTER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25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76551"/>
            <a:ext cx="9265614" cy="7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Pengertian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Web </a:t>
            </a:r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Dinamis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438400"/>
            <a:ext cx="8188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Web </a:t>
            </a:r>
            <a:r>
              <a:rPr lang="en-US" sz="2800" b="1" dirty="0" err="1" smtClean="0">
                <a:solidFill>
                  <a:schemeClr val="bg1"/>
                </a:solidFill>
              </a:rPr>
              <a:t>Dinamis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400" dirty="0" err="1" smtClean="0">
                <a:solidFill>
                  <a:schemeClr val="bg1"/>
                </a:solidFill>
              </a:rPr>
              <a:t>adalah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website </a:t>
            </a:r>
            <a:r>
              <a:rPr lang="en-US" sz="2400" dirty="0" err="1">
                <a:solidFill>
                  <a:schemeClr val="bg1"/>
                </a:solidFill>
              </a:rPr>
              <a:t>dimana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terkandung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di update </a:t>
            </a:r>
            <a:r>
              <a:rPr lang="en-US" sz="2400" dirty="0" err="1">
                <a:solidFill>
                  <a:schemeClr val="bg1"/>
                </a:solidFill>
              </a:rPr>
              <a:t>melalui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aplikasi</a:t>
            </a:r>
            <a:r>
              <a:rPr lang="en-US" sz="2400" dirty="0">
                <a:solidFill>
                  <a:schemeClr val="bg1"/>
                </a:solidFill>
              </a:rPr>
              <a:t> website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Contoh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Kompas.com, Facebook.com, Youtube.com,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lain”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509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4438342" cy="41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9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646"/>
            <a:ext cx="9144000" cy="5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12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705724"/>
            <a:ext cx="83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TERIMA KASIH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26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Persiapan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05000"/>
            <a:ext cx="81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Buatlah</a:t>
            </a:r>
            <a:r>
              <a:rPr lang="en-US" sz="2400" dirty="0" smtClean="0">
                <a:solidFill>
                  <a:schemeClr val="bg1"/>
                </a:solidFill>
              </a:rPr>
              <a:t> folder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Buatlah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 err="1" smtClean="0">
                <a:solidFill>
                  <a:schemeClr val="bg1"/>
                </a:solidFill>
              </a:rPr>
              <a:t>img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style (</a:t>
            </a:r>
            <a:r>
              <a:rPr lang="en-US" sz="2400" dirty="0" err="1" smtClean="0">
                <a:solidFill>
                  <a:schemeClr val="bg1"/>
                </a:solidFill>
              </a:rPr>
              <a:t>didalam</a:t>
            </a:r>
            <a:r>
              <a:rPr lang="en-US" sz="2400" dirty="0" smtClean="0">
                <a:solidFill>
                  <a:schemeClr val="bg1"/>
                </a:solidFill>
              </a:rPr>
              <a:t> project)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</a:rPr>
              <a:t>Buatlah</a:t>
            </a:r>
            <a:r>
              <a:rPr lang="en-US" sz="2400" dirty="0" smtClean="0">
                <a:solidFill>
                  <a:schemeClr val="bg1"/>
                </a:solidFill>
              </a:rPr>
              <a:t> file index.html </a:t>
            </a:r>
            <a:r>
              <a:rPr lang="en-US" sz="2400" dirty="0" err="1" smtClean="0">
                <a:solidFill>
                  <a:schemeClr val="bg1"/>
                </a:solidFill>
              </a:rPr>
              <a:t>dan</a:t>
            </a:r>
            <a:r>
              <a:rPr lang="en-US" sz="2400" dirty="0" smtClean="0">
                <a:solidFill>
                  <a:schemeClr val="bg1"/>
                </a:solidFill>
              </a:rPr>
              <a:t> style.css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5641"/>
          <a:stretch/>
        </p:blipFill>
        <p:spPr>
          <a:xfrm>
            <a:off x="2133600" y="3276600"/>
            <a:ext cx="4989573" cy="32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95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Sketsa</a:t>
            </a:r>
            <a:endParaRPr lang="en-IN" sz="3200" b="1" u="sng" spc="300" dirty="0" smtClean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just"/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78" y="1211997"/>
            <a:ext cx="38786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0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36" r="7378" b="27540"/>
          <a:stretch/>
        </p:blipFill>
        <p:spPr>
          <a:xfrm>
            <a:off x="189891" y="1482298"/>
            <a:ext cx="869164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85657" y="2705724"/>
            <a:ext cx="837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HEADER-NAVBAR</a:t>
            </a:r>
            <a:endParaRPr lang="en-IN" sz="80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56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4" y="1211997"/>
            <a:ext cx="7979779" cy="55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3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62839D0-231B-4B35-9CAC-863B4963340C}"/>
              </a:ext>
            </a:extLst>
          </p:cNvPr>
          <p:cNvSpPr/>
          <p:nvPr/>
        </p:nvSpPr>
        <p:spPr>
          <a:xfrm>
            <a:off x="-1" y="0"/>
            <a:ext cx="9144001" cy="6857999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2">
                  <a:lumMod val="60000"/>
                  <a:lumOff val="4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7C1E83-3D54-4F20-AD87-109C7B305C3D}"/>
              </a:ext>
            </a:extLst>
          </p:cNvPr>
          <p:cNvSpPr txBox="1"/>
          <p:nvPr/>
        </p:nvSpPr>
        <p:spPr>
          <a:xfrm>
            <a:off x="349372" y="381000"/>
            <a:ext cx="837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spc="300" dirty="0" smtClean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LET’S CODE</a:t>
            </a:r>
          </a:p>
          <a:p>
            <a:pPr algn="just"/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Membuat</a:t>
            </a:r>
            <a:r>
              <a:rPr lang="en-IN" sz="1400" spc="300" dirty="0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Web </a:t>
            </a:r>
            <a:r>
              <a:rPr lang="en-IN" sz="1400" spc="300" dirty="0" err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</a:t>
            </a:r>
            <a:endParaRPr lang="en-IN" sz="3200" spc="300" dirty="0">
              <a:solidFill>
                <a:schemeClr val="bg1">
                  <a:lumMod val="9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2" y="1371600"/>
            <a:ext cx="8534400" cy="47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650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170</Words>
  <Application>Microsoft Office PowerPoint</Application>
  <PresentationFormat>On-screen Show (4:3)</PresentationFormat>
  <Paragraphs>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Adobe Fan Heiti Std B</vt:lpstr>
      <vt:lpstr>Arial</vt:lpstr>
      <vt:lpstr>Calibri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pendidikan pesantren bermutu</dc:title>
  <dc:creator>FOTOCOPY</dc:creator>
  <cp:lastModifiedBy>Dzun Nurroin</cp:lastModifiedBy>
  <cp:revision>32</cp:revision>
  <dcterms:created xsi:type="dcterms:W3CDTF">2019-04-10T00:52:57Z</dcterms:created>
  <dcterms:modified xsi:type="dcterms:W3CDTF">2019-10-25T08:39:33Z</dcterms:modified>
</cp:coreProperties>
</file>