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56" r:id="rId3"/>
    <p:sldId id="257" r:id="rId4"/>
    <p:sldId id="258" r:id="rId5"/>
    <p:sldId id="262" r:id="rId6"/>
    <p:sldId id="265" r:id="rId7"/>
    <p:sldId id="267" r:id="rId8"/>
    <p:sldId id="268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7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9E48-1AB5-4C51-9C67-9E8AAA95939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8543-6C03-407D-9563-D0D1D01F0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99886"/>
            <a:ext cx="11993217" cy="5686444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4000" b="1" dirty="0"/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listing of Consumer Electronics items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mobile ,laptop, tablet 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E-commerce website Flipkart , Paytm</a:t>
            </a:r>
            <a:endParaRPr lang="en-US" sz="4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                                                                    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                                                                         </a:t>
            </a:r>
            <a:r>
              <a:rPr lang="en-US" sz="2300" b="1" dirty="0"/>
              <a:t>Made by: </a:t>
            </a:r>
            <a:r>
              <a:rPr lang="en-US" sz="2300" dirty="0"/>
              <a:t>Mayank Vikram </a:t>
            </a:r>
          </a:p>
          <a:p>
            <a:pPr marL="0" indent="0" algn="ctr">
              <a:buNone/>
            </a:pPr>
            <a:r>
              <a:rPr lang="en-US" sz="2300" dirty="0"/>
              <a:t>                                                                              Jatin Jethwa</a:t>
            </a:r>
          </a:p>
          <a:p>
            <a:pPr marL="0" indent="0" algn="ctr">
              <a:buNone/>
            </a:pPr>
            <a:r>
              <a:rPr lang="en-US" sz="2300" dirty="0"/>
              <a:t>                                                                   Rohit</a:t>
            </a:r>
          </a:p>
          <a:p>
            <a:pPr marL="0" indent="0" algn="r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 algn="ctr">
              <a:buNone/>
            </a:pPr>
            <a:r>
              <a:rPr lang="en-US" sz="2000" b="1" dirty="0"/>
              <a:t>                                                                                                                                                                   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6EF4-F744-4DB2-AC35-7ED78733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971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04" y="1059543"/>
            <a:ext cx="11757696" cy="5798457"/>
          </a:xfrm>
        </p:spPr>
        <p:txBody>
          <a:bodyPr>
            <a:normAutofit/>
          </a:bodyPr>
          <a:lstStyle/>
          <a:p>
            <a:pPr marL="287020" indent="-287020" algn="l">
              <a:lnSpc>
                <a:spcPct val="100000"/>
              </a:lnSpc>
              <a:spcBef>
                <a:spcPts val="375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endParaRPr lang="en-US" spc="-5" dirty="0">
              <a:cs typeface="Times New Roman" pitchFamily="18" charset="0"/>
            </a:endParaRPr>
          </a:p>
          <a:p>
            <a:pPr marL="287020" indent="-287020" algn="l">
              <a:lnSpc>
                <a:spcPct val="100000"/>
              </a:lnSpc>
              <a:spcBef>
                <a:spcPts val="375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endParaRPr lang="en-US" spc="-5" dirty="0">
              <a:cs typeface="Times New Roman" pitchFamily="18" charset="0"/>
            </a:endParaRPr>
          </a:p>
          <a:p>
            <a:pPr marL="287020" indent="-287020" algn="l">
              <a:lnSpc>
                <a:spcPct val="100000"/>
              </a:lnSpc>
              <a:spcBef>
                <a:spcPts val="375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r>
              <a:rPr lang="en-US" spc="-5" dirty="0">
                <a:cs typeface="Times New Roman" pitchFamily="18" charset="0"/>
              </a:rPr>
              <a:t>Business Case</a:t>
            </a:r>
          </a:p>
          <a:p>
            <a:pPr algn="l">
              <a:lnSpc>
                <a:spcPct val="100000"/>
              </a:lnSpc>
              <a:spcBef>
                <a:spcPts val="375"/>
              </a:spcBef>
              <a:tabLst>
                <a:tab pos="287020" algn="l"/>
                <a:tab pos="287655" algn="l"/>
              </a:tabLst>
            </a:pPr>
            <a:endParaRPr lang="en-US" dirty="0">
              <a:cs typeface="Times New Roman" pitchFamily="18" charset="0"/>
            </a:endParaRP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r>
              <a:rPr lang="en-US" dirty="0">
                <a:cs typeface="Times New Roman" pitchFamily="18" charset="0"/>
              </a:rPr>
              <a:t>Scope</a:t>
            </a: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endParaRPr lang="en-US" dirty="0">
              <a:cs typeface="Times New Roman" pitchFamily="18" charset="0"/>
            </a:endParaRP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r>
              <a:rPr lang="en-US" dirty="0">
                <a:cs typeface="Times New Roman" pitchFamily="18" charset="0"/>
              </a:rPr>
              <a:t>Business Benefits</a:t>
            </a: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endParaRPr lang="en-US" dirty="0">
              <a:cs typeface="Times New Roman" pitchFamily="18" charset="0"/>
            </a:endParaRP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r>
              <a:rPr lang="en-US" dirty="0">
                <a:cs typeface="Times New Roman" pitchFamily="18" charset="0"/>
              </a:rPr>
              <a:t>Source code of Webscraping</a:t>
            </a: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endParaRPr lang="en-US" dirty="0">
              <a:cs typeface="Times New Roman" pitchFamily="18" charset="0"/>
            </a:endParaRPr>
          </a:p>
          <a:p>
            <a:pPr marL="287020" indent="-287020" algn="l">
              <a:spcBef>
                <a:spcPts val="280"/>
              </a:spcBef>
              <a:buFont typeface="Arial"/>
              <a:buChar char="-"/>
              <a:tabLst>
                <a:tab pos="287020" algn="l"/>
                <a:tab pos="287655" algn="l"/>
              </a:tabLst>
            </a:pPr>
            <a:r>
              <a:rPr lang="en-US" dirty="0">
                <a:cs typeface="Times New Roman" pitchFamily="18" charset="0"/>
              </a:rPr>
              <a:t>Exploratory Data Analysis and Visualization</a:t>
            </a:r>
          </a:p>
          <a:p>
            <a:pPr algn="l"/>
            <a:endParaRPr lang="en-US" b="1" dirty="0"/>
          </a:p>
          <a:p>
            <a:pPr algn="l"/>
            <a:endParaRPr lang="en-US" dirty="0"/>
          </a:p>
          <a:p>
            <a:pPr lvl="0" algn="l"/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77372" y="130445"/>
            <a:ext cx="647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spc="-5" dirty="0">
                <a:solidFill>
                  <a:schemeClr val="bg1"/>
                </a:solidFill>
                <a:cs typeface="Times New Roman" panose="02020603050405020304" pitchFamily="18" charset="0"/>
              </a:rPr>
              <a:t>Cont</a:t>
            </a:r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</a:t>
            </a:r>
          </a:p>
        </p:txBody>
      </p:sp>
    </p:spTree>
    <p:extLst>
      <p:ext uri="{BB962C8B-B14F-4D97-AF65-F5344CB8AC3E}">
        <p14:creationId xmlns:p14="http://schemas.microsoft.com/office/powerpoint/2010/main" val="73831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899885"/>
            <a:ext cx="10259275" cy="59107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900" b="1" i="1" dirty="0"/>
          </a:p>
          <a:p>
            <a:pPr marL="0" indent="0">
              <a:buNone/>
            </a:pPr>
            <a:r>
              <a:rPr lang="en-US" sz="2400" b="1" spc="-5" dirty="0">
                <a:cs typeface="Times New Roman" pitchFamily="18" charset="0"/>
              </a:rPr>
              <a:t>Business Case:</a:t>
            </a:r>
          </a:p>
          <a:p>
            <a:pPr marL="0" indent="0">
              <a:buNone/>
            </a:pPr>
            <a:r>
              <a:rPr lang="en-US" sz="2000" dirty="0"/>
              <a:t>Product listing of Consumer Electronic items Mobile, Laptop and Tablet to supply the information presented on  e-commerce websites Flipkart and Paytm with strategic approach of  paid a click-out model .The platform formulate revenue when visitor click and directed towards a partner Ecommerce websites. </a:t>
            </a:r>
          </a:p>
          <a:p>
            <a:pPr marL="0" indent="0">
              <a:buNone/>
            </a:pPr>
            <a:endParaRPr lang="en-US" sz="2000" b="1" spc="-5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spc="-5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spc="-5" dirty="0">
                <a:cs typeface="Times New Roman" pitchFamily="18" charset="0"/>
              </a:rPr>
              <a:t>Scope:</a:t>
            </a:r>
          </a:p>
          <a:p>
            <a:pPr marL="0" indent="0">
              <a:buNone/>
            </a:pPr>
            <a:r>
              <a:rPr lang="en-US" sz="2000" dirty="0"/>
              <a:t>Displaying and comparing a vast catalog of  technical specification products including price from  multiple e-commerce channel Flipkart and Paytm.</a:t>
            </a:r>
          </a:p>
          <a:p>
            <a:pPr marL="0" indent="0">
              <a:buNone/>
            </a:pPr>
            <a:endParaRPr lang="en-US" sz="2000" b="1" spc="-5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1900" dirty="0">
              <a:effectLst/>
            </a:endParaRP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96" y="219110"/>
            <a:ext cx="4015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Case and Scope</a:t>
            </a:r>
          </a:p>
        </p:txBody>
      </p:sp>
    </p:spTree>
    <p:extLst>
      <p:ext uri="{BB962C8B-B14F-4D97-AF65-F5344CB8AC3E}">
        <p14:creationId xmlns:p14="http://schemas.microsoft.com/office/powerpoint/2010/main" val="40649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Benefits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0" y="1136738"/>
            <a:ext cx="11111296" cy="519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spc="-5" dirty="0">
                <a:cs typeface="Times New Roman" pitchFamily="18" charset="0"/>
              </a:rPr>
              <a:t>Business Benefits: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Business Benefits of the product for Visitors: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Overview of different online deals available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Saves time searching multiple websites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Specific searches for personalized results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Business Benefits of the product for Ecommerce Partner: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Increase in number of visitors and purchase of products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Monitor rates and image across distribution channels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Increase online visibility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37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and Source Code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D1BE9-BA2F-4621-8416-186E3CA1BEFD}"/>
              </a:ext>
            </a:extLst>
          </p:cNvPr>
          <p:cNvSpPr txBox="1"/>
          <p:nvPr/>
        </p:nvSpPr>
        <p:spPr>
          <a:xfrm>
            <a:off x="378339" y="1229504"/>
            <a:ext cx="1088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crawler of Web scraping was set up that could extract product prices and specifications only for predefined categories in an   automated manner on a daily basis based on the schema provided by the client.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03873-8663-4BDB-B5AC-334D5C9E3309}"/>
              </a:ext>
            </a:extLst>
          </p:cNvPr>
          <p:cNvSpPr txBox="1"/>
          <p:nvPr/>
        </p:nvSpPr>
        <p:spPr>
          <a:xfrm>
            <a:off x="378339" y="2292626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Code:</a:t>
            </a:r>
          </a:p>
        </p:txBody>
      </p:sp>
    </p:spTree>
    <p:extLst>
      <p:ext uri="{BB962C8B-B14F-4D97-AF65-F5344CB8AC3E}">
        <p14:creationId xmlns:p14="http://schemas.microsoft.com/office/powerpoint/2010/main" val="42521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Visualization-Smart Phones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F683C-5CE6-4FD1-9C63-571FAD7F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9" y="1230031"/>
            <a:ext cx="109632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Visualization-Laptop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A4DEC-2B76-40F3-86DB-49777ED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9" y="899886"/>
            <a:ext cx="109251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Visualization-Tablet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F602B-CCD7-4E17-A6CC-3BDFA241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5" y="899886"/>
            <a:ext cx="108489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99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39" y="199517"/>
            <a:ext cx="5250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03873-8663-4BDB-B5AC-334D5C9E3309}"/>
              </a:ext>
            </a:extLst>
          </p:cNvPr>
          <p:cNvSpPr txBox="1"/>
          <p:nvPr/>
        </p:nvSpPr>
        <p:spPr>
          <a:xfrm>
            <a:off x="643382" y="1427421"/>
            <a:ext cx="103559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Sentiments analysis of User Reviews for Specific models from different online channels like Flipkart , Paytm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 can integrate open markets platforms like  Justdial for increasing product listing.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9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247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Vikram</dc:creator>
  <cp:lastModifiedBy>Mayank Vikram</cp:lastModifiedBy>
  <cp:revision>53</cp:revision>
  <dcterms:created xsi:type="dcterms:W3CDTF">2018-08-06T03:15:03Z</dcterms:created>
  <dcterms:modified xsi:type="dcterms:W3CDTF">2018-09-17T07:36:56Z</dcterms:modified>
</cp:coreProperties>
</file>