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70" r:id="rId6"/>
    <p:sldId id="272" r:id="rId7"/>
    <p:sldId id="271" r:id="rId8"/>
    <p:sldId id="259" r:id="rId9"/>
    <p:sldId id="260" r:id="rId10"/>
    <p:sldId id="261" r:id="rId11"/>
    <p:sldId id="262" r:id="rId12"/>
    <p:sldId id="263" r:id="rId13"/>
    <p:sldId id="273" r:id="rId14"/>
    <p:sldId id="274" r:id="rId15"/>
    <p:sldId id="264" r:id="rId16"/>
    <p:sldId id="265" r:id="rId17"/>
    <p:sldId id="275" r:id="rId18"/>
    <p:sldId id="276" r:id="rId19"/>
    <p:sldId id="266" r:id="rId20"/>
    <p:sldId id="267" r:id="rId21"/>
    <p:sldId id="26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27-Apr-22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104" y="1380068"/>
            <a:ext cx="10788920" cy="831909"/>
          </a:xfrm>
        </p:spPr>
        <p:txBody>
          <a:bodyPr>
            <a:normAutofit fontScale="90000"/>
          </a:bodyPr>
          <a:lstStyle/>
          <a:p>
            <a:pPr algn="ctr"/>
            <a:r>
              <a:rPr lang="en-US" dirty="0" smtClean="0"/>
              <a:t>GROUP ONE’S PRESENTATION</a:t>
            </a:r>
            <a:endParaRPr lang="en-US" dirty="0"/>
          </a:p>
        </p:txBody>
      </p:sp>
      <p:sp>
        <p:nvSpPr>
          <p:cNvPr id="3" name="Subtitle 2"/>
          <p:cNvSpPr>
            <a:spLocks noGrp="1"/>
          </p:cNvSpPr>
          <p:nvPr>
            <p:ph type="subTitle" idx="1"/>
          </p:nvPr>
        </p:nvSpPr>
        <p:spPr>
          <a:xfrm>
            <a:off x="2068269" y="2612571"/>
            <a:ext cx="7929171" cy="3257005"/>
          </a:xfrm>
        </p:spPr>
        <p:txBody>
          <a:bodyPr>
            <a:normAutofit fontScale="92500" lnSpcReduction="20000"/>
          </a:bodyPr>
          <a:lstStyle/>
          <a:p>
            <a:pPr algn="ctr"/>
            <a:r>
              <a:rPr lang="en-US" sz="12000" dirty="0" smtClean="0"/>
              <a:t>UGSPACE</a:t>
            </a:r>
          </a:p>
          <a:p>
            <a:pPr algn="ctr"/>
            <a:r>
              <a:rPr lang="en-US" sz="12000" dirty="0" smtClean="0"/>
              <a:t>PROJECT</a:t>
            </a:r>
            <a:endParaRPr lang="en-US" sz="12000" dirty="0"/>
          </a:p>
        </p:txBody>
      </p:sp>
    </p:spTree>
    <p:extLst>
      <p:ext uri="{BB962C8B-B14F-4D97-AF65-F5344CB8AC3E}">
        <p14:creationId xmlns:p14="http://schemas.microsoft.com/office/powerpoint/2010/main" val="1047367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indent="0"/>
            <a:r>
              <a:rPr lang="en-US" dirty="0" smtClean="0"/>
              <a:t>SPECIFICATION PHASE</a:t>
            </a:r>
            <a:endParaRPr lang="en-US" dirty="0"/>
          </a:p>
        </p:txBody>
      </p:sp>
      <p:sp>
        <p:nvSpPr>
          <p:cNvPr id="5" name="Content Placeholder 4"/>
          <p:cNvSpPr>
            <a:spLocks noGrp="1"/>
          </p:cNvSpPr>
          <p:nvPr>
            <p:ph idx="1"/>
          </p:nvPr>
        </p:nvSpPr>
        <p:spPr/>
        <p:txBody>
          <a:bodyPr>
            <a:normAutofit fontScale="85000" lnSpcReduction="20000"/>
          </a:bodyPr>
          <a:lstStyle/>
          <a:p>
            <a:pPr marL="0" indent="0">
              <a:buNone/>
            </a:pPr>
            <a:r>
              <a:rPr lang="en-US" dirty="0"/>
              <a:t>PHASES</a:t>
            </a:r>
          </a:p>
          <a:p>
            <a:pPr marL="0" indent="0">
              <a:buNone/>
            </a:pPr>
            <a:r>
              <a:rPr lang="en-US" dirty="0"/>
              <a:t>Requirement phase</a:t>
            </a:r>
          </a:p>
          <a:p>
            <a:pPr marL="0" indent="0">
              <a:buNone/>
            </a:pPr>
            <a:r>
              <a:rPr lang="en-US" dirty="0">
                <a:solidFill>
                  <a:srgbClr val="FF0000"/>
                </a:solidFill>
              </a:rPr>
              <a:t>Specification phase -&gt; how?</a:t>
            </a:r>
          </a:p>
          <a:p>
            <a:pPr marL="0" indent="0">
              <a:buNone/>
            </a:pPr>
            <a:r>
              <a:rPr lang="en-US" dirty="0"/>
              <a:t>Design phase</a:t>
            </a:r>
          </a:p>
          <a:p>
            <a:pPr marL="0" indent="0">
              <a:buNone/>
            </a:pPr>
            <a:r>
              <a:rPr lang="en-US" dirty="0"/>
              <a:t>Implementation phase</a:t>
            </a:r>
          </a:p>
          <a:p>
            <a:pPr marL="0" indent="0">
              <a:buNone/>
            </a:pPr>
            <a:r>
              <a:rPr lang="en-US" dirty="0"/>
              <a:t>Integration phase</a:t>
            </a:r>
          </a:p>
          <a:p>
            <a:pPr marL="0" indent="0">
              <a:buNone/>
            </a:pPr>
            <a:r>
              <a:rPr lang="en-US" dirty="0"/>
              <a:t>Maintenance phase</a:t>
            </a:r>
          </a:p>
          <a:p>
            <a:pPr marL="0" indent="0">
              <a:buNone/>
            </a:pPr>
            <a:r>
              <a:rPr lang="en-US" dirty="0"/>
              <a:t>Retirement phase</a:t>
            </a:r>
          </a:p>
          <a:p>
            <a:endParaRPr lang="en-US" dirty="0"/>
          </a:p>
        </p:txBody>
      </p:sp>
    </p:spTree>
    <p:extLst>
      <p:ext uri="{BB962C8B-B14F-4D97-AF65-F5344CB8AC3E}">
        <p14:creationId xmlns:p14="http://schemas.microsoft.com/office/powerpoint/2010/main" val="377301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CONTD</a:t>
            </a:r>
            <a:endParaRPr lang="en-US" dirty="0"/>
          </a:p>
        </p:txBody>
      </p:sp>
      <p:sp>
        <p:nvSpPr>
          <p:cNvPr id="3" name="Content Placeholder 2"/>
          <p:cNvSpPr>
            <a:spLocks noGrp="1"/>
          </p:cNvSpPr>
          <p:nvPr>
            <p:ph idx="1"/>
          </p:nvPr>
        </p:nvSpPr>
        <p:spPr/>
        <p:txBody>
          <a:bodyPr>
            <a:normAutofit/>
          </a:bodyPr>
          <a:lstStyle/>
          <a:p>
            <a:r>
              <a:rPr lang="en-US" dirty="0" smtClean="0"/>
              <a:t>Our specification was a well structured document of the functional and the non-functional requirements.</a:t>
            </a:r>
          </a:p>
          <a:p>
            <a:r>
              <a:rPr lang="en-US" dirty="0" smtClean="0"/>
              <a:t>We listed all the inputs and the requirement outputs for the requirements gathered in the requirement phase</a:t>
            </a:r>
          </a:p>
          <a:p>
            <a:r>
              <a:rPr lang="en-US" dirty="0" smtClean="0"/>
              <a:t>We listed all the constraints of the products</a:t>
            </a:r>
            <a:endParaRPr lang="en-US" dirty="0"/>
          </a:p>
        </p:txBody>
      </p:sp>
      <p:sp>
        <p:nvSpPr>
          <p:cNvPr id="4" name="Title 1"/>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5" name="Content Placeholder 2"/>
          <p:cNvSpPr txBox="1">
            <a:spLocks/>
          </p:cNvSpPr>
          <p:nvPr/>
        </p:nvSpPr>
        <p:spPr>
          <a:xfrm>
            <a:off x="1636710" y="2819399"/>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p:txBody>
      </p:sp>
    </p:spTree>
    <p:extLst>
      <p:ext uri="{BB962C8B-B14F-4D97-AF65-F5344CB8AC3E}">
        <p14:creationId xmlns:p14="http://schemas.microsoft.com/office/powerpoint/2010/main" val="390229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lstStyle/>
          <a:p>
            <a:r>
              <a:rPr lang="en-US" dirty="0"/>
              <a:t>Non-functional </a:t>
            </a:r>
            <a:r>
              <a:rPr lang="en-US" dirty="0" smtClean="0"/>
              <a:t>requirements gathered</a:t>
            </a:r>
            <a:endParaRPr lang="en-US" dirty="0"/>
          </a:p>
          <a:p>
            <a:r>
              <a:rPr lang="en-US" dirty="0"/>
              <a:t>Our system was efficient and return results quickly</a:t>
            </a:r>
          </a:p>
          <a:p>
            <a:r>
              <a:rPr lang="en-US" dirty="0"/>
              <a:t>Our product was made portable.</a:t>
            </a:r>
          </a:p>
          <a:p>
            <a:r>
              <a:rPr lang="en-US" dirty="0"/>
              <a:t>Our product was very compatible with other products in our system</a:t>
            </a:r>
          </a:p>
          <a:p>
            <a:r>
              <a:rPr lang="en-US" dirty="0"/>
              <a:t>Also,</a:t>
            </a:r>
          </a:p>
          <a:p>
            <a:r>
              <a:rPr lang="en-US" dirty="0"/>
              <a:t>It was made available to users and was well secured as well as usable</a:t>
            </a:r>
          </a:p>
          <a:p>
            <a:endParaRPr lang="en-US" dirty="0"/>
          </a:p>
        </p:txBody>
      </p:sp>
    </p:spTree>
    <p:extLst>
      <p:ext uri="{BB962C8B-B14F-4D97-AF65-F5344CB8AC3E}">
        <p14:creationId xmlns:p14="http://schemas.microsoft.com/office/powerpoint/2010/main" val="113608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normAutofit/>
          </a:bodyPr>
          <a:lstStyle/>
          <a:p>
            <a:r>
              <a:rPr lang="en-US" dirty="0" smtClean="0"/>
              <a:t>Functional requirements gathered</a:t>
            </a:r>
          </a:p>
          <a:p>
            <a:r>
              <a:rPr lang="en-US" dirty="0" smtClean="0"/>
              <a:t>User should be able to :</a:t>
            </a:r>
          </a:p>
          <a:p>
            <a:r>
              <a:rPr lang="en-US" dirty="0" smtClean="0"/>
              <a:t>Signup</a:t>
            </a:r>
          </a:p>
          <a:p>
            <a:r>
              <a:rPr lang="en-US" dirty="0" smtClean="0"/>
              <a:t>Login to dashboard</a:t>
            </a:r>
          </a:p>
          <a:p>
            <a:r>
              <a:rPr lang="en-US" dirty="0" smtClean="0"/>
              <a:t>View files</a:t>
            </a:r>
          </a:p>
          <a:p>
            <a:r>
              <a:rPr lang="en-US" dirty="0" smtClean="0"/>
              <a:t>Logout</a:t>
            </a:r>
            <a:endParaRPr lang="en-US" dirty="0"/>
          </a:p>
          <a:p>
            <a:endParaRPr lang="en-US" dirty="0" smtClean="0"/>
          </a:p>
          <a:p>
            <a:endParaRPr lang="en-US" dirty="0"/>
          </a:p>
        </p:txBody>
      </p:sp>
    </p:spTree>
    <p:extLst>
      <p:ext uri="{BB962C8B-B14F-4D97-AF65-F5344CB8AC3E}">
        <p14:creationId xmlns:p14="http://schemas.microsoft.com/office/powerpoint/2010/main" val="50284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a:t>
            </a:r>
          </a:p>
        </p:txBody>
      </p:sp>
      <p:sp>
        <p:nvSpPr>
          <p:cNvPr id="3" name="Content Placeholder 2"/>
          <p:cNvSpPr>
            <a:spLocks noGrp="1"/>
          </p:cNvSpPr>
          <p:nvPr>
            <p:ph idx="1"/>
          </p:nvPr>
        </p:nvSpPr>
        <p:spPr/>
        <p:txBody>
          <a:bodyPr>
            <a:normAutofit/>
          </a:bodyPr>
          <a:lstStyle/>
          <a:p>
            <a:r>
              <a:rPr lang="en-US" dirty="0" smtClean="0"/>
              <a:t>Functional requirements</a:t>
            </a:r>
          </a:p>
          <a:p>
            <a:r>
              <a:rPr lang="en-US" dirty="0" smtClean="0"/>
              <a:t>Admin should be able to do :</a:t>
            </a:r>
          </a:p>
          <a:p>
            <a:r>
              <a:rPr lang="en-US" dirty="0"/>
              <a:t>Signup</a:t>
            </a:r>
          </a:p>
          <a:p>
            <a:r>
              <a:rPr lang="en-US" dirty="0" smtClean="0"/>
              <a:t>Login  to dashboard and admin page</a:t>
            </a:r>
            <a:endParaRPr lang="en-US" dirty="0"/>
          </a:p>
          <a:p>
            <a:r>
              <a:rPr lang="en-US" dirty="0" smtClean="0"/>
              <a:t>Logout</a:t>
            </a:r>
          </a:p>
          <a:p>
            <a:r>
              <a:rPr lang="en-US" dirty="0" smtClean="0"/>
              <a:t>Upload , delete and view files</a:t>
            </a:r>
            <a:endParaRPr lang="en-US" dirty="0"/>
          </a:p>
          <a:p>
            <a:endParaRPr lang="en-US" dirty="0"/>
          </a:p>
        </p:txBody>
      </p:sp>
    </p:spTree>
    <p:extLst>
      <p:ext uri="{BB962C8B-B14F-4D97-AF65-F5344CB8AC3E}">
        <p14:creationId xmlns:p14="http://schemas.microsoft.com/office/powerpoint/2010/main" val="19789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PHASE</a:t>
            </a:r>
            <a:endParaRPr lang="en-US" dirty="0"/>
          </a:p>
        </p:txBody>
      </p:sp>
      <p:sp>
        <p:nvSpPr>
          <p:cNvPr id="3" name="Content Placeholder 2"/>
          <p:cNvSpPr>
            <a:spLocks noGrp="1"/>
          </p:cNvSpPr>
          <p:nvPr>
            <p:ph idx="1"/>
          </p:nvPr>
        </p:nvSpPr>
        <p:spPr/>
        <p:txBody>
          <a:bodyPr/>
          <a:lstStyle/>
          <a:p>
            <a:r>
              <a:rPr lang="en-US" dirty="0" smtClean="0"/>
              <a:t>We started off with a high level-design with defines details of each the standalone modules as stated in our process model.</a:t>
            </a:r>
          </a:p>
          <a:p>
            <a:pPr marL="0" indent="0">
              <a:buNone/>
            </a:pPr>
            <a:endParaRPr lang="en-US" dirty="0" smtClean="0"/>
          </a:p>
          <a:p>
            <a:endParaRPr lang="en-US" dirty="0"/>
          </a:p>
        </p:txBody>
      </p:sp>
    </p:spTree>
    <p:extLst>
      <p:ext uri="{BB962C8B-B14F-4D97-AF65-F5344CB8AC3E}">
        <p14:creationId xmlns:p14="http://schemas.microsoft.com/office/powerpoint/2010/main" val="304146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DESIGN</a:t>
            </a:r>
            <a:endParaRPr lang="en-US" dirty="0"/>
          </a:p>
        </p:txBody>
      </p:sp>
      <p:sp>
        <p:nvSpPr>
          <p:cNvPr id="3" name="Content Placeholder 2"/>
          <p:cNvSpPr>
            <a:spLocks noGrp="1"/>
          </p:cNvSpPr>
          <p:nvPr>
            <p:ph idx="1"/>
          </p:nvPr>
        </p:nvSpPr>
        <p:spPr/>
        <p:txBody>
          <a:bodyPr/>
          <a:lstStyle/>
          <a:p>
            <a:r>
              <a:rPr lang="en-US" dirty="0"/>
              <a:t>Non-functional </a:t>
            </a:r>
            <a:r>
              <a:rPr lang="en-US" dirty="0" smtClean="0"/>
              <a:t>requirements met</a:t>
            </a:r>
            <a:endParaRPr lang="en-US" dirty="0"/>
          </a:p>
          <a:p>
            <a:r>
              <a:rPr lang="en-US" dirty="0"/>
              <a:t>Our system was efficient and return results quickly</a:t>
            </a:r>
          </a:p>
          <a:p>
            <a:r>
              <a:rPr lang="en-US" dirty="0"/>
              <a:t>Our product was made portable.</a:t>
            </a:r>
          </a:p>
          <a:p>
            <a:r>
              <a:rPr lang="en-US" dirty="0"/>
              <a:t>Our product was very compatible with other products in our system</a:t>
            </a:r>
          </a:p>
          <a:p>
            <a:r>
              <a:rPr lang="en-US" dirty="0"/>
              <a:t>Also,</a:t>
            </a:r>
          </a:p>
          <a:p>
            <a:r>
              <a:rPr lang="en-US" dirty="0"/>
              <a:t>It was made available to users and was well secured as well as usable</a:t>
            </a:r>
          </a:p>
          <a:p>
            <a:endParaRPr lang="en-US" dirty="0"/>
          </a:p>
        </p:txBody>
      </p:sp>
    </p:spTree>
    <p:extLst>
      <p:ext uri="{BB962C8B-B14F-4D97-AF65-F5344CB8AC3E}">
        <p14:creationId xmlns:p14="http://schemas.microsoft.com/office/powerpoint/2010/main" val="1446689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DESIGN</a:t>
            </a:r>
            <a:endParaRPr lang="en-US" dirty="0"/>
          </a:p>
        </p:txBody>
      </p:sp>
      <p:sp>
        <p:nvSpPr>
          <p:cNvPr id="3" name="Content Placeholder 2"/>
          <p:cNvSpPr>
            <a:spLocks noGrp="1"/>
          </p:cNvSpPr>
          <p:nvPr>
            <p:ph idx="1"/>
          </p:nvPr>
        </p:nvSpPr>
        <p:spPr/>
        <p:txBody>
          <a:bodyPr/>
          <a:lstStyle/>
          <a:p>
            <a:r>
              <a:rPr lang="en-US" dirty="0" smtClean="0"/>
              <a:t>Functional requirements met</a:t>
            </a:r>
          </a:p>
          <a:p>
            <a:r>
              <a:rPr lang="en-US" dirty="0" smtClean="0"/>
              <a:t>Login</a:t>
            </a:r>
          </a:p>
          <a:p>
            <a:r>
              <a:rPr lang="en-US" dirty="0" smtClean="0"/>
              <a:t>Sign up</a:t>
            </a:r>
          </a:p>
          <a:p>
            <a:r>
              <a:rPr lang="en-US" dirty="0" smtClean="0"/>
              <a:t>View files</a:t>
            </a:r>
          </a:p>
          <a:p>
            <a:r>
              <a:rPr lang="en-US" dirty="0" smtClean="0"/>
              <a:t>Log out</a:t>
            </a:r>
            <a:endParaRPr lang="en-US" dirty="0"/>
          </a:p>
        </p:txBody>
      </p:sp>
    </p:spTree>
    <p:extLst>
      <p:ext uri="{BB962C8B-B14F-4D97-AF65-F5344CB8AC3E}">
        <p14:creationId xmlns:p14="http://schemas.microsoft.com/office/powerpoint/2010/main" val="82645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LOW-LEVEL DESIGN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Constraints</a:t>
            </a:r>
          </a:p>
          <a:p>
            <a:r>
              <a:rPr lang="en-US" dirty="0" smtClean="0"/>
              <a:t>Password should match when signing up</a:t>
            </a:r>
          </a:p>
          <a:p>
            <a:r>
              <a:rPr lang="en-US" dirty="0" smtClean="0"/>
              <a:t>Password for login must the same as sign up password</a:t>
            </a:r>
          </a:p>
          <a:p>
            <a:endParaRPr lang="en-US" dirty="0" smtClean="0"/>
          </a:p>
          <a:p>
            <a:r>
              <a:rPr lang="en-US" dirty="0" smtClean="0"/>
              <a:t>Module responsibilities</a:t>
            </a:r>
          </a:p>
          <a:p>
            <a:r>
              <a:rPr lang="en-US" dirty="0" smtClean="0"/>
              <a:t>Signup</a:t>
            </a:r>
          </a:p>
          <a:p>
            <a:r>
              <a:rPr lang="en-US" dirty="0" smtClean="0"/>
              <a:t>Login</a:t>
            </a:r>
          </a:p>
          <a:p>
            <a:r>
              <a:rPr lang="en-US" dirty="0" smtClean="0"/>
              <a:t>Show file lists</a:t>
            </a:r>
          </a:p>
          <a:p>
            <a:endParaRPr lang="en-US" dirty="0"/>
          </a:p>
          <a:p>
            <a:endParaRPr lang="en-US" dirty="0"/>
          </a:p>
        </p:txBody>
      </p:sp>
    </p:spTree>
    <p:extLst>
      <p:ext uri="{BB962C8B-B14F-4D97-AF65-F5344CB8AC3E}">
        <p14:creationId xmlns:p14="http://schemas.microsoft.com/office/powerpoint/2010/main" val="274403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pPr marL="0" indent="0">
              <a:buNone/>
            </a:pPr>
            <a:r>
              <a:rPr lang="en-US" dirty="0" smtClean="0"/>
              <a:t>Design was implemented in efficient and usable code in this phase</a:t>
            </a:r>
          </a:p>
          <a:p>
            <a:pPr marL="0" indent="0">
              <a:buNone/>
            </a:pPr>
            <a:r>
              <a:rPr lang="en-US" dirty="0" smtClean="0"/>
              <a:t>Suitable comments were written in the code to enhance coordination among team members.</a:t>
            </a:r>
          </a:p>
          <a:p>
            <a:pPr marL="0" indent="0">
              <a:buNone/>
            </a:pPr>
            <a:r>
              <a:rPr lang="en-US" dirty="0" smtClean="0"/>
              <a:t>Our code was tested with different test cases to ensure compliance to constraints.</a:t>
            </a:r>
          </a:p>
          <a:p>
            <a:pPr marL="0" indent="0">
              <a:buNone/>
            </a:pPr>
            <a:r>
              <a:rPr lang="en-US" dirty="0" smtClean="0"/>
              <a:t>All these were </a:t>
            </a:r>
            <a:r>
              <a:rPr lang="en-US" dirty="0" err="1" smtClean="0"/>
              <a:t>duely</a:t>
            </a:r>
            <a:r>
              <a:rPr lang="en-US" dirty="0" smtClean="0"/>
              <a:t> documented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7460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AFEC</a:t>
            </a:r>
            <a:endParaRPr lang="en-US" dirty="0"/>
          </a:p>
        </p:txBody>
      </p:sp>
      <p:sp>
        <p:nvSpPr>
          <p:cNvPr id="3" name="Content Placeholder 2"/>
          <p:cNvSpPr>
            <a:spLocks noGrp="1"/>
          </p:cNvSpPr>
          <p:nvPr>
            <p:ph idx="1"/>
          </p:nvPr>
        </p:nvSpPr>
        <p:spPr>
          <a:xfrm>
            <a:off x="1484310" y="2919548"/>
            <a:ext cx="10018713" cy="3124201"/>
          </a:xfrm>
        </p:spPr>
        <p:txBody>
          <a:bodyPr>
            <a:normAutofit fontScale="32500" lnSpcReduction="20000"/>
          </a:bodyPr>
          <a:lstStyle/>
          <a:p>
            <a:endParaRPr lang="en-US" sz="4000" dirty="0"/>
          </a:p>
          <a:p>
            <a:endParaRPr lang="en-US" sz="7600" dirty="0">
              <a:latin typeface="Calibri" panose="020F0502020204030204" pitchFamily="34" charset="0"/>
              <a:cs typeface="Calibri" panose="020F0502020204030204" pitchFamily="34" charset="0"/>
            </a:endParaRPr>
          </a:p>
          <a:p>
            <a:r>
              <a:rPr lang="en-US" sz="7600" dirty="0">
                <a:latin typeface="Calibri" panose="020F0502020204030204" pitchFamily="34" charset="0"/>
                <a:cs typeface="Calibri" panose="020F0502020204030204" pitchFamily="34" charset="0"/>
              </a:rPr>
              <a:t/>
            </a:r>
            <a:br>
              <a:rPr lang="en-US" sz="7600" dirty="0">
                <a:latin typeface="Calibri" panose="020F0502020204030204" pitchFamily="34" charset="0"/>
                <a:cs typeface="Calibri" panose="020F0502020204030204" pitchFamily="34" charset="0"/>
              </a:rPr>
            </a:br>
            <a:r>
              <a:rPr lang="en-US" sz="7600" dirty="0">
                <a:latin typeface="Calibri" panose="020F0502020204030204" pitchFamily="34" charset="0"/>
                <a:cs typeface="Calibri" panose="020F0502020204030204" pitchFamily="34" charset="0"/>
              </a:rPr>
              <a:t>Welcome to </a:t>
            </a:r>
            <a:r>
              <a:rPr lang="en-US" sz="7600" dirty="0" smtClean="0">
                <a:latin typeface="Calibri" panose="020F0502020204030204" pitchFamily="34" charset="0"/>
                <a:cs typeface="Calibri" panose="020F0502020204030204" pitchFamily="34" charset="0"/>
              </a:rPr>
              <a:t>AFEC</a:t>
            </a:r>
            <a:endParaRPr lang="en-US" sz="7600" dirty="0">
              <a:latin typeface="Calibri" panose="020F0502020204030204" pitchFamily="34" charset="0"/>
              <a:cs typeface="Calibri" panose="020F0502020204030204" pitchFamily="34" charset="0"/>
            </a:endParaRPr>
          </a:p>
          <a:p>
            <a:r>
              <a:rPr lang="en-US" sz="7600" dirty="0">
                <a:latin typeface="Calibri" panose="020F0502020204030204" pitchFamily="34" charset="0"/>
                <a:cs typeface="Calibri" panose="020F0502020204030204" pitchFamily="34" charset="0"/>
              </a:rPr>
              <a:t>AFEC is your ultimate solution to Computer Engineering(CPEN) undergrad students' projects tracking. It enhances easy retrieval and convenient storage of student projects. Register/login to have access to our online </a:t>
            </a:r>
            <a:r>
              <a:rPr lang="en-US" sz="7600" dirty="0" err="1">
                <a:latin typeface="Calibri" panose="020F0502020204030204" pitchFamily="34" charset="0"/>
                <a:cs typeface="Calibri" panose="020F0502020204030204" pitchFamily="34" charset="0"/>
              </a:rPr>
              <a:t>catalag</a:t>
            </a:r>
            <a:r>
              <a:rPr lang="en-US" sz="7600" dirty="0">
                <a:latin typeface="Calibri" panose="020F0502020204030204" pitchFamily="34" charset="0"/>
                <a:cs typeface="Calibri" panose="020F0502020204030204" pitchFamily="34" charset="0"/>
              </a:rPr>
              <a:t> of CPEN projects.</a:t>
            </a:r>
          </a:p>
          <a:p>
            <a:pPr marL="0" indent="0">
              <a:buNone/>
            </a:pPr>
            <a:endParaRPr lang="en-US" sz="4000" dirty="0" smtClean="0"/>
          </a:p>
          <a:p>
            <a:endParaRPr lang="en-US" sz="8000" dirty="0"/>
          </a:p>
        </p:txBody>
      </p:sp>
    </p:spTree>
    <p:extLst>
      <p:ext uri="{BB962C8B-B14F-4D97-AF65-F5344CB8AC3E}">
        <p14:creationId xmlns:p14="http://schemas.microsoft.com/office/powerpoint/2010/main" val="3984023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PHASE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Standalone modules were  integrated</a:t>
            </a:r>
          </a:p>
          <a:p>
            <a:pPr marL="0" indent="0">
              <a:buNone/>
            </a:pPr>
            <a:r>
              <a:rPr lang="en-US" dirty="0" smtClean="0"/>
              <a:t>The integrated products was tested by client and the SQA group.</a:t>
            </a:r>
          </a:p>
          <a:p>
            <a:pPr marL="0" indent="0">
              <a:buNone/>
            </a:pPr>
            <a:r>
              <a:rPr lang="en-US" dirty="0" smtClean="0"/>
              <a:t>After the testing our alpha version was completed.</a:t>
            </a:r>
          </a:p>
          <a:p>
            <a:pPr marL="0" indent="0">
              <a:buNone/>
            </a:pPr>
            <a:r>
              <a:rPr lang="en-US" dirty="0" smtClean="0"/>
              <a:t>Changes were made</a:t>
            </a:r>
          </a:p>
          <a:p>
            <a:pPr marL="0" indent="0">
              <a:buNone/>
            </a:pPr>
            <a:endParaRPr lang="en-US" dirty="0"/>
          </a:p>
          <a:p>
            <a:pPr marL="0" indent="0">
              <a:buNone/>
            </a:pPr>
            <a:r>
              <a:rPr lang="en-US" dirty="0" smtClean="0"/>
              <a:t>Documentation</a:t>
            </a:r>
          </a:p>
          <a:p>
            <a:pPr marL="0" indent="0">
              <a:buNone/>
            </a:pPr>
            <a:r>
              <a:rPr lang="en-US" dirty="0" smtClean="0"/>
              <a:t>Commented source code</a:t>
            </a:r>
          </a:p>
          <a:p>
            <a:pPr marL="0" indent="0">
              <a:buNone/>
            </a:pPr>
            <a:r>
              <a:rPr lang="en-US" dirty="0" smtClean="0"/>
              <a:t>Test cases , and manuals.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89318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a:t>
            </a:r>
            <a:endParaRPr lang="en-US" dirty="0"/>
          </a:p>
        </p:txBody>
      </p:sp>
      <p:sp>
        <p:nvSpPr>
          <p:cNvPr id="3" name="Content Placeholder 2"/>
          <p:cNvSpPr>
            <a:spLocks noGrp="1"/>
          </p:cNvSpPr>
          <p:nvPr>
            <p:ph idx="1"/>
          </p:nvPr>
        </p:nvSpPr>
        <p:spPr/>
        <p:txBody>
          <a:bodyPr/>
          <a:lstStyle/>
          <a:p>
            <a:r>
              <a:rPr lang="en-US" dirty="0" smtClean="0"/>
              <a:t>Our products was maintained from time to time to make it adaptive, perfect, corrective and preventive.</a:t>
            </a:r>
          </a:p>
          <a:p>
            <a:r>
              <a:rPr lang="en-US" dirty="0" smtClean="0"/>
              <a:t>We tested the product using regression testing.</a:t>
            </a:r>
          </a:p>
          <a:p>
            <a:r>
              <a:rPr lang="en-US" dirty="0" smtClean="0"/>
              <a:t>All these were documented</a:t>
            </a:r>
            <a:endParaRPr lang="en-US" dirty="0"/>
          </a:p>
        </p:txBody>
      </p:sp>
    </p:spTree>
    <p:extLst>
      <p:ext uri="{BB962C8B-B14F-4D97-AF65-F5344CB8AC3E}">
        <p14:creationId xmlns:p14="http://schemas.microsoft.com/office/powerpoint/2010/main" val="202526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466112456"/>
              </p:ext>
            </p:extLst>
          </p:nvPr>
        </p:nvGraphicFramePr>
        <p:xfrm>
          <a:off x="1319514" y="-1"/>
          <a:ext cx="10266744" cy="6759616"/>
        </p:xfrm>
        <a:graphic>
          <a:graphicData uri="http://schemas.openxmlformats.org/presentationml/2006/ole">
            <mc:AlternateContent xmlns:mc="http://schemas.openxmlformats.org/markup-compatibility/2006">
              <mc:Choice xmlns:v="urn:schemas-microsoft-com:vml" Requires="v">
                <p:oleObj spid="_x0000_s1028" name="Visio" r:id="rId3" imgW="4467288" imgH="7391384" progId="Visio.Drawing.15">
                  <p:embed/>
                </p:oleObj>
              </mc:Choice>
              <mc:Fallback>
                <p:oleObj name="Visio" r:id="rId3" imgW="4467288" imgH="7391384" progId="Visio.Drawing.15">
                  <p:embed/>
                  <p:pic>
                    <p:nvPicPr>
                      <p:cNvPr id="0" name=""/>
                      <p:cNvPicPr/>
                      <p:nvPr/>
                    </p:nvPicPr>
                    <p:blipFill>
                      <a:blip r:embed="rId4"/>
                      <a:stretch>
                        <a:fillRect/>
                      </a:stretch>
                    </p:blipFill>
                    <p:spPr>
                      <a:xfrm>
                        <a:off x="1319514" y="-1"/>
                        <a:ext cx="10266744" cy="6759616"/>
                      </a:xfrm>
                      <a:prstGeom prst="rect">
                        <a:avLst/>
                      </a:prstGeom>
                    </p:spPr>
                  </p:pic>
                </p:oleObj>
              </mc:Fallback>
            </mc:AlternateContent>
          </a:graphicData>
        </a:graphic>
      </p:graphicFrame>
    </p:spTree>
    <p:extLst>
      <p:ext uri="{BB962C8B-B14F-4D97-AF65-F5344CB8AC3E}">
        <p14:creationId xmlns:p14="http://schemas.microsoft.com/office/powerpoint/2010/main" val="58959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RESOURCES</a:t>
            </a:r>
            <a:endParaRPr lang="en-US" dirty="0"/>
          </a:p>
        </p:txBody>
      </p:sp>
      <p:sp>
        <p:nvSpPr>
          <p:cNvPr id="3" name="Content Placeholder 2"/>
          <p:cNvSpPr>
            <a:spLocks noGrp="1"/>
          </p:cNvSpPr>
          <p:nvPr>
            <p:ph idx="1"/>
          </p:nvPr>
        </p:nvSpPr>
        <p:spPr/>
        <p:txBody>
          <a:bodyPr/>
          <a:lstStyle/>
          <a:p>
            <a:r>
              <a:rPr lang="en-US" dirty="0" smtClean="0"/>
              <a:t>Visual studio code</a:t>
            </a:r>
          </a:p>
          <a:p>
            <a:r>
              <a:rPr lang="en-US" dirty="0" smtClean="0"/>
              <a:t>Visio</a:t>
            </a:r>
          </a:p>
          <a:p>
            <a:r>
              <a:rPr lang="en-US" dirty="0" smtClean="0"/>
              <a:t>Power point</a:t>
            </a:r>
          </a:p>
          <a:p>
            <a:r>
              <a:rPr lang="en-US" dirty="0" smtClean="0"/>
              <a:t>Chrome</a:t>
            </a:r>
          </a:p>
          <a:p>
            <a:r>
              <a:rPr lang="en-US" dirty="0" err="1" smtClean="0"/>
              <a:t>Postgresql</a:t>
            </a:r>
            <a:r>
              <a:rPr lang="en-US" dirty="0" smtClean="0"/>
              <a:t> and </a:t>
            </a:r>
            <a:r>
              <a:rPr lang="en-US" dirty="0" err="1" smtClean="0"/>
              <a:t>pgAdmin</a:t>
            </a:r>
            <a:endParaRPr lang="en-US" dirty="0" smtClean="0"/>
          </a:p>
        </p:txBody>
      </p:sp>
    </p:spTree>
    <p:extLst>
      <p:ext uri="{BB962C8B-B14F-4D97-AF65-F5344CB8AC3E}">
        <p14:creationId xmlns:p14="http://schemas.microsoft.com/office/powerpoint/2010/main" val="124244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USED</a:t>
            </a:r>
            <a:endParaRPr lang="en-US" dirty="0"/>
          </a:p>
        </p:txBody>
      </p:sp>
      <p:sp>
        <p:nvSpPr>
          <p:cNvPr id="3" name="Content Placeholder 2"/>
          <p:cNvSpPr>
            <a:spLocks noGrp="1"/>
          </p:cNvSpPr>
          <p:nvPr>
            <p:ph idx="1"/>
          </p:nvPr>
        </p:nvSpPr>
        <p:spPr/>
        <p:txBody>
          <a:bodyPr/>
          <a:lstStyle/>
          <a:p>
            <a:r>
              <a:rPr lang="en-US" dirty="0" smtClean="0"/>
              <a:t>We used the incremental model for the software development life cycle. And we complemented the model with a bit of rapid prototyping</a:t>
            </a:r>
          </a:p>
          <a:p>
            <a:pPr marL="0" indent="0">
              <a:buNone/>
            </a:pPr>
            <a:r>
              <a:rPr lang="en-US" dirty="0" smtClean="0"/>
              <a:t>We met with the client with a prototype on some of our pages during the requirement phase to gather and capture our requirement for validation.</a:t>
            </a:r>
          </a:p>
        </p:txBody>
      </p:sp>
    </p:spTree>
    <p:extLst>
      <p:ext uri="{BB962C8B-B14F-4D97-AF65-F5344CB8AC3E}">
        <p14:creationId xmlns:p14="http://schemas.microsoft.com/office/powerpoint/2010/main" val="191578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CONTD</a:t>
            </a:r>
            <a:endParaRPr lang="en-US" dirty="0"/>
          </a:p>
        </p:txBody>
      </p:sp>
      <p:sp>
        <p:nvSpPr>
          <p:cNvPr id="3" name="Content Placeholder 2"/>
          <p:cNvSpPr>
            <a:spLocks noGrp="1"/>
          </p:cNvSpPr>
          <p:nvPr>
            <p:ph idx="1"/>
          </p:nvPr>
        </p:nvSpPr>
        <p:spPr/>
        <p:txBody>
          <a:bodyPr/>
          <a:lstStyle/>
          <a:p>
            <a:r>
              <a:rPr lang="en-US" dirty="0" smtClean="0"/>
              <a:t>Prototype was discarded after the requirement phase</a:t>
            </a:r>
          </a:p>
          <a:p>
            <a:r>
              <a:rPr lang="en-US" dirty="0" smtClean="0"/>
              <a:t>After requirement were clearly understood, we broke the them down into multiple standalone modules of software development cycle. After the requirement were broken down, we used the waterfall for the rest of the project</a:t>
            </a:r>
            <a:endParaRPr lang="en-US" dirty="0"/>
          </a:p>
        </p:txBody>
      </p:sp>
    </p:spTree>
    <p:extLst>
      <p:ext uri="{BB962C8B-B14F-4D97-AF65-F5344CB8AC3E}">
        <p14:creationId xmlns:p14="http://schemas.microsoft.com/office/powerpoint/2010/main" val="204454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pPr marL="0" indent="0">
              <a:buNone/>
            </a:pPr>
            <a:r>
              <a:rPr lang="en-US" dirty="0" smtClean="0"/>
              <a:t>Module interface</a:t>
            </a:r>
          </a:p>
          <a:p>
            <a:pPr marL="0" indent="0">
              <a:buNone/>
            </a:pPr>
            <a:r>
              <a:rPr lang="en-US" dirty="0" smtClean="0"/>
              <a:t>Notes on all possible algorithm or data structures the module used to meet its functions</a:t>
            </a:r>
          </a:p>
          <a:p>
            <a:pPr marL="0" indent="0">
              <a:buNone/>
            </a:pPr>
            <a:r>
              <a:rPr lang="en-US" dirty="0" smtClean="0"/>
              <a:t>List of any non-functional requirements that might impact our module</a:t>
            </a:r>
            <a:endParaRPr lang="en-US" dirty="0"/>
          </a:p>
        </p:txBody>
      </p:sp>
    </p:spTree>
    <p:extLst>
      <p:ext uri="{BB962C8B-B14F-4D97-AF65-F5344CB8AC3E}">
        <p14:creationId xmlns:p14="http://schemas.microsoft.com/office/powerpoint/2010/main" val="217489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USED </a:t>
            </a:r>
            <a:r>
              <a:rPr lang="en-US" dirty="0" smtClean="0"/>
              <a:t>INCREMENTAL MODEL</a:t>
            </a:r>
            <a:endParaRPr lang="en-US" dirty="0"/>
          </a:p>
        </p:txBody>
      </p:sp>
      <p:sp>
        <p:nvSpPr>
          <p:cNvPr id="3" name="Content Placeholder 2"/>
          <p:cNvSpPr>
            <a:spLocks noGrp="1"/>
          </p:cNvSpPr>
          <p:nvPr>
            <p:ph idx="1"/>
          </p:nvPr>
        </p:nvSpPr>
        <p:spPr/>
        <p:txBody>
          <a:bodyPr/>
          <a:lstStyle/>
          <a:p>
            <a:r>
              <a:rPr lang="en-US" dirty="0" smtClean="0"/>
              <a:t>Requirements were clearly understood</a:t>
            </a:r>
          </a:p>
          <a:p>
            <a:r>
              <a:rPr lang="en-US" dirty="0" smtClean="0"/>
              <a:t>There was a demand for early release of product</a:t>
            </a:r>
          </a:p>
          <a:p>
            <a:r>
              <a:rPr lang="en-US" dirty="0" smtClean="0"/>
              <a:t>Our team was not very skilled or trained</a:t>
            </a:r>
          </a:p>
          <a:p>
            <a:r>
              <a:rPr lang="en-US" dirty="0" smtClean="0"/>
              <a:t>High risks and goals were involved</a:t>
            </a:r>
          </a:p>
        </p:txBody>
      </p:sp>
    </p:spTree>
    <p:extLst>
      <p:ext uri="{BB962C8B-B14F-4D97-AF65-F5344CB8AC3E}">
        <p14:creationId xmlns:p14="http://schemas.microsoft.com/office/powerpoint/2010/main" val="345474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CYCLE</a:t>
            </a:r>
            <a:endParaRPr lang="en-US" dirty="0"/>
          </a:p>
        </p:txBody>
      </p:sp>
      <p:sp>
        <p:nvSpPr>
          <p:cNvPr id="3" name="Content Placeholder 2"/>
          <p:cNvSpPr>
            <a:spLocks noGrp="1"/>
          </p:cNvSpPr>
          <p:nvPr>
            <p:ph idx="1"/>
          </p:nvPr>
        </p:nvSpPr>
        <p:spPr>
          <a:xfrm>
            <a:off x="1179510" y="2438399"/>
            <a:ext cx="10018713" cy="3124201"/>
          </a:xfrm>
        </p:spPr>
        <p:txBody>
          <a:bodyPr>
            <a:normAutofit fontScale="85000" lnSpcReduction="20000"/>
          </a:bodyPr>
          <a:lstStyle/>
          <a:p>
            <a:pPr marL="0" indent="0">
              <a:buNone/>
            </a:pPr>
            <a:r>
              <a:rPr lang="en-US" dirty="0" smtClean="0"/>
              <a:t>PHASES</a:t>
            </a:r>
          </a:p>
          <a:p>
            <a:pPr marL="0" indent="0">
              <a:buNone/>
            </a:pPr>
            <a:r>
              <a:rPr lang="en-US" dirty="0" smtClean="0">
                <a:solidFill>
                  <a:srgbClr val="FF0000"/>
                </a:solidFill>
              </a:rPr>
              <a:t>Requirement phase -&gt; how?</a:t>
            </a:r>
            <a:endParaRPr lang="en-US" dirty="0">
              <a:solidFill>
                <a:srgbClr val="FF0000"/>
              </a:solidFill>
            </a:endParaRPr>
          </a:p>
          <a:p>
            <a:pPr marL="0" indent="0">
              <a:buNone/>
            </a:pPr>
            <a:r>
              <a:rPr lang="en-US" dirty="0" smtClean="0"/>
              <a:t>Specification phase</a:t>
            </a:r>
          </a:p>
          <a:p>
            <a:pPr marL="0" indent="0">
              <a:buNone/>
            </a:pPr>
            <a:r>
              <a:rPr lang="en-US" dirty="0" smtClean="0"/>
              <a:t>Design phase</a:t>
            </a:r>
          </a:p>
          <a:p>
            <a:pPr marL="0" indent="0">
              <a:buNone/>
            </a:pPr>
            <a:r>
              <a:rPr lang="en-US" dirty="0" smtClean="0"/>
              <a:t>Implementation phase</a:t>
            </a:r>
          </a:p>
          <a:p>
            <a:pPr marL="0" indent="0">
              <a:buNone/>
            </a:pPr>
            <a:r>
              <a:rPr lang="en-US" dirty="0" smtClean="0"/>
              <a:t>Integration phase</a:t>
            </a:r>
          </a:p>
          <a:p>
            <a:pPr marL="0" indent="0">
              <a:buNone/>
            </a:pPr>
            <a:r>
              <a:rPr lang="en-US" dirty="0" smtClean="0"/>
              <a:t>Maintenance phase</a:t>
            </a:r>
          </a:p>
          <a:p>
            <a:pPr marL="0" indent="0">
              <a:buNone/>
            </a:pPr>
            <a:r>
              <a:rPr lang="en-US" dirty="0" smtClean="0"/>
              <a:t>Retirement phase</a:t>
            </a:r>
          </a:p>
        </p:txBody>
      </p:sp>
    </p:spTree>
    <p:extLst>
      <p:ext uri="{BB962C8B-B14F-4D97-AF65-F5344CB8AC3E}">
        <p14:creationId xmlns:p14="http://schemas.microsoft.com/office/powerpoint/2010/main" val="386322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PHASE</a:t>
            </a:r>
            <a:endParaRPr lang="en-US" dirty="0"/>
          </a:p>
        </p:txBody>
      </p:sp>
      <p:sp>
        <p:nvSpPr>
          <p:cNvPr id="3" name="Content Placeholder 2"/>
          <p:cNvSpPr>
            <a:spLocks noGrp="1"/>
          </p:cNvSpPr>
          <p:nvPr>
            <p:ph idx="1"/>
          </p:nvPr>
        </p:nvSpPr>
        <p:spPr/>
        <p:txBody>
          <a:bodyPr/>
          <a:lstStyle/>
          <a:p>
            <a:r>
              <a:rPr lang="en-US" dirty="0" smtClean="0"/>
              <a:t>PROCESSES</a:t>
            </a:r>
          </a:p>
          <a:p>
            <a:r>
              <a:rPr lang="en-US" dirty="0" smtClean="0"/>
              <a:t>Requirement gathering</a:t>
            </a:r>
          </a:p>
          <a:p>
            <a:r>
              <a:rPr lang="en-US" dirty="0" smtClean="0"/>
              <a:t>Requirement capturing</a:t>
            </a:r>
          </a:p>
          <a:p>
            <a:r>
              <a:rPr lang="en-US" dirty="0" smtClean="0"/>
              <a:t>Requirement validation</a:t>
            </a:r>
          </a:p>
          <a:p>
            <a:r>
              <a:rPr lang="en-US" dirty="0" smtClean="0"/>
              <a:t>Requirement deliverables</a:t>
            </a:r>
          </a:p>
          <a:p>
            <a:endParaRPr lang="en-US" dirty="0"/>
          </a:p>
        </p:txBody>
      </p:sp>
    </p:spTree>
    <p:extLst>
      <p:ext uri="{BB962C8B-B14F-4D97-AF65-F5344CB8AC3E}">
        <p14:creationId xmlns:p14="http://schemas.microsoft.com/office/powerpoint/2010/main" val="374803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374</TotalTime>
  <Words>585</Words>
  <Application>Microsoft Office PowerPoint</Application>
  <PresentationFormat>Widescreen</PresentationFormat>
  <Paragraphs>120</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Corbel</vt:lpstr>
      <vt:lpstr>Parallax</vt:lpstr>
      <vt:lpstr>Visio</vt:lpstr>
      <vt:lpstr>GROUP ONE’S PRESENTATION</vt:lpstr>
      <vt:lpstr>WELCOME TO AFEC</vt:lpstr>
      <vt:lpstr>TOOLS AND RESOURCES</vt:lpstr>
      <vt:lpstr>MODEL USED</vt:lpstr>
      <vt:lpstr>MODEL CONTD</vt:lpstr>
      <vt:lpstr>MODULES</vt:lpstr>
      <vt:lpstr>WHY WE USED INCREMENTAL MODEL</vt:lpstr>
      <vt:lpstr>SOFTWARE PROCESS CYCLE</vt:lpstr>
      <vt:lpstr>REQUIREMENT PHASE</vt:lpstr>
      <vt:lpstr>SPECIFICATION PHASE</vt:lpstr>
      <vt:lpstr>SPECIFICATION CONTD</vt:lpstr>
      <vt:lpstr>SPECIFICATION</vt:lpstr>
      <vt:lpstr>SPECIFICATION</vt:lpstr>
      <vt:lpstr>SPECIFICATION</vt:lpstr>
      <vt:lpstr>DESIGN PHASE</vt:lpstr>
      <vt:lpstr>HIGH-LEVEL DESIGN</vt:lpstr>
      <vt:lpstr>HIGH LEVEL DESIGN</vt:lpstr>
      <vt:lpstr>LOW-LEVEL DESIGN</vt:lpstr>
      <vt:lpstr>IMPLEMENTATION PHASE</vt:lpstr>
      <vt:lpstr>INTEGRATION PHASE</vt:lpstr>
      <vt:lpstr>MAINTENANCE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ONE’S PRESENTATION</dc:title>
  <dc:creator>Microsoft account</dc:creator>
  <cp:lastModifiedBy>Microsoft account</cp:lastModifiedBy>
  <cp:revision>16</cp:revision>
  <dcterms:created xsi:type="dcterms:W3CDTF">2022-04-27T09:31:53Z</dcterms:created>
  <dcterms:modified xsi:type="dcterms:W3CDTF">2022-04-27T15:57:35Z</dcterms:modified>
</cp:coreProperties>
</file>