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56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3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7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1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31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95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9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4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1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4D72-7C47-4E2C-B73A-21210741D14A}" type="datetimeFigureOut">
              <a:rPr lang="en-GB" smtClean="0"/>
              <a:t>27/12/2015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DB1A-2204-426E-AB77-F1D0268419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2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409700"/>
            <a:ext cx="6191250" cy="4038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056845" y="3168203"/>
            <a:ext cx="1700011" cy="16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061138" y="3373864"/>
            <a:ext cx="2075950" cy="22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68461" y="3640429"/>
            <a:ext cx="2180822" cy="32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168462" y="3884323"/>
            <a:ext cx="2438400" cy="39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932350" y="4112923"/>
            <a:ext cx="2863812" cy="47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249108" y="4753379"/>
            <a:ext cx="2692605" cy="30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6856" y="3118696"/>
            <a:ext cx="137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Topic Counts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3412901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Reply Counts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417562" y="3771495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Total Counts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606862" y="411204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Rank Name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766514" y="4424294"/>
            <a:ext cx="14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Level Symbols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7312" y="4821931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Level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26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wilson</dc:creator>
  <cp:lastModifiedBy>robin wilson</cp:lastModifiedBy>
  <cp:revision>1</cp:revision>
  <dcterms:created xsi:type="dcterms:W3CDTF">2015-12-27T18:27:06Z</dcterms:created>
  <dcterms:modified xsi:type="dcterms:W3CDTF">2015-12-27T18:27:41Z</dcterms:modified>
</cp:coreProperties>
</file>