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ED8EE-03D4-49F1-BD08-FD7F3BD2390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7333D-3A66-4ACA-9652-26728E067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echcrunch.com/rssfee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tx1"/>
                </a:solidFill>
              </a:rPr>
              <a:t>RSS Feed Widget </a:t>
            </a: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With customizable slider.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Equipped with styles through WordPress Plugin Chameleon.</a:t>
            </a:r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:\Users\ux\Desktop\banner-1544x5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742950"/>
            <a:ext cx="7353300" cy="2381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How to install </a:t>
            </a:r>
            <a:r>
              <a:rPr lang="en-US" sz="3200" b="1" dirty="0" smtClean="0"/>
              <a:t>RSS Feed Widget</a:t>
            </a:r>
            <a:endParaRPr lang="en-US" sz="3200" b="1" dirty="0"/>
          </a:p>
        </p:txBody>
      </p:sp>
      <p:pic>
        <p:nvPicPr>
          <p:cNvPr id="5" name="Content Placeholder 4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19600" y="1504950"/>
            <a:ext cx="4486275" cy="512445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28600" y="152400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Sidebar &gt; </a:t>
            </a:r>
            <a:r>
              <a:rPr lang="en-US" sz="2000" dirty="0" err="1" smtClean="0"/>
              <a:t>Plugins</a:t>
            </a:r>
            <a:r>
              <a:rPr lang="en-US" sz="2000" dirty="0" smtClean="0"/>
              <a:t> &gt; </a:t>
            </a:r>
            <a:r>
              <a:rPr lang="en-US" sz="2000" b="1" dirty="0" smtClean="0">
                <a:solidFill>
                  <a:schemeClr val="accent6"/>
                </a:solidFill>
              </a:rPr>
              <a:t>Add New </a:t>
            </a:r>
            <a:endParaRPr lang="en-US" sz="20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How to install and activate </a:t>
            </a:r>
            <a:r>
              <a:rPr lang="en-US" sz="3200" b="1" dirty="0" smtClean="0"/>
              <a:t>RSS Feed Widget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371601"/>
            <a:ext cx="8686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W</a:t>
            </a:r>
            <a:r>
              <a:rPr lang="en-US" sz="2400" dirty="0" smtClean="0"/>
              <a:t>rite </a:t>
            </a:r>
            <a:r>
              <a:rPr lang="en-US" sz="2400" b="1" dirty="0" smtClean="0">
                <a:solidFill>
                  <a:schemeClr val="accent6"/>
                </a:solidFill>
              </a:rPr>
              <a:t> RSS Feed Widget </a:t>
            </a:r>
            <a:r>
              <a:rPr lang="en-US" sz="2400" dirty="0" smtClean="0"/>
              <a:t>in search bar as show below and you will see RSS Feed Widget by </a:t>
            </a:r>
            <a:r>
              <a:rPr lang="en-US" sz="2400" i="1" dirty="0" err="1" smtClean="0">
                <a:solidFill>
                  <a:schemeClr val="accent6"/>
                </a:solidFill>
              </a:rPr>
              <a:t>Fahad</a:t>
            </a:r>
            <a:r>
              <a:rPr lang="en-US" sz="2400" i="1" dirty="0" smtClean="0">
                <a:solidFill>
                  <a:schemeClr val="accent6"/>
                </a:solidFill>
              </a:rPr>
              <a:t> </a:t>
            </a:r>
            <a:r>
              <a:rPr lang="en-US" sz="2400" i="1" dirty="0" err="1" smtClean="0">
                <a:solidFill>
                  <a:schemeClr val="accent6"/>
                </a:solidFill>
              </a:rPr>
              <a:t>Mahmood</a:t>
            </a:r>
            <a:r>
              <a:rPr lang="en-US" sz="2400" i="1" dirty="0" smtClean="0">
                <a:solidFill>
                  <a:schemeClr val="accent6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on </a:t>
            </a:r>
            <a:r>
              <a:rPr lang="en-US" sz="2800" b="1" dirty="0" smtClean="0"/>
              <a:t>Install Now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Then click on </a:t>
            </a:r>
            <a:r>
              <a:rPr lang="en-US" sz="2800" b="1" dirty="0" smtClean="0"/>
              <a:t>Activate</a:t>
            </a:r>
            <a:r>
              <a:rPr lang="en-US" sz="2400" dirty="0" smtClean="0"/>
              <a:t>.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pic>
        <p:nvPicPr>
          <p:cNvPr id="13" name="Content Placeholder 12" descr="2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contrast="-40000"/>
          </a:blip>
          <a:stretch>
            <a:fillRect/>
          </a:stretch>
        </p:blipFill>
        <p:spPr>
          <a:xfrm>
            <a:off x="457200" y="3048000"/>
            <a:ext cx="8229600" cy="2057400"/>
          </a:xfrm>
        </p:spPr>
      </p:pic>
      <p:pic>
        <p:nvPicPr>
          <p:cNvPr id="2051" name="Picture 3" descr="D:\wamp\www\tutorials\docs\RSS Feed Widget\Images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21" y="5181600"/>
            <a:ext cx="8645979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How to add </a:t>
            </a:r>
            <a:r>
              <a:rPr lang="en-US" sz="3200" b="1" dirty="0" smtClean="0"/>
              <a:t>RSS Feed Widget</a:t>
            </a:r>
            <a:r>
              <a:rPr lang="en-US" sz="3200" dirty="0" smtClean="0"/>
              <a:t> into sidebar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5029200" cy="4584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000" dirty="0" smtClean="0"/>
              <a:t>Appearance &gt; Widgets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000" dirty="0" smtClean="0"/>
              <a:t>Find RSS Feed Widget and Click on it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000" dirty="0" smtClean="0"/>
              <a:t>Select a sidebar in which you want to add this widget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000" dirty="0" smtClean="0"/>
              <a:t>Click Add Widget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endParaRPr lang="en-US" sz="2000" b="1" dirty="0">
              <a:solidFill>
                <a:schemeClr val="accent6"/>
              </a:solidFill>
            </a:endParaRPr>
          </a:p>
        </p:txBody>
      </p:sp>
      <p:pic>
        <p:nvPicPr>
          <p:cNvPr id="3075" name="Picture 3" descr="D:\wamp\www\tutorials\docs\RSS Feed Widget\Images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600200"/>
            <a:ext cx="373380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How to configure </a:t>
            </a:r>
            <a:r>
              <a:rPr lang="en-US" sz="3200" b="1" dirty="0" smtClean="0"/>
              <a:t>RSS Feed Widget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502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000" dirty="0" smtClean="0"/>
              <a:t>RSS Feed Widget Added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000" dirty="0" smtClean="0"/>
              <a:t>You need to paste feed URL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000" dirty="0" smtClean="0"/>
              <a:t>For example, check below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000" dirty="0" smtClean="0"/>
              <a:t>Choose any copy/paste here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endParaRPr lang="en-US" sz="2000" dirty="0"/>
          </a:p>
          <a:p>
            <a:pPr marL="514350" indent="-514350">
              <a:lnSpc>
                <a:spcPct val="250000"/>
              </a:lnSpc>
            </a:pPr>
            <a:r>
              <a:rPr lang="en-US" sz="1600" dirty="0" smtClean="0"/>
              <a:t>e.g.</a:t>
            </a:r>
            <a:r>
              <a:rPr lang="en-US" sz="2000" dirty="0" smtClean="0"/>
              <a:t> </a:t>
            </a:r>
            <a:r>
              <a:rPr lang="en-US" sz="1600" u="sng" dirty="0" smtClean="0">
                <a:hlinkClick r:id="rId2"/>
              </a:rPr>
              <a:t>https://techcrunch.com/rssfeeds</a:t>
            </a:r>
            <a:endParaRPr lang="en-US" sz="2000" b="1" u="sng" dirty="0">
              <a:solidFill>
                <a:schemeClr val="accent6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828800"/>
            <a:ext cx="26860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1752600"/>
            <a:ext cx="26860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How to configure </a:t>
            </a:r>
            <a:r>
              <a:rPr lang="en-US" sz="3200" b="1" dirty="0" smtClean="0"/>
              <a:t>RSS Feed Widget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5029200" cy="3918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000" dirty="0" smtClean="0"/>
              <a:t>There are two sections:</a:t>
            </a:r>
            <a:br>
              <a:rPr lang="en-US" sz="2000" dirty="0" smtClean="0"/>
            </a:br>
            <a:r>
              <a:rPr lang="en-US" sz="2800" b="1" dirty="0" smtClean="0"/>
              <a:t>Required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800" b="1" dirty="0" smtClean="0"/>
              <a:t>Optional</a:t>
            </a:r>
            <a:br>
              <a:rPr lang="en-US" sz="2800" b="1" dirty="0" smtClean="0"/>
            </a:br>
            <a:r>
              <a:rPr lang="en-US" sz="2800" b="1" dirty="0" smtClean="0"/>
              <a:t>Advance</a:t>
            </a:r>
            <a:endParaRPr lang="en-US" sz="2000" b="1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676400"/>
            <a:ext cx="26860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How to configure </a:t>
            </a:r>
            <a:r>
              <a:rPr lang="en-US" sz="3200" b="1" dirty="0" smtClean="0"/>
              <a:t>RSS Feed Widget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5029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800" b="1" dirty="0" smtClean="0"/>
              <a:t>Required</a:t>
            </a:r>
          </a:p>
          <a:p>
            <a:pPr marL="514350" indent="-514350">
              <a:lnSpc>
                <a:spcPct val="250000"/>
              </a:lnSpc>
            </a:pPr>
            <a:r>
              <a:rPr lang="en-US" sz="2800" b="1" dirty="0"/>
              <a:t>	</a:t>
            </a:r>
            <a:r>
              <a:rPr lang="en-US" sz="2800" b="1" dirty="0" smtClean="0"/>
              <a:t>a) </a:t>
            </a:r>
            <a:r>
              <a:rPr lang="en-US" sz="2800" b="1" dirty="0" err="1" smtClean="0"/>
              <a:t>Facebook</a:t>
            </a:r>
            <a:r>
              <a:rPr lang="en-US" sz="2800" b="1" dirty="0" smtClean="0"/>
              <a:t> Page ID</a:t>
            </a:r>
            <a:br>
              <a:rPr lang="en-US" sz="2800" b="1" dirty="0" smtClean="0"/>
            </a:br>
            <a:r>
              <a:rPr lang="en-US" sz="2800" b="1" dirty="0" smtClean="0"/>
              <a:t>or</a:t>
            </a:r>
            <a:br>
              <a:rPr lang="en-US" sz="2800" b="1" dirty="0" smtClean="0"/>
            </a:br>
            <a:r>
              <a:rPr lang="en-US" sz="2800" b="1" dirty="0" smtClean="0"/>
              <a:t>b) RSS Feed URL</a:t>
            </a:r>
          </a:p>
          <a:p>
            <a:pPr marL="514350" indent="-514350">
              <a:lnSpc>
                <a:spcPct val="250000"/>
              </a:lnSpc>
            </a:pPr>
            <a:r>
              <a:rPr lang="en-US" sz="2800" b="1" dirty="0"/>
              <a:t>	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b="1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676400"/>
            <a:ext cx="26860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How to configure </a:t>
            </a:r>
            <a:r>
              <a:rPr lang="en-US" sz="3200" b="1" dirty="0" smtClean="0"/>
              <a:t>RSS Feed Widget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5029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sz="2800" b="1" dirty="0" smtClean="0"/>
              <a:t>2.  Optional</a:t>
            </a:r>
            <a:br>
              <a:rPr lang="en-US" sz="2800" b="1" dirty="0" smtClean="0"/>
            </a:br>
            <a:r>
              <a:rPr lang="en-US" sz="1200" b="1" dirty="0" smtClean="0"/>
              <a:t>Title</a:t>
            </a:r>
            <a:br>
              <a:rPr lang="en-US" sz="1200" b="1" dirty="0" smtClean="0"/>
            </a:br>
            <a:r>
              <a:rPr lang="en-US" sz="1200" b="1" dirty="0" smtClean="0"/>
              <a:t>Display type</a:t>
            </a:r>
            <a:br>
              <a:rPr lang="en-US" sz="1200" b="1" dirty="0" smtClean="0"/>
            </a:br>
            <a:r>
              <a:rPr lang="en-US" sz="1200" b="1" dirty="0" smtClean="0"/>
              <a:t>Display feed title (Yes/No)</a:t>
            </a:r>
            <a:br>
              <a:rPr lang="en-US" sz="1200" b="1" dirty="0" smtClean="0"/>
            </a:br>
            <a:r>
              <a:rPr lang="en-US" sz="1200" b="1" dirty="0" smtClean="0"/>
              <a:t>No. of feed words to show: 60 (Default)</a:t>
            </a:r>
            <a:br>
              <a:rPr lang="en-US" sz="1200" b="1" dirty="0" smtClean="0"/>
            </a:br>
            <a:r>
              <a:rPr lang="en-US" sz="1200" b="1" dirty="0" smtClean="0"/>
              <a:t>Widget Height</a:t>
            </a:r>
            <a:br>
              <a:rPr lang="en-US" sz="1200" b="1" dirty="0" smtClean="0"/>
            </a:br>
            <a:r>
              <a:rPr lang="en-US" sz="1200" b="1" dirty="0" smtClean="0"/>
              <a:t>Sort order</a:t>
            </a:r>
            <a:br>
              <a:rPr lang="en-US" sz="1200" b="1" dirty="0" smtClean="0"/>
            </a:br>
            <a:r>
              <a:rPr lang="en-US" sz="1200" b="1" dirty="0" smtClean="0"/>
              <a:t>Number of feeds to show</a:t>
            </a:r>
            <a:br>
              <a:rPr lang="en-US" sz="1200" b="1" dirty="0" smtClean="0"/>
            </a:br>
            <a:endParaRPr lang="en-US" sz="2800" b="1" dirty="0" smtClean="0"/>
          </a:p>
          <a:p>
            <a:pPr marL="514350" indent="-514350">
              <a:lnSpc>
                <a:spcPct val="250000"/>
              </a:lnSpc>
            </a:pPr>
            <a:r>
              <a:rPr lang="en-US" sz="2800" b="1" dirty="0"/>
              <a:t>	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b="1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600200"/>
            <a:ext cx="26860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676400"/>
            <a:ext cx="26860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8038" y="2581275"/>
            <a:ext cx="24479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How to configure </a:t>
            </a:r>
            <a:r>
              <a:rPr lang="en-US" sz="3200" b="1" dirty="0" smtClean="0"/>
              <a:t>RSS Feed Widget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502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 startAt="3"/>
            </a:pPr>
            <a:r>
              <a:rPr lang="en-US" sz="2800" b="1" dirty="0" smtClean="0"/>
              <a:t>Advance</a:t>
            </a:r>
            <a:br>
              <a:rPr lang="en-US" sz="2800" b="1" dirty="0" smtClean="0"/>
            </a:br>
            <a:r>
              <a:rPr lang="en-US" sz="1200" b="1" dirty="0" smtClean="0"/>
              <a:t>Transition Speed</a:t>
            </a:r>
          </a:p>
          <a:p>
            <a:pPr marL="514350" indent="-514350">
              <a:lnSpc>
                <a:spcPct val="150000"/>
              </a:lnSpc>
            </a:pPr>
            <a:r>
              <a:rPr lang="en-US" sz="1200" b="1" dirty="0"/>
              <a:t>	</a:t>
            </a:r>
            <a:r>
              <a:rPr lang="en-US" sz="1200" b="1" dirty="0" smtClean="0"/>
              <a:t>Cache Period</a:t>
            </a:r>
            <a:endParaRPr lang="en-US" sz="2800" b="1" dirty="0" smtClean="0"/>
          </a:p>
          <a:p>
            <a:pPr marL="514350" indent="-514350">
              <a:lnSpc>
                <a:spcPct val="250000"/>
              </a:lnSpc>
            </a:pPr>
            <a:r>
              <a:rPr lang="en-US" sz="2800" b="1" dirty="0"/>
              <a:t>	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752600"/>
            <a:ext cx="24479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148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  RSS Feed Widget    With customizable slider.  Equipped with styles through WordPress Plugin Chameleon.</vt:lpstr>
      <vt:lpstr>How to install RSS Feed Widget</vt:lpstr>
      <vt:lpstr>How to install and activate RSS Feed Widget</vt:lpstr>
      <vt:lpstr>How to add RSS Feed Widget into sidebar</vt:lpstr>
      <vt:lpstr>How to configure RSS Feed Widget</vt:lpstr>
      <vt:lpstr>How to configure RSS Feed Widget</vt:lpstr>
      <vt:lpstr>How to configure RSS Feed Widget</vt:lpstr>
      <vt:lpstr>How to configure RSS Feed Widget</vt:lpstr>
      <vt:lpstr>How to configure RSS Feed Widget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RSS Feed Widget with customizable slider. Feed title, description, image and many other things which you can control. </dc:title>
  <dc:creator>ux</dc:creator>
  <cp:lastModifiedBy>ux</cp:lastModifiedBy>
  <cp:revision>43</cp:revision>
  <dcterms:created xsi:type="dcterms:W3CDTF">2017-01-29T13:42:44Z</dcterms:created>
  <dcterms:modified xsi:type="dcterms:W3CDTF">2017-01-29T15:48:50Z</dcterms:modified>
</cp:coreProperties>
</file>