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RSS Feed Widget </a:t>
            </a: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With customizable slider.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Equipped with styles through WordPress Plugin Chameleon.</a:t>
            </a:r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ux\Desktop\banner-1544x5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742950"/>
            <a:ext cx="7353300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style </a:t>
            </a:r>
            <a:r>
              <a:rPr lang="en-US" sz="3200" b="1" dirty="0" smtClean="0"/>
              <a:t>RSS Feed Widget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Settings &gt; RSS Feed Widget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/>
              <a:t>Styles Section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/>
              <a:t>Install </a:t>
            </a:r>
            <a:r>
              <a:rPr lang="en-US" sz="2000" b="1" dirty="0" smtClean="0"/>
              <a:t>Chameleon</a:t>
            </a:r>
          </a:p>
        </p:txBody>
      </p:sp>
      <p:pic>
        <p:nvPicPr>
          <p:cNvPr id="6147" name="Picture 3" descr="D:\wamp\www\tutorials\docs\RSS Feed Widget\Images\Image 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8912" y="1600201"/>
            <a:ext cx="5268888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style </a:t>
            </a:r>
            <a:r>
              <a:rPr lang="en-US" sz="3200" b="1" dirty="0" smtClean="0"/>
              <a:t>RSS Feed Widget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Plugins</a:t>
            </a:r>
            <a:r>
              <a:rPr lang="en-US" sz="2000" dirty="0" smtClean="0"/>
              <a:t> &gt; Add New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Write </a:t>
            </a:r>
            <a:r>
              <a:rPr lang="en-US" sz="2000" b="1" dirty="0" smtClean="0"/>
              <a:t>Chameleon </a:t>
            </a:r>
            <a:r>
              <a:rPr lang="en-US" sz="2000" dirty="0" smtClean="0"/>
              <a:t>in Search bar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Click on install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Activate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 smtClean="0"/>
          </a:p>
        </p:txBody>
      </p:sp>
      <p:pic>
        <p:nvPicPr>
          <p:cNvPr id="7171" name="Picture 3" descr="D:\wamp\www\tutorials\docs\RSS Feed Widget\Images\Image 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600200"/>
            <a:ext cx="5779330" cy="3343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style </a:t>
            </a:r>
            <a:r>
              <a:rPr lang="en-US" sz="3200" b="1" dirty="0" smtClean="0"/>
              <a:t>RSS Feed Widget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Settings &gt; RSS Feed Widget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Select and Apply Style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b="1" dirty="0" smtClean="0"/>
          </a:p>
        </p:txBody>
      </p:sp>
      <p:pic>
        <p:nvPicPr>
          <p:cNvPr id="9218" name="Picture 2" descr="D:\wamp\www\tutorials\docs\RSS Feed Widget\Images\Image 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524000"/>
            <a:ext cx="4572000" cy="5057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style </a:t>
            </a:r>
            <a:r>
              <a:rPr lang="en-US" sz="3200" b="1" dirty="0" smtClean="0"/>
              <a:t>RSS Feed Widget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Style implemented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 smtClean="0"/>
          </a:p>
        </p:txBody>
      </p:sp>
      <p:pic>
        <p:nvPicPr>
          <p:cNvPr id="10242" name="Picture 2" descr="D:\wamp\www\tutorials\docs\RSS Feed Widget\Images\Image 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323975"/>
            <a:ext cx="3125117" cy="545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57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 RSS Feed Widget    With customizable slider.  Equipped with styles through WordPress Plugin Chameleon.</vt:lpstr>
      <vt:lpstr>How to style RSS Feed Widget</vt:lpstr>
      <vt:lpstr>How to style RSS Feed Widget</vt:lpstr>
      <vt:lpstr>How to style RSS Feed Widget</vt:lpstr>
      <vt:lpstr>How to style RSS Feed Widget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Feed Widget with customizable slider. Feed title, description, image and many other things which you can control.</dc:title>
  <dc:creator>ux</dc:creator>
  <cp:lastModifiedBy>ux</cp:lastModifiedBy>
  <cp:revision>52</cp:revision>
  <dcterms:created xsi:type="dcterms:W3CDTF">2017-01-29T13:42:44Z</dcterms:created>
  <dcterms:modified xsi:type="dcterms:W3CDTF">2017-01-29T16:35:05Z</dcterms:modified>
</cp:coreProperties>
</file>