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E5AA-DAE5-4581-8897-C6FEC5DA6A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144-85A0-4A08-BE93-3E4A7AA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6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E5AA-DAE5-4581-8897-C6FEC5DA6A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144-85A0-4A08-BE93-3E4A7AA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E5AA-DAE5-4581-8897-C6FEC5DA6A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144-85A0-4A08-BE93-3E4A7AA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5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E5AA-DAE5-4581-8897-C6FEC5DA6A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144-85A0-4A08-BE93-3E4A7AA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E5AA-DAE5-4581-8897-C6FEC5DA6A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144-85A0-4A08-BE93-3E4A7AA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9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E5AA-DAE5-4581-8897-C6FEC5DA6A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144-85A0-4A08-BE93-3E4A7AA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8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E5AA-DAE5-4581-8897-C6FEC5DA6A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144-85A0-4A08-BE93-3E4A7AA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E5AA-DAE5-4581-8897-C6FEC5DA6A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144-85A0-4A08-BE93-3E4A7AA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7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E5AA-DAE5-4581-8897-C6FEC5DA6A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144-85A0-4A08-BE93-3E4A7AA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E5AA-DAE5-4581-8897-C6FEC5DA6A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144-85A0-4A08-BE93-3E4A7AA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1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E5AA-DAE5-4581-8897-C6FEC5DA6A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144-85A0-4A08-BE93-3E4A7AA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0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E5AA-DAE5-4581-8897-C6FEC5DA6A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0A144-85A0-4A08-BE93-3E4A7AA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7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5798" y="38918"/>
            <a:ext cx="251863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Math and logic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+, -, *, /, //, **, %;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&lt;, &gt;, &lt;=, &gt;=, ==, !=;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and, or, not, in, is; 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False, True, 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7188" y="1909040"/>
            <a:ext cx="198669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Branching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if, else,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elif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try/except, raise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5479" y="2062929"/>
            <a:ext cx="12035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Cycles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for,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while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7188" y="3749658"/>
            <a:ext cx="20096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ctr"/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def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return, </a:t>
            </a:r>
            <a:r>
              <a:rPr lang="en-US" sz="2000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yield</a:t>
            </a:r>
            <a:endParaRPr lang="en-US" sz="2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817" y="4620983"/>
            <a:ext cx="79060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OOP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5479" y="3749658"/>
            <a:ext cx="20054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Library import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import, from, 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218" y="5387059"/>
            <a:ext cx="295355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considered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assert,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global, nonlocal,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finally, lambda,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del, break, continue, pass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0747" y="2650520"/>
            <a:ext cx="15687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Python 3 keywords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02269" y="5387058"/>
            <a:ext cx="295355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structures (collections)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[], tuple (), </a:t>
            </a:r>
          </a:p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dictionary {}, set ()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3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104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</cp:lastModifiedBy>
  <cp:revision>6</cp:revision>
  <dcterms:created xsi:type="dcterms:W3CDTF">2019-05-29T12:35:23Z</dcterms:created>
  <dcterms:modified xsi:type="dcterms:W3CDTF">2019-05-29T14:58:06Z</dcterms:modified>
</cp:coreProperties>
</file>