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c470e1f9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c470e1f9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WL" type="title">
  <p:cSld name="TITLE">
    <p:bg>
      <p:bgPr>
        <a:solidFill>
          <a:srgbClr val="D9D9D9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B5314C"/>
              </a:buClr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B5314C"/>
              </a:buClr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B5314C"/>
              </a:buClr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B5314C"/>
              </a:buClr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B5314C"/>
              </a:buClr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B5314C"/>
              </a:buClr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B5314C"/>
              </a:buClr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B5314C"/>
              </a:buClr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B5314C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B5314C"/>
              </a:buClr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B5314C"/>
              </a:buClr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B5314C"/>
              </a:buClr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B5314C"/>
              </a:buClr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B5314C"/>
              </a:buClr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B5314C"/>
              </a:buClr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B5314C"/>
              </a:buClr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B5314C"/>
              </a:buClr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B5314C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2741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B5314C"/>
              </a:buClr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B5314C"/>
              </a:buClr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B5314C"/>
              </a:buClr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B5314C"/>
              </a:buClr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B5314C"/>
              </a:buClr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B5314C"/>
              </a:buClr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B5314C"/>
              </a:buClr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B5314C"/>
              </a:buClr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B5314C"/>
              </a:buClr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>
            <a:off x="46482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33750" y="957300"/>
            <a:ext cx="1278725" cy="36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/>
          <p:nvPr>
            <p:ph idx="2" type="body"/>
          </p:nvPr>
        </p:nvSpPr>
        <p:spPr>
          <a:xfrm>
            <a:off x="4655100" y="10762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B5314C"/>
              </a:buClr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B5314C"/>
              </a:buClr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B5314C"/>
              </a:buClr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B5314C"/>
              </a:buClr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B5314C"/>
              </a:buClr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B5314C"/>
              </a:buClr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B5314C"/>
              </a:buClr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B5314C"/>
              </a:buClr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B5314C"/>
              </a:buClr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5314C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5314C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5314C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5314C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5314C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5314C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5314C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5314C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B5314C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633750" y="957300"/>
            <a:ext cx="1278725" cy="36580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WL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