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9" r:id="rId5"/>
    <p:sldId id="270" r:id="rId6"/>
    <p:sldId id="260" r:id="rId7"/>
    <p:sldId id="285" r:id="rId8"/>
    <p:sldId id="286" r:id="rId9"/>
    <p:sldId id="257" r:id="rId10"/>
    <p:sldId id="258" r:id="rId11"/>
    <p:sldId id="259" r:id="rId12"/>
    <p:sldId id="281" r:id="rId13"/>
    <p:sldId id="261" r:id="rId14"/>
    <p:sldId id="265" r:id="rId15"/>
    <p:sldId id="294" r:id="rId16"/>
    <p:sldId id="267" r:id="rId17"/>
    <p:sldId id="296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布局器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xdb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zh-CN" altLang="en-US"/>
              <a:t>算法布局</a:t>
            </a:r>
            <a:r>
              <a:rPr lang="en-US" altLang="zh-CN"/>
              <a:t>placement</a:t>
            </a:r>
            <a:endParaRPr lang="en-US" altLang="zh-CN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48345" cy="4526280"/>
          </a:xfrm>
        </p:spPr>
        <p:txBody>
          <a:bodyPr anchor="t" anchorCtr="0"/>
          <a:p>
            <a:pPr marL="0" indent="0">
              <a:buNone/>
            </a:pPr>
            <a:r>
              <a:rPr lang="zh-CN" altLang="en-US"/>
              <a:t>主要运用</a:t>
            </a:r>
            <a:r>
              <a:rPr lang="zh-CN" altLang="en-US"/>
              <a:t>以下几个函数：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排列函数（判断是否重合，还有点的位置）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>
                <a:sym typeface="+mn-ea"/>
              </a:rPr>
              <a:t>全排列函数（交换函数互换点）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>
                <a:sym typeface="+mn-ea"/>
              </a:rPr>
              <a:t>将点值转化为坐标的函数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计算总线长的函数</a:t>
            </a:r>
            <a:r>
              <a:rPr lang="zh-CN" altLang="en-US"/>
              <a:t>（包含算各点之间的</a:t>
            </a:r>
            <a:r>
              <a:rPr lang="zh-CN" altLang="en-US"/>
              <a:t>距离）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764540"/>
            <a:ext cx="72561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zh-CN" altLang="en-US"/>
              <a:t>目的：求</a:t>
            </a:r>
            <a:r>
              <a:rPr lang="zh-CN" altLang="en-US">
                <a:solidFill>
                  <a:srgbClr val="FF0000"/>
                </a:solidFill>
              </a:rPr>
              <a:t>最短</a:t>
            </a:r>
            <a:r>
              <a:rPr lang="zh-CN" altLang="en-US"/>
              <a:t>线长</a:t>
            </a:r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zh-CN" altLang="en-US"/>
              <a:t>先存一次数据</a:t>
            </a:r>
            <a:r>
              <a:rPr lang="en-US" altLang="zh-CN"/>
              <a:t>            </a:t>
            </a:r>
            <a:r>
              <a:rPr lang="zh-CN" altLang="en-US"/>
              <a:t>移动生成新的数据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203575" y="1484313"/>
            <a:ext cx="1008063" cy="100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下箭头 4"/>
          <p:cNvSpPr/>
          <p:nvPr/>
        </p:nvSpPr>
        <p:spPr>
          <a:xfrm>
            <a:off x="5364163" y="2133600"/>
            <a:ext cx="1008063" cy="1152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173" name="文本框 5"/>
          <p:cNvSpPr txBox="1"/>
          <p:nvPr/>
        </p:nvSpPr>
        <p:spPr>
          <a:xfrm>
            <a:off x="4029710" y="3286125"/>
            <a:ext cx="429069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对比总线长，取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的存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364163" y="4437063"/>
            <a:ext cx="1008063" cy="79216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175" name="文本框 7"/>
          <p:cNvSpPr txBox="1"/>
          <p:nvPr/>
        </p:nvSpPr>
        <p:spPr>
          <a:xfrm>
            <a:off x="4459288" y="5205413"/>
            <a:ext cx="3332162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得出最短的情况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文本框 8"/>
          <p:cNvSpPr txBox="1"/>
          <p:nvPr/>
        </p:nvSpPr>
        <p:spPr>
          <a:xfrm>
            <a:off x="376238" y="2749550"/>
            <a:ext cx="2154237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优点：不用将所有数据存起来，再进行比较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法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10"/>
            <a:ext cx="8229600" cy="4636770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for (C1</a:t>
            </a:r>
            <a:r>
              <a:rPr lang="zh-CN" altLang="en-US" sz="2400"/>
              <a:t>）</a:t>
            </a:r>
            <a:r>
              <a:rPr lang="en-US" altLang="zh-CN" sz="2400"/>
              <a:t>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for</a:t>
            </a:r>
            <a:r>
              <a:rPr lang="zh-CN" altLang="en-US" sz="2400"/>
              <a:t>（</a:t>
            </a:r>
            <a:r>
              <a:rPr lang="en-US" altLang="zh-CN" sz="2400"/>
              <a:t>C2</a:t>
            </a:r>
            <a:r>
              <a:rPr lang="zh-CN" altLang="en-US" sz="2400"/>
              <a:t>）</a:t>
            </a:r>
            <a:r>
              <a:rPr lang="en-US" altLang="zh-CN" sz="2400"/>
              <a:t>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for(C3){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	for(C4){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/>
              <a:t>全排列，一输出情况就开始判断，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/>
              <a:t>留结果输出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			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</a:t>
            </a:r>
            <a:endParaRPr lang="en-US" altLang="zh-CN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法</a:t>
            </a:r>
            <a:r>
              <a:rPr lang="zh-CN" altLang="en-US"/>
              <a:t>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将</a:t>
            </a:r>
            <a:r>
              <a:rPr lang="zh-CN" altLang="en-US"/>
              <a:t>各情况排列</a:t>
            </a:r>
            <a:r>
              <a:rPr lang="zh-CN" altLang="en-US"/>
              <a:t>出来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将各点对应上去，计算</a:t>
            </a:r>
            <a:r>
              <a:rPr lang="zh-CN" altLang="en-US"/>
              <a:t>总线长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对比出</a:t>
            </a:r>
            <a:r>
              <a:rPr lang="zh-CN" altLang="en-US"/>
              <a:t>结果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输出器</a:t>
            </a:r>
            <a:r>
              <a:rPr lang="en-US" altLang="zh-CN"/>
              <a:t>export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读取数据库</a:t>
            </a:r>
            <a:r>
              <a:rPr lang="zh-CN" altLang="en-US"/>
              <a:t>中输出的数据</a:t>
            </a:r>
            <a:r>
              <a:rPr lang="en-US" altLang="zh-CN"/>
              <a:t> </a:t>
            </a:r>
            <a:r>
              <a:rPr lang="en-US" altLang="zh-CN"/>
              <a:t>fread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t>创建一个文件类型的指针，对文件以可写的权限打开</a:t>
            </a:r>
          </a:p>
          <a:p>
            <a:pPr marL="0" indent="0">
              <a:buNone/>
            </a:pPr>
            <a:r>
              <a:rPr lang="en-US" altLang="zh-CN"/>
              <a:t>3.打印显示出刚刚写入的文件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4.创建一个文件类型的链接以可读的方式打开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25376584601c8ef5335e968aca2b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268730"/>
            <a:ext cx="74155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f4bab262a20ba1cb21b95994c9bbb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0485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aef7b7febccc4481716ddc1b4bf2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6873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2120" y="980440"/>
            <a:ext cx="8229600" cy="4525963"/>
          </a:xfrm>
        </p:spPr>
        <p:txBody>
          <a:bodyPr anchor="t" anchorCtr="0"/>
          <a:p>
            <a:pPr marL="0" indent="0">
              <a:buNone/>
            </a:pPr>
            <a:r>
              <a:rPr lang="zh-CN" altLang="en-US"/>
              <a:t>重点：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结构体的运用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各种情况的</a:t>
            </a:r>
            <a:r>
              <a:rPr lang="zh-CN" altLang="en-US"/>
              <a:t>分布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3.Linux</a:t>
            </a:r>
            <a:r>
              <a:rPr lang="zh-CN" altLang="en-US"/>
              <a:t>系统应用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数据的读入和</a:t>
            </a:r>
            <a:r>
              <a:rPr lang="zh-CN" altLang="en-US"/>
              <a:t>运用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如何连接各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52120" y="4725035"/>
            <a:ext cx="8691880" cy="20612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altLang="en-US" sz="3200"/>
              <a:t>难点：</a:t>
            </a:r>
            <a:endParaRPr lang="zh-CN" altLang="en-US" sz="3200"/>
          </a:p>
          <a:p>
            <a:r>
              <a:rPr lang="en-US" altLang="zh-CN" sz="3200"/>
              <a:t>1.</a:t>
            </a:r>
            <a:r>
              <a:rPr lang="zh-CN" altLang="en-US" sz="3200"/>
              <a:t>如何用递归或者</a:t>
            </a:r>
            <a:r>
              <a:rPr lang="zh-CN" altLang="en-US" sz="3200"/>
              <a:t>循环列出</a:t>
            </a:r>
            <a:r>
              <a:rPr lang="zh-CN" altLang="en-US" sz="3200"/>
              <a:t>所有有情况</a:t>
            </a:r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循环中止的条件</a:t>
            </a:r>
            <a:r>
              <a:rPr lang="en-US" altLang="zh-CN" sz="3200"/>
              <a:t>	  </a:t>
            </a:r>
            <a:endParaRPr lang="en-US" altLang="zh-CN" sz="3200"/>
          </a:p>
          <a:p>
            <a:r>
              <a:rPr lang="en-US" altLang="zh-CN" sz="3200"/>
              <a:t>   </a:t>
            </a:r>
            <a:r>
              <a:rPr lang="en-US" sz="3200"/>
              <a:t>			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对于</a:t>
            </a:r>
            <a:r>
              <a:rPr lang="en-US" altLang="zh-CN" sz="2800"/>
              <a:t>3*3</a:t>
            </a:r>
            <a:r>
              <a:rPr lang="zh-CN" altLang="en-US" sz="2800"/>
              <a:t>网格</a:t>
            </a:r>
            <a:r>
              <a:rPr lang="en-US" altLang="zh-CN" sz="2800"/>
              <a:t> </a:t>
            </a:r>
            <a:r>
              <a:rPr lang="zh-CN" altLang="en-US" sz="2800"/>
              <a:t>我开始的</a:t>
            </a:r>
            <a:r>
              <a:rPr lang="zh-CN" altLang="en-US" sz="2800"/>
              <a:t>思路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设</a:t>
            </a:r>
            <a:r>
              <a:rPr lang="en-US" altLang="zh-CN" sz="2800"/>
              <a:t>x</a:t>
            </a:r>
            <a:r>
              <a:rPr lang="zh-CN" altLang="en-US" sz="2800"/>
              <a:t>，</a:t>
            </a:r>
            <a:r>
              <a:rPr lang="en-US" altLang="zh-CN" sz="2800"/>
              <a:t>y</a:t>
            </a:r>
            <a:r>
              <a:rPr lang="zh-CN" altLang="en-US" sz="2800"/>
              <a:t>建立坐标系来进行，点的移动和</a:t>
            </a:r>
            <a:r>
              <a:rPr lang="zh-CN" altLang="en-US" sz="2800"/>
              <a:t>计算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好处：方便计算出</a:t>
            </a:r>
            <a:r>
              <a:rPr lang="zh-CN" altLang="en-US" sz="2800"/>
              <a:t>总线长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缺点：处理点位置的时候</a:t>
            </a:r>
            <a:r>
              <a:rPr lang="zh-CN" altLang="en-US" sz="2800"/>
              <a:t>麻烦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1165860"/>
            <a:ext cx="8642350" cy="4526280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后面我想的方法，将</a:t>
            </a:r>
            <a:r>
              <a:rPr lang="en-US" altLang="zh-CN" sz="2800">
                <a:sym typeface="+mn-ea"/>
              </a:rPr>
              <a:t>3*3</a:t>
            </a:r>
            <a:r>
              <a:rPr lang="zh-CN" altLang="en-US" sz="2800">
                <a:sym typeface="+mn-ea"/>
              </a:rPr>
              <a:t>坐标的点转换为</a:t>
            </a:r>
            <a:r>
              <a:rPr lang="en-US" altLang="zh-CN" sz="2800">
                <a:sym typeface="+mn-ea"/>
              </a:rPr>
              <a:t>1-9</a:t>
            </a:r>
            <a:r>
              <a:rPr lang="zh-CN" altLang="en-US" sz="2800">
                <a:sym typeface="+mn-ea"/>
              </a:rPr>
              <a:t>的值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这样就便于计算和</a:t>
            </a:r>
            <a:r>
              <a:rPr lang="zh-CN" altLang="en-US" sz="2800">
                <a:sym typeface="+mn-ea"/>
              </a:rPr>
              <a:t>遍历，但是需要将值转化为点然后进行距离的计算（</a:t>
            </a:r>
            <a:r>
              <a:rPr lang="en-US" altLang="zh-CN" sz="2800">
                <a:sym typeface="+mn-ea"/>
              </a:rPr>
              <a:t>Transfer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方法：所有情况像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树</a:t>
            </a:r>
            <a:r>
              <a:rPr lang="zh-CN" altLang="en-US" sz="2800">
                <a:sym typeface="+mn-ea"/>
              </a:rPr>
              <a:t>一样的分布，当深度到达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的时候给出一种情况，然后返回，到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，以此</a:t>
            </a:r>
            <a:r>
              <a:rPr lang="zh-CN" altLang="en-US" sz="2800">
                <a:sym typeface="+mn-ea"/>
              </a:rPr>
              <a:t>类推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按照排列的情况来考虑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    </a:t>
            </a:r>
            <a:r>
              <a:rPr lang="zh-CN" altLang="en-US" sz="2800">
                <a:sym typeface="+mn-ea"/>
              </a:rPr>
              <a:t>总共有</a:t>
            </a:r>
            <a:r>
              <a:rPr lang="en-US" altLang="zh-CN" sz="2800">
                <a:sym typeface="+mn-ea"/>
              </a:rPr>
              <a:t> A</a:t>
            </a:r>
            <a:r>
              <a:rPr lang="en-US" altLang="zh-CN" sz="2800" baseline="30000">
                <a:sym typeface="+mn-ea"/>
              </a:rPr>
              <a:t>4</a:t>
            </a:r>
            <a:r>
              <a:rPr lang="en-US" altLang="zh-CN" sz="2800" baseline="-25000">
                <a:sym typeface="+mn-ea"/>
              </a:rPr>
              <a:t>9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种情况，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用一个计数器来判断循环中止</a:t>
            </a:r>
            <a:r>
              <a:rPr lang="zh-CN" altLang="en-US" sz="2800"/>
              <a:t>，当情况到达总数</a:t>
            </a:r>
            <a:r>
              <a:rPr lang="en-US" altLang="zh-CN" sz="2800"/>
              <a:t>      	</a:t>
            </a:r>
            <a:r>
              <a:rPr lang="zh-CN" altLang="en-US" sz="2800"/>
              <a:t>的时候</a:t>
            </a:r>
            <a:r>
              <a:rPr lang="zh-CN" altLang="en-US" sz="2800"/>
              <a:t>结束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zh-CN" altLang="en-US"/>
              <a:t>解析器</a:t>
            </a:r>
            <a:r>
              <a:rPr lang="en-US" altLang="zh-CN"/>
              <a:t>parser</a:t>
            </a:r>
            <a:endParaRPr lang="en-US" altLang="zh-CN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打开文件</a:t>
            </a:r>
            <a:endParaRPr lang="zh-CN" altLang="en-US"/>
          </a:p>
          <a:p>
            <a:r>
              <a:rPr lang="zh-CN" altLang="en-US"/>
              <a:t>读取字符串，读取关键字符，按顺序录入网和点数（运用数组来录入网中各点的</a:t>
            </a:r>
            <a:r>
              <a:rPr lang="zh-CN" altLang="en-US"/>
              <a:t>顺序）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zh-CN" altLang="en-US"/>
              <a:t>运用结构体存储当前各点位置，以及线长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每成立一次情况时存储总线长以及对应点的</a:t>
            </a:r>
            <a:r>
              <a:rPr lang="zh-CN" altLang="en-US"/>
              <a:t>坐标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各点</a:t>
            </a:r>
            <a:r>
              <a:rPr lang="en-US" altLang="zh-CN"/>
              <a:t>C1,C2,C3,C4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坐标值</a:t>
            </a:r>
            <a:r>
              <a:rPr lang="en-US" altLang="zh-CN"/>
              <a:t>a</a:t>
            </a:r>
            <a:r>
              <a:rPr lang="zh-CN" altLang="en-US"/>
              <a:t>，直角坐标值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总线长值</a:t>
            </a:r>
            <a:r>
              <a:rPr lang="en-US" altLang="zh-CN"/>
              <a:t>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427}"/>
</p:tagLst>
</file>

<file path=ppt/tags/tag2.xml><?xml version="1.0" encoding="utf-8"?>
<p:tagLst xmlns:p="http://schemas.openxmlformats.org/presentationml/2006/main">
  <p:tag name="KSO_WPP_MARK_KEY" val="f9df87e6-13d2-4e07-93e8-f5f56413d4b9"/>
  <p:tag name="COMMONDATA" val="eyJoZGlkIjoiMjdkOWFmNTA5MGIzMGY4MWZiMDhiNjIzNzkzZjYwZT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/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布局器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解析器parser</vt:lpstr>
      <vt:lpstr>database</vt:lpstr>
      <vt:lpstr>算法布局placement</vt:lpstr>
      <vt:lpstr>PowerPoint 演示文稿</vt:lpstr>
      <vt:lpstr>目的：求最短线长</vt:lpstr>
      <vt:lpstr>法一</vt:lpstr>
      <vt:lpstr>法二</vt:lpstr>
      <vt:lpstr>输出器exporter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布局器</dc:title>
  <dc:creator>common</dc:creator>
  <cp:lastModifiedBy>common</cp:lastModifiedBy>
  <cp:revision>8</cp:revision>
  <dcterms:created xsi:type="dcterms:W3CDTF">2023-11-07T07:50:00Z</dcterms:created>
  <dcterms:modified xsi:type="dcterms:W3CDTF">2023-11-18T12:37:55Z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1CA088FE24524F188A915F4B83AE0807</vt:lpwstr>
  </property>
</Properties>
</file>