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87EEFE-941C-4CC4-AA08-73397A55EC4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D27497-9399-4CAF-9EAF-0A3DE520BF9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0C8D10-CA3D-4E53-9D0B-E744993F6D7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428E89-8A17-4FD5-8951-5503C5CB989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CD911AA-7B0A-42F0-BCFE-D461B8B36B0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73B9124-5A4F-495D-BA9E-8B12A94A2D5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E3DB0F5-392C-4FC7-9F8F-169622B8096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29E63F9-12B0-4CD6-87A9-5782A2FAA0A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D80AF11-1F84-43D4-8F92-A4A4A3499C7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ED69C1D-4432-4712-82B6-BD235F0453A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DBE7CA3-DA11-40AB-91E3-93F4652C4D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4AE64D-B19C-4AC7-BDD5-2C55A3F0CFA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1A48EE2-8C6C-4E46-9473-8A81BBFC975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98EC8C0-5A4F-4A7B-8567-334169E9AAD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9F3C816-5D45-4AEF-8953-9D1ADF2B8CC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B79DB26-A00F-4B14-B8FA-8962F302CB2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4484DE9-8545-4BB8-B3CD-EBE0762D264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8E9F15-722E-4D5D-8437-7D2DBD101AD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7E2CF5-E0D8-499F-A7EA-F9492310F29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295B21-EA52-4CFF-AEC7-216E6DAAC40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A9F08E6-BD5F-4F5D-B4AF-FB2D08A24D2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74F989-3908-4343-A512-A470EDCD81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5593C7C-BA95-4E2F-B2A5-8B8028CB50E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67A1CA-0F39-4805-A727-EE02EED02D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000000"/>
                </a:solidFill>
                <a:latin typeface="Arial"/>
                <a:ea typeface="宋体"/>
              </a:rPr>
              <a:t>单击此处编辑母版标题样式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点击以编辑提纲文本格式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Arial"/>
              </a:rPr>
              <a:t>第二提纲级别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第三提纲级别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第四提纲级别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第五提纲级别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第六提纲级别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第七提纲级别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  <a:ea typeface="宋体"/>
              </a:rPr>
              <a:t>单击此处编辑母版标题样式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宋体"/>
              </a:rPr>
              <a:t>单击此处编辑母版文本样式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  <a:ea typeface="宋体"/>
              </a:rPr>
              <a:t>第二级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zh-CN" sz="2400" spc="-1" strike="noStrike">
                <a:solidFill>
                  <a:srgbClr val="000000"/>
                </a:solidFill>
                <a:latin typeface="Arial"/>
                <a:ea typeface="宋体"/>
              </a:rPr>
              <a:t>第三级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宋体"/>
              </a:rPr>
              <a:t>第四级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宋体"/>
              </a:rPr>
              <a:t>第五级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&lt;日期/时间&gt;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&lt;页脚&gt;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  <a:ea typeface="宋体"/>
              </a:rPr>
              <a:t>布局器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宋体"/>
              </a:rPr>
              <a:t>xdb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  <a:ea typeface="宋体"/>
              </a:rPr>
              <a:t>算法布局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宋体"/>
              </a:rPr>
              <a:t>placement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348040" cy="45259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宋体"/>
              </a:rPr>
              <a:t>主要运用以下几个函数：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宋体"/>
              </a:rPr>
              <a:t>1.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宋体"/>
              </a:rPr>
              <a:t>排列函数（判断是否重合，还有点的位置）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宋体"/>
              </a:rPr>
              <a:t>2.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宋体"/>
              </a:rPr>
              <a:t>全排列函数（交换函数互换点）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宋体"/>
              </a:rPr>
              <a:t>3.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宋体"/>
              </a:rPr>
              <a:t>将点值转化为坐标的函数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宋体"/>
              </a:rPr>
              <a:t>4.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宋体"/>
              </a:rPr>
              <a:t>计算总线长的函数（包含算各点之间的距离）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内容占位符 3" descr=""/>
          <p:cNvPicPr/>
          <p:nvPr/>
        </p:nvPicPr>
        <p:blipFill>
          <a:blip r:embed="rId1"/>
          <a:stretch/>
        </p:blipFill>
        <p:spPr>
          <a:xfrm>
            <a:off x="395640" y="764640"/>
            <a:ext cx="7255800" cy="45259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  <a:ea typeface="宋体"/>
              </a:rPr>
              <a:t>目的：求</a:t>
            </a:r>
            <a:r>
              <a:rPr b="0" lang="zh-CN" sz="4400" spc="-1" strike="noStrike">
                <a:solidFill>
                  <a:srgbClr val="ff0000"/>
                </a:solidFill>
                <a:latin typeface="Arial"/>
                <a:ea typeface="宋体"/>
              </a:rPr>
              <a:t>最短</a:t>
            </a:r>
            <a:r>
              <a:rPr b="0" lang="zh-CN" sz="4400" spc="-1" strike="noStrike">
                <a:solidFill>
                  <a:srgbClr val="000000"/>
                </a:solidFill>
                <a:latin typeface="Arial"/>
                <a:ea typeface="宋体"/>
              </a:rPr>
              <a:t>线长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宋体"/>
              </a:rPr>
              <a:t>先存一次数据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宋体"/>
              </a:rPr>
              <a:t>            移动生成新的数据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右箭头 3"/>
          <p:cNvSpPr/>
          <p:nvPr/>
        </p:nvSpPr>
        <p:spPr>
          <a:xfrm>
            <a:off x="3203640" y="1484280"/>
            <a:ext cx="1007640" cy="1007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be0e3"/>
          </a:solidFill>
          <a:ln>
            <a:solidFill>
              <a:srgbClr val="8aa5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下箭头 4"/>
          <p:cNvSpPr/>
          <p:nvPr/>
        </p:nvSpPr>
        <p:spPr>
          <a:xfrm>
            <a:off x="5364000" y="2133720"/>
            <a:ext cx="1007640" cy="1152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be0e3"/>
          </a:solidFill>
          <a:ln>
            <a:solidFill>
              <a:srgbClr val="8aa5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文本框 5"/>
          <p:cNvSpPr/>
          <p:nvPr/>
        </p:nvSpPr>
        <p:spPr>
          <a:xfrm>
            <a:off x="4029840" y="3286080"/>
            <a:ext cx="4290480" cy="10645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宋体"/>
              </a:rPr>
              <a:t>对比总线长，取</a:t>
            </a:r>
            <a:r>
              <a:rPr b="0" lang="zh-CN" sz="3200" spc="-1" strike="noStrike">
                <a:solidFill>
                  <a:srgbClr val="ff0000"/>
                </a:solidFill>
                <a:latin typeface="Arial"/>
                <a:ea typeface="宋体"/>
              </a:rPr>
              <a:t>最小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宋体"/>
              </a:rPr>
              <a:t>的存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3" name="下箭头 6"/>
          <p:cNvSpPr/>
          <p:nvPr/>
        </p:nvSpPr>
        <p:spPr>
          <a:xfrm>
            <a:off x="5364000" y="4437000"/>
            <a:ext cx="1007640" cy="7916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be0e3"/>
          </a:solidFill>
          <a:ln>
            <a:solidFill>
              <a:srgbClr val="8aa5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文本框 7"/>
          <p:cNvSpPr/>
          <p:nvPr/>
        </p:nvSpPr>
        <p:spPr>
          <a:xfrm>
            <a:off x="4459320" y="5205240"/>
            <a:ext cx="3331800" cy="5770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宋体"/>
              </a:rPr>
              <a:t>得出最短的情况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5" name="文本框 8"/>
          <p:cNvSpPr/>
          <p:nvPr/>
        </p:nvSpPr>
        <p:spPr>
          <a:xfrm>
            <a:off x="376200" y="2749680"/>
            <a:ext cx="2153880" cy="1796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  <a:ea typeface="宋体"/>
              </a:rPr>
              <a:t>优点：不用将所有数据存起来，再进行比较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  <a:ea typeface="宋体"/>
              </a:rPr>
              <a:t>法一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489680"/>
            <a:ext cx="8229240" cy="46364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宋体"/>
              </a:rPr>
              <a:t>for (C1</a:t>
            </a:r>
            <a:r>
              <a:rPr b="0" lang="zh-CN" sz="2400" spc="-1" strike="noStrike">
                <a:solidFill>
                  <a:srgbClr val="000000"/>
                </a:solidFill>
                <a:latin typeface="Arial"/>
                <a:ea typeface="宋体"/>
              </a:rPr>
              <a:t>）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宋体"/>
              </a:rPr>
              <a:t>{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宋体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宋体"/>
              </a:rPr>
              <a:t>for</a:t>
            </a:r>
            <a:r>
              <a:rPr b="0" lang="zh-CN" sz="2400" spc="-1" strike="noStrike">
                <a:solidFill>
                  <a:srgbClr val="000000"/>
                </a:solidFill>
                <a:latin typeface="Arial"/>
                <a:ea typeface="宋体"/>
              </a:rPr>
              <a:t>（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宋体"/>
              </a:rPr>
              <a:t>C2</a:t>
            </a:r>
            <a:r>
              <a:rPr b="0" lang="zh-CN" sz="2400" spc="-1" strike="noStrike">
                <a:solidFill>
                  <a:srgbClr val="000000"/>
                </a:solidFill>
                <a:latin typeface="Arial"/>
                <a:ea typeface="宋体"/>
              </a:rPr>
              <a:t>）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宋体"/>
              </a:rPr>
              <a:t>{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宋体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宋体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宋体"/>
              </a:rPr>
              <a:t>for(C3){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宋体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宋体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宋体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宋体"/>
              </a:rPr>
              <a:t>for(C4){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宋体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宋体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宋体"/>
              </a:rPr>
              <a:t>	</a:t>
            </a:r>
            <a:r>
              <a:rPr b="0" lang="zh-CN" sz="2400" spc="-1" strike="noStrike">
                <a:solidFill>
                  <a:srgbClr val="000000"/>
                </a:solidFill>
                <a:latin typeface="Arial"/>
                <a:ea typeface="宋体"/>
              </a:rPr>
              <a:t>全排列，一输出情况就开始判断，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宋体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宋体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宋体"/>
              </a:rPr>
              <a:t>	</a:t>
            </a:r>
            <a:r>
              <a:rPr b="0" lang="zh-CN" sz="2400" spc="-1" strike="noStrike">
                <a:solidFill>
                  <a:srgbClr val="000000"/>
                </a:solidFill>
                <a:latin typeface="Arial"/>
                <a:ea typeface="宋体"/>
              </a:rPr>
              <a:t>留结果输出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宋体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宋体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宋体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宋体"/>
              </a:rPr>
              <a:t>	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宋体"/>
              </a:rPr>
              <a:t>	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  <a:ea typeface="宋体"/>
              </a:rPr>
              <a:t>法二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宋体"/>
              </a:rPr>
              <a:t>将各情况排列出来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宋体"/>
              </a:rPr>
              <a:t>将各点对应上去，计算总线长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宋体"/>
              </a:rPr>
              <a:t>对比出结果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  <a:ea typeface="宋体"/>
              </a:rPr>
              <a:t>输出器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宋体"/>
              </a:rPr>
              <a:t>exporter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宋体"/>
              </a:rPr>
              <a:t>1.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宋体"/>
              </a:rPr>
              <a:t>读取数据库中输出的数据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宋体"/>
              </a:rPr>
              <a:t>2.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宋体"/>
              </a:rPr>
              <a:t>创建一个文件类型的指针，对文件以可写的权限打开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宋体"/>
              </a:rPr>
              <a:t>3.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宋体"/>
              </a:rPr>
              <a:t>打印显示出刚刚写入的文件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宋体"/>
              </a:rPr>
              <a:t>4.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宋体"/>
              </a:rPr>
              <a:t>创建一个文件类型的链接以可读的方式打开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6" name="图片 3" descr="a25376584601c8ef5335e968aca2bbe"/>
          <p:cNvPicPr/>
          <p:nvPr/>
        </p:nvPicPr>
        <p:blipFill>
          <a:blip r:embed="rId1"/>
          <a:stretch/>
        </p:blipFill>
        <p:spPr>
          <a:xfrm>
            <a:off x="1115640" y="1268640"/>
            <a:ext cx="7415280" cy="457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图片 3" descr="af4bab262a20ba1cb21b95994c9bbb6"/>
          <p:cNvPicPr/>
          <p:nvPr/>
        </p:nvPicPr>
        <p:blipFill>
          <a:blip r:embed="rId1"/>
          <a:stretch/>
        </p:blipFill>
        <p:spPr>
          <a:xfrm>
            <a:off x="324000" y="1340640"/>
            <a:ext cx="9143640" cy="457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图片 3" descr="3aef7b7febccc4481716ddc1b4bf2a0"/>
          <p:cNvPicPr/>
          <p:nvPr/>
        </p:nvPicPr>
        <p:blipFill>
          <a:blip r:embed="rId1"/>
          <a:stretch/>
        </p:blipFill>
        <p:spPr>
          <a:xfrm>
            <a:off x="107280" y="1268640"/>
            <a:ext cx="9143640" cy="457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2160" y="98028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宋体"/>
              </a:rPr>
              <a:t>重点：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宋体"/>
              </a:rPr>
              <a:t>1.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宋体"/>
              </a:rPr>
              <a:t>结构体的运用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宋体"/>
              </a:rPr>
              <a:t>2.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宋体"/>
              </a:rPr>
              <a:t>各种情况的分布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宋体"/>
              </a:rPr>
              <a:t>3.Linux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宋体"/>
              </a:rPr>
              <a:t>系统应用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宋体"/>
              </a:rPr>
              <a:t>4.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宋体"/>
              </a:rPr>
              <a:t>数据的读入和运用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宋体"/>
              </a:rPr>
              <a:t>5.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宋体"/>
              </a:rPr>
              <a:t>如何连接各文件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宋体"/>
              </a:rPr>
              <a:t>       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文本框 1"/>
          <p:cNvSpPr/>
          <p:nvPr/>
        </p:nvSpPr>
        <p:spPr>
          <a:xfrm>
            <a:off x="452160" y="4725000"/>
            <a:ext cx="8691480" cy="20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宋体"/>
              </a:rPr>
              <a:t>难点：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宋体"/>
              </a:rPr>
              <a:t>1.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宋体"/>
              </a:rPr>
              <a:t>如何用递归或者循环列出所有有情况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宋体"/>
              </a:rPr>
              <a:t>2.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宋体"/>
              </a:rPr>
              <a:t>循环中止的条件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宋体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宋体"/>
              </a:rPr>
              <a:t> 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宋体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宋体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宋体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宋体"/>
              </a:rPr>
              <a:t>	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  <a:ea typeface="宋体"/>
              </a:rPr>
              <a:t>对于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宋体"/>
              </a:rPr>
              <a:t>3*3</a:t>
            </a:r>
            <a:r>
              <a:rPr b="0" lang="zh-CN" sz="2800" spc="-1" strike="noStrike">
                <a:solidFill>
                  <a:srgbClr val="000000"/>
                </a:solidFill>
                <a:latin typeface="Arial"/>
                <a:ea typeface="宋体"/>
              </a:rPr>
              <a:t>网格 我开始的思路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  <a:ea typeface="宋体"/>
              </a:rPr>
              <a:t>设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宋体"/>
              </a:rPr>
              <a:t>x</a:t>
            </a:r>
            <a:r>
              <a:rPr b="0" lang="zh-CN" sz="2800" spc="-1" strike="noStrike">
                <a:solidFill>
                  <a:srgbClr val="000000"/>
                </a:solidFill>
                <a:latin typeface="Arial"/>
                <a:ea typeface="宋体"/>
              </a:rPr>
              <a:t>，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宋体"/>
              </a:rPr>
              <a:t>y</a:t>
            </a:r>
            <a:r>
              <a:rPr b="0" lang="zh-CN" sz="2800" spc="-1" strike="noStrike">
                <a:solidFill>
                  <a:srgbClr val="000000"/>
                </a:solidFill>
                <a:latin typeface="Arial"/>
                <a:ea typeface="宋体"/>
              </a:rPr>
              <a:t>建立坐标系来进行，点的移动和计算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  <a:ea typeface="宋体"/>
              </a:rPr>
              <a:t>好处：方便计算出总线长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  <a:ea typeface="宋体"/>
              </a:rPr>
              <a:t>缺点：处理点位置的时候麻烦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179640" y="1166040"/>
            <a:ext cx="8642160" cy="45259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  <a:ea typeface="宋体"/>
              </a:rPr>
              <a:t>后面我想的方法，将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宋体"/>
              </a:rPr>
              <a:t>3*3</a:t>
            </a:r>
            <a:r>
              <a:rPr b="0" lang="zh-CN" sz="2800" spc="-1" strike="noStrike">
                <a:solidFill>
                  <a:srgbClr val="000000"/>
                </a:solidFill>
                <a:latin typeface="Arial"/>
                <a:ea typeface="宋体"/>
              </a:rPr>
              <a:t>坐标的点转换为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宋体"/>
              </a:rPr>
              <a:t>1-9</a:t>
            </a:r>
            <a:r>
              <a:rPr b="0" lang="zh-CN" sz="2800" spc="-1" strike="noStrike">
                <a:solidFill>
                  <a:srgbClr val="000000"/>
                </a:solidFill>
                <a:latin typeface="Arial"/>
                <a:ea typeface="宋体"/>
              </a:rPr>
              <a:t>的值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  <a:ea typeface="宋体"/>
              </a:rPr>
              <a:t>这样就便于计算和遍历，但是需要将值转化为点然后进行距离的计算（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宋体"/>
              </a:rPr>
              <a:t>Transfer</a:t>
            </a:r>
            <a:r>
              <a:rPr b="0" lang="zh-CN" sz="2800" spc="-1" strike="noStrike">
                <a:solidFill>
                  <a:srgbClr val="000000"/>
                </a:solidFill>
                <a:latin typeface="Arial"/>
                <a:ea typeface="宋体"/>
              </a:rPr>
              <a:t>）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  <a:ea typeface="宋体"/>
              </a:rPr>
              <a:t>方法：所有情况像</a:t>
            </a:r>
            <a:r>
              <a:rPr b="0" lang="zh-CN" sz="2800" spc="-1" strike="noStrike">
                <a:solidFill>
                  <a:srgbClr val="ff0000"/>
                </a:solidFill>
                <a:latin typeface="Arial"/>
                <a:ea typeface="宋体"/>
              </a:rPr>
              <a:t>树</a:t>
            </a:r>
            <a:r>
              <a:rPr b="0" lang="zh-CN" sz="2800" spc="-1" strike="noStrike">
                <a:solidFill>
                  <a:srgbClr val="000000"/>
                </a:solidFill>
                <a:latin typeface="Arial"/>
                <a:ea typeface="宋体"/>
              </a:rPr>
              <a:t>一样的分布，当深度到达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宋体"/>
              </a:rPr>
              <a:t>4</a:t>
            </a:r>
            <a:r>
              <a:rPr b="0" lang="zh-CN" sz="2800" spc="-1" strike="noStrike">
                <a:solidFill>
                  <a:srgbClr val="000000"/>
                </a:solidFill>
                <a:latin typeface="Arial"/>
                <a:ea typeface="宋体"/>
              </a:rPr>
              <a:t>的时候给出一种情况，然后返回，到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宋体"/>
              </a:rPr>
              <a:t>3</a:t>
            </a:r>
            <a:r>
              <a:rPr b="0" lang="zh-CN" sz="2800" spc="-1" strike="noStrike">
                <a:solidFill>
                  <a:srgbClr val="000000"/>
                </a:solidFill>
                <a:latin typeface="Arial"/>
                <a:ea typeface="宋体"/>
              </a:rPr>
              <a:t>，以此类推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宋体"/>
              </a:rPr>
              <a:t>	</a:t>
            </a:r>
            <a:r>
              <a:rPr b="0" lang="zh-CN" sz="2800" spc="-1" strike="noStrike">
                <a:solidFill>
                  <a:srgbClr val="000000"/>
                </a:solidFill>
                <a:latin typeface="Arial"/>
                <a:ea typeface="宋体"/>
              </a:rPr>
              <a:t>按照排列的情况来考虑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宋体"/>
              </a:rPr>
              <a:t>         </a:t>
            </a:r>
            <a:r>
              <a:rPr b="0" lang="zh-CN" sz="2800" spc="-1" strike="noStrike">
                <a:solidFill>
                  <a:srgbClr val="000000"/>
                </a:solidFill>
                <a:latin typeface="Arial"/>
                <a:ea typeface="宋体"/>
              </a:rPr>
              <a:t>总共有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宋体"/>
              </a:rPr>
              <a:t>A</a:t>
            </a:r>
            <a:r>
              <a:rPr b="0" lang="en-US" sz="2800" spc="-1" strike="noStrike" baseline="30000">
                <a:solidFill>
                  <a:srgbClr val="000000"/>
                </a:solidFill>
                <a:latin typeface="Arial"/>
                <a:ea typeface="宋体"/>
              </a:rPr>
              <a:t>4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Arial"/>
                <a:ea typeface="宋体"/>
              </a:rPr>
              <a:t>9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宋体"/>
              </a:rPr>
              <a:t> </a:t>
            </a:r>
            <a:r>
              <a:rPr b="0" lang="zh-CN" sz="2800" spc="-1" strike="noStrike">
                <a:solidFill>
                  <a:srgbClr val="000000"/>
                </a:solidFill>
                <a:latin typeface="Arial"/>
                <a:ea typeface="宋体"/>
              </a:rPr>
              <a:t>种情况，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宋体"/>
              </a:rPr>
              <a:t>	</a:t>
            </a:r>
            <a:r>
              <a:rPr b="0" lang="zh-CN" sz="2800" spc="-1" strike="noStrike">
                <a:solidFill>
                  <a:srgbClr val="000000"/>
                </a:solidFill>
                <a:latin typeface="Arial"/>
                <a:ea typeface="宋体"/>
              </a:rPr>
              <a:t>用一个计数器来判断循环中止，当情况到达总数     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宋体"/>
              </a:rPr>
              <a:t>	</a:t>
            </a:r>
            <a:r>
              <a:rPr b="0" lang="zh-CN" sz="2800" spc="-1" strike="noStrike">
                <a:solidFill>
                  <a:srgbClr val="000000"/>
                </a:solidFill>
                <a:latin typeface="Arial"/>
                <a:ea typeface="宋体"/>
              </a:rPr>
              <a:t>的时候结束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  <a:ea typeface="宋体"/>
              </a:rPr>
              <a:t>解析器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宋体"/>
              </a:rPr>
              <a:t>parser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宋体"/>
              </a:rPr>
              <a:t>打开文件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宋体"/>
              </a:rPr>
              <a:t>读取字符串，读取关键字符，按顺序录入网和点数（运用数组来录入网中各点的顺序）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宋体"/>
              </a:rPr>
              <a:t>database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宋体"/>
              </a:rPr>
              <a:t>运用结构体存储当前各点位置，以及线长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宋体"/>
              </a:rPr>
              <a:t>每成立一次情况时存储总线长以及对应点的坐标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宋体"/>
              </a:rPr>
              <a:t>各点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宋体"/>
              </a:rPr>
              <a:t>C1,C2,C3,C4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宋体"/>
              </a:rPr>
              <a:t>坐标值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宋体"/>
              </a:rPr>
              <a:t>a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宋体"/>
              </a:rPr>
              <a:t>，直角坐标值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宋体"/>
              </a:rPr>
              <a:t>x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宋体"/>
              </a:rPr>
              <a:t>，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宋体"/>
              </a:rPr>
              <a:t>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宋体"/>
              </a:rPr>
              <a:t>总线长值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宋体"/>
              </a:rPr>
              <a:t>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LibreOffice/7.3.7.2$Linux_X86_64 LibreOffice_project/30$Build-2</Application>
  <AppVersion>15.0000</AppVersion>
  <Words>820</Words>
  <Paragraphs>99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2023-11-07T07:50:00Z</dcterms:created>
  <dc:creator>common</dc:creator>
  <dc:description/>
  <dc:language>zh-CN</dc:language>
  <cp:lastModifiedBy/>
  <dcterms:modified xsi:type="dcterms:W3CDTF">2023-11-19T08:01:33Z</dcterms:modified>
  <cp:revision>10</cp:revision>
  <dc:subject/>
  <dc:title>布局器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1CA088FE24524F188A915F4B83AE0807</vt:lpwstr>
  </property>
  <property fmtid="{D5CDD505-2E9C-101B-9397-08002B2CF9AE}" pid="3" name="KSOProductBuildVer">
    <vt:lpwstr>2052-11.1.0.12165</vt:lpwstr>
  </property>
  <property fmtid="{D5CDD505-2E9C-101B-9397-08002B2CF9AE}" pid="4" name="Slides">
    <vt:i4>16</vt:i4>
  </property>
</Properties>
</file>