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45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2018/1/28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TDD </a:t>
            </a:r>
            <a:r>
              <a:rPr lang="zh-CN" altLang="en-US" dirty="0" smtClean="0"/>
              <a:t>过程记录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0435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第一个版本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93523" y="2982190"/>
            <a:ext cx="4263736" cy="3023755"/>
          </a:xfrm>
        </p:spPr>
        <p:txBody>
          <a:bodyPr/>
          <a:lstStyle/>
          <a:p>
            <a:r>
              <a:rPr lang="zh-CN" altLang="en-US" dirty="0" smtClean="0"/>
              <a:t>首先根据题目要求设计出游戏的基础方法和成员</a:t>
            </a:r>
            <a:r>
              <a:rPr lang="en-US" altLang="zh-CN" dirty="0" smtClean="0"/>
              <a:t>(</a:t>
            </a:r>
            <a:r>
              <a:rPr lang="zh-CN" altLang="en-US" dirty="0" smtClean="0"/>
              <a:t>如左侧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设计命中一个球的用例</a:t>
            </a:r>
            <a:endParaRPr lang="en-US" altLang="zh-CN" dirty="0" smtClean="0"/>
          </a:p>
          <a:p>
            <a:r>
              <a:rPr lang="zh-CN" altLang="en-US" dirty="0" smtClean="0"/>
              <a:t>实现第一个用例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863" y="2148068"/>
            <a:ext cx="2438400" cy="34861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3523" y="2148068"/>
            <a:ext cx="4381500" cy="5715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5023" y="2091243"/>
            <a:ext cx="3543300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021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第二个版本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设计第二个用例，</a:t>
            </a:r>
            <a:r>
              <a:rPr lang="en-US" altLang="zh-CN" dirty="0" smtClean="0"/>
              <a:t>MISS</a:t>
            </a:r>
            <a:r>
              <a:rPr lang="zh-CN" altLang="en-US" dirty="0" smtClean="0"/>
              <a:t>球处理</a:t>
            </a:r>
            <a:endParaRPr lang="en-US" altLang="zh-CN" dirty="0" smtClean="0"/>
          </a:p>
          <a:p>
            <a:r>
              <a:rPr lang="zh-CN" altLang="en-US" dirty="0" smtClean="0"/>
              <a:t>增加</a:t>
            </a:r>
            <a:r>
              <a:rPr lang="en-US" altLang="zh-CN" dirty="0" err="1" smtClean="0"/>
              <a:t>isMISSROLL</a:t>
            </a:r>
            <a:r>
              <a:rPr lang="zh-CN" altLang="en-US" dirty="0" smtClean="0"/>
              <a:t>判断</a:t>
            </a:r>
            <a:endParaRPr lang="en-US" altLang="zh-CN" dirty="0" smtClean="0"/>
          </a:p>
          <a:p>
            <a:r>
              <a:rPr lang="zh-CN" altLang="en-US" dirty="0" smtClean="0"/>
              <a:t>是</a:t>
            </a:r>
            <a:r>
              <a:rPr lang="en-US" altLang="zh-CN" dirty="0" smtClean="0"/>
              <a:t>miss</a:t>
            </a:r>
            <a:r>
              <a:rPr lang="zh-CN" altLang="en-US" dirty="0" smtClean="0"/>
              <a:t>返回计分</a:t>
            </a:r>
            <a:r>
              <a:rPr lang="en-US" altLang="zh-CN" dirty="0" smtClean="0"/>
              <a:t>0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8555" y="1951614"/>
            <a:ext cx="4381500" cy="7905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3707" y="2670247"/>
            <a:ext cx="6457950" cy="18002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5094" y="4367356"/>
            <a:ext cx="2371725" cy="14668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91425" y="4367356"/>
            <a:ext cx="3762375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2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第三个版本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4663" y="1924916"/>
            <a:ext cx="4762500" cy="7429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1659" y="3234602"/>
            <a:ext cx="6638925" cy="24955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102084" y="4482377"/>
            <a:ext cx="36134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增加</a:t>
            </a:r>
            <a:r>
              <a:rPr lang="en-US" altLang="zh-CN" dirty="0" smtClean="0"/>
              <a:t>spare</a:t>
            </a:r>
            <a:r>
              <a:rPr lang="zh-CN" altLang="en-US" dirty="0" smtClean="0"/>
              <a:t>情况</a:t>
            </a:r>
            <a:r>
              <a:rPr lang="en-US" altLang="zh-CN" dirty="0" smtClean="0"/>
              <a:t>,</a:t>
            </a:r>
            <a:r>
              <a:rPr lang="zh-CN" altLang="en-US" smtClean="0"/>
              <a:t>发现我们不能在逐个球进行处理，需要重构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9607" y="1618418"/>
            <a:ext cx="3778395" cy="269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277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70</Words>
  <Application>Microsoft Office PowerPoint</Application>
  <PresentationFormat>宽屏</PresentationFormat>
  <Paragraphs>11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宋体</vt:lpstr>
      <vt:lpstr>Arial</vt:lpstr>
      <vt:lpstr>Calibri</vt:lpstr>
      <vt:lpstr>Calibri Light</vt:lpstr>
      <vt:lpstr>Office 主题</vt:lpstr>
      <vt:lpstr>TDD 过程记录</vt:lpstr>
      <vt:lpstr>第一个版本</vt:lpstr>
      <vt:lpstr>第二个版本</vt:lpstr>
      <vt:lpstr>第三个版本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TDD 过程记录</dc:title>
  <dc:creator>kevindi(邸立涛)</dc:creator>
  <cp:lastModifiedBy>kevindi(邸立涛)</cp:lastModifiedBy>
  <cp:revision>16</cp:revision>
  <dcterms:created xsi:type="dcterms:W3CDTF">2015-05-05T08:02:14Z</dcterms:created>
  <dcterms:modified xsi:type="dcterms:W3CDTF">2018-01-28T07:33:20Z</dcterms:modified>
</cp:coreProperties>
</file>