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TDD </a:t>
            </a:r>
            <a:r>
              <a:rPr lang="zh-CN" altLang="en-US" dirty="0" smtClean="0"/>
              <a:t>过程记录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43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73" y="2091243"/>
            <a:ext cx="2438400" cy="3486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1243"/>
            <a:ext cx="4381500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023" y="2091243"/>
            <a:ext cx="3543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2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第二个版本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4" y="1942666"/>
            <a:ext cx="4381500" cy="79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07" y="2868178"/>
            <a:ext cx="6457950" cy="1800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39" y="4668403"/>
            <a:ext cx="2371725" cy="1466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930" y="4398529"/>
            <a:ext cx="37623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第三个版本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0" y="2091170"/>
            <a:ext cx="4762500" cy="742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00" y="3234602"/>
            <a:ext cx="66389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TDD 过程记录</vt:lpstr>
      <vt:lpstr>第一个版本</vt:lpstr>
      <vt:lpstr>第二个版本</vt:lpstr>
      <vt:lpstr>第三个版本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过程记录</dc:title>
  <dc:creator>kevindi(邸立涛)</dc:creator>
  <cp:lastModifiedBy>kevindi(邸立涛)</cp:lastModifiedBy>
  <cp:revision>9</cp:revision>
  <dcterms:created xsi:type="dcterms:W3CDTF">2015-05-05T08:02:14Z</dcterms:created>
  <dcterms:modified xsi:type="dcterms:W3CDTF">2018-01-25T08:23:10Z</dcterms:modified>
</cp:coreProperties>
</file>