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0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3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3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3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3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65C1-E48F-2E4C-B5B3-28725603CF9D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serengine.com/" TargetMode="External"/><Relationship Id="rId4" Type="http://schemas.openxmlformats.org/officeDocument/2006/relationships/hyperlink" Target="http://phaser.io/" TargetMode="External"/><Relationship Id="rId5" Type="http://schemas.openxmlformats.org/officeDocument/2006/relationships/hyperlink" Target="https://www.npmjs.com/package/phaser" TargetMode="External"/><Relationship Id="rId6" Type="http://schemas.openxmlformats.org/officeDocument/2006/relationships/hyperlink" Target="https://photonstorm.github.io/phaser-ce/Phaser.Gam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haser-china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Phaser</a:t>
            </a:r>
            <a:r>
              <a:rPr kumimoji="1" lang="zh-CN" altLang="en-US" dirty="0" smtClean="0"/>
              <a:t>技术分享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昨天，今天，明天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Game Objects </a:t>
            </a:r>
            <a:r>
              <a:rPr lang="zh-CN" altLang="en-US" dirty="0" smtClean="0">
                <a:effectLst/>
              </a:rPr>
              <a:t>游戏对象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723" y="1751581"/>
            <a:ext cx="4008875" cy="44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Geometry </a:t>
            </a:r>
            <a:r>
              <a:rPr lang="zh-CN" altLang="en-US" dirty="0" smtClean="0">
                <a:effectLst/>
              </a:rPr>
              <a:t>几何图形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78" y="2543175"/>
            <a:ext cx="4632622" cy="244236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Physics </a:t>
            </a:r>
            <a:r>
              <a:rPr lang="zh-CN" altLang="en-US" dirty="0" smtClean="0">
                <a:effectLst/>
              </a:rPr>
              <a:t>物理引擎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394744"/>
            <a:ext cx="5638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Input </a:t>
            </a:r>
            <a:r>
              <a:rPr lang="zh-CN" altLang="en-US" dirty="0" smtClean="0">
                <a:effectLst/>
              </a:rPr>
              <a:t>输入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2934494"/>
            <a:ext cx="519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8000" dirty="0" smtClean="0"/>
              <a:t>今天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277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那么开始第一个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新建一个小框框</a:t>
            </a:r>
            <a:r>
              <a:rPr kumimoji="1" lang="en-US" altLang="zh-CN" dirty="0" smtClean="0"/>
              <a:t>-----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97" y="1458996"/>
            <a:ext cx="6723103" cy="47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添加一个那美克星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312974"/>
            <a:ext cx="7478303" cy="49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那美克星添加完了 咱得有天空和陆地啊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565" y="1449014"/>
            <a:ext cx="5892598" cy="4856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7288" y="2528887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发现没有就是这么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61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精灵图来了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3" y="1337740"/>
            <a:ext cx="6893693" cy="51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设置物理引擎，小人动起来啊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206" y="1825625"/>
            <a:ext cx="5873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8000" dirty="0" smtClean="0"/>
              <a:t>昨天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95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动起来也不能动了就找不到对吧，所以喽。。。。。。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269" y="1825625"/>
            <a:ext cx="5099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小人的碰撞检测，陆地不能塌陷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618" y="1825625"/>
            <a:ext cx="5508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小人左右上下跳动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33" y="1825625"/>
            <a:ext cx="4530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碰撞检测之组的概念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02" y="1357140"/>
            <a:ext cx="6070906" cy="48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解决上边大陆漂移现象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3029744"/>
            <a:ext cx="88646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4078" y="22413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这里有个坑。。。。。。。。。。。。。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小人序列动画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001"/>
            <a:ext cx="10515600" cy="1013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53" y="2052233"/>
            <a:ext cx="825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添加一大波那美克星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小知识弹性系数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2070894"/>
            <a:ext cx="8280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收集那美克星，使用另外一个碰撞检测属性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72" y="1825625"/>
            <a:ext cx="8892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到这里了游戏做完了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想多了。。。。。。是不是差点什么呢？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添加初始化文字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210" y="2416334"/>
            <a:ext cx="59055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127534"/>
            <a:ext cx="9347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Phaser</a:t>
            </a:r>
            <a:r>
              <a:rPr lang="zh-CN" altLang="en-US" dirty="0"/>
              <a:t>是一个开源</a:t>
            </a:r>
            <a:r>
              <a:rPr lang="en-US" altLang="zh-CN" dirty="0"/>
              <a:t>HTML5</a:t>
            </a:r>
            <a:r>
              <a:rPr lang="zh-CN" altLang="en-US" dirty="0"/>
              <a:t>游戏框架，由</a:t>
            </a:r>
            <a:r>
              <a:rPr lang="en-US" altLang="zh-CN" dirty="0"/>
              <a:t>Photon Storm</a:t>
            </a:r>
            <a:r>
              <a:rPr lang="zh-CN" altLang="en-US" dirty="0"/>
              <a:t>公司创建，在</a:t>
            </a:r>
            <a:r>
              <a:rPr lang="en-US" altLang="zh-CN" dirty="0"/>
              <a:t>2011</a:t>
            </a:r>
            <a:r>
              <a:rPr lang="zh-CN" altLang="en-US" dirty="0"/>
              <a:t>年发布</a:t>
            </a:r>
            <a:r>
              <a:rPr lang="en-US" altLang="zh-CN" dirty="0"/>
              <a:t>1.0</a:t>
            </a:r>
            <a:r>
              <a:rPr lang="zh-CN" altLang="en-US" dirty="0"/>
              <a:t>版本后，就进入稳定期，定期更新版本，很多新的功能和修复会快速完成。大约一个月发布一次稳定版</a:t>
            </a:r>
            <a:r>
              <a:rPr lang="en-US" altLang="zh-CN" dirty="0"/>
              <a:t>——</a:t>
            </a:r>
            <a:r>
              <a:rPr lang="zh-CN" altLang="en-US" dirty="0"/>
              <a:t>可以在</a:t>
            </a:r>
            <a:r>
              <a:rPr lang="en-US" altLang="zh-CN" dirty="0"/>
              <a:t>GitHub</a:t>
            </a:r>
            <a:r>
              <a:rPr lang="zh-CN" altLang="en-US" dirty="0"/>
              <a:t>上查看完整的更新记录。</a:t>
            </a:r>
            <a:r>
              <a:rPr lang="en-US" altLang="zh-CN" dirty="0" err="1"/>
              <a:t>Phaser</a:t>
            </a:r>
            <a:r>
              <a:rPr lang="zh-CN" altLang="en-US" dirty="0"/>
              <a:t>的设计目标是创建运行在桌面和移动设备网页浏览器上的游戏。近几年，人们越来越关注移动设备网页浏览器的性能，以及快速增长、非常重要的网页游戏领域。</a:t>
            </a:r>
            <a:r>
              <a:rPr lang="en-US" altLang="zh-CN" dirty="0"/>
              <a:t>Photon Storm</a:t>
            </a:r>
            <a:r>
              <a:rPr lang="zh-CN" altLang="en-US" dirty="0"/>
              <a:t>公司早在</a:t>
            </a:r>
            <a:r>
              <a:rPr lang="en-US" altLang="zh-CN" dirty="0"/>
              <a:t>2011</a:t>
            </a:r>
            <a:r>
              <a:rPr lang="zh-CN" altLang="en-US" dirty="0"/>
              <a:t>年就开始制作游戏工具与游戏，其技术积累，能帮助开发者提供游戏开发中的种种需求，直面游戏开发中的痛点。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分数变变变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511" y="2087880"/>
            <a:ext cx="7635769" cy="28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200" dirty="0" smtClean="0"/>
              <a:t>明天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2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福利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https://www.phaser-china.com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http://www.phaserengine.com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http://phaser.io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</a:t>
            </a:r>
            <a:r>
              <a:rPr kumimoji="1" lang="en-US" altLang="zh-CN" dirty="0" smtClean="0">
                <a:hlinkClick r:id="rId5"/>
              </a:rPr>
              <a:t>www.npmjs.com/package/phaser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6"/>
              </a:rPr>
              <a:t>https://</a:t>
            </a:r>
            <a:r>
              <a:rPr kumimoji="1" lang="en-US" altLang="zh-CN" dirty="0" smtClean="0">
                <a:hlinkClick r:id="rId6"/>
              </a:rPr>
              <a:t>photonstorm.github.io/phaser-ce/Phaser.Game.html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7200" dirty="0" smtClean="0"/>
              <a:t>End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63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Phaser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快速</a:t>
            </a:r>
            <a:r>
              <a:rPr lang="zh-CN" altLang="en-US" sz="2000" dirty="0"/>
              <a:t>、免费、易于维护。一方面，开发者可以直接通过</a:t>
            </a:r>
            <a:r>
              <a:rPr lang="en-US" altLang="zh-CN" sz="2000" dirty="0" err="1"/>
              <a:t>Koding</a:t>
            </a:r>
            <a:r>
              <a:rPr lang="zh-CN" altLang="en-US" sz="2000" dirty="0"/>
              <a:t>平台上的</a:t>
            </a:r>
            <a:r>
              <a:rPr lang="en-US" altLang="zh-CN" sz="2000" dirty="0"/>
              <a:t>VM</a:t>
            </a:r>
            <a:r>
              <a:rPr lang="zh-CN" altLang="en-US" sz="2000" dirty="0"/>
              <a:t>开发系统进行代码编写及预览。另一方面，也可以在支持</a:t>
            </a:r>
            <a:r>
              <a:rPr lang="en-US" altLang="zh-CN" sz="2000" dirty="0"/>
              <a:t>Canvas</a:t>
            </a:r>
            <a:r>
              <a:rPr lang="zh-CN" altLang="en-US" sz="2000" dirty="0"/>
              <a:t>的浏览器中直接安装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来进行游戏开发。</a:t>
            </a:r>
          </a:p>
          <a:p>
            <a:r>
              <a:rPr lang="zh-CN" altLang="en-US" dirty="0"/>
              <a:t>多种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JavaScript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TypeScript</a:t>
            </a:r>
            <a:r>
              <a:rPr lang="zh-CN" altLang="en-US" sz="2000" dirty="0"/>
              <a:t>双重支持、内置游戏对象的物理属性、</a:t>
            </a:r>
            <a:r>
              <a:rPr lang="en-US" altLang="zh-CN" sz="2000" dirty="0" err="1"/>
              <a:t>WebGL</a:t>
            </a:r>
            <a:r>
              <a:rPr lang="zh-CN" altLang="en-US" sz="2000" dirty="0"/>
              <a:t>、</a:t>
            </a:r>
            <a:r>
              <a:rPr lang="en-US" altLang="zh-CN" sz="2000" dirty="0"/>
              <a:t>Canvas</a:t>
            </a:r>
            <a:r>
              <a:rPr lang="zh-CN" altLang="en-US" sz="2000" dirty="0"/>
              <a:t>渲染自由切换、完全支持</a:t>
            </a:r>
            <a:r>
              <a:rPr lang="en-US" altLang="zh-CN" sz="2000" dirty="0"/>
              <a:t>Web</a:t>
            </a:r>
            <a:r>
              <a:rPr lang="zh-CN" altLang="en-US" sz="2000" dirty="0"/>
              <a:t>音频、输入：多点触控、键盘、鼠标、</a:t>
            </a:r>
            <a:r>
              <a:rPr lang="en-US" altLang="zh-CN" sz="2000" dirty="0" err="1"/>
              <a:t>MSPointer</a:t>
            </a:r>
            <a:r>
              <a:rPr lang="zh-CN" altLang="en-US" sz="2000" dirty="0"/>
              <a:t>事件。</a:t>
            </a:r>
          </a:p>
          <a:p>
            <a:r>
              <a:rPr lang="zh-CN" altLang="en-US" dirty="0"/>
              <a:t>兼容性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除了</a:t>
            </a:r>
            <a:r>
              <a:rPr lang="en-US" altLang="zh-CN" sz="2000" dirty="0"/>
              <a:t>IE 9+</a:t>
            </a:r>
            <a:r>
              <a:rPr lang="zh-CN" altLang="en-US" sz="2000" dirty="0"/>
              <a:t>、</a:t>
            </a:r>
            <a:r>
              <a:rPr lang="en-US" altLang="zh-CN" sz="2000" dirty="0"/>
              <a:t>Firefox</a:t>
            </a:r>
            <a:r>
              <a:rPr lang="zh-CN" altLang="en-US" sz="2000" dirty="0"/>
              <a:t>、</a:t>
            </a:r>
            <a:r>
              <a:rPr lang="en-US" altLang="zh-CN" sz="2000" dirty="0"/>
              <a:t>Chrome</a:t>
            </a:r>
            <a:r>
              <a:rPr lang="zh-CN" altLang="en-US" sz="2000" dirty="0"/>
              <a:t>、</a:t>
            </a:r>
            <a:r>
              <a:rPr lang="en-US" altLang="zh-CN" sz="2000" dirty="0"/>
              <a:t>Safari</a:t>
            </a:r>
            <a:r>
              <a:rPr lang="zh-CN" altLang="en-US" sz="2000" dirty="0"/>
              <a:t>及</a:t>
            </a:r>
            <a:r>
              <a:rPr lang="en-US" altLang="zh-CN" sz="2000" dirty="0"/>
              <a:t>Opera</a:t>
            </a:r>
            <a:r>
              <a:rPr lang="zh-CN" altLang="en-US" sz="2000" dirty="0"/>
              <a:t>等桌面浏览器之外，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还支持</a:t>
            </a:r>
            <a:r>
              <a:rPr lang="en-US" altLang="zh-CN" sz="2000" dirty="0"/>
              <a:t>Mobile Chrome</a:t>
            </a:r>
            <a:r>
              <a:rPr lang="zh-CN" altLang="en-US" sz="2000" dirty="0"/>
              <a:t>（</a:t>
            </a:r>
            <a:r>
              <a:rPr lang="en-US" altLang="zh-CN" sz="2000" dirty="0"/>
              <a:t>Android 2.2+</a:t>
            </a:r>
            <a:r>
              <a:rPr lang="zh-CN" altLang="en-US" sz="2000" dirty="0"/>
              <a:t>）及</a:t>
            </a:r>
            <a:r>
              <a:rPr lang="en-US" altLang="zh-CN" sz="2000" dirty="0"/>
              <a:t>Mobile Safari</a:t>
            </a:r>
            <a:r>
              <a:rPr lang="zh-CN" altLang="en-US" sz="2000" dirty="0"/>
              <a:t>（</a:t>
            </a:r>
            <a:r>
              <a:rPr lang="en-US" altLang="zh-CN" sz="2000" dirty="0"/>
              <a:t>iOS 5+</a:t>
            </a:r>
            <a:r>
              <a:rPr lang="zh-CN" altLang="en-US" sz="2000" dirty="0"/>
              <a:t>）等移动浏览器。使用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进行游戏开发没有任何语言设定。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7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简单易用的资源加载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精灵表（固定尺寸帧）</a:t>
            </a:r>
          </a:p>
          <a:p>
            <a:r>
              <a:rPr lang="zh-CN" altLang="en-US" sz="2000" dirty="0"/>
              <a:t>纹理图片集（包括</a:t>
            </a:r>
            <a:r>
              <a:rPr lang="en-US" altLang="zh-CN" sz="2000" dirty="0"/>
              <a:t>Texture Packer</a:t>
            </a:r>
            <a:r>
              <a:rPr lang="zh-CN" altLang="en-US" sz="2000" dirty="0"/>
              <a:t>、</a:t>
            </a:r>
            <a:r>
              <a:rPr lang="en-US" altLang="zh-CN" sz="2000" dirty="0"/>
              <a:t>JSON Hash</a:t>
            </a:r>
            <a:r>
              <a:rPr lang="zh-CN" altLang="en-US" sz="2000" dirty="0"/>
              <a:t>、</a:t>
            </a:r>
            <a:r>
              <a:rPr lang="en-US" altLang="zh-CN" sz="2000" dirty="0"/>
              <a:t>JSON Array</a:t>
            </a:r>
            <a:r>
              <a:rPr lang="zh-CN" altLang="en-US" sz="2000" dirty="0"/>
              <a:t>、</a:t>
            </a:r>
            <a:r>
              <a:rPr lang="en-US" altLang="zh-CN" sz="2000" dirty="0"/>
              <a:t>Flash CS6/CC</a:t>
            </a:r>
            <a:r>
              <a:rPr lang="zh-CN" altLang="en-US" sz="2000" dirty="0"/>
              <a:t>以及</a:t>
            </a:r>
            <a:r>
              <a:rPr lang="en-US" altLang="zh-CN" sz="2000" dirty="0"/>
              <a:t>Starling XML</a:t>
            </a:r>
            <a:r>
              <a:rPr lang="zh-CN" altLang="en-US" sz="2000" dirty="0"/>
              <a:t>格式）</a:t>
            </a:r>
          </a:p>
          <a:p>
            <a:r>
              <a:rPr lang="zh-CN" altLang="en-US" sz="2000" dirty="0"/>
              <a:t>音频文件</a:t>
            </a:r>
          </a:p>
          <a:p>
            <a:r>
              <a:rPr lang="zh-CN" altLang="en-US" sz="2000" dirty="0"/>
              <a:t>数据文件（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JSON</a:t>
            </a:r>
            <a:r>
              <a:rPr lang="zh-CN" altLang="en-US" sz="2000" dirty="0"/>
              <a:t>和文本文件）</a:t>
            </a:r>
          </a:p>
          <a:p>
            <a:r>
              <a:rPr lang="en-US" altLang="zh-CN" sz="2000" dirty="0"/>
              <a:t>JavaScript</a:t>
            </a:r>
            <a:r>
              <a:rPr lang="zh-CN" altLang="en-US" sz="2000" dirty="0"/>
              <a:t>文件（所以你能部分加载游戏或</a:t>
            </a:r>
            <a:r>
              <a:rPr lang="en-US" altLang="zh-CN" sz="2000" dirty="0"/>
              <a:t>JS</a:t>
            </a:r>
            <a:r>
              <a:rPr lang="zh-CN" altLang="en-US" sz="2000" dirty="0"/>
              <a:t>资源）</a:t>
            </a:r>
          </a:p>
          <a:p>
            <a:r>
              <a:rPr lang="en-US" altLang="zh-CN" sz="2000" dirty="0" err="1"/>
              <a:t>Tilemaps</a:t>
            </a:r>
            <a:r>
              <a:rPr lang="zh-CN" altLang="en-US" sz="2000" dirty="0"/>
              <a:t>（</a:t>
            </a:r>
            <a:r>
              <a:rPr lang="en-US" altLang="zh-CN" sz="2000" dirty="0"/>
              <a:t>CSV</a:t>
            </a:r>
            <a:r>
              <a:rPr lang="zh-CN" altLang="en-US" sz="2000" dirty="0"/>
              <a:t>和</a:t>
            </a:r>
            <a:r>
              <a:rPr lang="en-US" altLang="zh-CN" sz="2000" dirty="0"/>
              <a:t>Tiled</a:t>
            </a:r>
            <a:r>
              <a:rPr lang="zh-CN" altLang="en-US" sz="2000" dirty="0"/>
              <a:t>地图格式）</a:t>
            </a:r>
          </a:p>
          <a:p>
            <a:r>
              <a:rPr lang="en-US" altLang="zh-CN" sz="2000" dirty="0"/>
              <a:t>Bitmap</a:t>
            </a:r>
            <a:r>
              <a:rPr lang="zh-CN" altLang="en-US" sz="2000" dirty="0"/>
              <a:t>字体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b="1" dirty="0"/>
              <a:t>渲染：</a:t>
            </a:r>
            <a:r>
              <a:rPr lang="nl-NL" altLang="zh-CN" b="1" dirty="0" err="1"/>
              <a:t>WebGL</a:t>
            </a:r>
            <a:r>
              <a:rPr lang="zh-CN" altLang="nl-NL" b="1" dirty="0"/>
              <a:t>和</a:t>
            </a:r>
            <a:r>
              <a:rPr lang="nl-NL" altLang="zh-CN" b="1" dirty="0"/>
              <a:t>Canvas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Phaser</a:t>
            </a:r>
            <a:r>
              <a:rPr lang="zh-CN" altLang="en-US" sz="2400" dirty="0"/>
              <a:t>内部使用</a:t>
            </a:r>
            <a:r>
              <a:rPr lang="en-US" altLang="zh-CN" sz="2400" dirty="0" err="1"/>
              <a:t>Pixi.js</a:t>
            </a:r>
            <a:r>
              <a:rPr lang="zh-CN" altLang="en-US" sz="2400" dirty="0"/>
              <a:t>进行渲染。</a:t>
            </a:r>
            <a:r>
              <a:rPr lang="en-US" altLang="zh-CN" sz="2400" dirty="0" err="1"/>
              <a:t>Pixil</a:t>
            </a:r>
            <a:r>
              <a:rPr lang="zh-CN" altLang="en-US" sz="2400" dirty="0"/>
              <a:t>是一个专注于</a:t>
            </a:r>
            <a:r>
              <a:rPr lang="en-US" altLang="zh-CN" sz="2400" dirty="0"/>
              <a:t>Canvas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非常棒和快速的渲染库。</a:t>
            </a:r>
            <a:r>
              <a:rPr lang="en-US" altLang="zh-CN" sz="2400" dirty="0"/>
              <a:t>Photon Storm</a:t>
            </a:r>
            <a:r>
              <a:rPr lang="zh-CN" altLang="en-US" sz="2400" dirty="0"/>
              <a:t>公司宣称将持续资助这个库不断改进和发展。</a:t>
            </a:r>
          </a:p>
          <a:p>
            <a:r>
              <a:rPr lang="zh-CN" altLang="en-US" sz="2400" dirty="0"/>
              <a:t>对于你的游戏，这意味着如果浏览器支持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，那么玩家就会获得更加流畅的游戏体验。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在桌面平台已经非常普遍，但在移动平台还在发展初期，即便如此，这也是</a:t>
            </a:r>
            <a:r>
              <a:rPr lang="en-US" altLang="zh-CN" sz="2400" dirty="0"/>
              <a:t>HTML5</a:t>
            </a:r>
            <a:r>
              <a:rPr lang="zh-CN" altLang="en-US" sz="2400" dirty="0"/>
              <a:t>游戏发展的未来，所以支持它非常重要。最新发布的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版本引入了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着色器和过滤支持，并且即将发布的版本将实现法线贴图（</a:t>
            </a:r>
            <a:r>
              <a:rPr lang="en-US" altLang="zh-CN" sz="2400" dirty="0"/>
              <a:t>normal map</a:t>
            </a:r>
            <a:r>
              <a:rPr lang="zh-CN" altLang="en-US" sz="2400" dirty="0"/>
              <a:t>），所以你将能使用新工具诸如</a:t>
            </a:r>
            <a:r>
              <a:rPr lang="en-US" altLang="zh-CN" sz="2400" dirty="0"/>
              <a:t>Sprite Lamp</a:t>
            </a:r>
            <a:r>
              <a:rPr lang="zh-CN" altLang="en-US" sz="2400" dirty="0"/>
              <a:t>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0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输入：多点触碰，键盘，指针，鼠标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当需要支持桌面和移动平台，有越来越多的不同数量的潜在输入选项。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支持键盘、鼠标、触摸、</a:t>
            </a:r>
            <a:r>
              <a:rPr lang="en-US" altLang="zh-CN" sz="2400" dirty="0" err="1"/>
              <a:t>MSPointer</a:t>
            </a:r>
            <a:r>
              <a:rPr lang="zh-CN" altLang="en-US" sz="2400" dirty="0"/>
              <a:t>（目前</a:t>
            </a:r>
            <a:r>
              <a:rPr lang="en-US" altLang="zh-CN" sz="2400" dirty="0"/>
              <a:t>Pointer</a:t>
            </a:r>
            <a:r>
              <a:rPr lang="zh-CN" altLang="en-US" sz="2400" dirty="0"/>
              <a:t>在</a:t>
            </a:r>
            <a:r>
              <a:rPr lang="en-US" altLang="zh-CN" sz="2400" dirty="0"/>
              <a:t>IE11</a:t>
            </a:r>
            <a:r>
              <a:rPr lang="zh-CN" altLang="en-US" sz="2400" dirty="0"/>
              <a:t>下）以及它们的组合。例如，在</a:t>
            </a:r>
            <a:r>
              <a:rPr lang="en-US" altLang="zh-CN" sz="2400" dirty="0"/>
              <a:t>Windows Surface</a:t>
            </a:r>
            <a:r>
              <a:rPr lang="zh-CN" altLang="en-US" sz="2400" dirty="0"/>
              <a:t>设备上，你可以在鼠标和触摸两者之间切换，或同时使用两者。</a:t>
            </a:r>
          </a:p>
          <a:p>
            <a:r>
              <a:rPr lang="zh-CN" altLang="en-US" sz="2400" dirty="0"/>
              <a:t>对于触摸输入，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能处理单点触碰和多点触碰环境。你可以定义多达</a:t>
            </a:r>
            <a:r>
              <a:rPr lang="en-US" altLang="zh-CN" sz="2400" dirty="0"/>
              <a:t>10</a:t>
            </a:r>
            <a:r>
              <a:rPr lang="zh-CN" altLang="en-US" sz="2400" dirty="0"/>
              <a:t>个触碰点，并且独立地追踪它们，使用它们的事件来处理</a:t>
            </a:r>
            <a:r>
              <a:rPr lang="en-US" altLang="zh-CN" sz="2400" dirty="0"/>
              <a:t>Sprite</a:t>
            </a:r>
            <a:r>
              <a:rPr lang="zh-CN" altLang="en-US" sz="2400" dirty="0"/>
              <a:t>交互，诸如拖拽、轻击和碰撞。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3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物理、补间动画和粒子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整合进核心库的是</a:t>
            </a:r>
            <a:r>
              <a:rPr lang="en-US" altLang="zh-CN" sz="2400" dirty="0" err="1"/>
              <a:t>ArcadePhysics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ArcadeParticles</a:t>
            </a:r>
            <a:r>
              <a:rPr lang="zh-CN" altLang="en-US" sz="2400" dirty="0"/>
              <a:t>系统。它们是简单的</a:t>
            </a:r>
            <a:r>
              <a:rPr lang="en-US" altLang="zh-CN" sz="2400" dirty="0"/>
              <a:t>AABB</a:t>
            </a:r>
            <a:r>
              <a:rPr lang="zh-CN" altLang="en-US" sz="2400" dirty="0"/>
              <a:t>轻量级库，允许你对任何精灵使用重力和运动，然后进行测试以便用于碰撞和分离。使用基于世界的四叉树有助于最小化碰撞测试，你能通过耗费很少的时间得到相当好的结果。</a:t>
            </a:r>
          </a:p>
          <a:p>
            <a:r>
              <a:rPr lang="zh-CN" altLang="en-US" sz="2400" dirty="0"/>
              <a:t>然而，内置的物理系统不可能适合所有类型的游戏，所以物理系统可以轻易地替换，并且没有物理属性绑定到实际的精灵（而是身体组件），所以可以被替换成诸如</a:t>
            </a:r>
            <a:r>
              <a:rPr lang="en-US" altLang="zh-CN" sz="2400" dirty="0"/>
              <a:t>Box2D</a:t>
            </a:r>
            <a:r>
              <a:rPr lang="zh-CN" altLang="en-US" sz="2400" dirty="0"/>
              <a:t>或</a:t>
            </a:r>
            <a:r>
              <a:rPr lang="en-US" altLang="zh-CN" sz="2400" dirty="0"/>
              <a:t>p2.js</a:t>
            </a:r>
            <a:r>
              <a:rPr lang="zh-CN" altLang="en-US" sz="2400" dirty="0"/>
              <a:t>。补间系统也被整合进，允许你轻易地补间对象或属性。如果游戏暂停，那么所有补间也将自动暂停，需要时再继续。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77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Core </a:t>
            </a:r>
            <a:r>
              <a:rPr lang="zh-CN" altLang="en-US" dirty="0" smtClean="0">
                <a:effectLst/>
              </a:rPr>
              <a:t>核心 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950" y="2210594"/>
            <a:ext cx="486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845</Words>
  <Application>Microsoft Macintosh PowerPoint</Application>
  <PresentationFormat>宽屏</PresentationFormat>
  <Paragraphs>66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DengXian</vt:lpstr>
      <vt:lpstr>DengXian Light</vt:lpstr>
      <vt:lpstr>Arial</vt:lpstr>
      <vt:lpstr>Office 主题</vt:lpstr>
      <vt:lpstr>Phaser技术分享</vt:lpstr>
      <vt:lpstr>PowerPoint 演示文稿</vt:lpstr>
      <vt:lpstr>简介</vt:lpstr>
      <vt:lpstr>Phaser特性</vt:lpstr>
      <vt:lpstr>简单易用的资源加载</vt:lpstr>
      <vt:lpstr>渲染：WebGL和Canvas</vt:lpstr>
      <vt:lpstr>输入：多点触碰，键盘，指针，鼠标</vt:lpstr>
      <vt:lpstr>物理、补间动画和粒子</vt:lpstr>
      <vt:lpstr>Core 核心 </vt:lpstr>
      <vt:lpstr>Game Objects 游戏对象 </vt:lpstr>
      <vt:lpstr>Geometry 几何图形 </vt:lpstr>
      <vt:lpstr>Physics 物理引擎 </vt:lpstr>
      <vt:lpstr>Input 输入 </vt:lpstr>
      <vt:lpstr>PowerPoint 演示文稿</vt:lpstr>
      <vt:lpstr>那么开始第一个demo喽</vt:lpstr>
      <vt:lpstr>添加一个那美克星</vt:lpstr>
      <vt:lpstr>那美克星添加完了 咱得有天空和陆地啊</vt:lpstr>
      <vt:lpstr>精灵图来了</vt:lpstr>
      <vt:lpstr>设置物理引擎，小人动起来啊</vt:lpstr>
      <vt:lpstr>动起来也不能动了就找不到对吧，所以喽。。。。。。</vt:lpstr>
      <vt:lpstr>小人的碰撞检测，陆地不能塌陷</vt:lpstr>
      <vt:lpstr>小人左右上下跳动---输入</vt:lpstr>
      <vt:lpstr>碰撞检测之组的概念</vt:lpstr>
      <vt:lpstr>解决上边大陆漂移现象</vt:lpstr>
      <vt:lpstr>小人序列动画</vt:lpstr>
      <vt:lpstr>添加一大波那美克星—小知识弹性系数</vt:lpstr>
      <vt:lpstr>收集那美克星，使用另外一个碰撞检测属性</vt:lpstr>
      <vt:lpstr>到这里了游戏做完了</vt:lpstr>
      <vt:lpstr>添加初始化文字</vt:lpstr>
      <vt:lpstr>分数变变变</vt:lpstr>
      <vt:lpstr>PowerPoint 演示文稿</vt:lpstr>
      <vt:lpstr>福利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Phaser技术分享</dc:title>
  <dc:creator>Microsoft Office 用户</dc:creator>
  <cp:lastModifiedBy>Microsoft Office 用户</cp:lastModifiedBy>
  <cp:revision>21</cp:revision>
  <dcterms:created xsi:type="dcterms:W3CDTF">2018-01-09T03:54:00Z</dcterms:created>
  <dcterms:modified xsi:type="dcterms:W3CDTF">2018-01-11T06:21:04Z</dcterms:modified>
</cp:coreProperties>
</file>