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D4CDD-8F40-498B-93FF-81F6F9149E44}" v="679" dt="2023-02-02T13:19:56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763E7C-221C-4DAE-81FE-CC8964BAE1D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1B7727-C5E2-4571-AE8B-E780B7F2DB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Наша игра состоит из 3 уровней. Вначале идет комикс описывающий сюжет игры.</a:t>
          </a:r>
          <a:endParaRPr lang="en-US"/>
        </a:p>
      </dgm:t>
    </dgm:pt>
    <dgm:pt modelId="{806C11B6-FE59-4266-9304-73EC38B36329}" type="parTrans" cxnId="{9EABD393-7EB0-42C4-B7B7-9C3B89CAD655}">
      <dgm:prSet/>
      <dgm:spPr/>
      <dgm:t>
        <a:bodyPr/>
        <a:lstStyle/>
        <a:p>
          <a:endParaRPr lang="en-US"/>
        </a:p>
      </dgm:t>
    </dgm:pt>
    <dgm:pt modelId="{F6190117-431C-48E0-95D2-688F4487BBF4}" type="sibTrans" cxnId="{9EABD393-7EB0-42C4-B7B7-9C3B89CAD655}">
      <dgm:prSet/>
      <dgm:spPr/>
      <dgm:t>
        <a:bodyPr/>
        <a:lstStyle/>
        <a:p>
          <a:endParaRPr lang="en-US"/>
        </a:p>
      </dgm:t>
    </dgm:pt>
    <dgm:pt modelId="{E059736E-1453-4F9E-97B1-4D40A87793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Для того, чтобы перейти на следующий уровень, нужно дойти до соответствующего предмета.</a:t>
          </a:r>
          <a:endParaRPr lang="en-US"/>
        </a:p>
      </dgm:t>
    </dgm:pt>
    <dgm:pt modelId="{D5ED082A-D4A3-4897-A4CB-8A0F24EEB481}" type="parTrans" cxnId="{18AB2979-74EC-450A-964F-D9D8CBFFF2D8}">
      <dgm:prSet/>
      <dgm:spPr/>
      <dgm:t>
        <a:bodyPr/>
        <a:lstStyle/>
        <a:p>
          <a:endParaRPr lang="en-US"/>
        </a:p>
      </dgm:t>
    </dgm:pt>
    <dgm:pt modelId="{0D824342-CAD2-467C-9B0E-631D6E672C54}" type="sibTrans" cxnId="{18AB2979-74EC-450A-964F-D9D8CBFFF2D8}">
      <dgm:prSet/>
      <dgm:spPr/>
      <dgm:t>
        <a:bodyPr/>
        <a:lstStyle/>
        <a:p>
          <a:endParaRPr lang="en-US"/>
        </a:p>
      </dgm:t>
    </dgm:pt>
    <dgm:pt modelId="{711FA849-CAA1-4253-80E8-0B4D2C9248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Игра заканчивается, когда все уровни пройдены.</a:t>
          </a:r>
          <a:endParaRPr lang="en-US"/>
        </a:p>
      </dgm:t>
    </dgm:pt>
    <dgm:pt modelId="{D45DD6EE-964F-4EFE-8EF7-C011A14ECD4C}" type="parTrans" cxnId="{27AE2AE1-5232-4D2B-AFA8-C32258E7871F}">
      <dgm:prSet/>
      <dgm:spPr/>
      <dgm:t>
        <a:bodyPr/>
        <a:lstStyle/>
        <a:p>
          <a:endParaRPr lang="en-US"/>
        </a:p>
      </dgm:t>
    </dgm:pt>
    <dgm:pt modelId="{4DC04703-3928-4505-A56D-BBC3C9B1339D}" type="sibTrans" cxnId="{27AE2AE1-5232-4D2B-AFA8-C32258E7871F}">
      <dgm:prSet/>
      <dgm:spPr/>
      <dgm:t>
        <a:bodyPr/>
        <a:lstStyle/>
        <a:p>
          <a:endParaRPr lang="en-US"/>
        </a:p>
      </dgm:t>
    </dgm:pt>
    <dgm:pt modelId="{0BF464F5-C79E-4094-A741-3927CB6B3550}" type="pres">
      <dgm:prSet presAssocID="{0C763E7C-221C-4DAE-81FE-CC8964BAE1D2}" presName="root" presStyleCnt="0">
        <dgm:presLayoutVars>
          <dgm:dir/>
          <dgm:resizeHandles val="exact"/>
        </dgm:presLayoutVars>
      </dgm:prSet>
      <dgm:spPr/>
    </dgm:pt>
    <dgm:pt modelId="{EF406958-6A91-4FF9-8AA4-7EFEBCC2586B}" type="pres">
      <dgm:prSet presAssocID="{6D1B7727-C5E2-4571-AE8B-E780B7F2DB0F}" presName="compNode" presStyleCnt="0"/>
      <dgm:spPr/>
    </dgm:pt>
    <dgm:pt modelId="{EFEAFED1-41A5-4350-87E2-3F21BCB07FA1}" type="pres">
      <dgm:prSet presAssocID="{6D1B7727-C5E2-4571-AE8B-E780B7F2DB0F}" presName="iconBgRect" presStyleLbl="bgShp" presStyleIdx="0" presStyleCnt="3"/>
      <dgm:spPr/>
    </dgm:pt>
    <dgm:pt modelId="{04F671F0-A6B8-4B54-A448-788548F73614}" type="pres">
      <dgm:prSet presAssocID="{6D1B7727-C5E2-4571-AE8B-E780B7F2DB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4DD9F59C-6661-4D90-95A4-D4A4E28D234F}" type="pres">
      <dgm:prSet presAssocID="{6D1B7727-C5E2-4571-AE8B-E780B7F2DB0F}" presName="spaceRect" presStyleCnt="0"/>
      <dgm:spPr/>
    </dgm:pt>
    <dgm:pt modelId="{A2E0A5A1-11B8-4F5F-BD2F-B93A31EC5BBA}" type="pres">
      <dgm:prSet presAssocID="{6D1B7727-C5E2-4571-AE8B-E780B7F2DB0F}" presName="textRect" presStyleLbl="revTx" presStyleIdx="0" presStyleCnt="3">
        <dgm:presLayoutVars>
          <dgm:chMax val="1"/>
          <dgm:chPref val="1"/>
        </dgm:presLayoutVars>
      </dgm:prSet>
      <dgm:spPr/>
    </dgm:pt>
    <dgm:pt modelId="{EA465849-49D8-477E-A29A-5FE72B772113}" type="pres">
      <dgm:prSet presAssocID="{F6190117-431C-48E0-95D2-688F4487BBF4}" presName="sibTrans" presStyleCnt="0"/>
      <dgm:spPr/>
    </dgm:pt>
    <dgm:pt modelId="{AB053649-E638-44F1-82B6-80A37960FB38}" type="pres">
      <dgm:prSet presAssocID="{E059736E-1453-4F9E-97B1-4D40A8779311}" presName="compNode" presStyleCnt="0"/>
      <dgm:spPr/>
    </dgm:pt>
    <dgm:pt modelId="{0D37EC9B-DE99-40FE-87FA-8E5A1BB3DC97}" type="pres">
      <dgm:prSet presAssocID="{E059736E-1453-4F9E-97B1-4D40A8779311}" presName="iconBgRect" presStyleLbl="bgShp" presStyleIdx="1" presStyleCnt="3"/>
      <dgm:spPr/>
    </dgm:pt>
    <dgm:pt modelId="{19AFF980-4F10-4D95-B629-095A33AE6B36}" type="pres">
      <dgm:prSet presAssocID="{E059736E-1453-4F9E-97B1-4D40A87793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уши"/>
        </a:ext>
      </dgm:extLst>
    </dgm:pt>
    <dgm:pt modelId="{F5B6F58F-5C3B-42F4-81A6-BDB4C75B9F57}" type="pres">
      <dgm:prSet presAssocID="{E059736E-1453-4F9E-97B1-4D40A8779311}" presName="spaceRect" presStyleCnt="0"/>
      <dgm:spPr/>
    </dgm:pt>
    <dgm:pt modelId="{CF3C3BC2-952A-421F-8B6B-3A1D8C718E00}" type="pres">
      <dgm:prSet presAssocID="{E059736E-1453-4F9E-97B1-4D40A8779311}" presName="textRect" presStyleLbl="revTx" presStyleIdx="1" presStyleCnt="3">
        <dgm:presLayoutVars>
          <dgm:chMax val="1"/>
          <dgm:chPref val="1"/>
        </dgm:presLayoutVars>
      </dgm:prSet>
      <dgm:spPr/>
    </dgm:pt>
    <dgm:pt modelId="{725308B5-D9E1-4101-A0AF-AF7A32BE8483}" type="pres">
      <dgm:prSet presAssocID="{0D824342-CAD2-467C-9B0E-631D6E672C54}" presName="sibTrans" presStyleCnt="0"/>
      <dgm:spPr/>
    </dgm:pt>
    <dgm:pt modelId="{A1A8E652-99DD-451C-ADF6-AB87151DD8B6}" type="pres">
      <dgm:prSet presAssocID="{711FA849-CAA1-4253-80E8-0B4D2C92485A}" presName="compNode" presStyleCnt="0"/>
      <dgm:spPr/>
    </dgm:pt>
    <dgm:pt modelId="{E6F09779-2CB1-4681-B436-85BF7D21F31C}" type="pres">
      <dgm:prSet presAssocID="{711FA849-CAA1-4253-80E8-0B4D2C92485A}" presName="iconBgRect" presStyleLbl="bgShp" presStyleIdx="2" presStyleCnt="3"/>
      <dgm:spPr/>
    </dgm:pt>
    <dgm:pt modelId="{4AA285DF-B378-4821-A3C3-E262B4F5C3CF}" type="pres">
      <dgm:prSet presAssocID="{711FA849-CAA1-4253-80E8-0B4D2C9248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Иерархия"/>
        </a:ext>
      </dgm:extLst>
    </dgm:pt>
    <dgm:pt modelId="{62841028-5C87-4A70-A0A5-4EFC352FEBA8}" type="pres">
      <dgm:prSet presAssocID="{711FA849-CAA1-4253-80E8-0B4D2C92485A}" presName="spaceRect" presStyleCnt="0"/>
      <dgm:spPr/>
    </dgm:pt>
    <dgm:pt modelId="{F9EB8B29-5741-4335-B066-5C6BACD360A7}" type="pres">
      <dgm:prSet presAssocID="{711FA849-CAA1-4253-80E8-0B4D2C92485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F4E906-FB57-4B8E-9217-94428C5EDB44}" type="presOf" srcId="{711FA849-CAA1-4253-80E8-0B4D2C92485A}" destId="{F9EB8B29-5741-4335-B066-5C6BACD360A7}" srcOrd="0" destOrd="0" presId="urn:microsoft.com/office/officeart/2018/5/layout/IconCircleLabelList"/>
    <dgm:cxn modelId="{512E7F24-C880-4879-BB66-8D02441345DA}" type="presOf" srcId="{6D1B7727-C5E2-4571-AE8B-E780B7F2DB0F}" destId="{A2E0A5A1-11B8-4F5F-BD2F-B93A31EC5BBA}" srcOrd="0" destOrd="0" presId="urn:microsoft.com/office/officeart/2018/5/layout/IconCircleLabelList"/>
    <dgm:cxn modelId="{A56A612A-7A5B-474D-8B18-658CA3021A4E}" type="presOf" srcId="{E059736E-1453-4F9E-97B1-4D40A8779311}" destId="{CF3C3BC2-952A-421F-8B6B-3A1D8C718E00}" srcOrd="0" destOrd="0" presId="urn:microsoft.com/office/officeart/2018/5/layout/IconCircleLabelList"/>
    <dgm:cxn modelId="{18AB2979-74EC-450A-964F-D9D8CBFFF2D8}" srcId="{0C763E7C-221C-4DAE-81FE-CC8964BAE1D2}" destId="{E059736E-1453-4F9E-97B1-4D40A8779311}" srcOrd="1" destOrd="0" parTransId="{D5ED082A-D4A3-4897-A4CB-8A0F24EEB481}" sibTransId="{0D824342-CAD2-467C-9B0E-631D6E672C54}"/>
    <dgm:cxn modelId="{9EABD393-7EB0-42C4-B7B7-9C3B89CAD655}" srcId="{0C763E7C-221C-4DAE-81FE-CC8964BAE1D2}" destId="{6D1B7727-C5E2-4571-AE8B-E780B7F2DB0F}" srcOrd="0" destOrd="0" parTransId="{806C11B6-FE59-4266-9304-73EC38B36329}" sibTransId="{F6190117-431C-48E0-95D2-688F4487BBF4}"/>
    <dgm:cxn modelId="{6C807FB7-71BD-4DB8-A261-7F8CE31EAD1C}" type="presOf" srcId="{0C763E7C-221C-4DAE-81FE-CC8964BAE1D2}" destId="{0BF464F5-C79E-4094-A741-3927CB6B3550}" srcOrd="0" destOrd="0" presId="urn:microsoft.com/office/officeart/2018/5/layout/IconCircleLabelList"/>
    <dgm:cxn modelId="{27AE2AE1-5232-4D2B-AFA8-C32258E7871F}" srcId="{0C763E7C-221C-4DAE-81FE-CC8964BAE1D2}" destId="{711FA849-CAA1-4253-80E8-0B4D2C92485A}" srcOrd="2" destOrd="0" parTransId="{D45DD6EE-964F-4EFE-8EF7-C011A14ECD4C}" sibTransId="{4DC04703-3928-4505-A56D-BBC3C9B1339D}"/>
    <dgm:cxn modelId="{47B8A45F-624A-4C05-876B-161631E054BD}" type="presParOf" srcId="{0BF464F5-C79E-4094-A741-3927CB6B3550}" destId="{EF406958-6A91-4FF9-8AA4-7EFEBCC2586B}" srcOrd="0" destOrd="0" presId="urn:microsoft.com/office/officeart/2018/5/layout/IconCircleLabelList"/>
    <dgm:cxn modelId="{799EA746-6E7D-486A-B87D-BDEEEAF2DF49}" type="presParOf" srcId="{EF406958-6A91-4FF9-8AA4-7EFEBCC2586B}" destId="{EFEAFED1-41A5-4350-87E2-3F21BCB07FA1}" srcOrd="0" destOrd="0" presId="urn:microsoft.com/office/officeart/2018/5/layout/IconCircleLabelList"/>
    <dgm:cxn modelId="{7D708F1C-1638-446D-BA49-B2FAA1D93F81}" type="presParOf" srcId="{EF406958-6A91-4FF9-8AA4-7EFEBCC2586B}" destId="{04F671F0-A6B8-4B54-A448-788548F73614}" srcOrd="1" destOrd="0" presId="urn:microsoft.com/office/officeart/2018/5/layout/IconCircleLabelList"/>
    <dgm:cxn modelId="{96D47235-FFB8-4E2B-898B-CD743EE09F40}" type="presParOf" srcId="{EF406958-6A91-4FF9-8AA4-7EFEBCC2586B}" destId="{4DD9F59C-6661-4D90-95A4-D4A4E28D234F}" srcOrd="2" destOrd="0" presId="urn:microsoft.com/office/officeart/2018/5/layout/IconCircleLabelList"/>
    <dgm:cxn modelId="{8315B042-3824-4A51-BC72-3FD382420FA6}" type="presParOf" srcId="{EF406958-6A91-4FF9-8AA4-7EFEBCC2586B}" destId="{A2E0A5A1-11B8-4F5F-BD2F-B93A31EC5BBA}" srcOrd="3" destOrd="0" presId="urn:microsoft.com/office/officeart/2018/5/layout/IconCircleLabelList"/>
    <dgm:cxn modelId="{80EDF1B9-4E32-4815-A7FB-9AD451956294}" type="presParOf" srcId="{0BF464F5-C79E-4094-A741-3927CB6B3550}" destId="{EA465849-49D8-477E-A29A-5FE72B772113}" srcOrd="1" destOrd="0" presId="urn:microsoft.com/office/officeart/2018/5/layout/IconCircleLabelList"/>
    <dgm:cxn modelId="{BAF5BB24-37BD-40AF-8A20-7DA53A870D21}" type="presParOf" srcId="{0BF464F5-C79E-4094-A741-3927CB6B3550}" destId="{AB053649-E638-44F1-82B6-80A37960FB38}" srcOrd="2" destOrd="0" presId="urn:microsoft.com/office/officeart/2018/5/layout/IconCircleLabelList"/>
    <dgm:cxn modelId="{11F6FB84-67B5-4170-824B-480374788FA4}" type="presParOf" srcId="{AB053649-E638-44F1-82B6-80A37960FB38}" destId="{0D37EC9B-DE99-40FE-87FA-8E5A1BB3DC97}" srcOrd="0" destOrd="0" presId="urn:microsoft.com/office/officeart/2018/5/layout/IconCircleLabelList"/>
    <dgm:cxn modelId="{C5FEEF3D-5781-4D1D-B40D-03649C78026F}" type="presParOf" srcId="{AB053649-E638-44F1-82B6-80A37960FB38}" destId="{19AFF980-4F10-4D95-B629-095A33AE6B36}" srcOrd="1" destOrd="0" presId="urn:microsoft.com/office/officeart/2018/5/layout/IconCircleLabelList"/>
    <dgm:cxn modelId="{8FD4577B-F0E5-42FF-B6BC-861C8FBDE845}" type="presParOf" srcId="{AB053649-E638-44F1-82B6-80A37960FB38}" destId="{F5B6F58F-5C3B-42F4-81A6-BDB4C75B9F57}" srcOrd="2" destOrd="0" presId="urn:microsoft.com/office/officeart/2018/5/layout/IconCircleLabelList"/>
    <dgm:cxn modelId="{3D39249D-8B9D-4E75-8207-1B4EDCE28FFC}" type="presParOf" srcId="{AB053649-E638-44F1-82B6-80A37960FB38}" destId="{CF3C3BC2-952A-421F-8B6B-3A1D8C718E00}" srcOrd="3" destOrd="0" presId="urn:microsoft.com/office/officeart/2018/5/layout/IconCircleLabelList"/>
    <dgm:cxn modelId="{2B24B853-2C4B-41B4-9ABA-AD0F12B19C4E}" type="presParOf" srcId="{0BF464F5-C79E-4094-A741-3927CB6B3550}" destId="{725308B5-D9E1-4101-A0AF-AF7A32BE8483}" srcOrd="3" destOrd="0" presId="urn:microsoft.com/office/officeart/2018/5/layout/IconCircleLabelList"/>
    <dgm:cxn modelId="{D0A02981-E58D-4CEA-B69A-37D71ACB2973}" type="presParOf" srcId="{0BF464F5-C79E-4094-A741-3927CB6B3550}" destId="{A1A8E652-99DD-451C-ADF6-AB87151DD8B6}" srcOrd="4" destOrd="0" presId="urn:microsoft.com/office/officeart/2018/5/layout/IconCircleLabelList"/>
    <dgm:cxn modelId="{B77243F9-3779-4F8A-8731-6980A4513C9F}" type="presParOf" srcId="{A1A8E652-99DD-451C-ADF6-AB87151DD8B6}" destId="{E6F09779-2CB1-4681-B436-85BF7D21F31C}" srcOrd="0" destOrd="0" presId="urn:microsoft.com/office/officeart/2018/5/layout/IconCircleLabelList"/>
    <dgm:cxn modelId="{6FDC31F7-5F59-4090-B9DB-29C2241FC1E0}" type="presParOf" srcId="{A1A8E652-99DD-451C-ADF6-AB87151DD8B6}" destId="{4AA285DF-B378-4821-A3C3-E262B4F5C3CF}" srcOrd="1" destOrd="0" presId="urn:microsoft.com/office/officeart/2018/5/layout/IconCircleLabelList"/>
    <dgm:cxn modelId="{1313494D-6D32-4190-9326-39ECD38713DC}" type="presParOf" srcId="{A1A8E652-99DD-451C-ADF6-AB87151DD8B6}" destId="{62841028-5C87-4A70-A0A5-4EFC352FEBA8}" srcOrd="2" destOrd="0" presId="urn:microsoft.com/office/officeart/2018/5/layout/IconCircleLabelList"/>
    <dgm:cxn modelId="{E27D99DA-5C42-44C0-9E26-E41D50C8836B}" type="presParOf" srcId="{A1A8E652-99DD-451C-ADF6-AB87151DD8B6}" destId="{F9EB8B29-5741-4335-B066-5C6BACD360A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AFED1-41A5-4350-87E2-3F21BCB07FA1}">
      <dsp:nvSpPr>
        <dsp:cNvPr id="0" name=""/>
        <dsp:cNvSpPr/>
      </dsp:nvSpPr>
      <dsp:spPr>
        <a:xfrm>
          <a:off x="625140" y="40467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671F0-A6B8-4B54-A448-788548F73614}">
      <dsp:nvSpPr>
        <dsp:cNvPr id="0" name=""/>
        <dsp:cNvSpPr/>
      </dsp:nvSpPr>
      <dsp:spPr>
        <a:xfrm>
          <a:off x="1020015" y="79955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0A5A1-11B8-4F5F-BD2F-B93A31EC5BBA}">
      <dsp:nvSpPr>
        <dsp:cNvPr id="0" name=""/>
        <dsp:cNvSpPr/>
      </dsp:nvSpPr>
      <dsp:spPr>
        <a:xfrm>
          <a:off x="32827" y="283467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400" kern="1200"/>
            <a:t>Наша игра состоит из 3 уровней. Вначале идет комикс описывающий сюжет игры.</a:t>
          </a:r>
          <a:endParaRPr lang="en-US" sz="1400" kern="1200"/>
        </a:p>
      </dsp:txBody>
      <dsp:txXfrm>
        <a:off x="32827" y="2834676"/>
        <a:ext cx="3037500" cy="720000"/>
      </dsp:txXfrm>
    </dsp:sp>
    <dsp:sp modelId="{0D37EC9B-DE99-40FE-87FA-8E5A1BB3DC97}">
      <dsp:nvSpPr>
        <dsp:cNvPr id="0" name=""/>
        <dsp:cNvSpPr/>
      </dsp:nvSpPr>
      <dsp:spPr>
        <a:xfrm>
          <a:off x="4194202" y="40467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FF980-4F10-4D95-B629-095A33AE6B36}">
      <dsp:nvSpPr>
        <dsp:cNvPr id="0" name=""/>
        <dsp:cNvSpPr/>
      </dsp:nvSpPr>
      <dsp:spPr>
        <a:xfrm>
          <a:off x="4589077" y="799550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C3BC2-952A-421F-8B6B-3A1D8C718E00}">
      <dsp:nvSpPr>
        <dsp:cNvPr id="0" name=""/>
        <dsp:cNvSpPr/>
      </dsp:nvSpPr>
      <dsp:spPr>
        <a:xfrm>
          <a:off x="3601890" y="283467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400" kern="1200"/>
            <a:t>Для того, чтобы перейти на следующий уровень, нужно дойти до соответствующего предмета.</a:t>
          </a:r>
          <a:endParaRPr lang="en-US" sz="1400" kern="1200"/>
        </a:p>
      </dsp:txBody>
      <dsp:txXfrm>
        <a:off x="3601890" y="2834676"/>
        <a:ext cx="3037500" cy="720000"/>
      </dsp:txXfrm>
    </dsp:sp>
    <dsp:sp modelId="{E6F09779-2CB1-4681-B436-85BF7D21F31C}">
      <dsp:nvSpPr>
        <dsp:cNvPr id="0" name=""/>
        <dsp:cNvSpPr/>
      </dsp:nvSpPr>
      <dsp:spPr>
        <a:xfrm>
          <a:off x="7763265" y="40467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285DF-B378-4821-A3C3-E262B4F5C3CF}">
      <dsp:nvSpPr>
        <dsp:cNvPr id="0" name=""/>
        <dsp:cNvSpPr/>
      </dsp:nvSpPr>
      <dsp:spPr>
        <a:xfrm>
          <a:off x="8158140" y="799550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B8B29-5741-4335-B066-5C6BACD360A7}">
      <dsp:nvSpPr>
        <dsp:cNvPr id="0" name=""/>
        <dsp:cNvSpPr/>
      </dsp:nvSpPr>
      <dsp:spPr>
        <a:xfrm>
          <a:off x="7170952" y="283467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400" kern="1200"/>
            <a:t>Игра заканчивается, когда все уровни пройдены.</a:t>
          </a:r>
          <a:endParaRPr lang="en-US" sz="1400" kern="1200"/>
        </a:p>
      </dsp:txBody>
      <dsp:txXfrm>
        <a:off x="7170952" y="2834676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9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4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9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3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3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6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February 2,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9318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81" r:id="rId4"/>
    <p:sldLayoutId id="2147483682" r:id="rId5"/>
    <p:sldLayoutId id="2147483687" r:id="rId6"/>
    <p:sldLayoutId id="2147483683" r:id="rId7"/>
    <p:sldLayoutId id="2147483684" r:id="rId8"/>
    <p:sldLayoutId id="2147483685" r:id="rId9"/>
    <p:sldLayoutId id="2147483686" r:id="rId10"/>
    <p:sldLayoutId id="214748368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" descr="Розовые и синие облака">
            <a:extLst>
              <a:ext uri="{FF2B5EF4-FFF2-40B4-BE49-F238E27FC236}">
                <a16:creationId xmlns:a16="http://schemas.microsoft.com/office/drawing/2014/main" id="{DB59107D-FD4F-C1B9-8388-A895F562B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82" r="-2" b="1461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33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4038" y="4611271"/>
            <a:ext cx="9456131" cy="634249"/>
          </a:xfrm>
        </p:spPr>
        <p:txBody>
          <a:bodyPr>
            <a:norm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SCD(</a:t>
            </a:r>
            <a:r>
              <a:rPr lang="ru-RU" sz="3600" dirty="0" err="1">
                <a:solidFill>
                  <a:schemeClr val="bg1"/>
                </a:solidFill>
              </a:rPr>
              <a:t>Strange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 err="1">
                <a:solidFill>
                  <a:schemeClr val="bg1"/>
                </a:solidFill>
              </a:rPr>
              <a:t>cat's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 err="1">
                <a:solidFill>
                  <a:schemeClr val="bg1"/>
                </a:solidFill>
              </a:rPr>
              <a:t>dreams</a:t>
            </a:r>
            <a:r>
              <a:rPr lang="ru-RU" sz="3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5394513"/>
            <a:ext cx="9448800" cy="1143057"/>
          </a:xfrm>
        </p:spPr>
        <p:txBody>
          <a:bodyPr vert="horz" lIns="0" tIns="0" rIns="0" bIns="0" rtlCol="0" anchor="t">
            <a:normAutofit fontScale="40000" lnSpcReduction="20000"/>
          </a:bodyPr>
          <a:lstStyle/>
          <a:p>
            <a:pPr algn="l"/>
            <a:r>
              <a:rPr lang="ru-RU" sz="3200" dirty="0">
                <a:solidFill>
                  <a:schemeClr val="bg1"/>
                </a:solidFill>
              </a:rPr>
              <a:t>Авторы:</a:t>
            </a:r>
          </a:p>
          <a:p>
            <a:pPr algn="l"/>
            <a:r>
              <a:rPr lang="ru-RU" sz="3200" dirty="0" err="1">
                <a:solidFill>
                  <a:schemeClr val="bg1"/>
                </a:solidFill>
              </a:rPr>
              <a:t>Рекус</a:t>
            </a:r>
            <a:r>
              <a:rPr lang="ru-RU" sz="3200" dirty="0">
                <a:solidFill>
                  <a:schemeClr val="bg1"/>
                </a:solidFill>
              </a:rPr>
              <a:t> виктория</a:t>
            </a:r>
          </a:p>
          <a:p>
            <a:pPr algn="l"/>
            <a:r>
              <a:rPr lang="ru-RU" sz="3200" dirty="0">
                <a:solidFill>
                  <a:schemeClr val="bg1"/>
                </a:solidFill>
              </a:rPr>
              <a:t>Фадеева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аделия</a:t>
            </a:r>
            <a:endParaRPr lang="ru-RU" sz="3200" dirty="0">
              <a:solidFill>
                <a:schemeClr val="bg1"/>
              </a:solidFill>
            </a:endParaRPr>
          </a:p>
          <a:p>
            <a:pPr algn="l"/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E355B3C-C21C-4CED-96E5-68A42FC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599E7-4272-8C03-F95C-9F02D308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454" y="919778"/>
            <a:ext cx="7329225" cy="1473797"/>
          </a:xfrm>
        </p:spPr>
        <p:txBody>
          <a:bodyPr anchor="t">
            <a:normAutofit/>
          </a:bodyPr>
          <a:lstStyle/>
          <a:p>
            <a:pPr algn="r"/>
            <a:r>
              <a:rPr lang="ru-RU" sz="400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AD98C2-008C-1DE7-B467-34EEBEBF5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41001"/>
            <a:ext cx="7329225" cy="3151991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endParaRPr lang="ru-RU" sz="1800"/>
          </a:p>
          <a:p>
            <a:pPr marL="0" indent="0">
              <a:buNone/>
            </a:pPr>
            <a:r>
              <a:rPr lang="ru-RU" sz="1800"/>
              <a:t>Создать игру на подобие воздушного шара который летит вверх и собирает какие - либо бонусы. Но с более красивым и привлекательным интерфейсом, и милым сюжетом.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3901532A-A6DC-4220-97C8-129DCA3A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39"/>
            <a:ext cx="12191999" cy="44925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54000"/>
                </a:schemeClr>
              </a:gs>
              <a:gs pos="85000">
                <a:schemeClr val="accent5">
                  <a:alpha val="8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112B6480-5131-4F3F-B6E3-CB1AB0E6B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7506"/>
            <a:ext cx="8153398" cy="449258"/>
          </a:xfrm>
          <a:prstGeom prst="rect">
            <a:avLst/>
          </a:prstGeom>
          <a:gradFill>
            <a:gsLst>
              <a:gs pos="0">
                <a:schemeClr val="accent6">
                  <a:alpha val="18000"/>
                </a:schemeClr>
              </a:gs>
              <a:gs pos="95000">
                <a:schemeClr val="accent2">
                  <a:alpha val="59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2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75E78-0EC4-7FE7-55E5-C7E98E11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C53DAC2-9037-2CFE-E901-1F1A4F5532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14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AFA4B-CF72-D7A8-A465-42904CE7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1 </a:t>
            </a:r>
            <a:r>
              <a:rPr lang="en-US" sz="3200" spc="750" dirty="0" err="1">
                <a:solidFill>
                  <a:schemeClr val="bg1"/>
                </a:solidFill>
              </a:rPr>
              <a:t>уровень</a:t>
            </a:r>
          </a:p>
        </p:txBody>
      </p:sp>
      <p:pic>
        <p:nvPicPr>
          <p:cNvPr id="6" name="Рисунок 6" descr="Изображение выглядит как текст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4544326-B2C3-6528-BFE9-4CA25B6DD6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553" y="1781559"/>
            <a:ext cx="4852482" cy="4291927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89AD1D7-0FD4-E8C2-466B-D82DBD4A33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71771" y="1781559"/>
            <a:ext cx="4817361" cy="429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3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D1197-8FBE-BCFE-178F-07439D22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2 уровнь</a:t>
            </a:r>
          </a:p>
        </p:txBody>
      </p:sp>
      <p:pic>
        <p:nvPicPr>
          <p:cNvPr id="5" name="Рисунок 5" descr="Изображение выглядит как текст, воздушное судно&#10;&#10;Автоматически созданное описание">
            <a:extLst>
              <a:ext uri="{FF2B5EF4-FFF2-40B4-BE49-F238E27FC236}">
                <a16:creationId xmlns:a16="http://schemas.microsoft.com/office/drawing/2014/main" id="{EEDA828C-E730-15C6-DF5A-E691A4D491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9057" y="1714323"/>
            <a:ext cx="4850978" cy="4359163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EEEFE4B8-6FA5-E794-8B10-38DB82B3BD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1771" y="1714323"/>
            <a:ext cx="4895801" cy="435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0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6E78E-DA19-69F1-7165-294108CF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3 </a:t>
            </a:r>
            <a:r>
              <a:rPr lang="en-US" sz="3200" spc="750" dirty="0" err="1">
                <a:solidFill>
                  <a:schemeClr val="bg1"/>
                </a:solidFill>
              </a:rPr>
              <a:t>уровень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F7AF7A16-90C6-ADDB-17CA-E843D85CCA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3464" y="1781559"/>
            <a:ext cx="4852483" cy="4291927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81347ED-C8ED-256E-9116-0D4F6CA834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49830" y="1781559"/>
            <a:ext cx="4818079" cy="429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6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33400-CE36-D144-67F0-340CC88F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870145"/>
          </a:xfrm>
        </p:spPr>
        <p:txBody>
          <a:bodyPr anchor="b">
            <a:normAutofit/>
          </a:bodyPr>
          <a:lstStyle/>
          <a:p>
            <a:r>
              <a:rPr lang="ru-RU"/>
              <a:t>Идея улучшения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9F08E0-01BC-135B-9064-557FDF82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9392"/>
            <a:ext cx="5268037" cy="161989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ru-RU" sz="1600" dirty="0"/>
              <a:t>Добавить больше уровней</a:t>
            </a:r>
          </a:p>
          <a:p>
            <a:r>
              <a:rPr lang="ru-RU" sz="1600" dirty="0"/>
              <a:t>Сделать карту уровней</a:t>
            </a:r>
          </a:p>
          <a:p>
            <a:r>
              <a:rPr lang="ru-RU" sz="1600" dirty="0"/>
              <a:t>Добавить </a:t>
            </a:r>
            <a:r>
              <a:rPr lang="ru-RU" sz="1600" dirty="0" err="1"/>
              <a:t>ачивки</a:t>
            </a:r>
          </a:p>
          <a:p>
            <a:r>
              <a:rPr lang="ru-RU" sz="1600" dirty="0"/>
              <a:t>Добавить платный контент</a:t>
            </a:r>
          </a:p>
          <a:p>
            <a:endParaRPr lang="ru-RU" sz="1600"/>
          </a:p>
        </p:txBody>
      </p:sp>
      <p:pic>
        <p:nvPicPr>
          <p:cNvPr id="4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169A76CE-5487-18A8-5CA1-4B0167602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0" r="1" b="1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B6DF5B3-194D-347C-2CA5-5534B4E0C401}"/>
              </a:ext>
            </a:extLst>
          </p:cNvPr>
          <p:cNvSpPr txBox="1">
            <a:spLocks/>
          </p:cNvSpPr>
          <p:nvPr/>
        </p:nvSpPr>
        <p:spPr>
          <a:xfrm>
            <a:off x="1367692" y="3432908"/>
            <a:ext cx="5238729" cy="86037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Выводы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FF8633D-D52B-F474-2F40-5FB3C700EC52}"/>
              </a:ext>
            </a:extLst>
          </p:cNvPr>
          <p:cNvSpPr txBox="1">
            <a:spLocks/>
          </p:cNvSpPr>
          <p:nvPr/>
        </p:nvSpPr>
        <p:spPr>
          <a:xfrm>
            <a:off x="1367691" y="4467177"/>
            <a:ext cx="5238730" cy="161989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У нас получилось  реализовать нашу задумку</a:t>
            </a:r>
          </a:p>
        </p:txBody>
      </p:sp>
    </p:spTree>
    <p:extLst>
      <p:ext uri="{BB962C8B-B14F-4D97-AF65-F5344CB8AC3E}">
        <p14:creationId xmlns:p14="http://schemas.microsoft.com/office/powerpoint/2010/main" val="338738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A96D8-1FED-BF89-9382-B045C33A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ru-RU" sz="4000">
                <a:ea typeface="+mj-lt"/>
                <a:cs typeface="+mj-lt"/>
              </a:rPr>
              <a:t>Описание реализации</a:t>
            </a:r>
            <a:endParaRPr lang="ru-RU" sz="4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72996-E4D2-BD91-1F22-16AD689C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>
            <a:normAutofit/>
          </a:bodyPr>
          <a:lstStyle/>
          <a:p>
            <a:r>
              <a:rPr lang="ru-RU" sz="1800"/>
              <a:t>Pygame</a:t>
            </a:r>
          </a:p>
          <a:p>
            <a:r>
              <a:rPr lang="ru-RU" sz="1800"/>
              <a:t>Os</a:t>
            </a:r>
          </a:p>
          <a:p>
            <a:r>
              <a:rPr lang="ru-RU" sz="1800"/>
              <a:t>Sys</a:t>
            </a:r>
          </a:p>
          <a:p>
            <a:r>
              <a:rPr lang="ru-RU" sz="1800"/>
              <a:t>Random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4" descr="Процессор с двоичными числами и схемой">
            <a:extLst>
              <a:ext uri="{FF2B5EF4-FFF2-40B4-BE49-F238E27FC236}">
                <a16:creationId xmlns:a16="http://schemas.microsoft.com/office/drawing/2014/main" id="{8D359EF7-AF13-D86C-6AD1-B8B99C994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01" r="28672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2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2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28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30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32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34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E5B09-D8AD-F13C-182E-9515C8D4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3" y="2692400"/>
            <a:ext cx="9144000" cy="336009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E223E7-0CEB-0EFF-0704-C77F1E110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0280" y="883920"/>
            <a:ext cx="7711440" cy="711200"/>
          </a:xfrm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150000"/>
              </a:lnSpc>
            </a:pP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190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08CD0"/>
      </a:accent1>
      <a:accent2>
        <a:srgbClr val="A472C6"/>
      </a:accent2>
      <a:accent3>
        <a:srgbClr val="988CD0"/>
      </a:accent3>
      <a:accent4>
        <a:srgbClr val="7286C6"/>
      </a:accent4>
      <a:accent5>
        <a:srgbClr val="73AAC6"/>
      </a:accent5>
      <a:accent6>
        <a:srgbClr val="66B0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GradientRiseVTI</vt:lpstr>
      <vt:lpstr>SCD(Strange cat's dreams)</vt:lpstr>
      <vt:lpstr>ИДЕЯ ПРОЕКТА</vt:lpstr>
      <vt:lpstr>описание</vt:lpstr>
      <vt:lpstr>1 уровень</vt:lpstr>
      <vt:lpstr>2 уровнь</vt:lpstr>
      <vt:lpstr>3 уровень</vt:lpstr>
      <vt:lpstr>Идея улучшения</vt:lpstr>
      <vt:lpstr>Описание реализации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204</cp:revision>
  <dcterms:created xsi:type="dcterms:W3CDTF">2023-02-02T12:22:11Z</dcterms:created>
  <dcterms:modified xsi:type="dcterms:W3CDTF">2023-02-02T13:21:46Z</dcterms:modified>
</cp:coreProperties>
</file>