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56" r:id="rId5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836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F49B108-9D41-44E9-984B-C1E62AE4BD22}"/>
              </a:ext>
            </a:extLst>
          </p:cNvPr>
          <p:cNvGrpSpPr/>
          <p:nvPr/>
        </p:nvGrpSpPr>
        <p:grpSpPr>
          <a:xfrm>
            <a:off x="251520" y="685800"/>
            <a:ext cx="8229600" cy="5486400"/>
            <a:chOff x="914400" y="914400"/>
            <a:chExt cx="8229600" cy="5486400"/>
          </a:xfrm>
        </p:grpSpPr>
        <p:sp>
          <p:nvSpPr>
            <p:cNvPr id="5" name="rc3">
              <a:extLst>
                <a:ext uri="{FF2B5EF4-FFF2-40B4-BE49-F238E27FC236}">
                  <a16:creationId xmlns:a16="http://schemas.microsoft.com/office/drawing/2014/main" id="{57EA1943-253A-4F2E-9669-67D128A2C551}"/>
                </a:ext>
              </a:extLst>
            </p:cNvPr>
            <p:cNvSpPr/>
            <p:nvPr/>
          </p:nvSpPr>
          <p:spPr>
            <a:xfrm>
              <a:off x="914400" y="914400"/>
              <a:ext cx="82296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c4">
              <a:extLst>
                <a:ext uri="{FF2B5EF4-FFF2-40B4-BE49-F238E27FC236}">
                  <a16:creationId xmlns:a16="http://schemas.microsoft.com/office/drawing/2014/main" id="{AD044854-B9E3-43D4-A68E-1F222EC43991}"/>
                </a:ext>
              </a:extLst>
            </p:cNvPr>
            <p:cNvSpPr/>
            <p:nvPr/>
          </p:nvSpPr>
          <p:spPr>
            <a:xfrm>
              <a:off x="914400" y="914400"/>
              <a:ext cx="8229600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c5">
              <a:extLst>
                <a:ext uri="{FF2B5EF4-FFF2-40B4-BE49-F238E27FC236}">
                  <a16:creationId xmlns:a16="http://schemas.microsoft.com/office/drawing/2014/main" id="{E5586357-02DC-4B5C-95D2-F0480672F5D7}"/>
                </a:ext>
              </a:extLst>
            </p:cNvPr>
            <p:cNvSpPr/>
            <p:nvPr/>
          </p:nvSpPr>
          <p:spPr>
            <a:xfrm>
              <a:off x="983989" y="983989"/>
              <a:ext cx="4045210" cy="26736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c6">
              <a:extLst>
                <a:ext uri="{FF2B5EF4-FFF2-40B4-BE49-F238E27FC236}">
                  <a16:creationId xmlns:a16="http://schemas.microsoft.com/office/drawing/2014/main" id="{411DF830-4AC4-4F1C-869F-FAF4BE599AA0}"/>
                </a:ext>
              </a:extLst>
            </p:cNvPr>
            <p:cNvSpPr/>
            <p:nvPr/>
          </p:nvSpPr>
          <p:spPr>
            <a:xfrm>
              <a:off x="1529024" y="1268440"/>
              <a:ext cx="1555950" cy="1989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pl7">
              <a:extLst>
                <a:ext uri="{FF2B5EF4-FFF2-40B4-BE49-F238E27FC236}">
                  <a16:creationId xmlns:a16="http://schemas.microsoft.com/office/drawing/2014/main" id="{3CCC34E8-91A4-4025-A741-49CF6723F409}"/>
                </a:ext>
              </a:extLst>
            </p:cNvPr>
            <p:cNvSpPr/>
            <p:nvPr/>
          </p:nvSpPr>
          <p:spPr>
            <a:xfrm>
              <a:off x="1529024" y="3035684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pl8">
              <a:extLst>
                <a:ext uri="{FF2B5EF4-FFF2-40B4-BE49-F238E27FC236}">
                  <a16:creationId xmlns:a16="http://schemas.microsoft.com/office/drawing/2014/main" id="{EC7884A1-26BF-48D8-8866-0CD738C47C61}"/>
                </a:ext>
              </a:extLst>
            </p:cNvPr>
            <p:cNvSpPr/>
            <p:nvPr/>
          </p:nvSpPr>
          <p:spPr>
            <a:xfrm>
              <a:off x="1529024" y="2637010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pl9">
              <a:extLst>
                <a:ext uri="{FF2B5EF4-FFF2-40B4-BE49-F238E27FC236}">
                  <a16:creationId xmlns:a16="http://schemas.microsoft.com/office/drawing/2014/main" id="{5CC1B06F-2D45-4D95-93BD-99FA2710E2ED}"/>
                </a:ext>
              </a:extLst>
            </p:cNvPr>
            <p:cNvSpPr/>
            <p:nvPr/>
          </p:nvSpPr>
          <p:spPr>
            <a:xfrm>
              <a:off x="1529024" y="2238335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pl10">
              <a:extLst>
                <a:ext uri="{FF2B5EF4-FFF2-40B4-BE49-F238E27FC236}">
                  <a16:creationId xmlns:a16="http://schemas.microsoft.com/office/drawing/2014/main" id="{4904815C-F948-467E-8B8F-C27C4325E9BD}"/>
                </a:ext>
              </a:extLst>
            </p:cNvPr>
            <p:cNvSpPr/>
            <p:nvPr/>
          </p:nvSpPr>
          <p:spPr>
            <a:xfrm>
              <a:off x="1529024" y="1839661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pl11">
              <a:extLst>
                <a:ext uri="{FF2B5EF4-FFF2-40B4-BE49-F238E27FC236}">
                  <a16:creationId xmlns:a16="http://schemas.microsoft.com/office/drawing/2014/main" id="{96421621-1615-4D85-8C49-C25EE4832538}"/>
                </a:ext>
              </a:extLst>
            </p:cNvPr>
            <p:cNvSpPr/>
            <p:nvPr/>
          </p:nvSpPr>
          <p:spPr>
            <a:xfrm>
              <a:off x="1529024" y="1440986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pl12">
              <a:extLst>
                <a:ext uri="{FF2B5EF4-FFF2-40B4-BE49-F238E27FC236}">
                  <a16:creationId xmlns:a16="http://schemas.microsoft.com/office/drawing/2014/main" id="{DAE2D21C-78B2-4DEE-A3A0-C770DCFF8BB0}"/>
                </a:ext>
              </a:extLst>
            </p:cNvPr>
            <p:cNvSpPr/>
            <p:nvPr/>
          </p:nvSpPr>
          <p:spPr>
            <a:xfrm>
              <a:off x="1778976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pl13">
              <a:extLst>
                <a:ext uri="{FF2B5EF4-FFF2-40B4-BE49-F238E27FC236}">
                  <a16:creationId xmlns:a16="http://schemas.microsoft.com/office/drawing/2014/main" id="{5853CF30-DD84-4B51-BCC9-64D23E5C217C}"/>
                </a:ext>
              </a:extLst>
            </p:cNvPr>
            <p:cNvSpPr/>
            <p:nvPr/>
          </p:nvSpPr>
          <p:spPr>
            <a:xfrm>
              <a:off x="2228167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pl14">
              <a:extLst>
                <a:ext uri="{FF2B5EF4-FFF2-40B4-BE49-F238E27FC236}">
                  <a16:creationId xmlns:a16="http://schemas.microsoft.com/office/drawing/2014/main" id="{72E5AD4B-1042-4EA3-AD9B-A02DB8475C0D}"/>
                </a:ext>
              </a:extLst>
            </p:cNvPr>
            <p:cNvSpPr/>
            <p:nvPr/>
          </p:nvSpPr>
          <p:spPr>
            <a:xfrm>
              <a:off x="2677357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pl15">
              <a:extLst>
                <a:ext uri="{FF2B5EF4-FFF2-40B4-BE49-F238E27FC236}">
                  <a16:creationId xmlns:a16="http://schemas.microsoft.com/office/drawing/2014/main" id="{DD99321D-612D-4122-BB2E-2B5B438D772D}"/>
                </a:ext>
              </a:extLst>
            </p:cNvPr>
            <p:cNvSpPr/>
            <p:nvPr/>
          </p:nvSpPr>
          <p:spPr>
            <a:xfrm>
              <a:off x="1529024" y="3235021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pl16">
              <a:extLst>
                <a:ext uri="{FF2B5EF4-FFF2-40B4-BE49-F238E27FC236}">
                  <a16:creationId xmlns:a16="http://schemas.microsoft.com/office/drawing/2014/main" id="{C937529C-1E80-4305-BDFA-60AB9E2C4078}"/>
                </a:ext>
              </a:extLst>
            </p:cNvPr>
            <p:cNvSpPr/>
            <p:nvPr/>
          </p:nvSpPr>
          <p:spPr>
            <a:xfrm>
              <a:off x="1529024" y="2836347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pl17">
              <a:extLst>
                <a:ext uri="{FF2B5EF4-FFF2-40B4-BE49-F238E27FC236}">
                  <a16:creationId xmlns:a16="http://schemas.microsoft.com/office/drawing/2014/main" id="{AAE4CD3F-718C-43EE-AFE5-59F562963AC0}"/>
                </a:ext>
              </a:extLst>
            </p:cNvPr>
            <p:cNvSpPr/>
            <p:nvPr/>
          </p:nvSpPr>
          <p:spPr>
            <a:xfrm>
              <a:off x="1529024" y="2437672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pl18">
              <a:extLst>
                <a:ext uri="{FF2B5EF4-FFF2-40B4-BE49-F238E27FC236}">
                  <a16:creationId xmlns:a16="http://schemas.microsoft.com/office/drawing/2014/main" id="{3F671ECD-95E9-4EBB-A951-4888048D0CF8}"/>
                </a:ext>
              </a:extLst>
            </p:cNvPr>
            <p:cNvSpPr/>
            <p:nvPr/>
          </p:nvSpPr>
          <p:spPr>
            <a:xfrm>
              <a:off x="1529024" y="2038998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pl19">
              <a:extLst>
                <a:ext uri="{FF2B5EF4-FFF2-40B4-BE49-F238E27FC236}">
                  <a16:creationId xmlns:a16="http://schemas.microsoft.com/office/drawing/2014/main" id="{1E49F02E-B5EB-456C-B209-7EE8FB6337E3}"/>
                </a:ext>
              </a:extLst>
            </p:cNvPr>
            <p:cNvSpPr/>
            <p:nvPr/>
          </p:nvSpPr>
          <p:spPr>
            <a:xfrm>
              <a:off x="1529024" y="1640323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pl20">
              <a:extLst>
                <a:ext uri="{FF2B5EF4-FFF2-40B4-BE49-F238E27FC236}">
                  <a16:creationId xmlns:a16="http://schemas.microsoft.com/office/drawing/2014/main" id="{11D9C198-7045-4456-BA85-6A781FF9C912}"/>
                </a:ext>
              </a:extLst>
            </p:cNvPr>
            <p:cNvSpPr/>
            <p:nvPr/>
          </p:nvSpPr>
          <p:spPr>
            <a:xfrm>
              <a:off x="1554381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pl21">
              <a:extLst>
                <a:ext uri="{FF2B5EF4-FFF2-40B4-BE49-F238E27FC236}">
                  <a16:creationId xmlns:a16="http://schemas.microsoft.com/office/drawing/2014/main" id="{32495820-BD30-4FCC-AABD-BC41E29A0141}"/>
                </a:ext>
              </a:extLst>
            </p:cNvPr>
            <p:cNvSpPr/>
            <p:nvPr/>
          </p:nvSpPr>
          <p:spPr>
            <a:xfrm>
              <a:off x="2003571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pl22">
              <a:extLst>
                <a:ext uri="{FF2B5EF4-FFF2-40B4-BE49-F238E27FC236}">
                  <a16:creationId xmlns:a16="http://schemas.microsoft.com/office/drawing/2014/main" id="{7D191481-F6CE-454F-B2D4-4C5F9730A217}"/>
                </a:ext>
              </a:extLst>
            </p:cNvPr>
            <p:cNvSpPr/>
            <p:nvPr/>
          </p:nvSpPr>
          <p:spPr>
            <a:xfrm>
              <a:off x="2452762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pl23">
              <a:extLst>
                <a:ext uri="{FF2B5EF4-FFF2-40B4-BE49-F238E27FC236}">
                  <a16:creationId xmlns:a16="http://schemas.microsoft.com/office/drawing/2014/main" id="{75A3F873-80A5-4BA7-8BD4-29C00A839682}"/>
                </a:ext>
              </a:extLst>
            </p:cNvPr>
            <p:cNvSpPr/>
            <p:nvPr/>
          </p:nvSpPr>
          <p:spPr>
            <a:xfrm>
              <a:off x="2901952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pt24">
              <a:extLst>
                <a:ext uri="{FF2B5EF4-FFF2-40B4-BE49-F238E27FC236}">
                  <a16:creationId xmlns:a16="http://schemas.microsoft.com/office/drawing/2014/main" id="{C80CC423-C3EF-49A8-ADBE-1A4B404C79FC}"/>
                </a:ext>
              </a:extLst>
            </p:cNvPr>
            <p:cNvSpPr/>
            <p:nvPr/>
          </p:nvSpPr>
          <p:spPr>
            <a:xfrm>
              <a:off x="1746963" y="18790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pt25">
              <a:extLst>
                <a:ext uri="{FF2B5EF4-FFF2-40B4-BE49-F238E27FC236}">
                  <a16:creationId xmlns:a16="http://schemas.microsoft.com/office/drawing/2014/main" id="{16C0E442-AEE0-449B-A0CA-CC7C93A29249}"/>
                </a:ext>
              </a:extLst>
            </p:cNvPr>
            <p:cNvSpPr/>
            <p:nvPr/>
          </p:nvSpPr>
          <p:spPr>
            <a:xfrm>
              <a:off x="2088797" y="19404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pt26">
              <a:extLst>
                <a:ext uri="{FF2B5EF4-FFF2-40B4-BE49-F238E27FC236}">
                  <a16:creationId xmlns:a16="http://schemas.microsoft.com/office/drawing/2014/main" id="{FC5F8DA0-99AD-4B00-9179-9850A4296DA7}"/>
                </a:ext>
              </a:extLst>
            </p:cNvPr>
            <p:cNvSpPr/>
            <p:nvPr/>
          </p:nvSpPr>
          <p:spPr>
            <a:xfrm>
              <a:off x="1630398" y="16693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pt27">
              <a:extLst>
                <a:ext uri="{FF2B5EF4-FFF2-40B4-BE49-F238E27FC236}">
                  <a16:creationId xmlns:a16="http://schemas.microsoft.com/office/drawing/2014/main" id="{9734C3FA-B5F7-474E-9927-F6D703EAC55F}"/>
                </a:ext>
              </a:extLst>
            </p:cNvPr>
            <p:cNvSpPr/>
            <p:nvPr/>
          </p:nvSpPr>
          <p:spPr>
            <a:xfrm>
              <a:off x="2762582" y="16904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pg28">
              <a:extLst>
                <a:ext uri="{FF2B5EF4-FFF2-40B4-BE49-F238E27FC236}">
                  <a16:creationId xmlns:a16="http://schemas.microsoft.com/office/drawing/2014/main" id="{78DAFB3E-2AA2-4AB2-B5EC-0AE73B015A06}"/>
                </a:ext>
              </a:extLst>
            </p:cNvPr>
            <p:cNvSpPr/>
            <p:nvPr/>
          </p:nvSpPr>
          <p:spPr>
            <a:xfrm>
              <a:off x="2974077" y="1680255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pt29">
              <a:extLst>
                <a:ext uri="{FF2B5EF4-FFF2-40B4-BE49-F238E27FC236}">
                  <a16:creationId xmlns:a16="http://schemas.microsoft.com/office/drawing/2014/main" id="{EF10C040-440F-4BA2-915A-9279B6BE4B33}"/>
                </a:ext>
              </a:extLst>
            </p:cNvPr>
            <p:cNvSpPr/>
            <p:nvPr/>
          </p:nvSpPr>
          <p:spPr>
            <a:xfrm>
              <a:off x="1584581" y="13615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pt30">
              <a:extLst>
                <a:ext uri="{FF2B5EF4-FFF2-40B4-BE49-F238E27FC236}">
                  <a16:creationId xmlns:a16="http://schemas.microsoft.com/office/drawing/2014/main" id="{861BFFB2-E4C5-4A51-9389-711969C5BCF4}"/>
                </a:ext>
              </a:extLst>
            </p:cNvPr>
            <p:cNvSpPr/>
            <p:nvPr/>
          </p:nvSpPr>
          <p:spPr>
            <a:xfrm>
              <a:off x="1719563" y="1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pt31">
              <a:extLst>
                <a:ext uri="{FF2B5EF4-FFF2-40B4-BE49-F238E27FC236}">
                  <a16:creationId xmlns:a16="http://schemas.microsoft.com/office/drawing/2014/main" id="{2A387992-8E81-42EC-8FD1-ABE6711771B9}"/>
                </a:ext>
              </a:extLst>
            </p:cNvPr>
            <p:cNvSpPr/>
            <p:nvPr/>
          </p:nvSpPr>
          <p:spPr>
            <a:xfrm>
              <a:off x="1609062" y="13340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pt32">
              <a:extLst>
                <a:ext uri="{FF2B5EF4-FFF2-40B4-BE49-F238E27FC236}">
                  <a16:creationId xmlns:a16="http://schemas.microsoft.com/office/drawing/2014/main" id="{A4629EE7-5B15-4FE5-B945-0EA6DB9D1DAD}"/>
                </a:ext>
              </a:extLst>
            </p:cNvPr>
            <p:cNvSpPr/>
            <p:nvPr/>
          </p:nvSpPr>
          <p:spPr>
            <a:xfrm>
              <a:off x="2308900" y="18726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pt33">
              <a:extLst>
                <a:ext uri="{FF2B5EF4-FFF2-40B4-BE49-F238E27FC236}">
                  <a16:creationId xmlns:a16="http://schemas.microsoft.com/office/drawing/2014/main" id="{FF5AEA91-DD89-4C63-A359-AEA5E8F4D8D2}"/>
                </a:ext>
              </a:extLst>
            </p:cNvPr>
            <p:cNvSpPr/>
            <p:nvPr/>
          </p:nvSpPr>
          <p:spPr>
            <a:xfrm>
              <a:off x="1692387" y="14368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pg34">
              <a:extLst>
                <a:ext uri="{FF2B5EF4-FFF2-40B4-BE49-F238E27FC236}">
                  <a16:creationId xmlns:a16="http://schemas.microsoft.com/office/drawing/2014/main" id="{502EEADE-AB66-43C9-A289-27CF1A6348FD}"/>
                </a:ext>
              </a:extLst>
            </p:cNvPr>
            <p:cNvSpPr/>
            <p:nvPr/>
          </p:nvSpPr>
          <p:spPr>
            <a:xfrm>
              <a:off x="1632570" y="171254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pt35">
              <a:extLst>
                <a:ext uri="{FF2B5EF4-FFF2-40B4-BE49-F238E27FC236}">
                  <a16:creationId xmlns:a16="http://schemas.microsoft.com/office/drawing/2014/main" id="{92648A6D-FD0D-460D-8F7F-593B02D0F005}"/>
                </a:ext>
              </a:extLst>
            </p:cNvPr>
            <p:cNvSpPr/>
            <p:nvPr/>
          </p:nvSpPr>
          <p:spPr>
            <a:xfrm>
              <a:off x="2744615" y="1906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pt36">
              <a:extLst>
                <a:ext uri="{FF2B5EF4-FFF2-40B4-BE49-F238E27FC236}">
                  <a16:creationId xmlns:a16="http://schemas.microsoft.com/office/drawing/2014/main" id="{D39EC140-6D05-406A-BC1F-1CA0F76AD12B}"/>
                </a:ext>
              </a:extLst>
            </p:cNvPr>
            <p:cNvSpPr/>
            <p:nvPr/>
          </p:nvSpPr>
          <p:spPr>
            <a:xfrm>
              <a:off x="2989424" y="20572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pg37">
              <a:extLst>
                <a:ext uri="{FF2B5EF4-FFF2-40B4-BE49-F238E27FC236}">
                  <a16:creationId xmlns:a16="http://schemas.microsoft.com/office/drawing/2014/main" id="{6F96F863-7B6D-4D72-ACBD-0E1C3A4BF252}"/>
                </a:ext>
              </a:extLst>
            </p:cNvPr>
            <p:cNvSpPr/>
            <p:nvPr/>
          </p:nvSpPr>
          <p:spPr>
            <a:xfrm>
              <a:off x="1894448" y="1433476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pt38">
              <a:extLst>
                <a:ext uri="{FF2B5EF4-FFF2-40B4-BE49-F238E27FC236}">
                  <a16:creationId xmlns:a16="http://schemas.microsoft.com/office/drawing/2014/main" id="{1FA6BC94-B11F-46C6-9D95-E312A83DD3FA}"/>
                </a:ext>
              </a:extLst>
            </p:cNvPr>
            <p:cNvSpPr/>
            <p:nvPr/>
          </p:nvSpPr>
          <p:spPr>
            <a:xfrm>
              <a:off x="1847133" y="17510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pt39">
              <a:extLst>
                <a:ext uri="{FF2B5EF4-FFF2-40B4-BE49-F238E27FC236}">
                  <a16:creationId xmlns:a16="http://schemas.microsoft.com/office/drawing/2014/main" id="{23935C0E-3DA2-45A9-BE55-6AF3689266A3}"/>
                </a:ext>
              </a:extLst>
            </p:cNvPr>
            <p:cNvSpPr/>
            <p:nvPr/>
          </p:nvSpPr>
          <p:spPr>
            <a:xfrm>
              <a:off x="1632869" y="15114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pg40">
              <a:extLst>
                <a:ext uri="{FF2B5EF4-FFF2-40B4-BE49-F238E27FC236}">
                  <a16:creationId xmlns:a16="http://schemas.microsoft.com/office/drawing/2014/main" id="{2C217087-3833-429D-9107-FACE10DE16B9}"/>
                </a:ext>
              </a:extLst>
            </p:cNvPr>
            <p:cNvSpPr/>
            <p:nvPr/>
          </p:nvSpPr>
          <p:spPr>
            <a:xfrm>
              <a:off x="1566315" y="138603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pg41">
              <a:extLst>
                <a:ext uri="{FF2B5EF4-FFF2-40B4-BE49-F238E27FC236}">
                  <a16:creationId xmlns:a16="http://schemas.microsoft.com/office/drawing/2014/main" id="{8049BDF7-15D7-4A52-8727-C1AA846560BE}"/>
                </a:ext>
              </a:extLst>
            </p:cNvPr>
            <p:cNvSpPr/>
            <p:nvPr/>
          </p:nvSpPr>
          <p:spPr>
            <a:xfrm>
              <a:off x="1700173" y="1628427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pt42">
              <a:extLst>
                <a:ext uri="{FF2B5EF4-FFF2-40B4-BE49-F238E27FC236}">
                  <a16:creationId xmlns:a16="http://schemas.microsoft.com/office/drawing/2014/main" id="{5F349A9B-EF4A-4324-9CCB-DA73794FD3F5}"/>
                </a:ext>
              </a:extLst>
            </p:cNvPr>
            <p:cNvSpPr/>
            <p:nvPr/>
          </p:nvSpPr>
          <p:spPr>
            <a:xfrm>
              <a:off x="1584132" y="1608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pt43">
              <a:extLst>
                <a:ext uri="{FF2B5EF4-FFF2-40B4-BE49-F238E27FC236}">
                  <a16:creationId xmlns:a16="http://schemas.microsoft.com/office/drawing/2014/main" id="{DF23E8C4-CE13-4974-B8AB-841C7D5AFA6D}"/>
                </a:ext>
              </a:extLst>
            </p:cNvPr>
            <p:cNvSpPr/>
            <p:nvPr/>
          </p:nvSpPr>
          <p:spPr>
            <a:xfrm>
              <a:off x="1862405" y="1729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pt44">
              <a:extLst>
                <a:ext uri="{FF2B5EF4-FFF2-40B4-BE49-F238E27FC236}">
                  <a16:creationId xmlns:a16="http://schemas.microsoft.com/office/drawing/2014/main" id="{3B09D3F4-C169-4428-B16F-1B6C6C6FFFE2}"/>
                </a:ext>
              </a:extLst>
            </p:cNvPr>
            <p:cNvSpPr/>
            <p:nvPr/>
          </p:nvSpPr>
          <p:spPr>
            <a:xfrm>
              <a:off x="1746963" y="21640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pt45">
              <a:extLst>
                <a:ext uri="{FF2B5EF4-FFF2-40B4-BE49-F238E27FC236}">
                  <a16:creationId xmlns:a16="http://schemas.microsoft.com/office/drawing/2014/main" id="{DB008067-D2E9-4906-8FF4-76E4D190CD9D}"/>
                </a:ext>
              </a:extLst>
            </p:cNvPr>
            <p:cNvSpPr/>
            <p:nvPr/>
          </p:nvSpPr>
          <p:spPr>
            <a:xfrm>
              <a:off x="2088797" y="217922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pt46">
              <a:extLst>
                <a:ext uri="{FF2B5EF4-FFF2-40B4-BE49-F238E27FC236}">
                  <a16:creationId xmlns:a16="http://schemas.microsoft.com/office/drawing/2014/main" id="{88772886-C39A-4985-AA58-5A032D8EEDCD}"/>
                </a:ext>
              </a:extLst>
            </p:cNvPr>
            <p:cNvSpPr/>
            <p:nvPr/>
          </p:nvSpPr>
          <p:spPr>
            <a:xfrm>
              <a:off x="1630398" y="192805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pt47">
              <a:extLst>
                <a:ext uri="{FF2B5EF4-FFF2-40B4-BE49-F238E27FC236}">
                  <a16:creationId xmlns:a16="http://schemas.microsoft.com/office/drawing/2014/main" id="{A9B04410-4A6E-4C82-B634-F4EC506E4DD5}"/>
                </a:ext>
              </a:extLst>
            </p:cNvPr>
            <p:cNvSpPr/>
            <p:nvPr/>
          </p:nvSpPr>
          <p:spPr>
            <a:xfrm>
              <a:off x="2762582" y="21242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pg48">
              <a:extLst>
                <a:ext uri="{FF2B5EF4-FFF2-40B4-BE49-F238E27FC236}">
                  <a16:creationId xmlns:a16="http://schemas.microsoft.com/office/drawing/2014/main" id="{E4686A06-0F70-4CB4-8BAD-EBC1A63DF20D}"/>
                </a:ext>
              </a:extLst>
            </p:cNvPr>
            <p:cNvSpPr/>
            <p:nvPr/>
          </p:nvSpPr>
          <p:spPr>
            <a:xfrm>
              <a:off x="2974077" y="208969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pt49">
              <a:extLst>
                <a:ext uri="{FF2B5EF4-FFF2-40B4-BE49-F238E27FC236}">
                  <a16:creationId xmlns:a16="http://schemas.microsoft.com/office/drawing/2014/main" id="{D62D1624-FCC8-4C82-9B9C-1224DA0C1242}"/>
                </a:ext>
              </a:extLst>
            </p:cNvPr>
            <p:cNvSpPr/>
            <p:nvPr/>
          </p:nvSpPr>
          <p:spPr>
            <a:xfrm>
              <a:off x="1584581" y="16756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pt50">
              <a:extLst>
                <a:ext uri="{FF2B5EF4-FFF2-40B4-BE49-F238E27FC236}">
                  <a16:creationId xmlns:a16="http://schemas.microsoft.com/office/drawing/2014/main" id="{27343B7D-4678-4994-92AC-2882439FDDF6}"/>
                </a:ext>
              </a:extLst>
            </p:cNvPr>
            <p:cNvSpPr/>
            <p:nvPr/>
          </p:nvSpPr>
          <p:spPr>
            <a:xfrm>
              <a:off x="1719563" y="21708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pt51">
              <a:extLst>
                <a:ext uri="{FF2B5EF4-FFF2-40B4-BE49-F238E27FC236}">
                  <a16:creationId xmlns:a16="http://schemas.microsoft.com/office/drawing/2014/main" id="{502D23E3-9D91-4415-B3C9-A1D1E8E0BBFB}"/>
                </a:ext>
              </a:extLst>
            </p:cNvPr>
            <p:cNvSpPr/>
            <p:nvPr/>
          </p:nvSpPr>
          <p:spPr>
            <a:xfrm>
              <a:off x="1609062" y="16780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pt52">
              <a:extLst>
                <a:ext uri="{FF2B5EF4-FFF2-40B4-BE49-F238E27FC236}">
                  <a16:creationId xmlns:a16="http://schemas.microsoft.com/office/drawing/2014/main" id="{F34FD796-8E58-4F87-8BFD-C9A2B42E9C32}"/>
                </a:ext>
              </a:extLst>
            </p:cNvPr>
            <p:cNvSpPr/>
            <p:nvPr/>
          </p:nvSpPr>
          <p:spPr>
            <a:xfrm>
              <a:off x="2308900" y="22198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pt53">
              <a:extLst>
                <a:ext uri="{FF2B5EF4-FFF2-40B4-BE49-F238E27FC236}">
                  <a16:creationId xmlns:a16="http://schemas.microsoft.com/office/drawing/2014/main" id="{7000C3C6-0FD1-4323-9408-E3C3320F9E7E}"/>
                </a:ext>
              </a:extLst>
            </p:cNvPr>
            <p:cNvSpPr/>
            <p:nvPr/>
          </p:nvSpPr>
          <p:spPr>
            <a:xfrm>
              <a:off x="1692387" y="18945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pg54">
              <a:extLst>
                <a:ext uri="{FF2B5EF4-FFF2-40B4-BE49-F238E27FC236}">
                  <a16:creationId xmlns:a16="http://schemas.microsoft.com/office/drawing/2014/main" id="{1D51B9C3-26E1-42BC-A789-66ECB5C0DB7B}"/>
                </a:ext>
              </a:extLst>
            </p:cNvPr>
            <p:cNvSpPr/>
            <p:nvPr/>
          </p:nvSpPr>
          <p:spPr>
            <a:xfrm>
              <a:off x="1632570" y="219893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pt55">
              <a:extLst>
                <a:ext uri="{FF2B5EF4-FFF2-40B4-BE49-F238E27FC236}">
                  <a16:creationId xmlns:a16="http://schemas.microsoft.com/office/drawing/2014/main" id="{4E902B3A-017D-44A8-91A7-426F59DA5EBA}"/>
                </a:ext>
              </a:extLst>
            </p:cNvPr>
            <p:cNvSpPr/>
            <p:nvPr/>
          </p:nvSpPr>
          <p:spPr>
            <a:xfrm>
              <a:off x="2744615" y="22768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pt56">
              <a:extLst>
                <a:ext uri="{FF2B5EF4-FFF2-40B4-BE49-F238E27FC236}">
                  <a16:creationId xmlns:a16="http://schemas.microsoft.com/office/drawing/2014/main" id="{397A38AF-7CA8-4B54-B958-479B62405831}"/>
                </a:ext>
              </a:extLst>
            </p:cNvPr>
            <p:cNvSpPr/>
            <p:nvPr/>
          </p:nvSpPr>
          <p:spPr>
            <a:xfrm>
              <a:off x="2989424" y="23901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pg57">
              <a:extLst>
                <a:ext uri="{FF2B5EF4-FFF2-40B4-BE49-F238E27FC236}">
                  <a16:creationId xmlns:a16="http://schemas.microsoft.com/office/drawing/2014/main" id="{F3AFB262-8BC7-4608-99C9-8357D36B2CE5}"/>
                </a:ext>
              </a:extLst>
            </p:cNvPr>
            <p:cNvSpPr/>
            <p:nvPr/>
          </p:nvSpPr>
          <p:spPr>
            <a:xfrm>
              <a:off x="1894448" y="1917466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pt58">
              <a:extLst>
                <a:ext uri="{FF2B5EF4-FFF2-40B4-BE49-F238E27FC236}">
                  <a16:creationId xmlns:a16="http://schemas.microsoft.com/office/drawing/2014/main" id="{77BF05D0-787E-4E5E-A1C8-9C78C7A1558E}"/>
                </a:ext>
              </a:extLst>
            </p:cNvPr>
            <p:cNvSpPr/>
            <p:nvPr/>
          </p:nvSpPr>
          <p:spPr>
            <a:xfrm>
              <a:off x="1847133" y="21887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pt59">
              <a:extLst>
                <a:ext uri="{FF2B5EF4-FFF2-40B4-BE49-F238E27FC236}">
                  <a16:creationId xmlns:a16="http://schemas.microsoft.com/office/drawing/2014/main" id="{EED11B5E-F931-4993-A60D-51B8C726FCE5}"/>
                </a:ext>
              </a:extLst>
            </p:cNvPr>
            <p:cNvSpPr/>
            <p:nvPr/>
          </p:nvSpPr>
          <p:spPr>
            <a:xfrm>
              <a:off x="1632869" y="19240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pg60">
              <a:extLst>
                <a:ext uri="{FF2B5EF4-FFF2-40B4-BE49-F238E27FC236}">
                  <a16:creationId xmlns:a16="http://schemas.microsoft.com/office/drawing/2014/main" id="{B9C0297C-CBF5-433F-BA7C-33D1D677BBF8}"/>
                </a:ext>
              </a:extLst>
            </p:cNvPr>
            <p:cNvSpPr/>
            <p:nvPr/>
          </p:nvSpPr>
          <p:spPr>
            <a:xfrm>
              <a:off x="1566315" y="157062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pg61">
              <a:extLst>
                <a:ext uri="{FF2B5EF4-FFF2-40B4-BE49-F238E27FC236}">
                  <a16:creationId xmlns:a16="http://schemas.microsoft.com/office/drawing/2014/main" id="{506CE4DA-4D78-4212-8D95-356E7E78CFD0}"/>
                </a:ext>
              </a:extLst>
            </p:cNvPr>
            <p:cNvSpPr/>
            <p:nvPr/>
          </p:nvSpPr>
          <p:spPr>
            <a:xfrm>
              <a:off x="1700173" y="1988829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pt62">
              <a:extLst>
                <a:ext uri="{FF2B5EF4-FFF2-40B4-BE49-F238E27FC236}">
                  <a16:creationId xmlns:a16="http://schemas.microsoft.com/office/drawing/2014/main" id="{B30BC9B8-3B99-4DFF-8081-5F26C4CEF231}"/>
                </a:ext>
              </a:extLst>
            </p:cNvPr>
            <p:cNvSpPr/>
            <p:nvPr/>
          </p:nvSpPr>
          <p:spPr>
            <a:xfrm>
              <a:off x="1584132" y="20440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pt63">
              <a:extLst>
                <a:ext uri="{FF2B5EF4-FFF2-40B4-BE49-F238E27FC236}">
                  <a16:creationId xmlns:a16="http://schemas.microsoft.com/office/drawing/2014/main" id="{D9460705-B92F-47DE-82AB-1C7B881C6A72}"/>
                </a:ext>
              </a:extLst>
            </p:cNvPr>
            <p:cNvSpPr/>
            <p:nvPr/>
          </p:nvSpPr>
          <p:spPr>
            <a:xfrm>
              <a:off x="1862405" y="20117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pt64">
              <a:extLst>
                <a:ext uri="{FF2B5EF4-FFF2-40B4-BE49-F238E27FC236}">
                  <a16:creationId xmlns:a16="http://schemas.microsoft.com/office/drawing/2014/main" id="{90EE544A-BF9C-4455-BF09-44D596EEB49C}"/>
                </a:ext>
              </a:extLst>
            </p:cNvPr>
            <p:cNvSpPr/>
            <p:nvPr/>
          </p:nvSpPr>
          <p:spPr>
            <a:xfrm>
              <a:off x="1746963" y="30766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pt65">
              <a:extLst>
                <a:ext uri="{FF2B5EF4-FFF2-40B4-BE49-F238E27FC236}">
                  <a16:creationId xmlns:a16="http://schemas.microsoft.com/office/drawing/2014/main" id="{13343CF9-0FC3-4223-A7E6-F87C76CC220C}"/>
                </a:ext>
              </a:extLst>
            </p:cNvPr>
            <p:cNvSpPr/>
            <p:nvPr/>
          </p:nvSpPr>
          <p:spPr>
            <a:xfrm>
              <a:off x="2088797" y="310095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pt66">
              <a:extLst>
                <a:ext uri="{FF2B5EF4-FFF2-40B4-BE49-F238E27FC236}">
                  <a16:creationId xmlns:a16="http://schemas.microsoft.com/office/drawing/2014/main" id="{B34F9B37-EA74-4885-8ACA-A3811C6F84D2}"/>
                </a:ext>
              </a:extLst>
            </p:cNvPr>
            <p:cNvSpPr/>
            <p:nvPr/>
          </p:nvSpPr>
          <p:spPr>
            <a:xfrm>
              <a:off x="1630398" y="30945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pt67">
              <a:extLst>
                <a:ext uri="{FF2B5EF4-FFF2-40B4-BE49-F238E27FC236}">
                  <a16:creationId xmlns:a16="http://schemas.microsoft.com/office/drawing/2014/main" id="{69992101-35EA-4B15-9235-1C69749FEC4F}"/>
                </a:ext>
              </a:extLst>
            </p:cNvPr>
            <p:cNvSpPr/>
            <p:nvPr/>
          </p:nvSpPr>
          <p:spPr>
            <a:xfrm>
              <a:off x="2762582" y="30319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pg68">
              <a:extLst>
                <a:ext uri="{FF2B5EF4-FFF2-40B4-BE49-F238E27FC236}">
                  <a16:creationId xmlns:a16="http://schemas.microsoft.com/office/drawing/2014/main" id="{CAEED113-9067-4055-AF02-EF5F580B997A}"/>
                </a:ext>
              </a:extLst>
            </p:cNvPr>
            <p:cNvSpPr/>
            <p:nvPr/>
          </p:nvSpPr>
          <p:spPr>
            <a:xfrm>
              <a:off x="2974077" y="3030167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pt69">
              <a:extLst>
                <a:ext uri="{FF2B5EF4-FFF2-40B4-BE49-F238E27FC236}">
                  <a16:creationId xmlns:a16="http://schemas.microsoft.com/office/drawing/2014/main" id="{9C0116AD-5E03-4A71-B576-9374B101AAE3}"/>
                </a:ext>
              </a:extLst>
            </p:cNvPr>
            <p:cNvSpPr/>
            <p:nvPr/>
          </p:nvSpPr>
          <p:spPr>
            <a:xfrm>
              <a:off x="1584581" y="30858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pt70">
              <a:extLst>
                <a:ext uri="{FF2B5EF4-FFF2-40B4-BE49-F238E27FC236}">
                  <a16:creationId xmlns:a16="http://schemas.microsoft.com/office/drawing/2014/main" id="{766672F4-4FD7-4D92-9F44-F961152DED31}"/>
                </a:ext>
              </a:extLst>
            </p:cNvPr>
            <p:cNvSpPr/>
            <p:nvPr/>
          </p:nvSpPr>
          <p:spPr>
            <a:xfrm>
              <a:off x="1719563" y="306786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pt71">
              <a:extLst>
                <a:ext uri="{FF2B5EF4-FFF2-40B4-BE49-F238E27FC236}">
                  <a16:creationId xmlns:a16="http://schemas.microsoft.com/office/drawing/2014/main" id="{7B99C4B5-FA40-4BA6-ABD7-B502EEBB27B3}"/>
                </a:ext>
              </a:extLst>
            </p:cNvPr>
            <p:cNvSpPr/>
            <p:nvPr/>
          </p:nvSpPr>
          <p:spPr>
            <a:xfrm>
              <a:off x="1609062" y="30766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pt72">
              <a:extLst>
                <a:ext uri="{FF2B5EF4-FFF2-40B4-BE49-F238E27FC236}">
                  <a16:creationId xmlns:a16="http://schemas.microsoft.com/office/drawing/2014/main" id="{525F05B5-B16B-41D5-915F-7FD7978849B8}"/>
                </a:ext>
              </a:extLst>
            </p:cNvPr>
            <p:cNvSpPr/>
            <p:nvPr/>
          </p:nvSpPr>
          <p:spPr>
            <a:xfrm>
              <a:off x="2308900" y="30626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pt73">
              <a:extLst>
                <a:ext uri="{FF2B5EF4-FFF2-40B4-BE49-F238E27FC236}">
                  <a16:creationId xmlns:a16="http://schemas.microsoft.com/office/drawing/2014/main" id="{DE039FC5-1500-42C1-94FF-158E2D92D9A0}"/>
                </a:ext>
              </a:extLst>
            </p:cNvPr>
            <p:cNvSpPr/>
            <p:nvPr/>
          </p:nvSpPr>
          <p:spPr>
            <a:xfrm>
              <a:off x="1692387" y="30256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pg74">
              <a:extLst>
                <a:ext uri="{FF2B5EF4-FFF2-40B4-BE49-F238E27FC236}">
                  <a16:creationId xmlns:a16="http://schemas.microsoft.com/office/drawing/2014/main" id="{75474A4C-6765-4928-B908-D827284D9A2B}"/>
                </a:ext>
              </a:extLst>
            </p:cNvPr>
            <p:cNvSpPr/>
            <p:nvPr/>
          </p:nvSpPr>
          <p:spPr>
            <a:xfrm>
              <a:off x="1632570" y="299588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pt75">
              <a:extLst>
                <a:ext uri="{FF2B5EF4-FFF2-40B4-BE49-F238E27FC236}">
                  <a16:creationId xmlns:a16="http://schemas.microsoft.com/office/drawing/2014/main" id="{3A0D6394-414E-4AFD-AD0E-B4C0175B45EF}"/>
                </a:ext>
              </a:extLst>
            </p:cNvPr>
            <p:cNvSpPr/>
            <p:nvPr/>
          </p:nvSpPr>
          <p:spPr>
            <a:xfrm>
              <a:off x="2744615" y="30543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pt76">
              <a:extLst>
                <a:ext uri="{FF2B5EF4-FFF2-40B4-BE49-F238E27FC236}">
                  <a16:creationId xmlns:a16="http://schemas.microsoft.com/office/drawing/2014/main" id="{B8482E81-5730-45D6-86B5-799F6910707A}"/>
                </a:ext>
              </a:extLst>
            </p:cNvPr>
            <p:cNvSpPr/>
            <p:nvPr/>
          </p:nvSpPr>
          <p:spPr>
            <a:xfrm>
              <a:off x="2989424" y="30666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pg77">
              <a:extLst>
                <a:ext uri="{FF2B5EF4-FFF2-40B4-BE49-F238E27FC236}">
                  <a16:creationId xmlns:a16="http://schemas.microsoft.com/office/drawing/2014/main" id="{08FC0D23-32FF-4BA2-B480-9B4258BC4352}"/>
                </a:ext>
              </a:extLst>
            </p:cNvPr>
            <p:cNvSpPr/>
            <p:nvPr/>
          </p:nvSpPr>
          <p:spPr>
            <a:xfrm>
              <a:off x="1894448" y="299787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pt78">
              <a:extLst>
                <a:ext uri="{FF2B5EF4-FFF2-40B4-BE49-F238E27FC236}">
                  <a16:creationId xmlns:a16="http://schemas.microsoft.com/office/drawing/2014/main" id="{987EAA3A-05A2-4A6A-A5DE-9714F8BE74C5}"/>
                </a:ext>
              </a:extLst>
            </p:cNvPr>
            <p:cNvSpPr/>
            <p:nvPr/>
          </p:nvSpPr>
          <p:spPr>
            <a:xfrm>
              <a:off x="1847133" y="30264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pt79">
              <a:extLst>
                <a:ext uri="{FF2B5EF4-FFF2-40B4-BE49-F238E27FC236}">
                  <a16:creationId xmlns:a16="http://schemas.microsoft.com/office/drawing/2014/main" id="{026AD64F-939F-43B6-85A0-B09FE25F4F85}"/>
                </a:ext>
              </a:extLst>
            </p:cNvPr>
            <p:cNvSpPr/>
            <p:nvPr/>
          </p:nvSpPr>
          <p:spPr>
            <a:xfrm>
              <a:off x="1632869" y="304155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pg80">
              <a:extLst>
                <a:ext uri="{FF2B5EF4-FFF2-40B4-BE49-F238E27FC236}">
                  <a16:creationId xmlns:a16="http://schemas.microsoft.com/office/drawing/2014/main" id="{2B36670B-FF0F-4C51-A405-23913124ED22}"/>
                </a:ext>
              </a:extLst>
            </p:cNvPr>
            <p:cNvSpPr/>
            <p:nvPr/>
          </p:nvSpPr>
          <p:spPr>
            <a:xfrm>
              <a:off x="1566315" y="3128639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pg81">
              <a:extLst>
                <a:ext uri="{FF2B5EF4-FFF2-40B4-BE49-F238E27FC236}">
                  <a16:creationId xmlns:a16="http://schemas.microsoft.com/office/drawing/2014/main" id="{5416219F-AF25-47B8-B943-C35B3A4E0090}"/>
                </a:ext>
              </a:extLst>
            </p:cNvPr>
            <p:cNvSpPr/>
            <p:nvPr/>
          </p:nvSpPr>
          <p:spPr>
            <a:xfrm>
              <a:off x="1700173" y="3029369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pt82">
              <a:extLst>
                <a:ext uri="{FF2B5EF4-FFF2-40B4-BE49-F238E27FC236}">
                  <a16:creationId xmlns:a16="http://schemas.microsoft.com/office/drawing/2014/main" id="{6649E4E8-391B-42EB-A331-B6A26D092323}"/>
                </a:ext>
              </a:extLst>
            </p:cNvPr>
            <p:cNvSpPr/>
            <p:nvPr/>
          </p:nvSpPr>
          <p:spPr>
            <a:xfrm>
              <a:off x="1584132" y="30276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pt83">
              <a:extLst>
                <a:ext uri="{FF2B5EF4-FFF2-40B4-BE49-F238E27FC236}">
                  <a16:creationId xmlns:a16="http://schemas.microsoft.com/office/drawing/2014/main" id="{5D8065AF-E38B-4510-B87F-0C3A2DB47BE2}"/>
                </a:ext>
              </a:extLst>
            </p:cNvPr>
            <p:cNvSpPr/>
            <p:nvPr/>
          </p:nvSpPr>
          <p:spPr>
            <a:xfrm>
              <a:off x="1862405" y="30786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pl85">
              <a:extLst>
                <a:ext uri="{FF2B5EF4-FFF2-40B4-BE49-F238E27FC236}">
                  <a16:creationId xmlns:a16="http://schemas.microsoft.com/office/drawing/2014/main" id="{2DF82B53-881B-4B6C-89C1-9B47F5BE7942}"/>
                </a:ext>
              </a:extLst>
            </p:cNvPr>
            <p:cNvSpPr/>
            <p:nvPr/>
          </p:nvSpPr>
          <p:spPr>
            <a:xfrm>
              <a:off x="1599749" y="1495892"/>
              <a:ext cx="1414500" cy="248306"/>
            </a:xfrm>
            <a:custGeom>
              <a:avLst/>
              <a:gdLst/>
              <a:ahLst/>
              <a:cxnLst/>
              <a:rect l="0" t="0" r="0" b="0"/>
              <a:pathLst>
                <a:path w="1414500" h="248306">
                  <a:moveTo>
                    <a:pt x="0" y="0"/>
                  </a:moveTo>
                  <a:lnTo>
                    <a:pt x="17905" y="6225"/>
                  </a:lnTo>
                  <a:lnTo>
                    <a:pt x="35810" y="12396"/>
                  </a:lnTo>
                  <a:lnTo>
                    <a:pt x="53715" y="18509"/>
                  </a:lnTo>
                  <a:lnTo>
                    <a:pt x="71620" y="24560"/>
                  </a:lnTo>
                  <a:lnTo>
                    <a:pt x="89525" y="30546"/>
                  </a:lnTo>
                  <a:lnTo>
                    <a:pt x="107430" y="36464"/>
                  </a:lnTo>
                  <a:lnTo>
                    <a:pt x="125335" y="42310"/>
                  </a:lnTo>
                  <a:lnTo>
                    <a:pt x="143240" y="48081"/>
                  </a:lnTo>
                  <a:lnTo>
                    <a:pt x="161145" y="53773"/>
                  </a:lnTo>
                  <a:lnTo>
                    <a:pt x="179050" y="59382"/>
                  </a:lnTo>
                  <a:lnTo>
                    <a:pt x="196955" y="64904"/>
                  </a:lnTo>
                  <a:lnTo>
                    <a:pt x="214860" y="70337"/>
                  </a:lnTo>
                  <a:lnTo>
                    <a:pt x="232765" y="75675"/>
                  </a:lnTo>
                  <a:lnTo>
                    <a:pt x="250670" y="80916"/>
                  </a:lnTo>
                  <a:lnTo>
                    <a:pt x="268575" y="86056"/>
                  </a:lnTo>
                  <a:lnTo>
                    <a:pt x="286481" y="91092"/>
                  </a:lnTo>
                  <a:lnTo>
                    <a:pt x="304386" y="96022"/>
                  </a:lnTo>
                  <a:lnTo>
                    <a:pt x="322291" y="100842"/>
                  </a:lnTo>
                  <a:lnTo>
                    <a:pt x="340196" y="105550"/>
                  </a:lnTo>
                  <a:lnTo>
                    <a:pt x="358101" y="110144"/>
                  </a:lnTo>
                  <a:lnTo>
                    <a:pt x="376006" y="114624"/>
                  </a:lnTo>
                  <a:lnTo>
                    <a:pt x="393911" y="118987"/>
                  </a:lnTo>
                  <a:lnTo>
                    <a:pt x="411816" y="123233"/>
                  </a:lnTo>
                  <a:lnTo>
                    <a:pt x="429721" y="127363"/>
                  </a:lnTo>
                  <a:lnTo>
                    <a:pt x="447626" y="131376"/>
                  </a:lnTo>
                  <a:lnTo>
                    <a:pt x="465531" y="135273"/>
                  </a:lnTo>
                  <a:lnTo>
                    <a:pt x="483436" y="139057"/>
                  </a:lnTo>
                  <a:lnTo>
                    <a:pt x="501341" y="142728"/>
                  </a:lnTo>
                  <a:lnTo>
                    <a:pt x="519246" y="146288"/>
                  </a:lnTo>
                  <a:lnTo>
                    <a:pt x="537151" y="149741"/>
                  </a:lnTo>
                  <a:lnTo>
                    <a:pt x="555056" y="153089"/>
                  </a:lnTo>
                  <a:lnTo>
                    <a:pt x="572962" y="156335"/>
                  </a:lnTo>
                  <a:lnTo>
                    <a:pt x="590867" y="159482"/>
                  </a:lnTo>
                  <a:lnTo>
                    <a:pt x="608772" y="162535"/>
                  </a:lnTo>
                  <a:lnTo>
                    <a:pt x="626677" y="165496"/>
                  </a:lnTo>
                  <a:lnTo>
                    <a:pt x="644582" y="168369"/>
                  </a:lnTo>
                  <a:lnTo>
                    <a:pt x="662487" y="171159"/>
                  </a:lnTo>
                  <a:lnTo>
                    <a:pt x="680392" y="173868"/>
                  </a:lnTo>
                  <a:lnTo>
                    <a:pt x="698297" y="176500"/>
                  </a:lnTo>
                  <a:lnTo>
                    <a:pt x="716202" y="179060"/>
                  </a:lnTo>
                  <a:lnTo>
                    <a:pt x="734107" y="181550"/>
                  </a:lnTo>
                  <a:lnTo>
                    <a:pt x="752012" y="183974"/>
                  </a:lnTo>
                  <a:lnTo>
                    <a:pt x="769917" y="186336"/>
                  </a:lnTo>
                  <a:lnTo>
                    <a:pt x="787822" y="188638"/>
                  </a:lnTo>
                  <a:lnTo>
                    <a:pt x="805727" y="190885"/>
                  </a:lnTo>
                  <a:lnTo>
                    <a:pt x="823632" y="193078"/>
                  </a:lnTo>
                  <a:lnTo>
                    <a:pt x="841537" y="195220"/>
                  </a:lnTo>
                  <a:lnTo>
                    <a:pt x="859443" y="197316"/>
                  </a:lnTo>
                  <a:lnTo>
                    <a:pt x="877348" y="199366"/>
                  </a:lnTo>
                  <a:lnTo>
                    <a:pt x="895253" y="201373"/>
                  </a:lnTo>
                  <a:lnTo>
                    <a:pt x="913158" y="203340"/>
                  </a:lnTo>
                  <a:lnTo>
                    <a:pt x="931063" y="205270"/>
                  </a:lnTo>
                  <a:lnTo>
                    <a:pt x="948968" y="207163"/>
                  </a:lnTo>
                  <a:lnTo>
                    <a:pt x="966873" y="209022"/>
                  </a:lnTo>
                  <a:lnTo>
                    <a:pt x="984778" y="210849"/>
                  </a:lnTo>
                  <a:lnTo>
                    <a:pt x="1002683" y="212645"/>
                  </a:lnTo>
                  <a:lnTo>
                    <a:pt x="1020588" y="214412"/>
                  </a:lnTo>
                  <a:lnTo>
                    <a:pt x="1038493" y="216152"/>
                  </a:lnTo>
                  <a:lnTo>
                    <a:pt x="1056398" y="217866"/>
                  </a:lnTo>
                  <a:lnTo>
                    <a:pt x="1074303" y="219556"/>
                  </a:lnTo>
                  <a:lnTo>
                    <a:pt x="1092208" y="221222"/>
                  </a:lnTo>
                  <a:lnTo>
                    <a:pt x="1110113" y="222866"/>
                  </a:lnTo>
                  <a:lnTo>
                    <a:pt x="1128019" y="224489"/>
                  </a:lnTo>
                  <a:lnTo>
                    <a:pt x="1145924" y="226092"/>
                  </a:lnTo>
                  <a:lnTo>
                    <a:pt x="1163829" y="227676"/>
                  </a:lnTo>
                  <a:lnTo>
                    <a:pt x="1181734" y="229243"/>
                  </a:lnTo>
                  <a:lnTo>
                    <a:pt x="1199639" y="230792"/>
                  </a:lnTo>
                  <a:lnTo>
                    <a:pt x="1217544" y="232324"/>
                  </a:lnTo>
                  <a:lnTo>
                    <a:pt x="1235449" y="233842"/>
                  </a:lnTo>
                  <a:lnTo>
                    <a:pt x="1253354" y="235344"/>
                  </a:lnTo>
                  <a:lnTo>
                    <a:pt x="1271259" y="236833"/>
                  </a:lnTo>
                  <a:lnTo>
                    <a:pt x="1289164" y="238308"/>
                  </a:lnTo>
                  <a:lnTo>
                    <a:pt x="1307069" y="239770"/>
                  </a:lnTo>
                  <a:lnTo>
                    <a:pt x="1324974" y="241220"/>
                  </a:lnTo>
                  <a:lnTo>
                    <a:pt x="1342879" y="242659"/>
                  </a:lnTo>
                  <a:lnTo>
                    <a:pt x="1360784" y="244086"/>
                  </a:lnTo>
                  <a:lnTo>
                    <a:pt x="1378689" y="245503"/>
                  </a:lnTo>
                  <a:lnTo>
                    <a:pt x="1396594" y="246909"/>
                  </a:lnTo>
                  <a:lnTo>
                    <a:pt x="1414500" y="248306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pl86">
              <a:extLst>
                <a:ext uri="{FF2B5EF4-FFF2-40B4-BE49-F238E27FC236}">
                  <a16:creationId xmlns:a16="http://schemas.microsoft.com/office/drawing/2014/main" id="{69B2D9E5-5978-4783-8EA4-3D7FC38ADCDB}"/>
                </a:ext>
              </a:extLst>
            </p:cNvPr>
            <p:cNvSpPr/>
            <p:nvPr/>
          </p:nvSpPr>
          <p:spPr>
            <a:xfrm>
              <a:off x="1599749" y="1716734"/>
              <a:ext cx="1414500" cy="419591"/>
            </a:xfrm>
            <a:custGeom>
              <a:avLst/>
              <a:gdLst/>
              <a:ahLst/>
              <a:cxnLst/>
              <a:rect l="0" t="0" r="0" b="0"/>
              <a:pathLst>
                <a:path w="1414500" h="419591">
                  <a:moveTo>
                    <a:pt x="1414500" y="419591"/>
                  </a:moveTo>
                  <a:lnTo>
                    <a:pt x="1396594" y="412533"/>
                  </a:lnTo>
                  <a:lnTo>
                    <a:pt x="1378689" y="405485"/>
                  </a:lnTo>
                  <a:lnTo>
                    <a:pt x="1360784" y="398447"/>
                  </a:lnTo>
                  <a:lnTo>
                    <a:pt x="1342879" y="391420"/>
                  </a:lnTo>
                  <a:lnTo>
                    <a:pt x="1324974" y="384404"/>
                  </a:lnTo>
                  <a:lnTo>
                    <a:pt x="1307069" y="377400"/>
                  </a:lnTo>
                  <a:lnTo>
                    <a:pt x="1289164" y="370408"/>
                  </a:lnTo>
                  <a:lnTo>
                    <a:pt x="1271259" y="363429"/>
                  </a:lnTo>
                  <a:lnTo>
                    <a:pt x="1253354" y="356463"/>
                  </a:lnTo>
                  <a:lnTo>
                    <a:pt x="1235449" y="349511"/>
                  </a:lnTo>
                  <a:lnTo>
                    <a:pt x="1217544" y="342574"/>
                  </a:lnTo>
                  <a:lnTo>
                    <a:pt x="1199639" y="335652"/>
                  </a:lnTo>
                  <a:lnTo>
                    <a:pt x="1181734" y="328747"/>
                  </a:lnTo>
                  <a:lnTo>
                    <a:pt x="1163829" y="321859"/>
                  </a:lnTo>
                  <a:lnTo>
                    <a:pt x="1145924" y="314988"/>
                  </a:lnTo>
                  <a:lnTo>
                    <a:pt x="1128019" y="308137"/>
                  </a:lnTo>
                  <a:lnTo>
                    <a:pt x="1110113" y="301306"/>
                  </a:lnTo>
                  <a:lnTo>
                    <a:pt x="1092208" y="294496"/>
                  </a:lnTo>
                  <a:lnTo>
                    <a:pt x="1074303" y="287707"/>
                  </a:lnTo>
                  <a:lnTo>
                    <a:pt x="1056398" y="280942"/>
                  </a:lnTo>
                  <a:lnTo>
                    <a:pt x="1038493" y="274202"/>
                  </a:lnTo>
                  <a:lnTo>
                    <a:pt x="1020588" y="267488"/>
                  </a:lnTo>
                  <a:lnTo>
                    <a:pt x="1002683" y="260801"/>
                  </a:lnTo>
                  <a:lnTo>
                    <a:pt x="984778" y="254142"/>
                  </a:lnTo>
                  <a:lnTo>
                    <a:pt x="966873" y="247515"/>
                  </a:lnTo>
                  <a:lnTo>
                    <a:pt x="948968" y="240919"/>
                  </a:lnTo>
                  <a:lnTo>
                    <a:pt x="931063" y="234358"/>
                  </a:lnTo>
                  <a:lnTo>
                    <a:pt x="913158" y="227833"/>
                  </a:lnTo>
                  <a:lnTo>
                    <a:pt x="895253" y="221346"/>
                  </a:lnTo>
                  <a:lnTo>
                    <a:pt x="877348" y="214899"/>
                  </a:lnTo>
                  <a:lnTo>
                    <a:pt x="859443" y="208495"/>
                  </a:lnTo>
                  <a:lnTo>
                    <a:pt x="841537" y="202135"/>
                  </a:lnTo>
                  <a:lnTo>
                    <a:pt x="823632" y="195824"/>
                  </a:lnTo>
                  <a:lnTo>
                    <a:pt x="805727" y="189562"/>
                  </a:lnTo>
                  <a:lnTo>
                    <a:pt x="787822" y="183354"/>
                  </a:lnTo>
                  <a:lnTo>
                    <a:pt x="769917" y="177202"/>
                  </a:lnTo>
                  <a:lnTo>
                    <a:pt x="752012" y="171110"/>
                  </a:lnTo>
                  <a:lnTo>
                    <a:pt x="734107" y="165080"/>
                  </a:lnTo>
                  <a:lnTo>
                    <a:pt x="716202" y="159115"/>
                  </a:lnTo>
                  <a:lnTo>
                    <a:pt x="698297" y="153220"/>
                  </a:lnTo>
                  <a:lnTo>
                    <a:pt x="680392" y="147398"/>
                  </a:lnTo>
                  <a:lnTo>
                    <a:pt x="662487" y="141653"/>
                  </a:lnTo>
                  <a:lnTo>
                    <a:pt x="644582" y="135988"/>
                  </a:lnTo>
                  <a:lnTo>
                    <a:pt x="626677" y="130407"/>
                  </a:lnTo>
                  <a:lnTo>
                    <a:pt x="608772" y="124914"/>
                  </a:lnTo>
                  <a:lnTo>
                    <a:pt x="590867" y="119512"/>
                  </a:lnTo>
                  <a:lnTo>
                    <a:pt x="572962" y="114205"/>
                  </a:lnTo>
                  <a:lnTo>
                    <a:pt x="555056" y="108997"/>
                  </a:lnTo>
                  <a:lnTo>
                    <a:pt x="537151" y="103890"/>
                  </a:lnTo>
                  <a:lnTo>
                    <a:pt x="519246" y="98888"/>
                  </a:lnTo>
                  <a:lnTo>
                    <a:pt x="501341" y="93995"/>
                  </a:lnTo>
                  <a:lnTo>
                    <a:pt x="483436" y="89211"/>
                  </a:lnTo>
                  <a:lnTo>
                    <a:pt x="465531" y="84540"/>
                  </a:lnTo>
                  <a:lnTo>
                    <a:pt x="447626" y="79983"/>
                  </a:lnTo>
                  <a:lnTo>
                    <a:pt x="429721" y="75542"/>
                  </a:lnTo>
                  <a:lnTo>
                    <a:pt x="411816" y="71217"/>
                  </a:lnTo>
                  <a:lnTo>
                    <a:pt x="393911" y="67009"/>
                  </a:lnTo>
                  <a:lnTo>
                    <a:pt x="376006" y="62918"/>
                  </a:lnTo>
                  <a:lnTo>
                    <a:pt x="358101" y="58943"/>
                  </a:lnTo>
                  <a:lnTo>
                    <a:pt x="340196" y="55083"/>
                  </a:lnTo>
                  <a:lnTo>
                    <a:pt x="322291" y="51336"/>
                  </a:lnTo>
                  <a:lnTo>
                    <a:pt x="304386" y="47702"/>
                  </a:lnTo>
                  <a:lnTo>
                    <a:pt x="286481" y="44177"/>
                  </a:lnTo>
                  <a:lnTo>
                    <a:pt x="268575" y="40759"/>
                  </a:lnTo>
                  <a:lnTo>
                    <a:pt x="250670" y="37445"/>
                  </a:lnTo>
                  <a:lnTo>
                    <a:pt x="232765" y="34231"/>
                  </a:lnTo>
                  <a:lnTo>
                    <a:pt x="214860" y="31115"/>
                  </a:lnTo>
                  <a:lnTo>
                    <a:pt x="196955" y="28093"/>
                  </a:lnTo>
                  <a:lnTo>
                    <a:pt x="179050" y="25161"/>
                  </a:lnTo>
                  <a:lnTo>
                    <a:pt x="161145" y="22316"/>
                  </a:lnTo>
                  <a:lnTo>
                    <a:pt x="143240" y="19553"/>
                  </a:lnTo>
                  <a:lnTo>
                    <a:pt x="125335" y="16870"/>
                  </a:lnTo>
                  <a:lnTo>
                    <a:pt x="107430" y="14262"/>
                  </a:lnTo>
                  <a:lnTo>
                    <a:pt x="89525" y="11725"/>
                  </a:lnTo>
                  <a:lnTo>
                    <a:pt x="71620" y="9257"/>
                  </a:lnTo>
                  <a:lnTo>
                    <a:pt x="53715" y="6854"/>
                  </a:lnTo>
                  <a:lnTo>
                    <a:pt x="35810" y="4512"/>
                  </a:lnTo>
                  <a:lnTo>
                    <a:pt x="17905" y="2228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pl87">
              <a:extLst>
                <a:ext uri="{FF2B5EF4-FFF2-40B4-BE49-F238E27FC236}">
                  <a16:creationId xmlns:a16="http://schemas.microsoft.com/office/drawing/2014/main" id="{070A8479-D8B2-4306-89C2-72845FD0D396}"/>
                </a:ext>
              </a:extLst>
            </p:cNvPr>
            <p:cNvSpPr/>
            <p:nvPr/>
          </p:nvSpPr>
          <p:spPr>
            <a:xfrm>
              <a:off x="1599749" y="1606313"/>
              <a:ext cx="1414500" cy="333948"/>
            </a:xfrm>
            <a:custGeom>
              <a:avLst/>
              <a:gdLst/>
              <a:ahLst/>
              <a:cxnLst/>
              <a:rect l="0" t="0" r="0" b="0"/>
              <a:pathLst>
                <a:path w="1414500" h="333948">
                  <a:moveTo>
                    <a:pt x="0" y="0"/>
                  </a:moveTo>
                  <a:lnTo>
                    <a:pt x="17905" y="4227"/>
                  </a:lnTo>
                  <a:lnTo>
                    <a:pt x="35810" y="8454"/>
                  </a:lnTo>
                  <a:lnTo>
                    <a:pt x="53715" y="12681"/>
                  </a:lnTo>
                  <a:lnTo>
                    <a:pt x="71620" y="16908"/>
                  </a:lnTo>
                  <a:lnTo>
                    <a:pt x="89525" y="21135"/>
                  </a:lnTo>
                  <a:lnTo>
                    <a:pt x="107430" y="25363"/>
                  </a:lnTo>
                  <a:lnTo>
                    <a:pt x="125335" y="29590"/>
                  </a:lnTo>
                  <a:lnTo>
                    <a:pt x="143240" y="33817"/>
                  </a:lnTo>
                  <a:lnTo>
                    <a:pt x="161145" y="38044"/>
                  </a:lnTo>
                  <a:lnTo>
                    <a:pt x="179050" y="42271"/>
                  </a:lnTo>
                  <a:lnTo>
                    <a:pt x="196955" y="46499"/>
                  </a:lnTo>
                  <a:lnTo>
                    <a:pt x="214860" y="50726"/>
                  </a:lnTo>
                  <a:lnTo>
                    <a:pt x="232765" y="54953"/>
                  </a:lnTo>
                  <a:lnTo>
                    <a:pt x="250670" y="59180"/>
                  </a:lnTo>
                  <a:lnTo>
                    <a:pt x="268575" y="63407"/>
                  </a:lnTo>
                  <a:lnTo>
                    <a:pt x="286481" y="67635"/>
                  </a:lnTo>
                  <a:lnTo>
                    <a:pt x="304386" y="71862"/>
                  </a:lnTo>
                  <a:lnTo>
                    <a:pt x="322291" y="76089"/>
                  </a:lnTo>
                  <a:lnTo>
                    <a:pt x="340196" y="80316"/>
                  </a:lnTo>
                  <a:lnTo>
                    <a:pt x="358101" y="84543"/>
                  </a:lnTo>
                  <a:lnTo>
                    <a:pt x="376006" y="88771"/>
                  </a:lnTo>
                  <a:lnTo>
                    <a:pt x="393911" y="92998"/>
                  </a:lnTo>
                  <a:lnTo>
                    <a:pt x="411816" y="97225"/>
                  </a:lnTo>
                  <a:lnTo>
                    <a:pt x="429721" y="101452"/>
                  </a:lnTo>
                  <a:lnTo>
                    <a:pt x="447626" y="105679"/>
                  </a:lnTo>
                  <a:lnTo>
                    <a:pt x="465531" y="109907"/>
                  </a:lnTo>
                  <a:lnTo>
                    <a:pt x="483436" y="114134"/>
                  </a:lnTo>
                  <a:lnTo>
                    <a:pt x="501341" y="118361"/>
                  </a:lnTo>
                  <a:lnTo>
                    <a:pt x="519246" y="122588"/>
                  </a:lnTo>
                  <a:lnTo>
                    <a:pt x="537151" y="126815"/>
                  </a:lnTo>
                  <a:lnTo>
                    <a:pt x="555056" y="131043"/>
                  </a:lnTo>
                  <a:lnTo>
                    <a:pt x="572962" y="135270"/>
                  </a:lnTo>
                  <a:lnTo>
                    <a:pt x="590867" y="139497"/>
                  </a:lnTo>
                  <a:lnTo>
                    <a:pt x="608772" y="143724"/>
                  </a:lnTo>
                  <a:lnTo>
                    <a:pt x="626677" y="147951"/>
                  </a:lnTo>
                  <a:lnTo>
                    <a:pt x="644582" y="152179"/>
                  </a:lnTo>
                  <a:lnTo>
                    <a:pt x="662487" y="156406"/>
                  </a:lnTo>
                  <a:lnTo>
                    <a:pt x="680392" y="160633"/>
                  </a:lnTo>
                  <a:lnTo>
                    <a:pt x="698297" y="164860"/>
                  </a:lnTo>
                  <a:lnTo>
                    <a:pt x="716202" y="169087"/>
                  </a:lnTo>
                  <a:lnTo>
                    <a:pt x="734107" y="173315"/>
                  </a:lnTo>
                  <a:lnTo>
                    <a:pt x="752012" y="177542"/>
                  </a:lnTo>
                  <a:lnTo>
                    <a:pt x="769917" y="181769"/>
                  </a:lnTo>
                  <a:lnTo>
                    <a:pt x="787822" y="185996"/>
                  </a:lnTo>
                  <a:lnTo>
                    <a:pt x="805727" y="190223"/>
                  </a:lnTo>
                  <a:lnTo>
                    <a:pt x="823632" y="194451"/>
                  </a:lnTo>
                  <a:lnTo>
                    <a:pt x="841537" y="198678"/>
                  </a:lnTo>
                  <a:lnTo>
                    <a:pt x="859443" y="202905"/>
                  </a:lnTo>
                  <a:lnTo>
                    <a:pt x="877348" y="207132"/>
                  </a:lnTo>
                  <a:lnTo>
                    <a:pt x="895253" y="211359"/>
                  </a:lnTo>
                  <a:lnTo>
                    <a:pt x="913158" y="215587"/>
                  </a:lnTo>
                  <a:lnTo>
                    <a:pt x="931063" y="219814"/>
                  </a:lnTo>
                  <a:lnTo>
                    <a:pt x="948968" y="224041"/>
                  </a:lnTo>
                  <a:lnTo>
                    <a:pt x="966873" y="228268"/>
                  </a:lnTo>
                  <a:lnTo>
                    <a:pt x="984778" y="232495"/>
                  </a:lnTo>
                  <a:lnTo>
                    <a:pt x="1002683" y="236723"/>
                  </a:lnTo>
                  <a:lnTo>
                    <a:pt x="1020588" y="240950"/>
                  </a:lnTo>
                  <a:lnTo>
                    <a:pt x="1038493" y="245177"/>
                  </a:lnTo>
                  <a:lnTo>
                    <a:pt x="1056398" y="249404"/>
                  </a:lnTo>
                  <a:lnTo>
                    <a:pt x="1074303" y="253631"/>
                  </a:lnTo>
                  <a:lnTo>
                    <a:pt x="1092208" y="257859"/>
                  </a:lnTo>
                  <a:lnTo>
                    <a:pt x="1110113" y="262086"/>
                  </a:lnTo>
                  <a:lnTo>
                    <a:pt x="1128019" y="266313"/>
                  </a:lnTo>
                  <a:lnTo>
                    <a:pt x="1145924" y="270540"/>
                  </a:lnTo>
                  <a:lnTo>
                    <a:pt x="1163829" y="274767"/>
                  </a:lnTo>
                  <a:lnTo>
                    <a:pt x="1181734" y="278995"/>
                  </a:lnTo>
                  <a:lnTo>
                    <a:pt x="1199639" y="283222"/>
                  </a:lnTo>
                  <a:lnTo>
                    <a:pt x="1217544" y="287449"/>
                  </a:lnTo>
                  <a:lnTo>
                    <a:pt x="1235449" y="291676"/>
                  </a:lnTo>
                  <a:lnTo>
                    <a:pt x="1253354" y="295903"/>
                  </a:lnTo>
                  <a:lnTo>
                    <a:pt x="1271259" y="300131"/>
                  </a:lnTo>
                  <a:lnTo>
                    <a:pt x="1289164" y="304358"/>
                  </a:lnTo>
                  <a:lnTo>
                    <a:pt x="1307069" y="308585"/>
                  </a:lnTo>
                  <a:lnTo>
                    <a:pt x="1324974" y="312812"/>
                  </a:lnTo>
                  <a:lnTo>
                    <a:pt x="1342879" y="317039"/>
                  </a:lnTo>
                  <a:lnTo>
                    <a:pt x="1360784" y="321267"/>
                  </a:lnTo>
                  <a:lnTo>
                    <a:pt x="1378689" y="325494"/>
                  </a:lnTo>
                  <a:lnTo>
                    <a:pt x="1396594" y="329721"/>
                  </a:lnTo>
                  <a:lnTo>
                    <a:pt x="1414500" y="333948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pl89">
              <a:extLst>
                <a:ext uri="{FF2B5EF4-FFF2-40B4-BE49-F238E27FC236}">
                  <a16:creationId xmlns:a16="http://schemas.microsoft.com/office/drawing/2014/main" id="{9C7340A4-D98C-43E1-9CEC-64281A415567}"/>
                </a:ext>
              </a:extLst>
            </p:cNvPr>
            <p:cNvSpPr/>
            <p:nvPr/>
          </p:nvSpPr>
          <p:spPr>
            <a:xfrm>
              <a:off x="1599749" y="1847695"/>
              <a:ext cx="1414500" cy="284067"/>
            </a:xfrm>
            <a:custGeom>
              <a:avLst/>
              <a:gdLst/>
              <a:ahLst/>
              <a:cxnLst/>
              <a:rect l="0" t="0" r="0" b="0"/>
              <a:pathLst>
                <a:path w="1414500" h="284067">
                  <a:moveTo>
                    <a:pt x="0" y="0"/>
                  </a:moveTo>
                  <a:lnTo>
                    <a:pt x="17905" y="6584"/>
                  </a:lnTo>
                  <a:lnTo>
                    <a:pt x="35810" y="13115"/>
                  </a:lnTo>
                  <a:lnTo>
                    <a:pt x="53715" y="19590"/>
                  </a:lnTo>
                  <a:lnTo>
                    <a:pt x="71620" y="26005"/>
                  </a:lnTo>
                  <a:lnTo>
                    <a:pt x="89525" y="32357"/>
                  </a:lnTo>
                  <a:lnTo>
                    <a:pt x="107430" y="38644"/>
                  </a:lnTo>
                  <a:lnTo>
                    <a:pt x="125335" y="44860"/>
                  </a:lnTo>
                  <a:lnTo>
                    <a:pt x="143240" y="51004"/>
                  </a:lnTo>
                  <a:lnTo>
                    <a:pt x="161145" y="57070"/>
                  </a:lnTo>
                  <a:lnTo>
                    <a:pt x="179050" y="63057"/>
                  </a:lnTo>
                  <a:lnTo>
                    <a:pt x="196955" y="68960"/>
                  </a:lnTo>
                  <a:lnTo>
                    <a:pt x="214860" y="74775"/>
                  </a:lnTo>
                  <a:lnTo>
                    <a:pt x="232765" y="80499"/>
                  </a:lnTo>
                  <a:lnTo>
                    <a:pt x="250670" y="86129"/>
                  </a:lnTo>
                  <a:lnTo>
                    <a:pt x="268575" y="91661"/>
                  </a:lnTo>
                  <a:lnTo>
                    <a:pt x="286481" y="97092"/>
                  </a:lnTo>
                  <a:lnTo>
                    <a:pt x="304386" y="102420"/>
                  </a:lnTo>
                  <a:lnTo>
                    <a:pt x="322291" y="107641"/>
                  </a:lnTo>
                  <a:lnTo>
                    <a:pt x="340196" y="112755"/>
                  </a:lnTo>
                  <a:lnTo>
                    <a:pt x="358101" y="117757"/>
                  </a:lnTo>
                  <a:lnTo>
                    <a:pt x="376006" y="122649"/>
                  </a:lnTo>
                  <a:lnTo>
                    <a:pt x="393911" y="127427"/>
                  </a:lnTo>
                  <a:lnTo>
                    <a:pt x="411816" y="132093"/>
                  </a:lnTo>
                  <a:lnTo>
                    <a:pt x="429721" y="136645"/>
                  </a:lnTo>
                  <a:lnTo>
                    <a:pt x="447626" y="141084"/>
                  </a:lnTo>
                  <a:lnTo>
                    <a:pt x="465531" y="145411"/>
                  </a:lnTo>
                  <a:lnTo>
                    <a:pt x="483436" y="149628"/>
                  </a:lnTo>
                  <a:lnTo>
                    <a:pt x="501341" y="153735"/>
                  </a:lnTo>
                  <a:lnTo>
                    <a:pt x="519246" y="157736"/>
                  </a:lnTo>
                  <a:lnTo>
                    <a:pt x="537151" y="161632"/>
                  </a:lnTo>
                  <a:lnTo>
                    <a:pt x="555056" y="165426"/>
                  </a:lnTo>
                  <a:lnTo>
                    <a:pt x="572962" y="169122"/>
                  </a:lnTo>
                  <a:lnTo>
                    <a:pt x="590867" y="172722"/>
                  </a:lnTo>
                  <a:lnTo>
                    <a:pt x="608772" y="176230"/>
                  </a:lnTo>
                  <a:lnTo>
                    <a:pt x="626677" y="179649"/>
                  </a:lnTo>
                  <a:lnTo>
                    <a:pt x="644582" y="182983"/>
                  </a:lnTo>
                  <a:lnTo>
                    <a:pt x="662487" y="186236"/>
                  </a:lnTo>
                  <a:lnTo>
                    <a:pt x="680392" y="189411"/>
                  </a:lnTo>
                  <a:lnTo>
                    <a:pt x="698297" y="192512"/>
                  </a:lnTo>
                  <a:lnTo>
                    <a:pt x="716202" y="195542"/>
                  </a:lnTo>
                  <a:lnTo>
                    <a:pt x="734107" y="198504"/>
                  </a:lnTo>
                  <a:lnTo>
                    <a:pt x="752012" y="201403"/>
                  </a:lnTo>
                  <a:lnTo>
                    <a:pt x="769917" y="204241"/>
                  </a:lnTo>
                  <a:lnTo>
                    <a:pt x="787822" y="207022"/>
                  </a:lnTo>
                  <a:lnTo>
                    <a:pt x="805727" y="209748"/>
                  </a:lnTo>
                  <a:lnTo>
                    <a:pt x="823632" y="212423"/>
                  </a:lnTo>
                  <a:lnTo>
                    <a:pt x="841537" y="215049"/>
                  </a:lnTo>
                  <a:lnTo>
                    <a:pt x="859443" y="217629"/>
                  </a:lnTo>
                  <a:lnTo>
                    <a:pt x="877348" y="220165"/>
                  </a:lnTo>
                  <a:lnTo>
                    <a:pt x="895253" y="222660"/>
                  </a:lnTo>
                  <a:lnTo>
                    <a:pt x="913158" y="225115"/>
                  </a:lnTo>
                  <a:lnTo>
                    <a:pt x="931063" y="227534"/>
                  </a:lnTo>
                  <a:lnTo>
                    <a:pt x="948968" y="229918"/>
                  </a:lnTo>
                  <a:lnTo>
                    <a:pt x="966873" y="232269"/>
                  </a:lnTo>
                  <a:lnTo>
                    <a:pt x="984778" y="234589"/>
                  </a:lnTo>
                  <a:lnTo>
                    <a:pt x="1002683" y="236878"/>
                  </a:lnTo>
                  <a:lnTo>
                    <a:pt x="1020588" y="239140"/>
                  </a:lnTo>
                  <a:lnTo>
                    <a:pt x="1038493" y="241376"/>
                  </a:lnTo>
                  <a:lnTo>
                    <a:pt x="1056398" y="243586"/>
                  </a:lnTo>
                  <a:lnTo>
                    <a:pt x="1074303" y="245772"/>
                  </a:lnTo>
                  <a:lnTo>
                    <a:pt x="1092208" y="247936"/>
                  </a:lnTo>
                  <a:lnTo>
                    <a:pt x="1110113" y="250079"/>
                  </a:lnTo>
                  <a:lnTo>
                    <a:pt x="1128019" y="252201"/>
                  </a:lnTo>
                  <a:lnTo>
                    <a:pt x="1145924" y="254303"/>
                  </a:lnTo>
                  <a:lnTo>
                    <a:pt x="1163829" y="256388"/>
                  </a:lnTo>
                  <a:lnTo>
                    <a:pt x="1181734" y="258455"/>
                  </a:lnTo>
                  <a:lnTo>
                    <a:pt x="1199639" y="260505"/>
                  </a:lnTo>
                  <a:lnTo>
                    <a:pt x="1217544" y="262540"/>
                  </a:lnTo>
                  <a:lnTo>
                    <a:pt x="1235449" y="264559"/>
                  </a:lnTo>
                  <a:lnTo>
                    <a:pt x="1253354" y="266564"/>
                  </a:lnTo>
                  <a:lnTo>
                    <a:pt x="1271259" y="268556"/>
                  </a:lnTo>
                  <a:lnTo>
                    <a:pt x="1289164" y="270535"/>
                  </a:lnTo>
                  <a:lnTo>
                    <a:pt x="1307069" y="272501"/>
                  </a:lnTo>
                  <a:lnTo>
                    <a:pt x="1324974" y="274455"/>
                  </a:lnTo>
                  <a:lnTo>
                    <a:pt x="1342879" y="276398"/>
                  </a:lnTo>
                  <a:lnTo>
                    <a:pt x="1360784" y="278330"/>
                  </a:lnTo>
                  <a:lnTo>
                    <a:pt x="1378689" y="280252"/>
                  </a:lnTo>
                  <a:lnTo>
                    <a:pt x="1396594" y="282164"/>
                  </a:lnTo>
                  <a:lnTo>
                    <a:pt x="1414500" y="284067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pl90">
              <a:extLst>
                <a:ext uri="{FF2B5EF4-FFF2-40B4-BE49-F238E27FC236}">
                  <a16:creationId xmlns:a16="http://schemas.microsoft.com/office/drawing/2014/main" id="{C3964772-67F9-40F6-9415-764A6B298DFD}"/>
                </a:ext>
              </a:extLst>
            </p:cNvPr>
            <p:cNvSpPr/>
            <p:nvPr/>
          </p:nvSpPr>
          <p:spPr>
            <a:xfrm>
              <a:off x="1599749" y="2061809"/>
              <a:ext cx="1414500" cy="450134"/>
            </a:xfrm>
            <a:custGeom>
              <a:avLst/>
              <a:gdLst/>
              <a:ahLst/>
              <a:cxnLst/>
              <a:rect l="0" t="0" r="0" b="0"/>
              <a:pathLst>
                <a:path w="1414500" h="450134">
                  <a:moveTo>
                    <a:pt x="1414500" y="450134"/>
                  </a:moveTo>
                  <a:lnTo>
                    <a:pt x="1396594" y="442743"/>
                  </a:lnTo>
                  <a:lnTo>
                    <a:pt x="1378689" y="435361"/>
                  </a:lnTo>
                  <a:lnTo>
                    <a:pt x="1360784" y="427989"/>
                  </a:lnTo>
                  <a:lnTo>
                    <a:pt x="1342879" y="420628"/>
                  </a:lnTo>
                  <a:lnTo>
                    <a:pt x="1324974" y="413277"/>
                  </a:lnTo>
                  <a:lnTo>
                    <a:pt x="1307069" y="405938"/>
                  </a:lnTo>
                  <a:lnTo>
                    <a:pt x="1289164" y="398610"/>
                  </a:lnTo>
                  <a:lnTo>
                    <a:pt x="1271259" y="391295"/>
                  </a:lnTo>
                  <a:lnTo>
                    <a:pt x="1253354" y="383993"/>
                  </a:lnTo>
                  <a:lnTo>
                    <a:pt x="1235449" y="376704"/>
                  </a:lnTo>
                  <a:lnTo>
                    <a:pt x="1217544" y="369430"/>
                  </a:lnTo>
                  <a:lnTo>
                    <a:pt x="1199639" y="362171"/>
                  </a:lnTo>
                  <a:lnTo>
                    <a:pt x="1181734" y="354928"/>
                  </a:lnTo>
                  <a:lnTo>
                    <a:pt x="1163829" y="347701"/>
                  </a:lnTo>
                  <a:lnTo>
                    <a:pt x="1145924" y="340492"/>
                  </a:lnTo>
                  <a:lnTo>
                    <a:pt x="1128019" y="333301"/>
                  </a:lnTo>
                  <a:lnTo>
                    <a:pt x="1110113" y="326129"/>
                  </a:lnTo>
                  <a:lnTo>
                    <a:pt x="1092208" y="318978"/>
                  </a:lnTo>
                  <a:lnTo>
                    <a:pt x="1074303" y="311848"/>
                  </a:lnTo>
                  <a:lnTo>
                    <a:pt x="1056398" y="304741"/>
                  </a:lnTo>
                  <a:lnTo>
                    <a:pt x="1038493" y="297657"/>
                  </a:lnTo>
                  <a:lnTo>
                    <a:pt x="1020588" y="290599"/>
                  </a:lnTo>
                  <a:lnTo>
                    <a:pt x="1002683" y="283567"/>
                  </a:lnTo>
                  <a:lnTo>
                    <a:pt x="984778" y="276563"/>
                  </a:lnTo>
                  <a:lnTo>
                    <a:pt x="966873" y="269589"/>
                  </a:lnTo>
                  <a:lnTo>
                    <a:pt x="948968" y="262646"/>
                  </a:lnTo>
                  <a:lnTo>
                    <a:pt x="931063" y="255737"/>
                  </a:lnTo>
                  <a:lnTo>
                    <a:pt x="913158" y="248862"/>
                  </a:lnTo>
                  <a:lnTo>
                    <a:pt x="895253" y="242024"/>
                  </a:lnTo>
                  <a:lnTo>
                    <a:pt x="877348" y="235225"/>
                  </a:lnTo>
                  <a:lnTo>
                    <a:pt x="859443" y="228467"/>
                  </a:lnTo>
                  <a:lnTo>
                    <a:pt x="841537" y="221753"/>
                  </a:lnTo>
                  <a:lnTo>
                    <a:pt x="823632" y="215086"/>
                  </a:lnTo>
                  <a:lnTo>
                    <a:pt x="805727" y="208467"/>
                  </a:lnTo>
                  <a:lnTo>
                    <a:pt x="787822" y="201899"/>
                  </a:lnTo>
                  <a:lnTo>
                    <a:pt x="769917" y="195386"/>
                  </a:lnTo>
                  <a:lnTo>
                    <a:pt x="752012" y="188931"/>
                  </a:lnTo>
                  <a:lnTo>
                    <a:pt x="734107" y="182536"/>
                  </a:lnTo>
                  <a:lnTo>
                    <a:pt x="716202" y="176205"/>
                  </a:lnTo>
                  <a:lnTo>
                    <a:pt x="698297" y="169941"/>
                  </a:lnTo>
                  <a:lnTo>
                    <a:pt x="680392" y="163748"/>
                  </a:lnTo>
                  <a:lnTo>
                    <a:pt x="662487" y="157629"/>
                  </a:lnTo>
                  <a:lnTo>
                    <a:pt x="644582" y="151588"/>
                  </a:lnTo>
                  <a:lnTo>
                    <a:pt x="626677" y="145629"/>
                  </a:lnTo>
                  <a:lnTo>
                    <a:pt x="608772" y="139755"/>
                  </a:lnTo>
                  <a:lnTo>
                    <a:pt x="590867" y="133969"/>
                  </a:lnTo>
                  <a:lnTo>
                    <a:pt x="572962" y="128275"/>
                  </a:lnTo>
                  <a:lnTo>
                    <a:pt x="555056" y="122677"/>
                  </a:lnTo>
                  <a:lnTo>
                    <a:pt x="537151" y="117178"/>
                  </a:lnTo>
                  <a:lnTo>
                    <a:pt x="519246" y="111780"/>
                  </a:lnTo>
                  <a:lnTo>
                    <a:pt x="501341" y="106487"/>
                  </a:lnTo>
                  <a:lnTo>
                    <a:pt x="483436" y="101301"/>
                  </a:lnTo>
                  <a:lnTo>
                    <a:pt x="465531" y="96224"/>
                  </a:lnTo>
                  <a:lnTo>
                    <a:pt x="447626" y="91257"/>
                  </a:lnTo>
                  <a:lnTo>
                    <a:pt x="429721" y="86403"/>
                  </a:lnTo>
                  <a:lnTo>
                    <a:pt x="411816" y="81661"/>
                  </a:lnTo>
                  <a:lnTo>
                    <a:pt x="393911" y="77033"/>
                  </a:lnTo>
                  <a:lnTo>
                    <a:pt x="376006" y="72518"/>
                  </a:lnTo>
                  <a:lnTo>
                    <a:pt x="358101" y="68115"/>
                  </a:lnTo>
                  <a:lnTo>
                    <a:pt x="340196" y="63825"/>
                  </a:lnTo>
                  <a:lnTo>
                    <a:pt x="322291" y="59644"/>
                  </a:lnTo>
                  <a:lnTo>
                    <a:pt x="304386" y="55572"/>
                  </a:lnTo>
                  <a:lnTo>
                    <a:pt x="286481" y="51606"/>
                  </a:lnTo>
                  <a:lnTo>
                    <a:pt x="268575" y="47743"/>
                  </a:lnTo>
                  <a:lnTo>
                    <a:pt x="250670" y="43982"/>
                  </a:lnTo>
                  <a:lnTo>
                    <a:pt x="232765" y="40318"/>
                  </a:lnTo>
                  <a:lnTo>
                    <a:pt x="214860" y="36748"/>
                  </a:lnTo>
                  <a:lnTo>
                    <a:pt x="196955" y="33270"/>
                  </a:lnTo>
                  <a:lnTo>
                    <a:pt x="179050" y="29879"/>
                  </a:lnTo>
                  <a:lnTo>
                    <a:pt x="161145" y="26572"/>
                  </a:lnTo>
                  <a:lnTo>
                    <a:pt x="143240" y="23345"/>
                  </a:lnTo>
                  <a:lnTo>
                    <a:pt x="125335" y="20195"/>
                  </a:lnTo>
                  <a:lnTo>
                    <a:pt x="107430" y="17118"/>
                  </a:lnTo>
                  <a:lnTo>
                    <a:pt x="89525" y="14110"/>
                  </a:lnTo>
                  <a:lnTo>
                    <a:pt x="71620" y="11169"/>
                  </a:lnTo>
                  <a:lnTo>
                    <a:pt x="53715" y="8290"/>
                  </a:lnTo>
                  <a:lnTo>
                    <a:pt x="35810" y="5471"/>
                  </a:lnTo>
                  <a:lnTo>
                    <a:pt x="17905" y="270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pl91">
              <a:extLst>
                <a:ext uri="{FF2B5EF4-FFF2-40B4-BE49-F238E27FC236}">
                  <a16:creationId xmlns:a16="http://schemas.microsoft.com/office/drawing/2014/main" id="{153E3BC4-D142-41E4-805B-689CD5F6C72F}"/>
                </a:ext>
              </a:extLst>
            </p:cNvPr>
            <p:cNvSpPr/>
            <p:nvPr/>
          </p:nvSpPr>
          <p:spPr>
            <a:xfrm>
              <a:off x="1599749" y="1954752"/>
              <a:ext cx="1414500" cy="367100"/>
            </a:xfrm>
            <a:custGeom>
              <a:avLst/>
              <a:gdLst/>
              <a:ahLst/>
              <a:cxnLst/>
              <a:rect l="0" t="0" r="0" b="0"/>
              <a:pathLst>
                <a:path w="1414500" h="367100">
                  <a:moveTo>
                    <a:pt x="0" y="0"/>
                  </a:moveTo>
                  <a:lnTo>
                    <a:pt x="17905" y="4646"/>
                  </a:lnTo>
                  <a:lnTo>
                    <a:pt x="35810" y="9293"/>
                  </a:lnTo>
                  <a:lnTo>
                    <a:pt x="53715" y="13940"/>
                  </a:lnTo>
                  <a:lnTo>
                    <a:pt x="71620" y="18587"/>
                  </a:lnTo>
                  <a:lnTo>
                    <a:pt x="89525" y="23234"/>
                  </a:lnTo>
                  <a:lnTo>
                    <a:pt x="107430" y="27881"/>
                  </a:lnTo>
                  <a:lnTo>
                    <a:pt x="125335" y="32527"/>
                  </a:lnTo>
                  <a:lnTo>
                    <a:pt x="143240" y="37174"/>
                  </a:lnTo>
                  <a:lnTo>
                    <a:pt x="161145" y="41821"/>
                  </a:lnTo>
                  <a:lnTo>
                    <a:pt x="179050" y="46468"/>
                  </a:lnTo>
                  <a:lnTo>
                    <a:pt x="196955" y="51115"/>
                  </a:lnTo>
                  <a:lnTo>
                    <a:pt x="214860" y="55762"/>
                  </a:lnTo>
                  <a:lnTo>
                    <a:pt x="232765" y="60408"/>
                  </a:lnTo>
                  <a:lnTo>
                    <a:pt x="250670" y="65055"/>
                  </a:lnTo>
                  <a:lnTo>
                    <a:pt x="268575" y="69702"/>
                  </a:lnTo>
                  <a:lnTo>
                    <a:pt x="286481" y="74349"/>
                  </a:lnTo>
                  <a:lnTo>
                    <a:pt x="304386" y="78996"/>
                  </a:lnTo>
                  <a:lnTo>
                    <a:pt x="322291" y="83643"/>
                  </a:lnTo>
                  <a:lnTo>
                    <a:pt x="340196" y="88290"/>
                  </a:lnTo>
                  <a:lnTo>
                    <a:pt x="358101" y="92936"/>
                  </a:lnTo>
                  <a:lnTo>
                    <a:pt x="376006" y="97583"/>
                  </a:lnTo>
                  <a:lnTo>
                    <a:pt x="393911" y="102230"/>
                  </a:lnTo>
                  <a:lnTo>
                    <a:pt x="411816" y="106877"/>
                  </a:lnTo>
                  <a:lnTo>
                    <a:pt x="429721" y="111524"/>
                  </a:lnTo>
                  <a:lnTo>
                    <a:pt x="447626" y="116171"/>
                  </a:lnTo>
                  <a:lnTo>
                    <a:pt x="465531" y="120817"/>
                  </a:lnTo>
                  <a:lnTo>
                    <a:pt x="483436" y="125464"/>
                  </a:lnTo>
                  <a:lnTo>
                    <a:pt x="501341" y="130111"/>
                  </a:lnTo>
                  <a:lnTo>
                    <a:pt x="519246" y="134758"/>
                  </a:lnTo>
                  <a:lnTo>
                    <a:pt x="537151" y="139405"/>
                  </a:lnTo>
                  <a:lnTo>
                    <a:pt x="555056" y="144052"/>
                  </a:lnTo>
                  <a:lnTo>
                    <a:pt x="572962" y="148699"/>
                  </a:lnTo>
                  <a:lnTo>
                    <a:pt x="590867" y="153345"/>
                  </a:lnTo>
                  <a:lnTo>
                    <a:pt x="608772" y="157992"/>
                  </a:lnTo>
                  <a:lnTo>
                    <a:pt x="626677" y="162639"/>
                  </a:lnTo>
                  <a:lnTo>
                    <a:pt x="644582" y="167286"/>
                  </a:lnTo>
                  <a:lnTo>
                    <a:pt x="662487" y="171933"/>
                  </a:lnTo>
                  <a:lnTo>
                    <a:pt x="680392" y="176580"/>
                  </a:lnTo>
                  <a:lnTo>
                    <a:pt x="698297" y="181226"/>
                  </a:lnTo>
                  <a:lnTo>
                    <a:pt x="716202" y="185873"/>
                  </a:lnTo>
                  <a:lnTo>
                    <a:pt x="734107" y="190520"/>
                  </a:lnTo>
                  <a:lnTo>
                    <a:pt x="752012" y="195167"/>
                  </a:lnTo>
                  <a:lnTo>
                    <a:pt x="769917" y="199814"/>
                  </a:lnTo>
                  <a:lnTo>
                    <a:pt x="787822" y="204461"/>
                  </a:lnTo>
                  <a:lnTo>
                    <a:pt x="805727" y="209108"/>
                  </a:lnTo>
                  <a:lnTo>
                    <a:pt x="823632" y="213754"/>
                  </a:lnTo>
                  <a:lnTo>
                    <a:pt x="841537" y="218401"/>
                  </a:lnTo>
                  <a:lnTo>
                    <a:pt x="859443" y="223048"/>
                  </a:lnTo>
                  <a:lnTo>
                    <a:pt x="877348" y="227695"/>
                  </a:lnTo>
                  <a:lnTo>
                    <a:pt x="895253" y="232342"/>
                  </a:lnTo>
                  <a:lnTo>
                    <a:pt x="913158" y="236989"/>
                  </a:lnTo>
                  <a:lnTo>
                    <a:pt x="931063" y="241635"/>
                  </a:lnTo>
                  <a:lnTo>
                    <a:pt x="948968" y="246282"/>
                  </a:lnTo>
                  <a:lnTo>
                    <a:pt x="966873" y="250929"/>
                  </a:lnTo>
                  <a:lnTo>
                    <a:pt x="984778" y="255576"/>
                  </a:lnTo>
                  <a:lnTo>
                    <a:pt x="1002683" y="260223"/>
                  </a:lnTo>
                  <a:lnTo>
                    <a:pt x="1020588" y="264870"/>
                  </a:lnTo>
                  <a:lnTo>
                    <a:pt x="1038493" y="269517"/>
                  </a:lnTo>
                  <a:lnTo>
                    <a:pt x="1056398" y="274163"/>
                  </a:lnTo>
                  <a:lnTo>
                    <a:pt x="1074303" y="278810"/>
                  </a:lnTo>
                  <a:lnTo>
                    <a:pt x="1092208" y="283457"/>
                  </a:lnTo>
                  <a:lnTo>
                    <a:pt x="1110113" y="288104"/>
                  </a:lnTo>
                  <a:lnTo>
                    <a:pt x="1128019" y="292751"/>
                  </a:lnTo>
                  <a:lnTo>
                    <a:pt x="1145924" y="297398"/>
                  </a:lnTo>
                  <a:lnTo>
                    <a:pt x="1163829" y="302044"/>
                  </a:lnTo>
                  <a:lnTo>
                    <a:pt x="1181734" y="306691"/>
                  </a:lnTo>
                  <a:lnTo>
                    <a:pt x="1199639" y="311338"/>
                  </a:lnTo>
                  <a:lnTo>
                    <a:pt x="1217544" y="315985"/>
                  </a:lnTo>
                  <a:lnTo>
                    <a:pt x="1235449" y="320632"/>
                  </a:lnTo>
                  <a:lnTo>
                    <a:pt x="1253354" y="325279"/>
                  </a:lnTo>
                  <a:lnTo>
                    <a:pt x="1271259" y="329926"/>
                  </a:lnTo>
                  <a:lnTo>
                    <a:pt x="1289164" y="334572"/>
                  </a:lnTo>
                  <a:lnTo>
                    <a:pt x="1307069" y="339219"/>
                  </a:lnTo>
                  <a:lnTo>
                    <a:pt x="1324974" y="343866"/>
                  </a:lnTo>
                  <a:lnTo>
                    <a:pt x="1342879" y="348513"/>
                  </a:lnTo>
                  <a:lnTo>
                    <a:pt x="1360784" y="353160"/>
                  </a:lnTo>
                  <a:lnTo>
                    <a:pt x="1378689" y="357807"/>
                  </a:lnTo>
                  <a:lnTo>
                    <a:pt x="1396594" y="362453"/>
                  </a:lnTo>
                  <a:lnTo>
                    <a:pt x="1414500" y="36710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pl93">
              <a:extLst>
                <a:ext uri="{FF2B5EF4-FFF2-40B4-BE49-F238E27FC236}">
                  <a16:creationId xmlns:a16="http://schemas.microsoft.com/office/drawing/2014/main" id="{B3B495B6-8217-412D-9B9F-017E03CB59FF}"/>
                </a:ext>
              </a:extLst>
            </p:cNvPr>
            <p:cNvSpPr/>
            <p:nvPr/>
          </p:nvSpPr>
          <p:spPr>
            <a:xfrm>
              <a:off x="1599749" y="3037116"/>
              <a:ext cx="1414500" cy="30743"/>
            </a:xfrm>
            <a:custGeom>
              <a:avLst/>
              <a:gdLst/>
              <a:ahLst/>
              <a:cxnLst/>
              <a:rect l="0" t="0" r="0" b="0"/>
              <a:pathLst>
                <a:path w="1414500" h="30743">
                  <a:moveTo>
                    <a:pt x="0" y="28849"/>
                  </a:moveTo>
                  <a:lnTo>
                    <a:pt x="17905" y="29068"/>
                  </a:lnTo>
                  <a:lnTo>
                    <a:pt x="35810" y="29276"/>
                  </a:lnTo>
                  <a:lnTo>
                    <a:pt x="53715" y="29474"/>
                  </a:lnTo>
                  <a:lnTo>
                    <a:pt x="71620" y="29659"/>
                  </a:lnTo>
                  <a:lnTo>
                    <a:pt x="89525" y="29833"/>
                  </a:lnTo>
                  <a:lnTo>
                    <a:pt x="107430" y="29993"/>
                  </a:lnTo>
                  <a:lnTo>
                    <a:pt x="125335" y="30140"/>
                  </a:lnTo>
                  <a:lnTo>
                    <a:pt x="143240" y="30273"/>
                  </a:lnTo>
                  <a:lnTo>
                    <a:pt x="161145" y="30391"/>
                  </a:lnTo>
                  <a:lnTo>
                    <a:pt x="179050" y="30493"/>
                  </a:lnTo>
                  <a:lnTo>
                    <a:pt x="196955" y="30579"/>
                  </a:lnTo>
                  <a:lnTo>
                    <a:pt x="214860" y="30647"/>
                  </a:lnTo>
                  <a:lnTo>
                    <a:pt x="232765" y="30698"/>
                  </a:lnTo>
                  <a:lnTo>
                    <a:pt x="250670" y="30730"/>
                  </a:lnTo>
                  <a:lnTo>
                    <a:pt x="268575" y="30743"/>
                  </a:lnTo>
                  <a:lnTo>
                    <a:pt x="286481" y="30737"/>
                  </a:lnTo>
                  <a:lnTo>
                    <a:pt x="304386" y="30710"/>
                  </a:lnTo>
                  <a:lnTo>
                    <a:pt x="322291" y="30663"/>
                  </a:lnTo>
                  <a:lnTo>
                    <a:pt x="340196" y="30594"/>
                  </a:lnTo>
                  <a:lnTo>
                    <a:pt x="358101" y="30504"/>
                  </a:lnTo>
                  <a:lnTo>
                    <a:pt x="376006" y="30392"/>
                  </a:lnTo>
                  <a:lnTo>
                    <a:pt x="393911" y="30258"/>
                  </a:lnTo>
                  <a:lnTo>
                    <a:pt x="411816" y="30102"/>
                  </a:lnTo>
                  <a:lnTo>
                    <a:pt x="429721" y="29923"/>
                  </a:lnTo>
                  <a:lnTo>
                    <a:pt x="447626" y="29723"/>
                  </a:lnTo>
                  <a:lnTo>
                    <a:pt x="465531" y="29501"/>
                  </a:lnTo>
                  <a:lnTo>
                    <a:pt x="483436" y="29257"/>
                  </a:lnTo>
                  <a:lnTo>
                    <a:pt x="501341" y="28992"/>
                  </a:lnTo>
                  <a:lnTo>
                    <a:pt x="519246" y="28706"/>
                  </a:lnTo>
                  <a:lnTo>
                    <a:pt x="537151" y="28399"/>
                  </a:lnTo>
                  <a:lnTo>
                    <a:pt x="555056" y="28073"/>
                  </a:lnTo>
                  <a:lnTo>
                    <a:pt x="572962" y="27727"/>
                  </a:lnTo>
                  <a:lnTo>
                    <a:pt x="590867" y="27363"/>
                  </a:lnTo>
                  <a:lnTo>
                    <a:pt x="608772" y="26980"/>
                  </a:lnTo>
                  <a:lnTo>
                    <a:pt x="626677" y="26581"/>
                  </a:lnTo>
                  <a:lnTo>
                    <a:pt x="644582" y="26165"/>
                  </a:lnTo>
                  <a:lnTo>
                    <a:pt x="662487" y="25732"/>
                  </a:lnTo>
                  <a:lnTo>
                    <a:pt x="680392" y="25285"/>
                  </a:lnTo>
                  <a:lnTo>
                    <a:pt x="698297" y="24823"/>
                  </a:lnTo>
                  <a:lnTo>
                    <a:pt x="716202" y="24347"/>
                  </a:lnTo>
                  <a:lnTo>
                    <a:pt x="734107" y="23858"/>
                  </a:lnTo>
                  <a:lnTo>
                    <a:pt x="752012" y="23357"/>
                  </a:lnTo>
                  <a:lnTo>
                    <a:pt x="769917" y="22844"/>
                  </a:lnTo>
                  <a:lnTo>
                    <a:pt x="787822" y="22319"/>
                  </a:lnTo>
                  <a:lnTo>
                    <a:pt x="805727" y="21784"/>
                  </a:lnTo>
                  <a:lnTo>
                    <a:pt x="823632" y="21239"/>
                  </a:lnTo>
                  <a:lnTo>
                    <a:pt x="841537" y="20684"/>
                  </a:lnTo>
                  <a:lnTo>
                    <a:pt x="859443" y="20120"/>
                  </a:lnTo>
                  <a:lnTo>
                    <a:pt x="877348" y="19548"/>
                  </a:lnTo>
                  <a:lnTo>
                    <a:pt x="895253" y="18968"/>
                  </a:lnTo>
                  <a:lnTo>
                    <a:pt x="913158" y="18380"/>
                  </a:lnTo>
                  <a:lnTo>
                    <a:pt x="931063" y="17785"/>
                  </a:lnTo>
                  <a:lnTo>
                    <a:pt x="948968" y="17183"/>
                  </a:lnTo>
                  <a:lnTo>
                    <a:pt x="966873" y="16574"/>
                  </a:lnTo>
                  <a:lnTo>
                    <a:pt x="984778" y="15960"/>
                  </a:lnTo>
                  <a:lnTo>
                    <a:pt x="1002683" y="15339"/>
                  </a:lnTo>
                  <a:lnTo>
                    <a:pt x="1020588" y="14713"/>
                  </a:lnTo>
                  <a:lnTo>
                    <a:pt x="1038493" y="14082"/>
                  </a:lnTo>
                  <a:lnTo>
                    <a:pt x="1056398" y="13446"/>
                  </a:lnTo>
                  <a:lnTo>
                    <a:pt x="1074303" y="12806"/>
                  </a:lnTo>
                  <a:lnTo>
                    <a:pt x="1092208" y="12161"/>
                  </a:lnTo>
                  <a:lnTo>
                    <a:pt x="1110113" y="11512"/>
                  </a:lnTo>
                  <a:lnTo>
                    <a:pt x="1128019" y="10858"/>
                  </a:lnTo>
                  <a:lnTo>
                    <a:pt x="1145924" y="10201"/>
                  </a:lnTo>
                  <a:lnTo>
                    <a:pt x="1163829" y="9541"/>
                  </a:lnTo>
                  <a:lnTo>
                    <a:pt x="1181734" y="8877"/>
                  </a:lnTo>
                  <a:lnTo>
                    <a:pt x="1199639" y="8210"/>
                  </a:lnTo>
                  <a:lnTo>
                    <a:pt x="1217544" y="7539"/>
                  </a:lnTo>
                  <a:lnTo>
                    <a:pt x="1235449" y="6866"/>
                  </a:lnTo>
                  <a:lnTo>
                    <a:pt x="1253354" y="6190"/>
                  </a:lnTo>
                  <a:lnTo>
                    <a:pt x="1271259" y="5511"/>
                  </a:lnTo>
                  <a:lnTo>
                    <a:pt x="1289164" y="4830"/>
                  </a:lnTo>
                  <a:lnTo>
                    <a:pt x="1307069" y="4147"/>
                  </a:lnTo>
                  <a:lnTo>
                    <a:pt x="1324974" y="3461"/>
                  </a:lnTo>
                  <a:lnTo>
                    <a:pt x="1342879" y="2772"/>
                  </a:lnTo>
                  <a:lnTo>
                    <a:pt x="1360784" y="2082"/>
                  </a:lnTo>
                  <a:lnTo>
                    <a:pt x="1378689" y="1390"/>
                  </a:lnTo>
                  <a:lnTo>
                    <a:pt x="1396594" y="696"/>
                  </a:lnTo>
                  <a:lnTo>
                    <a:pt x="1414500" y="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pl94">
              <a:extLst>
                <a:ext uri="{FF2B5EF4-FFF2-40B4-BE49-F238E27FC236}">
                  <a16:creationId xmlns:a16="http://schemas.microsoft.com/office/drawing/2014/main" id="{03962923-1E40-4BA1-AD2B-DB769A721883}"/>
                </a:ext>
              </a:extLst>
            </p:cNvPr>
            <p:cNvSpPr/>
            <p:nvPr/>
          </p:nvSpPr>
          <p:spPr>
            <a:xfrm>
              <a:off x="1599749" y="3098672"/>
              <a:ext cx="1414500" cy="12741"/>
            </a:xfrm>
            <a:custGeom>
              <a:avLst/>
              <a:gdLst/>
              <a:ahLst/>
              <a:cxnLst/>
              <a:rect l="0" t="0" r="0" b="0"/>
              <a:pathLst>
                <a:path w="1414500" h="12741">
                  <a:moveTo>
                    <a:pt x="1414500" y="12741"/>
                  </a:moveTo>
                  <a:lnTo>
                    <a:pt x="1396594" y="12365"/>
                  </a:lnTo>
                  <a:lnTo>
                    <a:pt x="1378689" y="11990"/>
                  </a:lnTo>
                  <a:lnTo>
                    <a:pt x="1360784" y="11617"/>
                  </a:lnTo>
                  <a:lnTo>
                    <a:pt x="1342879" y="11247"/>
                  </a:lnTo>
                  <a:lnTo>
                    <a:pt x="1324974" y="10878"/>
                  </a:lnTo>
                  <a:lnTo>
                    <a:pt x="1307069" y="10511"/>
                  </a:lnTo>
                  <a:lnTo>
                    <a:pt x="1289164" y="10147"/>
                  </a:lnTo>
                  <a:lnTo>
                    <a:pt x="1271259" y="9786"/>
                  </a:lnTo>
                  <a:lnTo>
                    <a:pt x="1253354" y="9427"/>
                  </a:lnTo>
                  <a:lnTo>
                    <a:pt x="1235449" y="9070"/>
                  </a:lnTo>
                  <a:lnTo>
                    <a:pt x="1217544" y="8716"/>
                  </a:lnTo>
                  <a:lnTo>
                    <a:pt x="1199639" y="8366"/>
                  </a:lnTo>
                  <a:lnTo>
                    <a:pt x="1181734" y="8018"/>
                  </a:lnTo>
                  <a:lnTo>
                    <a:pt x="1163829" y="7674"/>
                  </a:lnTo>
                  <a:lnTo>
                    <a:pt x="1145924" y="7333"/>
                  </a:lnTo>
                  <a:lnTo>
                    <a:pt x="1128019" y="6995"/>
                  </a:lnTo>
                  <a:lnTo>
                    <a:pt x="1110113" y="6662"/>
                  </a:lnTo>
                  <a:lnTo>
                    <a:pt x="1092208" y="6332"/>
                  </a:lnTo>
                  <a:lnTo>
                    <a:pt x="1074303" y="6006"/>
                  </a:lnTo>
                  <a:lnTo>
                    <a:pt x="1056398" y="5685"/>
                  </a:lnTo>
                  <a:lnTo>
                    <a:pt x="1038493" y="5369"/>
                  </a:lnTo>
                  <a:lnTo>
                    <a:pt x="1020588" y="5058"/>
                  </a:lnTo>
                  <a:lnTo>
                    <a:pt x="1002683" y="4751"/>
                  </a:lnTo>
                  <a:lnTo>
                    <a:pt x="984778" y="4450"/>
                  </a:lnTo>
                  <a:lnTo>
                    <a:pt x="966873" y="4155"/>
                  </a:lnTo>
                  <a:lnTo>
                    <a:pt x="948968" y="3866"/>
                  </a:lnTo>
                  <a:lnTo>
                    <a:pt x="931063" y="3584"/>
                  </a:lnTo>
                  <a:lnTo>
                    <a:pt x="913158" y="3308"/>
                  </a:lnTo>
                  <a:lnTo>
                    <a:pt x="895253" y="3040"/>
                  </a:lnTo>
                  <a:lnTo>
                    <a:pt x="877348" y="2779"/>
                  </a:lnTo>
                  <a:lnTo>
                    <a:pt x="859443" y="2526"/>
                  </a:lnTo>
                  <a:lnTo>
                    <a:pt x="841537" y="2282"/>
                  </a:lnTo>
                  <a:lnTo>
                    <a:pt x="823632" y="2047"/>
                  </a:lnTo>
                  <a:lnTo>
                    <a:pt x="805727" y="1821"/>
                  </a:lnTo>
                  <a:lnTo>
                    <a:pt x="787822" y="1606"/>
                  </a:lnTo>
                  <a:lnTo>
                    <a:pt x="769917" y="1401"/>
                  </a:lnTo>
                  <a:lnTo>
                    <a:pt x="752012" y="1207"/>
                  </a:lnTo>
                  <a:lnTo>
                    <a:pt x="734107" y="1025"/>
                  </a:lnTo>
                  <a:lnTo>
                    <a:pt x="716202" y="856"/>
                  </a:lnTo>
                  <a:lnTo>
                    <a:pt x="698297" y="700"/>
                  </a:lnTo>
                  <a:lnTo>
                    <a:pt x="680392" y="557"/>
                  </a:lnTo>
                  <a:lnTo>
                    <a:pt x="662487" y="430"/>
                  </a:lnTo>
                  <a:lnTo>
                    <a:pt x="644582" y="317"/>
                  </a:lnTo>
                  <a:lnTo>
                    <a:pt x="626677" y="220"/>
                  </a:lnTo>
                  <a:lnTo>
                    <a:pt x="608772" y="140"/>
                  </a:lnTo>
                  <a:lnTo>
                    <a:pt x="590867" y="77"/>
                  </a:lnTo>
                  <a:lnTo>
                    <a:pt x="572962" y="32"/>
                  </a:lnTo>
                  <a:lnTo>
                    <a:pt x="555056" y="6"/>
                  </a:lnTo>
                  <a:lnTo>
                    <a:pt x="537151" y="0"/>
                  </a:lnTo>
                  <a:lnTo>
                    <a:pt x="519246" y="13"/>
                  </a:lnTo>
                  <a:lnTo>
                    <a:pt x="501341" y="46"/>
                  </a:lnTo>
                  <a:lnTo>
                    <a:pt x="483436" y="100"/>
                  </a:lnTo>
                  <a:lnTo>
                    <a:pt x="465531" y="176"/>
                  </a:lnTo>
                  <a:lnTo>
                    <a:pt x="447626" y="273"/>
                  </a:lnTo>
                  <a:lnTo>
                    <a:pt x="429721" y="393"/>
                  </a:lnTo>
                  <a:lnTo>
                    <a:pt x="411816" y="534"/>
                  </a:lnTo>
                  <a:lnTo>
                    <a:pt x="393911" y="697"/>
                  </a:lnTo>
                  <a:lnTo>
                    <a:pt x="376006" y="883"/>
                  </a:lnTo>
                  <a:lnTo>
                    <a:pt x="358101" y="1090"/>
                  </a:lnTo>
                  <a:lnTo>
                    <a:pt x="340196" y="1320"/>
                  </a:lnTo>
                  <a:lnTo>
                    <a:pt x="322291" y="1571"/>
                  </a:lnTo>
                  <a:lnTo>
                    <a:pt x="304386" y="1843"/>
                  </a:lnTo>
                  <a:lnTo>
                    <a:pt x="286481" y="2136"/>
                  </a:lnTo>
                  <a:lnTo>
                    <a:pt x="268575" y="2449"/>
                  </a:lnTo>
                  <a:lnTo>
                    <a:pt x="250670" y="2781"/>
                  </a:lnTo>
                  <a:lnTo>
                    <a:pt x="232765" y="3133"/>
                  </a:lnTo>
                  <a:lnTo>
                    <a:pt x="214860" y="3504"/>
                  </a:lnTo>
                  <a:lnTo>
                    <a:pt x="196955" y="3892"/>
                  </a:lnTo>
                  <a:lnTo>
                    <a:pt x="179050" y="4297"/>
                  </a:lnTo>
                  <a:lnTo>
                    <a:pt x="161145" y="4718"/>
                  </a:lnTo>
                  <a:lnTo>
                    <a:pt x="143240" y="5156"/>
                  </a:lnTo>
                  <a:lnTo>
                    <a:pt x="125335" y="5608"/>
                  </a:lnTo>
                  <a:lnTo>
                    <a:pt x="107430" y="6075"/>
                  </a:lnTo>
                  <a:lnTo>
                    <a:pt x="89525" y="6555"/>
                  </a:lnTo>
                  <a:lnTo>
                    <a:pt x="71620" y="7048"/>
                  </a:lnTo>
                  <a:lnTo>
                    <a:pt x="53715" y="7553"/>
                  </a:lnTo>
                  <a:lnTo>
                    <a:pt x="35810" y="8070"/>
                  </a:lnTo>
                  <a:lnTo>
                    <a:pt x="17905" y="8598"/>
                  </a:lnTo>
                  <a:lnTo>
                    <a:pt x="0" y="9137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pl95">
              <a:extLst>
                <a:ext uri="{FF2B5EF4-FFF2-40B4-BE49-F238E27FC236}">
                  <a16:creationId xmlns:a16="http://schemas.microsoft.com/office/drawing/2014/main" id="{C48B8913-611A-4928-A70A-6FD774404600}"/>
                </a:ext>
              </a:extLst>
            </p:cNvPr>
            <p:cNvSpPr/>
            <p:nvPr/>
          </p:nvSpPr>
          <p:spPr>
            <a:xfrm>
              <a:off x="1599749" y="3074265"/>
              <a:ext cx="1414500" cy="12622"/>
            </a:xfrm>
            <a:custGeom>
              <a:avLst/>
              <a:gdLst/>
              <a:ahLst/>
              <a:cxnLst/>
              <a:rect l="0" t="0" r="0" b="0"/>
              <a:pathLst>
                <a:path w="1414500" h="12622">
                  <a:moveTo>
                    <a:pt x="0" y="12622"/>
                  </a:moveTo>
                  <a:lnTo>
                    <a:pt x="17905" y="12462"/>
                  </a:lnTo>
                  <a:lnTo>
                    <a:pt x="35810" y="12302"/>
                  </a:lnTo>
                  <a:lnTo>
                    <a:pt x="53715" y="12142"/>
                  </a:lnTo>
                  <a:lnTo>
                    <a:pt x="71620" y="11983"/>
                  </a:lnTo>
                  <a:lnTo>
                    <a:pt x="89525" y="11823"/>
                  </a:lnTo>
                  <a:lnTo>
                    <a:pt x="107430" y="11663"/>
                  </a:lnTo>
                  <a:lnTo>
                    <a:pt x="125335" y="11503"/>
                  </a:lnTo>
                  <a:lnTo>
                    <a:pt x="143240" y="11344"/>
                  </a:lnTo>
                  <a:lnTo>
                    <a:pt x="161145" y="11184"/>
                  </a:lnTo>
                  <a:lnTo>
                    <a:pt x="179050" y="11024"/>
                  </a:lnTo>
                  <a:lnTo>
                    <a:pt x="196955" y="10864"/>
                  </a:lnTo>
                  <a:lnTo>
                    <a:pt x="214860" y="10704"/>
                  </a:lnTo>
                  <a:lnTo>
                    <a:pt x="232765" y="10545"/>
                  </a:lnTo>
                  <a:lnTo>
                    <a:pt x="250670" y="10385"/>
                  </a:lnTo>
                  <a:lnTo>
                    <a:pt x="268575" y="10225"/>
                  </a:lnTo>
                  <a:lnTo>
                    <a:pt x="286481" y="10065"/>
                  </a:lnTo>
                  <a:lnTo>
                    <a:pt x="304386" y="9906"/>
                  </a:lnTo>
                  <a:lnTo>
                    <a:pt x="322291" y="9746"/>
                  </a:lnTo>
                  <a:lnTo>
                    <a:pt x="340196" y="9586"/>
                  </a:lnTo>
                  <a:lnTo>
                    <a:pt x="358101" y="9426"/>
                  </a:lnTo>
                  <a:lnTo>
                    <a:pt x="376006" y="9266"/>
                  </a:lnTo>
                  <a:lnTo>
                    <a:pt x="393911" y="9107"/>
                  </a:lnTo>
                  <a:lnTo>
                    <a:pt x="411816" y="8947"/>
                  </a:lnTo>
                  <a:lnTo>
                    <a:pt x="429721" y="8787"/>
                  </a:lnTo>
                  <a:lnTo>
                    <a:pt x="447626" y="8627"/>
                  </a:lnTo>
                  <a:lnTo>
                    <a:pt x="465531" y="8468"/>
                  </a:lnTo>
                  <a:lnTo>
                    <a:pt x="483436" y="8308"/>
                  </a:lnTo>
                  <a:lnTo>
                    <a:pt x="501341" y="8148"/>
                  </a:lnTo>
                  <a:lnTo>
                    <a:pt x="519246" y="7988"/>
                  </a:lnTo>
                  <a:lnTo>
                    <a:pt x="537151" y="7828"/>
                  </a:lnTo>
                  <a:lnTo>
                    <a:pt x="555056" y="7669"/>
                  </a:lnTo>
                  <a:lnTo>
                    <a:pt x="572962" y="7509"/>
                  </a:lnTo>
                  <a:lnTo>
                    <a:pt x="590867" y="7349"/>
                  </a:lnTo>
                  <a:lnTo>
                    <a:pt x="608772" y="7189"/>
                  </a:lnTo>
                  <a:lnTo>
                    <a:pt x="626677" y="7030"/>
                  </a:lnTo>
                  <a:lnTo>
                    <a:pt x="644582" y="6870"/>
                  </a:lnTo>
                  <a:lnTo>
                    <a:pt x="662487" y="6710"/>
                  </a:lnTo>
                  <a:lnTo>
                    <a:pt x="680392" y="6550"/>
                  </a:lnTo>
                  <a:lnTo>
                    <a:pt x="698297" y="6391"/>
                  </a:lnTo>
                  <a:lnTo>
                    <a:pt x="716202" y="6231"/>
                  </a:lnTo>
                  <a:lnTo>
                    <a:pt x="734107" y="6071"/>
                  </a:lnTo>
                  <a:lnTo>
                    <a:pt x="752012" y="5911"/>
                  </a:lnTo>
                  <a:lnTo>
                    <a:pt x="769917" y="5751"/>
                  </a:lnTo>
                  <a:lnTo>
                    <a:pt x="787822" y="5592"/>
                  </a:lnTo>
                  <a:lnTo>
                    <a:pt x="805727" y="5432"/>
                  </a:lnTo>
                  <a:lnTo>
                    <a:pt x="823632" y="5272"/>
                  </a:lnTo>
                  <a:lnTo>
                    <a:pt x="841537" y="5112"/>
                  </a:lnTo>
                  <a:lnTo>
                    <a:pt x="859443" y="4953"/>
                  </a:lnTo>
                  <a:lnTo>
                    <a:pt x="877348" y="4793"/>
                  </a:lnTo>
                  <a:lnTo>
                    <a:pt x="895253" y="4633"/>
                  </a:lnTo>
                  <a:lnTo>
                    <a:pt x="913158" y="4473"/>
                  </a:lnTo>
                  <a:lnTo>
                    <a:pt x="931063" y="4313"/>
                  </a:lnTo>
                  <a:lnTo>
                    <a:pt x="948968" y="4154"/>
                  </a:lnTo>
                  <a:lnTo>
                    <a:pt x="966873" y="3994"/>
                  </a:lnTo>
                  <a:lnTo>
                    <a:pt x="984778" y="3834"/>
                  </a:lnTo>
                  <a:lnTo>
                    <a:pt x="1002683" y="3674"/>
                  </a:lnTo>
                  <a:lnTo>
                    <a:pt x="1020588" y="3515"/>
                  </a:lnTo>
                  <a:lnTo>
                    <a:pt x="1038493" y="3355"/>
                  </a:lnTo>
                  <a:lnTo>
                    <a:pt x="1056398" y="3195"/>
                  </a:lnTo>
                  <a:lnTo>
                    <a:pt x="1074303" y="3035"/>
                  </a:lnTo>
                  <a:lnTo>
                    <a:pt x="1092208" y="2875"/>
                  </a:lnTo>
                  <a:lnTo>
                    <a:pt x="1110113" y="2716"/>
                  </a:lnTo>
                  <a:lnTo>
                    <a:pt x="1128019" y="2556"/>
                  </a:lnTo>
                  <a:lnTo>
                    <a:pt x="1145924" y="2396"/>
                  </a:lnTo>
                  <a:lnTo>
                    <a:pt x="1163829" y="2236"/>
                  </a:lnTo>
                  <a:lnTo>
                    <a:pt x="1181734" y="2077"/>
                  </a:lnTo>
                  <a:lnTo>
                    <a:pt x="1199639" y="1917"/>
                  </a:lnTo>
                  <a:lnTo>
                    <a:pt x="1217544" y="1757"/>
                  </a:lnTo>
                  <a:lnTo>
                    <a:pt x="1235449" y="1597"/>
                  </a:lnTo>
                  <a:lnTo>
                    <a:pt x="1253354" y="1437"/>
                  </a:lnTo>
                  <a:lnTo>
                    <a:pt x="1271259" y="1278"/>
                  </a:lnTo>
                  <a:lnTo>
                    <a:pt x="1289164" y="1118"/>
                  </a:lnTo>
                  <a:lnTo>
                    <a:pt x="1307069" y="958"/>
                  </a:lnTo>
                  <a:lnTo>
                    <a:pt x="1324974" y="798"/>
                  </a:lnTo>
                  <a:lnTo>
                    <a:pt x="1342879" y="639"/>
                  </a:lnTo>
                  <a:lnTo>
                    <a:pt x="1360784" y="479"/>
                  </a:lnTo>
                  <a:lnTo>
                    <a:pt x="1378689" y="319"/>
                  </a:lnTo>
                  <a:lnTo>
                    <a:pt x="1396594" y="159"/>
                  </a:lnTo>
                  <a:lnTo>
                    <a:pt x="14145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c96">
              <a:extLst>
                <a:ext uri="{FF2B5EF4-FFF2-40B4-BE49-F238E27FC236}">
                  <a16:creationId xmlns:a16="http://schemas.microsoft.com/office/drawing/2014/main" id="{E3EDE59B-3F64-4C4C-9ADB-75492064A22C}"/>
                </a:ext>
              </a:extLst>
            </p:cNvPr>
            <p:cNvSpPr/>
            <p:nvPr/>
          </p:nvSpPr>
          <p:spPr>
            <a:xfrm>
              <a:off x="1529024" y="1268440"/>
              <a:ext cx="1555950" cy="198922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c97">
              <a:extLst>
                <a:ext uri="{FF2B5EF4-FFF2-40B4-BE49-F238E27FC236}">
                  <a16:creationId xmlns:a16="http://schemas.microsoft.com/office/drawing/2014/main" id="{4AF082BE-514C-4654-89A7-D8E6127C951F}"/>
                </a:ext>
              </a:extLst>
            </p:cNvPr>
            <p:cNvSpPr/>
            <p:nvPr/>
          </p:nvSpPr>
          <p:spPr>
            <a:xfrm>
              <a:off x="3403660" y="1268440"/>
              <a:ext cx="1555950" cy="1989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pl98">
              <a:extLst>
                <a:ext uri="{FF2B5EF4-FFF2-40B4-BE49-F238E27FC236}">
                  <a16:creationId xmlns:a16="http://schemas.microsoft.com/office/drawing/2014/main" id="{39CA53B6-E11E-4A1B-90A4-045DD465781B}"/>
                </a:ext>
              </a:extLst>
            </p:cNvPr>
            <p:cNvSpPr/>
            <p:nvPr/>
          </p:nvSpPr>
          <p:spPr>
            <a:xfrm>
              <a:off x="3403660" y="2811351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pl99">
              <a:extLst>
                <a:ext uri="{FF2B5EF4-FFF2-40B4-BE49-F238E27FC236}">
                  <a16:creationId xmlns:a16="http://schemas.microsoft.com/office/drawing/2014/main" id="{998C5587-85A5-4C68-844E-D6F5AF8EC55B}"/>
                </a:ext>
              </a:extLst>
            </p:cNvPr>
            <p:cNvSpPr/>
            <p:nvPr/>
          </p:nvSpPr>
          <p:spPr>
            <a:xfrm>
              <a:off x="3403660" y="2212385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pl100">
              <a:extLst>
                <a:ext uri="{FF2B5EF4-FFF2-40B4-BE49-F238E27FC236}">
                  <a16:creationId xmlns:a16="http://schemas.microsoft.com/office/drawing/2014/main" id="{0BBA98C3-8866-4377-A887-DDED56D5842B}"/>
                </a:ext>
              </a:extLst>
            </p:cNvPr>
            <p:cNvSpPr/>
            <p:nvPr/>
          </p:nvSpPr>
          <p:spPr>
            <a:xfrm>
              <a:off x="3403660" y="1613420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pl101">
              <a:extLst>
                <a:ext uri="{FF2B5EF4-FFF2-40B4-BE49-F238E27FC236}">
                  <a16:creationId xmlns:a16="http://schemas.microsoft.com/office/drawing/2014/main" id="{2939FAD4-80DF-4AA1-814F-6C5B0B8AF651}"/>
                </a:ext>
              </a:extLst>
            </p:cNvPr>
            <p:cNvSpPr/>
            <p:nvPr/>
          </p:nvSpPr>
          <p:spPr>
            <a:xfrm>
              <a:off x="3653612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pl102">
              <a:extLst>
                <a:ext uri="{FF2B5EF4-FFF2-40B4-BE49-F238E27FC236}">
                  <a16:creationId xmlns:a16="http://schemas.microsoft.com/office/drawing/2014/main" id="{05875A3F-E9A5-4E4C-9CCE-B1C6C88CB68C}"/>
                </a:ext>
              </a:extLst>
            </p:cNvPr>
            <p:cNvSpPr/>
            <p:nvPr/>
          </p:nvSpPr>
          <p:spPr>
            <a:xfrm>
              <a:off x="4102803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pl103">
              <a:extLst>
                <a:ext uri="{FF2B5EF4-FFF2-40B4-BE49-F238E27FC236}">
                  <a16:creationId xmlns:a16="http://schemas.microsoft.com/office/drawing/2014/main" id="{A3E118B4-21B6-47C1-8027-C4E346616E1D}"/>
                </a:ext>
              </a:extLst>
            </p:cNvPr>
            <p:cNvSpPr/>
            <p:nvPr/>
          </p:nvSpPr>
          <p:spPr>
            <a:xfrm>
              <a:off x="4551993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pl104">
              <a:extLst>
                <a:ext uri="{FF2B5EF4-FFF2-40B4-BE49-F238E27FC236}">
                  <a16:creationId xmlns:a16="http://schemas.microsoft.com/office/drawing/2014/main" id="{A4D78B69-519A-43F6-B98B-A85B913FD5A2}"/>
                </a:ext>
              </a:extLst>
            </p:cNvPr>
            <p:cNvSpPr/>
            <p:nvPr/>
          </p:nvSpPr>
          <p:spPr>
            <a:xfrm>
              <a:off x="3403660" y="3110834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pl105">
              <a:extLst>
                <a:ext uri="{FF2B5EF4-FFF2-40B4-BE49-F238E27FC236}">
                  <a16:creationId xmlns:a16="http://schemas.microsoft.com/office/drawing/2014/main" id="{365A4AFC-322F-436A-B0FD-D76055C9A6E4}"/>
                </a:ext>
              </a:extLst>
            </p:cNvPr>
            <p:cNvSpPr/>
            <p:nvPr/>
          </p:nvSpPr>
          <p:spPr>
            <a:xfrm>
              <a:off x="3403660" y="2511868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pl106">
              <a:extLst>
                <a:ext uri="{FF2B5EF4-FFF2-40B4-BE49-F238E27FC236}">
                  <a16:creationId xmlns:a16="http://schemas.microsoft.com/office/drawing/2014/main" id="{906A8CEB-FE34-41EE-A0AA-533A825B74CF}"/>
                </a:ext>
              </a:extLst>
            </p:cNvPr>
            <p:cNvSpPr/>
            <p:nvPr/>
          </p:nvSpPr>
          <p:spPr>
            <a:xfrm>
              <a:off x="3403660" y="1912903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pl107">
              <a:extLst>
                <a:ext uri="{FF2B5EF4-FFF2-40B4-BE49-F238E27FC236}">
                  <a16:creationId xmlns:a16="http://schemas.microsoft.com/office/drawing/2014/main" id="{9C04B9FB-1D8A-4FF1-9C09-0DC100947C56}"/>
                </a:ext>
              </a:extLst>
            </p:cNvPr>
            <p:cNvSpPr/>
            <p:nvPr/>
          </p:nvSpPr>
          <p:spPr>
            <a:xfrm>
              <a:off x="3403660" y="1313937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pl108">
              <a:extLst>
                <a:ext uri="{FF2B5EF4-FFF2-40B4-BE49-F238E27FC236}">
                  <a16:creationId xmlns:a16="http://schemas.microsoft.com/office/drawing/2014/main" id="{94C80C4B-7C15-47E6-BFAD-C22B91851664}"/>
                </a:ext>
              </a:extLst>
            </p:cNvPr>
            <p:cNvSpPr/>
            <p:nvPr/>
          </p:nvSpPr>
          <p:spPr>
            <a:xfrm>
              <a:off x="3429017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pl109">
              <a:extLst>
                <a:ext uri="{FF2B5EF4-FFF2-40B4-BE49-F238E27FC236}">
                  <a16:creationId xmlns:a16="http://schemas.microsoft.com/office/drawing/2014/main" id="{53623D42-A33A-4859-B514-74C8D265A670}"/>
                </a:ext>
              </a:extLst>
            </p:cNvPr>
            <p:cNvSpPr/>
            <p:nvPr/>
          </p:nvSpPr>
          <p:spPr>
            <a:xfrm>
              <a:off x="3878207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pl110">
              <a:extLst>
                <a:ext uri="{FF2B5EF4-FFF2-40B4-BE49-F238E27FC236}">
                  <a16:creationId xmlns:a16="http://schemas.microsoft.com/office/drawing/2014/main" id="{9C4F1058-2513-49E9-AFC0-3204A9BDE2B8}"/>
                </a:ext>
              </a:extLst>
            </p:cNvPr>
            <p:cNvSpPr/>
            <p:nvPr/>
          </p:nvSpPr>
          <p:spPr>
            <a:xfrm>
              <a:off x="4327398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pl111">
              <a:extLst>
                <a:ext uri="{FF2B5EF4-FFF2-40B4-BE49-F238E27FC236}">
                  <a16:creationId xmlns:a16="http://schemas.microsoft.com/office/drawing/2014/main" id="{84E15B25-C307-4266-A729-C25CA3ACEC7B}"/>
                </a:ext>
              </a:extLst>
            </p:cNvPr>
            <p:cNvSpPr/>
            <p:nvPr/>
          </p:nvSpPr>
          <p:spPr>
            <a:xfrm>
              <a:off x="4776588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pt112">
              <a:extLst>
                <a:ext uri="{FF2B5EF4-FFF2-40B4-BE49-F238E27FC236}">
                  <a16:creationId xmlns:a16="http://schemas.microsoft.com/office/drawing/2014/main" id="{21F47713-84F3-4AE4-BD26-79DCA210C116}"/>
                </a:ext>
              </a:extLst>
            </p:cNvPr>
            <p:cNvSpPr/>
            <p:nvPr/>
          </p:nvSpPr>
          <p:spPr>
            <a:xfrm>
              <a:off x="3621599" y="23163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pt113">
              <a:extLst>
                <a:ext uri="{FF2B5EF4-FFF2-40B4-BE49-F238E27FC236}">
                  <a16:creationId xmlns:a16="http://schemas.microsoft.com/office/drawing/2014/main" id="{5F45B32A-9002-421F-9AE0-AB96DE822E9D}"/>
                </a:ext>
              </a:extLst>
            </p:cNvPr>
            <p:cNvSpPr/>
            <p:nvPr/>
          </p:nvSpPr>
          <p:spPr>
            <a:xfrm>
              <a:off x="3963433" y="25259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pt114">
              <a:extLst>
                <a:ext uri="{FF2B5EF4-FFF2-40B4-BE49-F238E27FC236}">
                  <a16:creationId xmlns:a16="http://schemas.microsoft.com/office/drawing/2014/main" id="{A1CDAEDC-86F8-409F-9996-82EEDE05DF6A}"/>
                </a:ext>
              </a:extLst>
            </p:cNvPr>
            <p:cNvSpPr/>
            <p:nvPr/>
          </p:nvSpPr>
          <p:spPr>
            <a:xfrm>
              <a:off x="3505034" y="15107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pt115">
              <a:extLst>
                <a:ext uri="{FF2B5EF4-FFF2-40B4-BE49-F238E27FC236}">
                  <a16:creationId xmlns:a16="http://schemas.microsoft.com/office/drawing/2014/main" id="{13569D12-94CC-465E-81C6-6D0662AE2C88}"/>
                </a:ext>
              </a:extLst>
            </p:cNvPr>
            <p:cNvSpPr/>
            <p:nvPr/>
          </p:nvSpPr>
          <p:spPr>
            <a:xfrm>
              <a:off x="4637218" y="24870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pg116">
              <a:extLst>
                <a:ext uri="{FF2B5EF4-FFF2-40B4-BE49-F238E27FC236}">
                  <a16:creationId xmlns:a16="http://schemas.microsoft.com/office/drawing/2014/main" id="{2A64AF44-1742-4B64-8B1C-AD6983D35DE5}"/>
                </a:ext>
              </a:extLst>
            </p:cNvPr>
            <p:cNvSpPr/>
            <p:nvPr/>
          </p:nvSpPr>
          <p:spPr>
            <a:xfrm>
              <a:off x="4848713" y="252716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pt117">
              <a:extLst>
                <a:ext uri="{FF2B5EF4-FFF2-40B4-BE49-F238E27FC236}">
                  <a16:creationId xmlns:a16="http://schemas.microsoft.com/office/drawing/2014/main" id="{63DA3010-EDA9-47A4-AB1C-E0E02AC28E69}"/>
                </a:ext>
              </a:extLst>
            </p:cNvPr>
            <p:cNvSpPr/>
            <p:nvPr/>
          </p:nvSpPr>
          <p:spPr>
            <a:xfrm>
              <a:off x="3459217" y="13340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pt118">
              <a:extLst>
                <a:ext uri="{FF2B5EF4-FFF2-40B4-BE49-F238E27FC236}">
                  <a16:creationId xmlns:a16="http://schemas.microsoft.com/office/drawing/2014/main" id="{5C70E706-2952-40E6-82C7-9868AF8B760F}"/>
                </a:ext>
              </a:extLst>
            </p:cNvPr>
            <p:cNvSpPr/>
            <p:nvPr/>
          </p:nvSpPr>
          <p:spPr>
            <a:xfrm>
              <a:off x="3594199" y="22714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pt119">
              <a:extLst>
                <a:ext uri="{FF2B5EF4-FFF2-40B4-BE49-F238E27FC236}">
                  <a16:creationId xmlns:a16="http://schemas.microsoft.com/office/drawing/2014/main" id="{158F3D8E-6B51-4BE8-93DB-D971A56F937F}"/>
                </a:ext>
              </a:extLst>
            </p:cNvPr>
            <p:cNvSpPr/>
            <p:nvPr/>
          </p:nvSpPr>
          <p:spPr>
            <a:xfrm>
              <a:off x="3483698" y="15436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pt120">
              <a:extLst>
                <a:ext uri="{FF2B5EF4-FFF2-40B4-BE49-F238E27FC236}">
                  <a16:creationId xmlns:a16="http://schemas.microsoft.com/office/drawing/2014/main" id="{BDDACC6C-B94E-4FE2-A028-BF3D70360B2E}"/>
                </a:ext>
              </a:extLst>
            </p:cNvPr>
            <p:cNvSpPr/>
            <p:nvPr/>
          </p:nvSpPr>
          <p:spPr>
            <a:xfrm>
              <a:off x="4183536" y="27206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pt121">
              <a:extLst>
                <a:ext uri="{FF2B5EF4-FFF2-40B4-BE49-F238E27FC236}">
                  <a16:creationId xmlns:a16="http://schemas.microsoft.com/office/drawing/2014/main" id="{78E71964-F47D-465C-BCEB-926F6B22ADAE}"/>
                </a:ext>
              </a:extLst>
            </p:cNvPr>
            <p:cNvSpPr/>
            <p:nvPr/>
          </p:nvSpPr>
          <p:spPr>
            <a:xfrm>
              <a:off x="3567023" y="19120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pg122">
              <a:extLst>
                <a:ext uri="{FF2B5EF4-FFF2-40B4-BE49-F238E27FC236}">
                  <a16:creationId xmlns:a16="http://schemas.microsoft.com/office/drawing/2014/main" id="{FC97089D-5100-4706-8167-226390DA8AD5}"/>
                </a:ext>
              </a:extLst>
            </p:cNvPr>
            <p:cNvSpPr/>
            <p:nvPr/>
          </p:nvSpPr>
          <p:spPr>
            <a:xfrm>
              <a:off x="3507206" y="2359457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pt123">
              <a:extLst>
                <a:ext uri="{FF2B5EF4-FFF2-40B4-BE49-F238E27FC236}">
                  <a16:creationId xmlns:a16="http://schemas.microsoft.com/office/drawing/2014/main" id="{E909283B-FC1C-4401-8713-E2CF4A94D7C9}"/>
                </a:ext>
              </a:extLst>
            </p:cNvPr>
            <p:cNvSpPr/>
            <p:nvPr/>
          </p:nvSpPr>
          <p:spPr>
            <a:xfrm>
              <a:off x="4619251" y="24331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pt124">
              <a:extLst>
                <a:ext uri="{FF2B5EF4-FFF2-40B4-BE49-F238E27FC236}">
                  <a16:creationId xmlns:a16="http://schemas.microsoft.com/office/drawing/2014/main" id="{C4530EA6-875F-47BD-BABA-F3FC5AD11E15}"/>
                </a:ext>
              </a:extLst>
            </p:cNvPr>
            <p:cNvSpPr/>
            <p:nvPr/>
          </p:nvSpPr>
          <p:spPr>
            <a:xfrm>
              <a:off x="4864060" y="26427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pg125">
              <a:extLst>
                <a:ext uri="{FF2B5EF4-FFF2-40B4-BE49-F238E27FC236}">
                  <a16:creationId xmlns:a16="http://schemas.microsoft.com/office/drawing/2014/main" id="{14B82013-D989-4D02-9EC0-A4F4D5CAEF65}"/>
                </a:ext>
              </a:extLst>
            </p:cNvPr>
            <p:cNvSpPr/>
            <p:nvPr/>
          </p:nvSpPr>
          <p:spPr>
            <a:xfrm>
              <a:off x="3769084" y="220672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pt126">
              <a:extLst>
                <a:ext uri="{FF2B5EF4-FFF2-40B4-BE49-F238E27FC236}">
                  <a16:creationId xmlns:a16="http://schemas.microsoft.com/office/drawing/2014/main" id="{41DF0F92-FDB8-44E8-9B2D-4FDAC052AA8F}"/>
                </a:ext>
              </a:extLst>
            </p:cNvPr>
            <p:cNvSpPr/>
            <p:nvPr/>
          </p:nvSpPr>
          <p:spPr>
            <a:xfrm>
              <a:off x="3721769" y="24121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pt127">
              <a:extLst>
                <a:ext uri="{FF2B5EF4-FFF2-40B4-BE49-F238E27FC236}">
                  <a16:creationId xmlns:a16="http://schemas.microsoft.com/office/drawing/2014/main" id="{37CD30D5-6F5F-4CF9-8A0A-22D9344D9883}"/>
                </a:ext>
              </a:extLst>
            </p:cNvPr>
            <p:cNvSpPr/>
            <p:nvPr/>
          </p:nvSpPr>
          <p:spPr>
            <a:xfrm>
              <a:off x="3507505" y="2058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pg128">
              <a:extLst>
                <a:ext uri="{FF2B5EF4-FFF2-40B4-BE49-F238E27FC236}">
                  <a16:creationId xmlns:a16="http://schemas.microsoft.com/office/drawing/2014/main" id="{2DAD5A0A-FE59-4010-AD87-CBC885710576}"/>
                </a:ext>
              </a:extLst>
            </p:cNvPr>
            <p:cNvSpPr/>
            <p:nvPr/>
          </p:nvSpPr>
          <p:spPr>
            <a:xfrm>
              <a:off x="3440950" y="166166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pg129">
              <a:extLst>
                <a:ext uri="{FF2B5EF4-FFF2-40B4-BE49-F238E27FC236}">
                  <a16:creationId xmlns:a16="http://schemas.microsoft.com/office/drawing/2014/main" id="{311E05A1-083B-4A26-B9B6-6AAFB38EFB09}"/>
                </a:ext>
              </a:extLst>
            </p:cNvPr>
            <p:cNvSpPr/>
            <p:nvPr/>
          </p:nvSpPr>
          <p:spPr>
            <a:xfrm>
              <a:off x="3574809" y="2290576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pt130">
              <a:extLst>
                <a:ext uri="{FF2B5EF4-FFF2-40B4-BE49-F238E27FC236}">
                  <a16:creationId xmlns:a16="http://schemas.microsoft.com/office/drawing/2014/main" id="{38797639-C4C9-48D1-9B80-F2E71CB95B85}"/>
                </a:ext>
              </a:extLst>
            </p:cNvPr>
            <p:cNvSpPr/>
            <p:nvPr/>
          </p:nvSpPr>
          <p:spPr>
            <a:xfrm>
              <a:off x="3458768" y="2346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pt131">
              <a:extLst>
                <a:ext uri="{FF2B5EF4-FFF2-40B4-BE49-F238E27FC236}">
                  <a16:creationId xmlns:a16="http://schemas.microsoft.com/office/drawing/2014/main" id="{38D58A0A-FC1B-4204-A151-C73A9C596339}"/>
                </a:ext>
              </a:extLst>
            </p:cNvPr>
            <p:cNvSpPr/>
            <p:nvPr/>
          </p:nvSpPr>
          <p:spPr>
            <a:xfrm>
              <a:off x="3737041" y="19300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pt132">
              <a:extLst>
                <a:ext uri="{FF2B5EF4-FFF2-40B4-BE49-F238E27FC236}">
                  <a16:creationId xmlns:a16="http://schemas.microsoft.com/office/drawing/2014/main" id="{1BC7BE06-6657-49B0-9386-A955D21EE912}"/>
                </a:ext>
              </a:extLst>
            </p:cNvPr>
            <p:cNvSpPr/>
            <p:nvPr/>
          </p:nvSpPr>
          <p:spPr>
            <a:xfrm>
              <a:off x="3621599" y="24900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pt133">
              <a:extLst>
                <a:ext uri="{FF2B5EF4-FFF2-40B4-BE49-F238E27FC236}">
                  <a16:creationId xmlns:a16="http://schemas.microsoft.com/office/drawing/2014/main" id="{C763C7BD-9715-4878-B1C3-83D1DDE07941}"/>
                </a:ext>
              </a:extLst>
            </p:cNvPr>
            <p:cNvSpPr/>
            <p:nvPr/>
          </p:nvSpPr>
          <p:spPr>
            <a:xfrm>
              <a:off x="3963433" y="26487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pt134">
              <a:extLst>
                <a:ext uri="{FF2B5EF4-FFF2-40B4-BE49-F238E27FC236}">
                  <a16:creationId xmlns:a16="http://schemas.microsoft.com/office/drawing/2014/main" id="{C472C673-68DE-435F-8EB8-25BB63813B50}"/>
                </a:ext>
              </a:extLst>
            </p:cNvPr>
            <p:cNvSpPr/>
            <p:nvPr/>
          </p:nvSpPr>
          <p:spPr>
            <a:xfrm>
              <a:off x="3505034" y="17922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pt135">
              <a:extLst>
                <a:ext uri="{FF2B5EF4-FFF2-40B4-BE49-F238E27FC236}">
                  <a16:creationId xmlns:a16="http://schemas.microsoft.com/office/drawing/2014/main" id="{5FB72FA7-C023-40D4-A217-039875DBEF5A}"/>
                </a:ext>
              </a:extLst>
            </p:cNvPr>
            <p:cNvSpPr/>
            <p:nvPr/>
          </p:nvSpPr>
          <p:spPr>
            <a:xfrm>
              <a:off x="4637218" y="26277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pg136">
              <a:extLst>
                <a:ext uri="{FF2B5EF4-FFF2-40B4-BE49-F238E27FC236}">
                  <a16:creationId xmlns:a16="http://schemas.microsoft.com/office/drawing/2014/main" id="{7099B83A-B224-4949-BBC3-B938582C478A}"/>
                </a:ext>
              </a:extLst>
            </p:cNvPr>
            <p:cNvSpPr/>
            <p:nvPr/>
          </p:nvSpPr>
          <p:spPr>
            <a:xfrm>
              <a:off x="4848713" y="2643966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pt137">
              <a:extLst>
                <a:ext uri="{FF2B5EF4-FFF2-40B4-BE49-F238E27FC236}">
                  <a16:creationId xmlns:a16="http://schemas.microsoft.com/office/drawing/2014/main" id="{1B85C01B-1970-453A-9034-E3629C27E9A3}"/>
                </a:ext>
              </a:extLst>
            </p:cNvPr>
            <p:cNvSpPr/>
            <p:nvPr/>
          </p:nvSpPr>
          <p:spPr>
            <a:xfrm>
              <a:off x="3459217" y="159458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pt138">
              <a:extLst>
                <a:ext uri="{FF2B5EF4-FFF2-40B4-BE49-F238E27FC236}">
                  <a16:creationId xmlns:a16="http://schemas.microsoft.com/office/drawing/2014/main" id="{7D7F5C7E-78BF-42EF-B193-F94D718D6B3B}"/>
                </a:ext>
              </a:extLst>
            </p:cNvPr>
            <p:cNvSpPr/>
            <p:nvPr/>
          </p:nvSpPr>
          <p:spPr>
            <a:xfrm>
              <a:off x="3594199" y="24331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pt139">
              <a:extLst>
                <a:ext uri="{FF2B5EF4-FFF2-40B4-BE49-F238E27FC236}">
                  <a16:creationId xmlns:a16="http://schemas.microsoft.com/office/drawing/2014/main" id="{73337B23-C949-4EE7-9768-B71AB9930FDF}"/>
                </a:ext>
              </a:extLst>
            </p:cNvPr>
            <p:cNvSpPr/>
            <p:nvPr/>
          </p:nvSpPr>
          <p:spPr>
            <a:xfrm>
              <a:off x="3483698" y="18461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pt140">
              <a:extLst>
                <a:ext uri="{FF2B5EF4-FFF2-40B4-BE49-F238E27FC236}">
                  <a16:creationId xmlns:a16="http://schemas.microsoft.com/office/drawing/2014/main" id="{BC2948AF-E893-47FC-A762-60EE4303DFB1}"/>
                </a:ext>
              </a:extLst>
            </p:cNvPr>
            <p:cNvSpPr/>
            <p:nvPr/>
          </p:nvSpPr>
          <p:spPr>
            <a:xfrm>
              <a:off x="4183536" y="28524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pt141">
              <a:extLst>
                <a:ext uri="{FF2B5EF4-FFF2-40B4-BE49-F238E27FC236}">
                  <a16:creationId xmlns:a16="http://schemas.microsoft.com/office/drawing/2014/main" id="{32A75ACF-D853-43BB-B9FF-FE38DA106380}"/>
                </a:ext>
              </a:extLst>
            </p:cNvPr>
            <p:cNvSpPr/>
            <p:nvPr/>
          </p:nvSpPr>
          <p:spPr>
            <a:xfrm>
              <a:off x="3567023" y="21636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pg142">
              <a:extLst>
                <a:ext uri="{FF2B5EF4-FFF2-40B4-BE49-F238E27FC236}">
                  <a16:creationId xmlns:a16="http://schemas.microsoft.com/office/drawing/2014/main" id="{8D23A562-AABD-441C-9904-F79160EBB542}"/>
                </a:ext>
              </a:extLst>
            </p:cNvPr>
            <p:cNvSpPr/>
            <p:nvPr/>
          </p:nvSpPr>
          <p:spPr>
            <a:xfrm>
              <a:off x="3507206" y="258706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pt143">
              <a:extLst>
                <a:ext uri="{FF2B5EF4-FFF2-40B4-BE49-F238E27FC236}">
                  <a16:creationId xmlns:a16="http://schemas.microsoft.com/office/drawing/2014/main" id="{731A8413-E1A8-49C5-B79C-D5DA2E72FBE0}"/>
                </a:ext>
              </a:extLst>
            </p:cNvPr>
            <p:cNvSpPr/>
            <p:nvPr/>
          </p:nvSpPr>
          <p:spPr>
            <a:xfrm>
              <a:off x="4619251" y="26188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pt144">
              <a:extLst>
                <a:ext uri="{FF2B5EF4-FFF2-40B4-BE49-F238E27FC236}">
                  <a16:creationId xmlns:a16="http://schemas.microsoft.com/office/drawing/2014/main" id="{3A9C5E46-553F-4EBA-87EF-D3D731A59D77}"/>
                </a:ext>
              </a:extLst>
            </p:cNvPr>
            <p:cNvSpPr/>
            <p:nvPr/>
          </p:nvSpPr>
          <p:spPr>
            <a:xfrm>
              <a:off x="4864060" y="28134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pg145">
              <a:extLst>
                <a:ext uri="{FF2B5EF4-FFF2-40B4-BE49-F238E27FC236}">
                  <a16:creationId xmlns:a16="http://schemas.microsoft.com/office/drawing/2014/main" id="{F2B8D22D-4083-4517-BC89-3697D09AF601}"/>
                </a:ext>
              </a:extLst>
            </p:cNvPr>
            <p:cNvSpPr/>
            <p:nvPr/>
          </p:nvSpPr>
          <p:spPr>
            <a:xfrm>
              <a:off x="3769084" y="2488235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pt146">
              <a:extLst>
                <a:ext uri="{FF2B5EF4-FFF2-40B4-BE49-F238E27FC236}">
                  <a16:creationId xmlns:a16="http://schemas.microsoft.com/office/drawing/2014/main" id="{418C6364-BF77-4442-96AF-71F9FEBEDD9A}"/>
                </a:ext>
              </a:extLst>
            </p:cNvPr>
            <p:cNvSpPr/>
            <p:nvPr/>
          </p:nvSpPr>
          <p:spPr>
            <a:xfrm>
              <a:off x="3721769" y="24900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pt147">
              <a:extLst>
                <a:ext uri="{FF2B5EF4-FFF2-40B4-BE49-F238E27FC236}">
                  <a16:creationId xmlns:a16="http://schemas.microsoft.com/office/drawing/2014/main" id="{CEDD4103-D221-43D5-83B6-6C2CF5BC76C5}"/>
                </a:ext>
              </a:extLst>
            </p:cNvPr>
            <p:cNvSpPr/>
            <p:nvPr/>
          </p:nvSpPr>
          <p:spPr>
            <a:xfrm>
              <a:off x="3507505" y="23163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pg148">
              <a:extLst>
                <a:ext uri="{FF2B5EF4-FFF2-40B4-BE49-F238E27FC236}">
                  <a16:creationId xmlns:a16="http://schemas.microsoft.com/office/drawing/2014/main" id="{10BA0BB7-1312-4338-A6DE-F4719461D2C6}"/>
                </a:ext>
              </a:extLst>
            </p:cNvPr>
            <p:cNvSpPr/>
            <p:nvPr/>
          </p:nvSpPr>
          <p:spPr>
            <a:xfrm>
              <a:off x="3440950" y="1868306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pg149">
              <a:extLst>
                <a:ext uri="{FF2B5EF4-FFF2-40B4-BE49-F238E27FC236}">
                  <a16:creationId xmlns:a16="http://schemas.microsoft.com/office/drawing/2014/main" id="{71176158-AFC4-41C4-A9FB-C83FF863CAC5}"/>
                </a:ext>
              </a:extLst>
            </p:cNvPr>
            <p:cNvSpPr/>
            <p:nvPr/>
          </p:nvSpPr>
          <p:spPr>
            <a:xfrm>
              <a:off x="3574809" y="249722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pt150">
              <a:extLst>
                <a:ext uri="{FF2B5EF4-FFF2-40B4-BE49-F238E27FC236}">
                  <a16:creationId xmlns:a16="http://schemas.microsoft.com/office/drawing/2014/main" id="{F261594F-3CD5-43C5-9BA2-37625594C6E8}"/>
                </a:ext>
              </a:extLst>
            </p:cNvPr>
            <p:cNvSpPr/>
            <p:nvPr/>
          </p:nvSpPr>
          <p:spPr>
            <a:xfrm>
              <a:off x="3458768" y="257988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pt151">
              <a:extLst>
                <a:ext uri="{FF2B5EF4-FFF2-40B4-BE49-F238E27FC236}">
                  <a16:creationId xmlns:a16="http://schemas.microsoft.com/office/drawing/2014/main" id="{F5E4203D-6810-4AB0-BD54-F511737A67B8}"/>
                </a:ext>
              </a:extLst>
            </p:cNvPr>
            <p:cNvSpPr/>
            <p:nvPr/>
          </p:nvSpPr>
          <p:spPr>
            <a:xfrm>
              <a:off x="3737041" y="21396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pt152">
              <a:extLst>
                <a:ext uri="{FF2B5EF4-FFF2-40B4-BE49-F238E27FC236}">
                  <a16:creationId xmlns:a16="http://schemas.microsoft.com/office/drawing/2014/main" id="{9F2A624D-B267-495C-BC68-388B1AE461F6}"/>
                </a:ext>
              </a:extLst>
            </p:cNvPr>
            <p:cNvSpPr/>
            <p:nvPr/>
          </p:nvSpPr>
          <p:spPr>
            <a:xfrm>
              <a:off x="3621599" y="30051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pt153">
              <a:extLst>
                <a:ext uri="{FF2B5EF4-FFF2-40B4-BE49-F238E27FC236}">
                  <a16:creationId xmlns:a16="http://schemas.microsoft.com/office/drawing/2014/main" id="{6D7A3332-ECF3-4426-8509-B324EECC0822}"/>
                </a:ext>
              </a:extLst>
            </p:cNvPr>
            <p:cNvSpPr/>
            <p:nvPr/>
          </p:nvSpPr>
          <p:spPr>
            <a:xfrm>
              <a:off x="3963433" y="30231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pt154">
              <a:extLst>
                <a:ext uri="{FF2B5EF4-FFF2-40B4-BE49-F238E27FC236}">
                  <a16:creationId xmlns:a16="http://schemas.microsoft.com/office/drawing/2014/main" id="{A9E30F2E-CC44-4392-A01D-1D595495A750}"/>
                </a:ext>
              </a:extLst>
            </p:cNvPr>
            <p:cNvSpPr/>
            <p:nvPr/>
          </p:nvSpPr>
          <p:spPr>
            <a:xfrm>
              <a:off x="3505034" y="298418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pt155">
              <a:extLst>
                <a:ext uri="{FF2B5EF4-FFF2-40B4-BE49-F238E27FC236}">
                  <a16:creationId xmlns:a16="http://schemas.microsoft.com/office/drawing/2014/main" id="{9EEC5348-EC1B-49FB-B6E1-8DC3498FB1AC}"/>
                </a:ext>
              </a:extLst>
            </p:cNvPr>
            <p:cNvSpPr/>
            <p:nvPr/>
          </p:nvSpPr>
          <p:spPr>
            <a:xfrm>
              <a:off x="4637218" y="30231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pg156">
              <a:extLst>
                <a:ext uri="{FF2B5EF4-FFF2-40B4-BE49-F238E27FC236}">
                  <a16:creationId xmlns:a16="http://schemas.microsoft.com/office/drawing/2014/main" id="{7458677B-1462-48E3-BC4E-C381A922FF5E}"/>
                </a:ext>
              </a:extLst>
            </p:cNvPr>
            <p:cNvSpPr/>
            <p:nvPr/>
          </p:nvSpPr>
          <p:spPr>
            <a:xfrm>
              <a:off x="4848713" y="3015325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pt157">
              <a:extLst>
                <a:ext uri="{FF2B5EF4-FFF2-40B4-BE49-F238E27FC236}">
                  <a16:creationId xmlns:a16="http://schemas.microsoft.com/office/drawing/2014/main" id="{2DAE7526-72A1-47EB-9B63-E9DB89C28039}"/>
                </a:ext>
              </a:extLst>
            </p:cNvPr>
            <p:cNvSpPr/>
            <p:nvPr/>
          </p:nvSpPr>
          <p:spPr>
            <a:xfrm>
              <a:off x="3459217" y="29811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pt158">
              <a:extLst>
                <a:ext uri="{FF2B5EF4-FFF2-40B4-BE49-F238E27FC236}">
                  <a16:creationId xmlns:a16="http://schemas.microsoft.com/office/drawing/2014/main" id="{97127E1F-8EC7-44FF-8320-E1EF408E05FF}"/>
                </a:ext>
              </a:extLst>
            </p:cNvPr>
            <p:cNvSpPr/>
            <p:nvPr/>
          </p:nvSpPr>
          <p:spPr>
            <a:xfrm>
              <a:off x="3594199" y="29901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pt159">
              <a:extLst>
                <a:ext uri="{FF2B5EF4-FFF2-40B4-BE49-F238E27FC236}">
                  <a16:creationId xmlns:a16="http://schemas.microsoft.com/office/drawing/2014/main" id="{774E9A40-86E4-4A5F-8ED9-A91CBF083F21}"/>
                </a:ext>
              </a:extLst>
            </p:cNvPr>
            <p:cNvSpPr/>
            <p:nvPr/>
          </p:nvSpPr>
          <p:spPr>
            <a:xfrm>
              <a:off x="3483698" y="29662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pt160">
              <a:extLst>
                <a:ext uri="{FF2B5EF4-FFF2-40B4-BE49-F238E27FC236}">
                  <a16:creationId xmlns:a16="http://schemas.microsoft.com/office/drawing/2014/main" id="{F715B48D-6E4A-472B-A606-A079F128A4DE}"/>
                </a:ext>
              </a:extLst>
            </p:cNvPr>
            <p:cNvSpPr/>
            <p:nvPr/>
          </p:nvSpPr>
          <p:spPr>
            <a:xfrm>
              <a:off x="4183536" y="30051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pt161">
              <a:extLst>
                <a:ext uri="{FF2B5EF4-FFF2-40B4-BE49-F238E27FC236}">
                  <a16:creationId xmlns:a16="http://schemas.microsoft.com/office/drawing/2014/main" id="{92AE314A-9B45-41B3-A670-B997F364E91A}"/>
                </a:ext>
              </a:extLst>
            </p:cNvPr>
            <p:cNvSpPr/>
            <p:nvPr/>
          </p:nvSpPr>
          <p:spPr>
            <a:xfrm>
              <a:off x="3567023" y="2969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pg162">
              <a:extLst>
                <a:ext uri="{FF2B5EF4-FFF2-40B4-BE49-F238E27FC236}">
                  <a16:creationId xmlns:a16="http://schemas.microsoft.com/office/drawing/2014/main" id="{4320EF9B-109A-4F4E-8147-E761EB866AF7}"/>
                </a:ext>
              </a:extLst>
            </p:cNvPr>
            <p:cNvSpPr/>
            <p:nvPr/>
          </p:nvSpPr>
          <p:spPr>
            <a:xfrm>
              <a:off x="3507206" y="296441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pt163">
              <a:extLst>
                <a:ext uri="{FF2B5EF4-FFF2-40B4-BE49-F238E27FC236}">
                  <a16:creationId xmlns:a16="http://schemas.microsoft.com/office/drawing/2014/main" id="{16873B84-24DD-44C2-ADDD-379AD90DC1D7}"/>
                </a:ext>
              </a:extLst>
            </p:cNvPr>
            <p:cNvSpPr/>
            <p:nvPr/>
          </p:nvSpPr>
          <p:spPr>
            <a:xfrm>
              <a:off x="4619251" y="29961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pt164">
              <a:extLst>
                <a:ext uri="{FF2B5EF4-FFF2-40B4-BE49-F238E27FC236}">
                  <a16:creationId xmlns:a16="http://schemas.microsoft.com/office/drawing/2014/main" id="{5937DAB6-A784-4BE1-ABE6-362CDBF6D0D3}"/>
                </a:ext>
              </a:extLst>
            </p:cNvPr>
            <p:cNvSpPr/>
            <p:nvPr/>
          </p:nvSpPr>
          <p:spPr>
            <a:xfrm>
              <a:off x="4864060" y="29961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pg165">
              <a:extLst>
                <a:ext uri="{FF2B5EF4-FFF2-40B4-BE49-F238E27FC236}">
                  <a16:creationId xmlns:a16="http://schemas.microsoft.com/office/drawing/2014/main" id="{1FFFDF36-FFE9-4616-A5F8-FD11E2550D9A}"/>
                </a:ext>
              </a:extLst>
            </p:cNvPr>
            <p:cNvSpPr/>
            <p:nvPr/>
          </p:nvSpPr>
          <p:spPr>
            <a:xfrm>
              <a:off x="3769084" y="2949439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pt166">
              <a:extLst>
                <a:ext uri="{FF2B5EF4-FFF2-40B4-BE49-F238E27FC236}">
                  <a16:creationId xmlns:a16="http://schemas.microsoft.com/office/drawing/2014/main" id="{C80F4823-0843-4F87-9D1D-065499AC1A60}"/>
                </a:ext>
              </a:extLst>
            </p:cNvPr>
            <p:cNvSpPr/>
            <p:nvPr/>
          </p:nvSpPr>
          <p:spPr>
            <a:xfrm>
              <a:off x="3721769" y="30350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pt167">
              <a:extLst>
                <a:ext uri="{FF2B5EF4-FFF2-40B4-BE49-F238E27FC236}">
                  <a16:creationId xmlns:a16="http://schemas.microsoft.com/office/drawing/2014/main" id="{7AE698BE-C916-4C5D-9C4B-C0AB65A40920}"/>
                </a:ext>
              </a:extLst>
            </p:cNvPr>
            <p:cNvSpPr/>
            <p:nvPr/>
          </p:nvSpPr>
          <p:spPr>
            <a:xfrm>
              <a:off x="3507505" y="29781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pg168">
              <a:extLst>
                <a:ext uri="{FF2B5EF4-FFF2-40B4-BE49-F238E27FC236}">
                  <a16:creationId xmlns:a16="http://schemas.microsoft.com/office/drawing/2014/main" id="{66875B8C-93FE-49A8-BE6F-C78A9BD22D3D}"/>
                </a:ext>
              </a:extLst>
            </p:cNvPr>
            <p:cNvSpPr/>
            <p:nvPr/>
          </p:nvSpPr>
          <p:spPr>
            <a:xfrm>
              <a:off x="3440950" y="297040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pg169">
              <a:extLst>
                <a:ext uri="{FF2B5EF4-FFF2-40B4-BE49-F238E27FC236}">
                  <a16:creationId xmlns:a16="http://schemas.microsoft.com/office/drawing/2014/main" id="{79B51433-528C-4F64-9CD1-127AB1996749}"/>
                </a:ext>
              </a:extLst>
            </p:cNvPr>
            <p:cNvSpPr/>
            <p:nvPr/>
          </p:nvSpPr>
          <p:spPr>
            <a:xfrm>
              <a:off x="3574809" y="298837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pt170">
              <a:extLst>
                <a:ext uri="{FF2B5EF4-FFF2-40B4-BE49-F238E27FC236}">
                  <a16:creationId xmlns:a16="http://schemas.microsoft.com/office/drawing/2014/main" id="{6B2A3F93-236B-4970-9269-F84A704BD2E1}"/>
                </a:ext>
              </a:extLst>
            </p:cNvPr>
            <p:cNvSpPr/>
            <p:nvPr/>
          </p:nvSpPr>
          <p:spPr>
            <a:xfrm>
              <a:off x="3458768" y="29751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3" name="pt171">
              <a:extLst>
                <a:ext uri="{FF2B5EF4-FFF2-40B4-BE49-F238E27FC236}">
                  <a16:creationId xmlns:a16="http://schemas.microsoft.com/office/drawing/2014/main" id="{41F1BC1A-235A-4A45-84AB-579E8A052005}"/>
                </a:ext>
              </a:extLst>
            </p:cNvPr>
            <p:cNvSpPr/>
            <p:nvPr/>
          </p:nvSpPr>
          <p:spPr>
            <a:xfrm>
              <a:off x="3737041" y="29961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pl173">
              <a:extLst>
                <a:ext uri="{FF2B5EF4-FFF2-40B4-BE49-F238E27FC236}">
                  <a16:creationId xmlns:a16="http://schemas.microsoft.com/office/drawing/2014/main" id="{3DF48FC5-345D-47C3-B158-0C104ECAFE7A}"/>
                </a:ext>
              </a:extLst>
            </p:cNvPr>
            <p:cNvSpPr/>
            <p:nvPr/>
          </p:nvSpPr>
          <p:spPr>
            <a:xfrm>
              <a:off x="3474385" y="1798389"/>
              <a:ext cx="1414500" cy="575805"/>
            </a:xfrm>
            <a:custGeom>
              <a:avLst/>
              <a:gdLst/>
              <a:ahLst/>
              <a:cxnLst/>
              <a:rect l="0" t="0" r="0" b="0"/>
              <a:pathLst>
                <a:path w="1414500" h="575805">
                  <a:moveTo>
                    <a:pt x="0" y="0"/>
                  </a:moveTo>
                  <a:lnTo>
                    <a:pt x="17905" y="12751"/>
                  </a:lnTo>
                  <a:lnTo>
                    <a:pt x="35810" y="25405"/>
                  </a:lnTo>
                  <a:lnTo>
                    <a:pt x="53715" y="37956"/>
                  </a:lnTo>
                  <a:lnTo>
                    <a:pt x="71620" y="50398"/>
                  </a:lnTo>
                  <a:lnTo>
                    <a:pt x="89525" y="62725"/>
                  </a:lnTo>
                  <a:lnTo>
                    <a:pt x="107430" y="74931"/>
                  </a:lnTo>
                  <a:lnTo>
                    <a:pt x="125335" y="87010"/>
                  </a:lnTo>
                  <a:lnTo>
                    <a:pt x="143240" y="98956"/>
                  </a:lnTo>
                  <a:lnTo>
                    <a:pt x="161145" y="110761"/>
                  </a:lnTo>
                  <a:lnTo>
                    <a:pt x="179050" y="122420"/>
                  </a:lnTo>
                  <a:lnTo>
                    <a:pt x="196955" y="133925"/>
                  </a:lnTo>
                  <a:lnTo>
                    <a:pt x="214860" y="145270"/>
                  </a:lnTo>
                  <a:lnTo>
                    <a:pt x="232765" y="156449"/>
                  </a:lnTo>
                  <a:lnTo>
                    <a:pt x="250670" y="167456"/>
                  </a:lnTo>
                  <a:lnTo>
                    <a:pt x="268575" y="178284"/>
                  </a:lnTo>
                  <a:lnTo>
                    <a:pt x="286481" y="188927"/>
                  </a:lnTo>
                  <a:lnTo>
                    <a:pt x="304386" y="199382"/>
                  </a:lnTo>
                  <a:lnTo>
                    <a:pt x="322291" y="209642"/>
                  </a:lnTo>
                  <a:lnTo>
                    <a:pt x="340196" y="219704"/>
                  </a:lnTo>
                  <a:lnTo>
                    <a:pt x="358101" y="229565"/>
                  </a:lnTo>
                  <a:lnTo>
                    <a:pt x="376006" y="239221"/>
                  </a:lnTo>
                  <a:lnTo>
                    <a:pt x="393911" y="248672"/>
                  </a:lnTo>
                  <a:lnTo>
                    <a:pt x="411816" y="257916"/>
                  </a:lnTo>
                  <a:lnTo>
                    <a:pt x="429721" y="266953"/>
                  </a:lnTo>
                  <a:lnTo>
                    <a:pt x="447626" y="275783"/>
                  </a:lnTo>
                  <a:lnTo>
                    <a:pt x="465531" y="284409"/>
                  </a:lnTo>
                  <a:lnTo>
                    <a:pt x="483436" y="292832"/>
                  </a:lnTo>
                  <a:lnTo>
                    <a:pt x="501341" y="301056"/>
                  </a:lnTo>
                  <a:lnTo>
                    <a:pt x="519246" y="309084"/>
                  </a:lnTo>
                  <a:lnTo>
                    <a:pt x="537151" y="316922"/>
                  </a:lnTo>
                  <a:lnTo>
                    <a:pt x="555056" y="324573"/>
                  </a:lnTo>
                  <a:lnTo>
                    <a:pt x="572962" y="332044"/>
                  </a:lnTo>
                  <a:lnTo>
                    <a:pt x="590867" y="339341"/>
                  </a:lnTo>
                  <a:lnTo>
                    <a:pt x="608772" y="346469"/>
                  </a:lnTo>
                  <a:lnTo>
                    <a:pt x="626677" y="353435"/>
                  </a:lnTo>
                  <a:lnTo>
                    <a:pt x="644582" y="360246"/>
                  </a:lnTo>
                  <a:lnTo>
                    <a:pt x="662487" y="366907"/>
                  </a:lnTo>
                  <a:lnTo>
                    <a:pt x="680392" y="373427"/>
                  </a:lnTo>
                  <a:lnTo>
                    <a:pt x="698297" y="379811"/>
                  </a:lnTo>
                  <a:lnTo>
                    <a:pt x="716202" y="386065"/>
                  </a:lnTo>
                  <a:lnTo>
                    <a:pt x="734107" y="392196"/>
                  </a:lnTo>
                  <a:lnTo>
                    <a:pt x="752012" y="398211"/>
                  </a:lnTo>
                  <a:lnTo>
                    <a:pt x="769917" y="404115"/>
                  </a:lnTo>
                  <a:lnTo>
                    <a:pt x="787822" y="409914"/>
                  </a:lnTo>
                  <a:lnTo>
                    <a:pt x="805727" y="415613"/>
                  </a:lnTo>
                  <a:lnTo>
                    <a:pt x="823632" y="421218"/>
                  </a:lnTo>
                  <a:lnTo>
                    <a:pt x="841537" y="426734"/>
                  </a:lnTo>
                  <a:lnTo>
                    <a:pt x="859443" y="432166"/>
                  </a:lnTo>
                  <a:lnTo>
                    <a:pt x="877348" y="437518"/>
                  </a:lnTo>
                  <a:lnTo>
                    <a:pt x="895253" y="442794"/>
                  </a:lnTo>
                  <a:lnTo>
                    <a:pt x="913158" y="447999"/>
                  </a:lnTo>
                  <a:lnTo>
                    <a:pt x="931063" y="453136"/>
                  </a:lnTo>
                  <a:lnTo>
                    <a:pt x="948968" y="458210"/>
                  </a:lnTo>
                  <a:lnTo>
                    <a:pt x="966873" y="463223"/>
                  </a:lnTo>
                  <a:lnTo>
                    <a:pt x="984778" y="468179"/>
                  </a:lnTo>
                  <a:lnTo>
                    <a:pt x="1002683" y="473080"/>
                  </a:lnTo>
                  <a:lnTo>
                    <a:pt x="1020588" y="477931"/>
                  </a:lnTo>
                  <a:lnTo>
                    <a:pt x="1038493" y="482733"/>
                  </a:lnTo>
                  <a:lnTo>
                    <a:pt x="1056398" y="487489"/>
                  </a:lnTo>
                  <a:lnTo>
                    <a:pt x="1074303" y="492202"/>
                  </a:lnTo>
                  <a:lnTo>
                    <a:pt x="1092208" y="496873"/>
                  </a:lnTo>
                  <a:lnTo>
                    <a:pt x="1110113" y="501505"/>
                  </a:lnTo>
                  <a:lnTo>
                    <a:pt x="1128019" y="506100"/>
                  </a:lnTo>
                  <a:lnTo>
                    <a:pt x="1145924" y="510660"/>
                  </a:lnTo>
                  <a:lnTo>
                    <a:pt x="1163829" y="515186"/>
                  </a:lnTo>
                  <a:lnTo>
                    <a:pt x="1181734" y="519680"/>
                  </a:lnTo>
                  <a:lnTo>
                    <a:pt x="1199639" y="524144"/>
                  </a:lnTo>
                  <a:lnTo>
                    <a:pt x="1217544" y="528579"/>
                  </a:lnTo>
                  <a:lnTo>
                    <a:pt x="1235449" y="532986"/>
                  </a:lnTo>
                  <a:lnTo>
                    <a:pt x="1253354" y="537368"/>
                  </a:lnTo>
                  <a:lnTo>
                    <a:pt x="1271259" y="541724"/>
                  </a:lnTo>
                  <a:lnTo>
                    <a:pt x="1289164" y="546057"/>
                  </a:lnTo>
                  <a:lnTo>
                    <a:pt x="1307069" y="550367"/>
                  </a:lnTo>
                  <a:lnTo>
                    <a:pt x="1324974" y="554655"/>
                  </a:lnTo>
                  <a:lnTo>
                    <a:pt x="1342879" y="558923"/>
                  </a:lnTo>
                  <a:lnTo>
                    <a:pt x="1360784" y="563171"/>
                  </a:lnTo>
                  <a:lnTo>
                    <a:pt x="1378689" y="567400"/>
                  </a:lnTo>
                  <a:lnTo>
                    <a:pt x="1396594" y="571611"/>
                  </a:lnTo>
                  <a:lnTo>
                    <a:pt x="1414500" y="575805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pl174">
              <a:extLst>
                <a:ext uri="{FF2B5EF4-FFF2-40B4-BE49-F238E27FC236}">
                  <a16:creationId xmlns:a16="http://schemas.microsoft.com/office/drawing/2014/main" id="{FDDF2CEE-4B5E-4C32-98F3-6D59A542BB20}"/>
                </a:ext>
              </a:extLst>
            </p:cNvPr>
            <p:cNvSpPr/>
            <p:nvPr/>
          </p:nvSpPr>
          <p:spPr>
            <a:xfrm>
              <a:off x="3474385" y="2189754"/>
              <a:ext cx="1414500" cy="879347"/>
            </a:xfrm>
            <a:custGeom>
              <a:avLst/>
              <a:gdLst/>
              <a:ahLst/>
              <a:cxnLst/>
              <a:rect l="0" t="0" r="0" b="0"/>
              <a:pathLst>
                <a:path w="1414500" h="879347">
                  <a:moveTo>
                    <a:pt x="1414500" y="879347"/>
                  </a:moveTo>
                  <a:lnTo>
                    <a:pt x="1396594" y="865121"/>
                  </a:lnTo>
                  <a:lnTo>
                    <a:pt x="1378689" y="850913"/>
                  </a:lnTo>
                  <a:lnTo>
                    <a:pt x="1360784" y="836722"/>
                  </a:lnTo>
                  <a:lnTo>
                    <a:pt x="1342879" y="822551"/>
                  </a:lnTo>
                  <a:lnTo>
                    <a:pt x="1324974" y="808399"/>
                  </a:lnTo>
                  <a:lnTo>
                    <a:pt x="1307069" y="794267"/>
                  </a:lnTo>
                  <a:lnTo>
                    <a:pt x="1289164" y="780158"/>
                  </a:lnTo>
                  <a:lnTo>
                    <a:pt x="1271259" y="766071"/>
                  </a:lnTo>
                  <a:lnTo>
                    <a:pt x="1253354" y="752007"/>
                  </a:lnTo>
                  <a:lnTo>
                    <a:pt x="1235449" y="737969"/>
                  </a:lnTo>
                  <a:lnTo>
                    <a:pt x="1217544" y="723957"/>
                  </a:lnTo>
                  <a:lnTo>
                    <a:pt x="1199639" y="709972"/>
                  </a:lnTo>
                  <a:lnTo>
                    <a:pt x="1181734" y="696016"/>
                  </a:lnTo>
                  <a:lnTo>
                    <a:pt x="1163829" y="682091"/>
                  </a:lnTo>
                  <a:lnTo>
                    <a:pt x="1145924" y="668197"/>
                  </a:lnTo>
                  <a:lnTo>
                    <a:pt x="1128019" y="654337"/>
                  </a:lnTo>
                  <a:lnTo>
                    <a:pt x="1110113" y="640513"/>
                  </a:lnTo>
                  <a:lnTo>
                    <a:pt x="1092208" y="626725"/>
                  </a:lnTo>
                  <a:lnTo>
                    <a:pt x="1074303" y="612977"/>
                  </a:lnTo>
                  <a:lnTo>
                    <a:pt x="1056398" y="599270"/>
                  </a:lnTo>
                  <a:lnTo>
                    <a:pt x="1038493" y="585606"/>
                  </a:lnTo>
                  <a:lnTo>
                    <a:pt x="1020588" y="571989"/>
                  </a:lnTo>
                  <a:lnTo>
                    <a:pt x="1002683" y="558420"/>
                  </a:lnTo>
                  <a:lnTo>
                    <a:pt x="984778" y="544902"/>
                  </a:lnTo>
                  <a:lnTo>
                    <a:pt x="966873" y="531438"/>
                  </a:lnTo>
                  <a:lnTo>
                    <a:pt x="948968" y="518031"/>
                  </a:lnTo>
                  <a:lnTo>
                    <a:pt x="931063" y="504685"/>
                  </a:lnTo>
                  <a:lnTo>
                    <a:pt x="913158" y="491403"/>
                  </a:lnTo>
                  <a:lnTo>
                    <a:pt x="895253" y="478188"/>
                  </a:lnTo>
                  <a:lnTo>
                    <a:pt x="877348" y="465045"/>
                  </a:lnTo>
                  <a:lnTo>
                    <a:pt x="859443" y="451977"/>
                  </a:lnTo>
                  <a:lnTo>
                    <a:pt x="841537" y="438989"/>
                  </a:lnTo>
                  <a:lnTo>
                    <a:pt x="823632" y="426085"/>
                  </a:lnTo>
                  <a:lnTo>
                    <a:pt x="805727" y="413270"/>
                  </a:lnTo>
                  <a:lnTo>
                    <a:pt x="787822" y="400550"/>
                  </a:lnTo>
                  <a:lnTo>
                    <a:pt x="769917" y="387929"/>
                  </a:lnTo>
                  <a:lnTo>
                    <a:pt x="752012" y="375414"/>
                  </a:lnTo>
                  <a:lnTo>
                    <a:pt x="734107" y="363009"/>
                  </a:lnTo>
                  <a:lnTo>
                    <a:pt x="716202" y="350720"/>
                  </a:lnTo>
                  <a:lnTo>
                    <a:pt x="698297" y="338555"/>
                  </a:lnTo>
                  <a:lnTo>
                    <a:pt x="680392" y="326519"/>
                  </a:lnTo>
                  <a:lnTo>
                    <a:pt x="662487" y="314619"/>
                  </a:lnTo>
                  <a:lnTo>
                    <a:pt x="644582" y="302861"/>
                  </a:lnTo>
                  <a:lnTo>
                    <a:pt x="626677" y="291252"/>
                  </a:lnTo>
                  <a:lnTo>
                    <a:pt x="608772" y="279798"/>
                  </a:lnTo>
                  <a:lnTo>
                    <a:pt x="590867" y="268507"/>
                  </a:lnTo>
                  <a:lnTo>
                    <a:pt x="572962" y="257384"/>
                  </a:lnTo>
                  <a:lnTo>
                    <a:pt x="555056" y="246435"/>
                  </a:lnTo>
                  <a:lnTo>
                    <a:pt x="537151" y="235667"/>
                  </a:lnTo>
                  <a:lnTo>
                    <a:pt x="519246" y="225085"/>
                  </a:lnTo>
                  <a:lnTo>
                    <a:pt x="501341" y="214694"/>
                  </a:lnTo>
                  <a:lnTo>
                    <a:pt x="483436" y="204498"/>
                  </a:lnTo>
                  <a:lnTo>
                    <a:pt x="465531" y="194502"/>
                  </a:lnTo>
                  <a:lnTo>
                    <a:pt x="447626" y="184708"/>
                  </a:lnTo>
                  <a:lnTo>
                    <a:pt x="429721" y="175118"/>
                  </a:lnTo>
                  <a:lnTo>
                    <a:pt x="411816" y="165735"/>
                  </a:lnTo>
                  <a:lnTo>
                    <a:pt x="393911" y="156560"/>
                  </a:lnTo>
                  <a:lnTo>
                    <a:pt x="376006" y="147591"/>
                  </a:lnTo>
                  <a:lnTo>
                    <a:pt x="358101" y="138827"/>
                  </a:lnTo>
                  <a:lnTo>
                    <a:pt x="340196" y="130269"/>
                  </a:lnTo>
                  <a:lnTo>
                    <a:pt x="322291" y="121911"/>
                  </a:lnTo>
                  <a:lnTo>
                    <a:pt x="304386" y="113752"/>
                  </a:lnTo>
                  <a:lnTo>
                    <a:pt x="286481" y="105786"/>
                  </a:lnTo>
                  <a:lnTo>
                    <a:pt x="268575" y="98010"/>
                  </a:lnTo>
                  <a:lnTo>
                    <a:pt x="250670" y="90418"/>
                  </a:lnTo>
                  <a:lnTo>
                    <a:pt x="232765" y="83005"/>
                  </a:lnTo>
                  <a:lnTo>
                    <a:pt x="214860" y="75765"/>
                  </a:lnTo>
                  <a:lnTo>
                    <a:pt x="196955" y="68690"/>
                  </a:lnTo>
                  <a:lnTo>
                    <a:pt x="179050" y="61776"/>
                  </a:lnTo>
                  <a:lnTo>
                    <a:pt x="161145" y="55015"/>
                  </a:lnTo>
                  <a:lnTo>
                    <a:pt x="143240" y="48400"/>
                  </a:lnTo>
                  <a:lnTo>
                    <a:pt x="125335" y="41926"/>
                  </a:lnTo>
                  <a:lnTo>
                    <a:pt x="107430" y="35586"/>
                  </a:lnTo>
                  <a:lnTo>
                    <a:pt x="89525" y="29372"/>
                  </a:lnTo>
                  <a:lnTo>
                    <a:pt x="71620" y="23280"/>
                  </a:lnTo>
                  <a:lnTo>
                    <a:pt x="53715" y="17302"/>
                  </a:lnTo>
                  <a:lnTo>
                    <a:pt x="35810" y="11433"/>
                  </a:lnTo>
                  <a:lnTo>
                    <a:pt x="17905" y="5667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pl175">
              <a:extLst>
                <a:ext uri="{FF2B5EF4-FFF2-40B4-BE49-F238E27FC236}">
                  <a16:creationId xmlns:a16="http://schemas.microsoft.com/office/drawing/2014/main" id="{82630130-ADF2-4A4D-88DA-FF1DC5DA218C}"/>
                </a:ext>
              </a:extLst>
            </p:cNvPr>
            <p:cNvSpPr/>
            <p:nvPr/>
          </p:nvSpPr>
          <p:spPr>
            <a:xfrm>
              <a:off x="3474385" y="1994071"/>
              <a:ext cx="1414500" cy="727576"/>
            </a:xfrm>
            <a:custGeom>
              <a:avLst/>
              <a:gdLst/>
              <a:ahLst/>
              <a:cxnLst/>
              <a:rect l="0" t="0" r="0" b="0"/>
              <a:pathLst>
                <a:path w="1414500" h="727576">
                  <a:moveTo>
                    <a:pt x="0" y="0"/>
                  </a:moveTo>
                  <a:lnTo>
                    <a:pt x="17905" y="9209"/>
                  </a:lnTo>
                  <a:lnTo>
                    <a:pt x="35810" y="18419"/>
                  </a:lnTo>
                  <a:lnTo>
                    <a:pt x="53715" y="27629"/>
                  </a:lnTo>
                  <a:lnTo>
                    <a:pt x="71620" y="36839"/>
                  </a:lnTo>
                  <a:lnTo>
                    <a:pt x="89525" y="46049"/>
                  </a:lnTo>
                  <a:lnTo>
                    <a:pt x="107430" y="55258"/>
                  </a:lnTo>
                  <a:lnTo>
                    <a:pt x="125335" y="64468"/>
                  </a:lnTo>
                  <a:lnTo>
                    <a:pt x="143240" y="73678"/>
                  </a:lnTo>
                  <a:lnTo>
                    <a:pt x="161145" y="82888"/>
                  </a:lnTo>
                  <a:lnTo>
                    <a:pt x="179050" y="92098"/>
                  </a:lnTo>
                  <a:lnTo>
                    <a:pt x="196955" y="101308"/>
                  </a:lnTo>
                  <a:lnTo>
                    <a:pt x="214860" y="110517"/>
                  </a:lnTo>
                  <a:lnTo>
                    <a:pt x="232765" y="119727"/>
                  </a:lnTo>
                  <a:lnTo>
                    <a:pt x="250670" y="128937"/>
                  </a:lnTo>
                  <a:lnTo>
                    <a:pt x="268575" y="138147"/>
                  </a:lnTo>
                  <a:lnTo>
                    <a:pt x="286481" y="147357"/>
                  </a:lnTo>
                  <a:lnTo>
                    <a:pt x="304386" y="156567"/>
                  </a:lnTo>
                  <a:lnTo>
                    <a:pt x="322291" y="165776"/>
                  </a:lnTo>
                  <a:lnTo>
                    <a:pt x="340196" y="174986"/>
                  </a:lnTo>
                  <a:lnTo>
                    <a:pt x="358101" y="184196"/>
                  </a:lnTo>
                  <a:lnTo>
                    <a:pt x="376006" y="193406"/>
                  </a:lnTo>
                  <a:lnTo>
                    <a:pt x="393911" y="202616"/>
                  </a:lnTo>
                  <a:lnTo>
                    <a:pt x="411816" y="211826"/>
                  </a:lnTo>
                  <a:lnTo>
                    <a:pt x="429721" y="221035"/>
                  </a:lnTo>
                  <a:lnTo>
                    <a:pt x="447626" y="230245"/>
                  </a:lnTo>
                  <a:lnTo>
                    <a:pt x="465531" y="239455"/>
                  </a:lnTo>
                  <a:lnTo>
                    <a:pt x="483436" y="248665"/>
                  </a:lnTo>
                  <a:lnTo>
                    <a:pt x="501341" y="257875"/>
                  </a:lnTo>
                  <a:lnTo>
                    <a:pt x="519246" y="267085"/>
                  </a:lnTo>
                  <a:lnTo>
                    <a:pt x="537151" y="276294"/>
                  </a:lnTo>
                  <a:lnTo>
                    <a:pt x="555056" y="285504"/>
                  </a:lnTo>
                  <a:lnTo>
                    <a:pt x="572962" y="294714"/>
                  </a:lnTo>
                  <a:lnTo>
                    <a:pt x="590867" y="303924"/>
                  </a:lnTo>
                  <a:lnTo>
                    <a:pt x="608772" y="313134"/>
                  </a:lnTo>
                  <a:lnTo>
                    <a:pt x="626677" y="322344"/>
                  </a:lnTo>
                  <a:lnTo>
                    <a:pt x="644582" y="331553"/>
                  </a:lnTo>
                  <a:lnTo>
                    <a:pt x="662487" y="340763"/>
                  </a:lnTo>
                  <a:lnTo>
                    <a:pt x="680392" y="349973"/>
                  </a:lnTo>
                  <a:lnTo>
                    <a:pt x="698297" y="359183"/>
                  </a:lnTo>
                  <a:lnTo>
                    <a:pt x="716202" y="368393"/>
                  </a:lnTo>
                  <a:lnTo>
                    <a:pt x="734107" y="377603"/>
                  </a:lnTo>
                  <a:lnTo>
                    <a:pt x="752012" y="386812"/>
                  </a:lnTo>
                  <a:lnTo>
                    <a:pt x="769917" y="396022"/>
                  </a:lnTo>
                  <a:lnTo>
                    <a:pt x="787822" y="405232"/>
                  </a:lnTo>
                  <a:lnTo>
                    <a:pt x="805727" y="414442"/>
                  </a:lnTo>
                  <a:lnTo>
                    <a:pt x="823632" y="423652"/>
                  </a:lnTo>
                  <a:lnTo>
                    <a:pt x="841537" y="432862"/>
                  </a:lnTo>
                  <a:lnTo>
                    <a:pt x="859443" y="442071"/>
                  </a:lnTo>
                  <a:lnTo>
                    <a:pt x="877348" y="451281"/>
                  </a:lnTo>
                  <a:lnTo>
                    <a:pt x="895253" y="460491"/>
                  </a:lnTo>
                  <a:lnTo>
                    <a:pt x="913158" y="469701"/>
                  </a:lnTo>
                  <a:lnTo>
                    <a:pt x="931063" y="478911"/>
                  </a:lnTo>
                  <a:lnTo>
                    <a:pt x="948968" y="488120"/>
                  </a:lnTo>
                  <a:lnTo>
                    <a:pt x="966873" y="497330"/>
                  </a:lnTo>
                  <a:lnTo>
                    <a:pt x="984778" y="506540"/>
                  </a:lnTo>
                  <a:lnTo>
                    <a:pt x="1002683" y="515750"/>
                  </a:lnTo>
                  <a:lnTo>
                    <a:pt x="1020588" y="524960"/>
                  </a:lnTo>
                  <a:lnTo>
                    <a:pt x="1038493" y="534170"/>
                  </a:lnTo>
                  <a:lnTo>
                    <a:pt x="1056398" y="543379"/>
                  </a:lnTo>
                  <a:lnTo>
                    <a:pt x="1074303" y="552589"/>
                  </a:lnTo>
                  <a:lnTo>
                    <a:pt x="1092208" y="561799"/>
                  </a:lnTo>
                  <a:lnTo>
                    <a:pt x="1110113" y="571009"/>
                  </a:lnTo>
                  <a:lnTo>
                    <a:pt x="1128019" y="580219"/>
                  </a:lnTo>
                  <a:lnTo>
                    <a:pt x="1145924" y="589429"/>
                  </a:lnTo>
                  <a:lnTo>
                    <a:pt x="1163829" y="598638"/>
                  </a:lnTo>
                  <a:lnTo>
                    <a:pt x="1181734" y="607848"/>
                  </a:lnTo>
                  <a:lnTo>
                    <a:pt x="1199639" y="617058"/>
                  </a:lnTo>
                  <a:lnTo>
                    <a:pt x="1217544" y="626268"/>
                  </a:lnTo>
                  <a:lnTo>
                    <a:pt x="1235449" y="635478"/>
                  </a:lnTo>
                  <a:lnTo>
                    <a:pt x="1253354" y="644688"/>
                  </a:lnTo>
                  <a:lnTo>
                    <a:pt x="1271259" y="653897"/>
                  </a:lnTo>
                  <a:lnTo>
                    <a:pt x="1289164" y="663107"/>
                  </a:lnTo>
                  <a:lnTo>
                    <a:pt x="1307069" y="672317"/>
                  </a:lnTo>
                  <a:lnTo>
                    <a:pt x="1324974" y="681527"/>
                  </a:lnTo>
                  <a:lnTo>
                    <a:pt x="1342879" y="690737"/>
                  </a:lnTo>
                  <a:lnTo>
                    <a:pt x="1360784" y="699947"/>
                  </a:lnTo>
                  <a:lnTo>
                    <a:pt x="1378689" y="709156"/>
                  </a:lnTo>
                  <a:lnTo>
                    <a:pt x="1396594" y="718366"/>
                  </a:lnTo>
                  <a:lnTo>
                    <a:pt x="1414500" y="7275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pl177">
              <a:extLst>
                <a:ext uri="{FF2B5EF4-FFF2-40B4-BE49-F238E27FC236}">
                  <a16:creationId xmlns:a16="http://schemas.microsoft.com/office/drawing/2014/main" id="{37916FDB-FC3B-45AD-B9F6-CE9B1524D595}"/>
                </a:ext>
              </a:extLst>
            </p:cNvPr>
            <p:cNvSpPr/>
            <p:nvPr/>
          </p:nvSpPr>
          <p:spPr>
            <a:xfrm>
              <a:off x="3474385" y="2044317"/>
              <a:ext cx="1414500" cy="488629"/>
            </a:xfrm>
            <a:custGeom>
              <a:avLst/>
              <a:gdLst/>
              <a:ahLst/>
              <a:cxnLst/>
              <a:rect l="0" t="0" r="0" b="0"/>
              <a:pathLst>
                <a:path w="1414500" h="488629">
                  <a:moveTo>
                    <a:pt x="0" y="0"/>
                  </a:moveTo>
                  <a:lnTo>
                    <a:pt x="17905" y="11171"/>
                  </a:lnTo>
                  <a:lnTo>
                    <a:pt x="35810" y="22254"/>
                  </a:lnTo>
                  <a:lnTo>
                    <a:pt x="53715" y="33242"/>
                  </a:lnTo>
                  <a:lnTo>
                    <a:pt x="71620" y="44131"/>
                  </a:lnTo>
                  <a:lnTo>
                    <a:pt x="89525" y="54915"/>
                  </a:lnTo>
                  <a:lnTo>
                    <a:pt x="107430" y="65589"/>
                  </a:lnTo>
                  <a:lnTo>
                    <a:pt x="125335" y="76147"/>
                  </a:lnTo>
                  <a:lnTo>
                    <a:pt x="143240" y="86583"/>
                  </a:lnTo>
                  <a:lnTo>
                    <a:pt x="161145" y="96891"/>
                  </a:lnTo>
                  <a:lnTo>
                    <a:pt x="179050" y="107065"/>
                  </a:lnTo>
                  <a:lnTo>
                    <a:pt x="196955" y="117099"/>
                  </a:lnTo>
                  <a:lnTo>
                    <a:pt x="214860" y="126987"/>
                  </a:lnTo>
                  <a:lnTo>
                    <a:pt x="232765" y="136723"/>
                  </a:lnTo>
                  <a:lnTo>
                    <a:pt x="250670" y="146302"/>
                  </a:lnTo>
                  <a:lnTo>
                    <a:pt x="268575" y="155717"/>
                  </a:lnTo>
                  <a:lnTo>
                    <a:pt x="286481" y="164965"/>
                  </a:lnTo>
                  <a:lnTo>
                    <a:pt x="304386" y="174040"/>
                  </a:lnTo>
                  <a:lnTo>
                    <a:pt x="322291" y="182937"/>
                  </a:lnTo>
                  <a:lnTo>
                    <a:pt x="340196" y="191654"/>
                  </a:lnTo>
                  <a:lnTo>
                    <a:pt x="358101" y="200187"/>
                  </a:lnTo>
                  <a:lnTo>
                    <a:pt x="376006" y="208533"/>
                  </a:lnTo>
                  <a:lnTo>
                    <a:pt x="393911" y="216692"/>
                  </a:lnTo>
                  <a:lnTo>
                    <a:pt x="411816" y="224662"/>
                  </a:lnTo>
                  <a:lnTo>
                    <a:pt x="429721" y="232443"/>
                  </a:lnTo>
                  <a:lnTo>
                    <a:pt x="447626" y="240035"/>
                  </a:lnTo>
                  <a:lnTo>
                    <a:pt x="465531" y="247441"/>
                  </a:lnTo>
                  <a:lnTo>
                    <a:pt x="483436" y="254661"/>
                  </a:lnTo>
                  <a:lnTo>
                    <a:pt x="501341" y="261700"/>
                  </a:lnTo>
                  <a:lnTo>
                    <a:pt x="519246" y="268561"/>
                  </a:lnTo>
                  <a:lnTo>
                    <a:pt x="537151" y="275247"/>
                  </a:lnTo>
                  <a:lnTo>
                    <a:pt x="555056" y="281763"/>
                  </a:lnTo>
                  <a:lnTo>
                    <a:pt x="572962" y="288115"/>
                  </a:lnTo>
                  <a:lnTo>
                    <a:pt x="590867" y="294307"/>
                  </a:lnTo>
                  <a:lnTo>
                    <a:pt x="608772" y="300346"/>
                  </a:lnTo>
                  <a:lnTo>
                    <a:pt x="626677" y="306237"/>
                  </a:lnTo>
                  <a:lnTo>
                    <a:pt x="644582" y="311986"/>
                  </a:lnTo>
                  <a:lnTo>
                    <a:pt x="662487" y="317598"/>
                  </a:lnTo>
                  <a:lnTo>
                    <a:pt x="680392" y="323081"/>
                  </a:lnTo>
                  <a:lnTo>
                    <a:pt x="698297" y="328441"/>
                  </a:lnTo>
                  <a:lnTo>
                    <a:pt x="716202" y="333682"/>
                  </a:lnTo>
                  <a:lnTo>
                    <a:pt x="734107" y="338811"/>
                  </a:lnTo>
                  <a:lnTo>
                    <a:pt x="752012" y="343833"/>
                  </a:lnTo>
                  <a:lnTo>
                    <a:pt x="769917" y="348754"/>
                  </a:lnTo>
                  <a:lnTo>
                    <a:pt x="787822" y="353579"/>
                  </a:lnTo>
                  <a:lnTo>
                    <a:pt x="805727" y="358314"/>
                  </a:lnTo>
                  <a:lnTo>
                    <a:pt x="823632" y="362962"/>
                  </a:lnTo>
                  <a:lnTo>
                    <a:pt x="841537" y="367529"/>
                  </a:lnTo>
                  <a:lnTo>
                    <a:pt x="859443" y="372019"/>
                  </a:lnTo>
                  <a:lnTo>
                    <a:pt x="877348" y="376437"/>
                  </a:lnTo>
                  <a:lnTo>
                    <a:pt x="895253" y="380785"/>
                  </a:lnTo>
                  <a:lnTo>
                    <a:pt x="913158" y="385068"/>
                  </a:lnTo>
                  <a:lnTo>
                    <a:pt x="931063" y="389289"/>
                  </a:lnTo>
                  <a:lnTo>
                    <a:pt x="948968" y="393453"/>
                  </a:lnTo>
                  <a:lnTo>
                    <a:pt x="966873" y="397561"/>
                  </a:lnTo>
                  <a:lnTo>
                    <a:pt x="984778" y="401617"/>
                  </a:lnTo>
                  <a:lnTo>
                    <a:pt x="1002683" y="405623"/>
                  </a:lnTo>
                  <a:lnTo>
                    <a:pt x="1020588" y="409583"/>
                  </a:lnTo>
                  <a:lnTo>
                    <a:pt x="1038493" y="413498"/>
                  </a:lnTo>
                  <a:lnTo>
                    <a:pt x="1056398" y="417372"/>
                  </a:lnTo>
                  <a:lnTo>
                    <a:pt x="1074303" y="421206"/>
                  </a:lnTo>
                  <a:lnTo>
                    <a:pt x="1092208" y="425002"/>
                  </a:lnTo>
                  <a:lnTo>
                    <a:pt x="1110113" y="428762"/>
                  </a:lnTo>
                  <a:lnTo>
                    <a:pt x="1128019" y="432488"/>
                  </a:lnTo>
                  <a:lnTo>
                    <a:pt x="1145924" y="436183"/>
                  </a:lnTo>
                  <a:lnTo>
                    <a:pt x="1163829" y="439846"/>
                  </a:lnTo>
                  <a:lnTo>
                    <a:pt x="1181734" y="443480"/>
                  </a:lnTo>
                  <a:lnTo>
                    <a:pt x="1199639" y="447087"/>
                  </a:lnTo>
                  <a:lnTo>
                    <a:pt x="1217544" y="450668"/>
                  </a:lnTo>
                  <a:lnTo>
                    <a:pt x="1235449" y="454223"/>
                  </a:lnTo>
                  <a:lnTo>
                    <a:pt x="1253354" y="457754"/>
                  </a:lnTo>
                  <a:lnTo>
                    <a:pt x="1271259" y="461263"/>
                  </a:lnTo>
                  <a:lnTo>
                    <a:pt x="1289164" y="464750"/>
                  </a:lnTo>
                  <a:lnTo>
                    <a:pt x="1307069" y="468216"/>
                  </a:lnTo>
                  <a:lnTo>
                    <a:pt x="1324974" y="471663"/>
                  </a:lnTo>
                  <a:lnTo>
                    <a:pt x="1342879" y="475090"/>
                  </a:lnTo>
                  <a:lnTo>
                    <a:pt x="1360784" y="478500"/>
                  </a:lnTo>
                  <a:lnTo>
                    <a:pt x="1378689" y="481893"/>
                  </a:lnTo>
                  <a:lnTo>
                    <a:pt x="1396594" y="485268"/>
                  </a:lnTo>
                  <a:lnTo>
                    <a:pt x="1414500" y="488629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pl178">
              <a:extLst>
                <a:ext uri="{FF2B5EF4-FFF2-40B4-BE49-F238E27FC236}">
                  <a16:creationId xmlns:a16="http://schemas.microsoft.com/office/drawing/2014/main" id="{D2C6FEEB-F4C6-42C7-BC34-3F44F415A043}"/>
                </a:ext>
              </a:extLst>
            </p:cNvPr>
            <p:cNvSpPr/>
            <p:nvPr/>
          </p:nvSpPr>
          <p:spPr>
            <a:xfrm>
              <a:off x="3474385" y="2401549"/>
              <a:ext cx="1414500" cy="765698"/>
            </a:xfrm>
            <a:custGeom>
              <a:avLst/>
              <a:gdLst/>
              <a:ahLst/>
              <a:cxnLst/>
              <a:rect l="0" t="0" r="0" b="0"/>
              <a:pathLst>
                <a:path w="1414500" h="765698">
                  <a:moveTo>
                    <a:pt x="1414500" y="765698"/>
                  </a:moveTo>
                  <a:lnTo>
                    <a:pt x="1396594" y="753180"/>
                  </a:lnTo>
                  <a:lnTo>
                    <a:pt x="1378689" y="740679"/>
                  </a:lnTo>
                  <a:lnTo>
                    <a:pt x="1360784" y="728193"/>
                  </a:lnTo>
                  <a:lnTo>
                    <a:pt x="1342879" y="715726"/>
                  </a:lnTo>
                  <a:lnTo>
                    <a:pt x="1324974" y="703276"/>
                  </a:lnTo>
                  <a:lnTo>
                    <a:pt x="1307069" y="690845"/>
                  </a:lnTo>
                  <a:lnTo>
                    <a:pt x="1289164" y="678433"/>
                  </a:lnTo>
                  <a:lnTo>
                    <a:pt x="1271259" y="666043"/>
                  </a:lnTo>
                  <a:lnTo>
                    <a:pt x="1253354" y="653674"/>
                  </a:lnTo>
                  <a:lnTo>
                    <a:pt x="1235449" y="641328"/>
                  </a:lnTo>
                  <a:lnTo>
                    <a:pt x="1217544" y="629006"/>
                  </a:lnTo>
                  <a:lnTo>
                    <a:pt x="1199639" y="616708"/>
                  </a:lnTo>
                  <a:lnTo>
                    <a:pt x="1181734" y="604438"/>
                  </a:lnTo>
                  <a:lnTo>
                    <a:pt x="1163829" y="592194"/>
                  </a:lnTo>
                  <a:lnTo>
                    <a:pt x="1145924" y="579980"/>
                  </a:lnTo>
                  <a:lnTo>
                    <a:pt x="1128019" y="567797"/>
                  </a:lnTo>
                  <a:lnTo>
                    <a:pt x="1110113" y="555646"/>
                  </a:lnTo>
                  <a:lnTo>
                    <a:pt x="1092208" y="543528"/>
                  </a:lnTo>
                  <a:lnTo>
                    <a:pt x="1074303" y="531447"/>
                  </a:lnTo>
                  <a:lnTo>
                    <a:pt x="1056398" y="519403"/>
                  </a:lnTo>
                  <a:lnTo>
                    <a:pt x="1038493" y="507399"/>
                  </a:lnTo>
                  <a:lnTo>
                    <a:pt x="1020588" y="495437"/>
                  </a:lnTo>
                  <a:lnTo>
                    <a:pt x="1002683" y="483519"/>
                  </a:lnTo>
                  <a:lnTo>
                    <a:pt x="984778" y="471648"/>
                  </a:lnTo>
                  <a:lnTo>
                    <a:pt x="966873" y="459827"/>
                  </a:lnTo>
                  <a:lnTo>
                    <a:pt x="948968" y="448057"/>
                  </a:lnTo>
                  <a:lnTo>
                    <a:pt x="931063" y="436343"/>
                  </a:lnTo>
                  <a:lnTo>
                    <a:pt x="913158" y="424687"/>
                  </a:lnTo>
                  <a:lnTo>
                    <a:pt x="895253" y="413092"/>
                  </a:lnTo>
                  <a:lnTo>
                    <a:pt x="877348" y="401563"/>
                  </a:lnTo>
                  <a:lnTo>
                    <a:pt x="859443" y="390103"/>
                  </a:lnTo>
                  <a:lnTo>
                    <a:pt x="841537" y="378715"/>
                  </a:lnTo>
                  <a:lnTo>
                    <a:pt x="823632" y="367404"/>
                  </a:lnTo>
                  <a:lnTo>
                    <a:pt x="805727" y="356175"/>
                  </a:lnTo>
                  <a:lnTo>
                    <a:pt x="787822" y="345032"/>
                  </a:lnTo>
                  <a:lnTo>
                    <a:pt x="769917" y="333980"/>
                  </a:lnTo>
                  <a:lnTo>
                    <a:pt x="752012" y="323024"/>
                  </a:lnTo>
                  <a:lnTo>
                    <a:pt x="734107" y="312168"/>
                  </a:lnTo>
                  <a:lnTo>
                    <a:pt x="716202" y="301420"/>
                  </a:lnTo>
                  <a:lnTo>
                    <a:pt x="698297" y="290783"/>
                  </a:lnTo>
                  <a:lnTo>
                    <a:pt x="680392" y="280265"/>
                  </a:lnTo>
                  <a:lnTo>
                    <a:pt x="662487" y="269870"/>
                  </a:lnTo>
                  <a:lnTo>
                    <a:pt x="644582" y="259606"/>
                  </a:lnTo>
                  <a:lnTo>
                    <a:pt x="626677" y="249477"/>
                  </a:lnTo>
                  <a:lnTo>
                    <a:pt x="608772" y="239490"/>
                  </a:lnTo>
                  <a:lnTo>
                    <a:pt x="590867" y="229651"/>
                  </a:lnTo>
                  <a:lnTo>
                    <a:pt x="572962" y="219966"/>
                  </a:lnTo>
                  <a:lnTo>
                    <a:pt x="555056" y="210440"/>
                  </a:lnTo>
                  <a:lnTo>
                    <a:pt x="537151" y="201079"/>
                  </a:lnTo>
                  <a:lnTo>
                    <a:pt x="519246" y="191888"/>
                  </a:lnTo>
                  <a:lnTo>
                    <a:pt x="501341" y="182870"/>
                  </a:lnTo>
                  <a:lnTo>
                    <a:pt x="483436" y="174032"/>
                  </a:lnTo>
                  <a:lnTo>
                    <a:pt x="465531" y="165375"/>
                  </a:lnTo>
                  <a:lnTo>
                    <a:pt x="447626" y="156903"/>
                  </a:lnTo>
                  <a:lnTo>
                    <a:pt x="429721" y="148618"/>
                  </a:lnTo>
                  <a:lnTo>
                    <a:pt x="411816" y="140521"/>
                  </a:lnTo>
                  <a:lnTo>
                    <a:pt x="393911" y="132613"/>
                  </a:lnTo>
                  <a:lnTo>
                    <a:pt x="376006" y="124894"/>
                  </a:lnTo>
                  <a:lnTo>
                    <a:pt x="358101" y="117363"/>
                  </a:lnTo>
                  <a:lnTo>
                    <a:pt x="340196" y="110019"/>
                  </a:lnTo>
                  <a:lnTo>
                    <a:pt x="322291" y="102858"/>
                  </a:lnTo>
                  <a:lnTo>
                    <a:pt x="304386" y="95878"/>
                  </a:lnTo>
                  <a:lnTo>
                    <a:pt x="286481" y="89075"/>
                  </a:lnTo>
                  <a:lnTo>
                    <a:pt x="268575" y="82445"/>
                  </a:lnTo>
                  <a:lnTo>
                    <a:pt x="250670" y="75983"/>
                  </a:lnTo>
                  <a:lnTo>
                    <a:pt x="232765" y="69684"/>
                  </a:lnTo>
                  <a:lnTo>
                    <a:pt x="214860" y="63543"/>
                  </a:lnTo>
                  <a:lnTo>
                    <a:pt x="196955" y="57553"/>
                  </a:lnTo>
                  <a:lnTo>
                    <a:pt x="179050" y="51710"/>
                  </a:lnTo>
                  <a:lnTo>
                    <a:pt x="161145" y="46006"/>
                  </a:lnTo>
                  <a:lnTo>
                    <a:pt x="143240" y="40437"/>
                  </a:lnTo>
                  <a:lnTo>
                    <a:pt x="125335" y="34995"/>
                  </a:lnTo>
                  <a:lnTo>
                    <a:pt x="107430" y="29675"/>
                  </a:lnTo>
                  <a:lnTo>
                    <a:pt x="89525" y="24471"/>
                  </a:lnTo>
                  <a:lnTo>
                    <a:pt x="71620" y="19378"/>
                  </a:lnTo>
                  <a:lnTo>
                    <a:pt x="53715" y="14389"/>
                  </a:lnTo>
                  <a:lnTo>
                    <a:pt x="35810" y="9500"/>
                  </a:lnTo>
                  <a:lnTo>
                    <a:pt x="17905" y="4705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pl179">
              <a:extLst>
                <a:ext uri="{FF2B5EF4-FFF2-40B4-BE49-F238E27FC236}">
                  <a16:creationId xmlns:a16="http://schemas.microsoft.com/office/drawing/2014/main" id="{34B71ED8-13DA-41DD-995D-813029E01048}"/>
                </a:ext>
              </a:extLst>
            </p:cNvPr>
            <p:cNvSpPr/>
            <p:nvPr/>
          </p:nvSpPr>
          <p:spPr>
            <a:xfrm>
              <a:off x="3474385" y="2222933"/>
              <a:ext cx="1414500" cy="627163"/>
            </a:xfrm>
            <a:custGeom>
              <a:avLst/>
              <a:gdLst/>
              <a:ahLst/>
              <a:cxnLst/>
              <a:rect l="0" t="0" r="0" b="0"/>
              <a:pathLst>
                <a:path w="1414500" h="627163">
                  <a:moveTo>
                    <a:pt x="0" y="0"/>
                  </a:moveTo>
                  <a:lnTo>
                    <a:pt x="17905" y="7938"/>
                  </a:lnTo>
                  <a:lnTo>
                    <a:pt x="35810" y="15877"/>
                  </a:lnTo>
                  <a:lnTo>
                    <a:pt x="53715" y="23816"/>
                  </a:lnTo>
                  <a:lnTo>
                    <a:pt x="71620" y="31755"/>
                  </a:lnTo>
                  <a:lnTo>
                    <a:pt x="89525" y="39693"/>
                  </a:lnTo>
                  <a:lnTo>
                    <a:pt x="107430" y="47632"/>
                  </a:lnTo>
                  <a:lnTo>
                    <a:pt x="125335" y="55571"/>
                  </a:lnTo>
                  <a:lnTo>
                    <a:pt x="143240" y="63510"/>
                  </a:lnTo>
                  <a:lnTo>
                    <a:pt x="161145" y="71449"/>
                  </a:lnTo>
                  <a:lnTo>
                    <a:pt x="179050" y="79387"/>
                  </a:lnTo>
                  <a:lnTo>
                    <a:pt x="196955" y="87326"/>
                  </a:lnTo>
                  <a:lnTo>
                    <a:pt x="214860" y="95265"/>
                  </a:lnTo>
                  <a:lnTo>
                    <a:pt x="232765" y="103204"/>
                  </a:lnTo>
                  <a:lnTo>
                    <a:pt x="250670" y="111142"/>
                  </a:lnTo>
                  <a:lnTo>
                    <a:pt x="268575" y="119081"/>
                  </a:lnTo>
                  <a:lnTo>
                    <a:pt x="286481" y="127020"/>
                  </a:lnTo>
                  <a:lnTo>
                    <a:pt x="304386" y="134959"/>
                  </a:lnTo>
                  <a:lnTo>
                    <a:pt x="322291" y="142898"/>
                  </a:lnTo>
                  <a:lnTo>
                    <a:pt x="340196" y="150836"/>
                  </a:lnTo>
                  <a:lnTo>
                    <a:pt x="358101" y="158775"/>
                  </a:lnTo>
                  <a:lnTo>
                    <a:pt x="376006" y="166714"/>
                  </a:lnTo>
                  <a:lnTo>
                    <a:pt x="393911" y="174653"/>
                  </a:lnTo>
                  <a:lnTo>
                    <a:pt x="411816" y="182591"/>
                  </a:lnTo>
                  <a:lnTo>
                    <a:pt x="429721" y="190530"/>
                  </a:lnTo>
                  <a:lnTo>
                    <a:pt x="447626" y="198469"/>
                  </a:lnTo>
                  <a:lnTo>
                    <a:pt x="465531" y="206408"/>
                  </a:lnTo>
                  <a:lnTo>
                    <a:pt x="483436" y="214347"/>
                  </a:lnTo>
                  <a:lnTo>
                    <a:pt x="501341" y="222285"/>
                  </a:lnTo>
                  <a:lnTo>
                    <a:pt x="519246" y="230224"/>
                  </a:lnTo>
                  <a:lnTo>
                    <a:pt x="537151" y="238163"/>
                  </a:lnTo>
                  <a:lnTo>
                    <a:pt x="555056" y="246102"/>
                  </a:lnTo>
                  <a:lnTo>
                    <a:pt x="572962" y="254040"/>
                  </a:lnTo>
                  <a:lnTo>
                    <a:pt x="590867" y="261979"/>
                  </a:lnTo>
                  <a:lnTo>
                    <a:pt x="608772" y="269918"/>
                  </a:lnTo>
                  <a:lnTo>
                    <a:pt x="626677" y="277857"/>
                  </a:lnTo>
                  <a:lnTo>
                    <a:pt x="644582" y="285796"/>
                  </a:lnTo>
                  <a:lnTo>
                    <a:pt x="662487" y="293734"/>
                  </a:lnTo>
                  <a:lnTo>
                    <a:pt x="680392" y="301673"/>
                  </a:lnTo>
                  <a:lnTo>
                    <a:pt x="698297" y="309612"/>
                  </a:lnTo>
                  <a:lnTo>
                    <a:pt x="716202" y="317551"/>
                  </a:lnTo>
                  <a:lnTo>
                    <a:pt x="734107" y="325489"/>
                  </a:lnTo>
                  <a:lnTo>
                    <a:pt x="752012" y="333428"/>
                  </a:lnTo>
                  <a:lnTo>
                    <a:pt x="769917" y="341367"/>
                  </a:lnTo>
                  <a:lnTo>
                    <a:pt x="787822" y="349306"/>
                  </a:lnTo>
                  <a:lnTo>
                    <a:pt x="805727" y="357245"/>
                  </a:lnTo>
                  <a:lnTo>
                    <a:pt x="823632" y="365183"/>
                  </a:lnTo>
                  <a:lnTo>
                    <a:pt x="841537" y="373122"/>
                  </a:lnTo>
                  <a:lnTo>
                    <a:pt x="859443" y="381061"/>
                  </a:lnTo>
                  <a:lnTo>
                    <a:pt x="877348" y="389000"/>
                  </a:lnTo>
                  <a:lnTo>
                    <a:pt x="895253" y="396939"/>
                  </a:lnTo>
                  <a:lnTo>
                    <a:pt x="913158" y="404877"/>
                  </a:lnTo>
                  <a:lnTo>
                    <a:pt x="931063" y="412816"/>
                  </a:lnTo>
                  <a:lnTo>
                    <a:pt x="948968" y="420755"/>
                  </a:lnTo>
                  <a:lnTo>
                    <a:pt x="966873" y="428694"/>
                  </a:lnTo>
                  <a:lnTo>
                    <a:pt x="984778" y="436632"/>
                  </a:lnTo>
                  <a:lnTo>
                    <a:pt x="1002683" y="444571"/>
                  </a:lnTo>
                  <a:lnTo>
                    <a:pt x="1020588" y="452510"/>
                  </a:lnTo>
                  <a:lnTo>
                    <a:pt x="1038493" y="460449"/>
                  </a:lnTo>
                  <a:lnTo>
                    <a:pt x="1056398" y="468388"/>
                  </a:lnTo>
                  <a:lnTo>
                    <a:pt x="1074303" y="476326"/>
                  </a:lnTo>
                  <a:lnTo>
                    <a:pt x="1092208" y="484265"/>
                  </a:lnTo>
                  <a:lnTo>
                    <a:pt x="1110113" y="492204"/>
                  </a:lnTo>
                  <a:lnTo>
                    <a:pt x="1128019" y="500143"/>
                  </a:lnTo>
                  <a:lnTo>
                    <a:pt x="1145924" y="508081"/>
                  </a:lnTo>
                  <a:lnTo>
                    <a:pt x="1163829" y="516020"/>
                  </a:lnTo>
                  <a:lnTo>
                    <a:pt x="1181734" y="523959"/>
                  </a:lnTo>
                  <a:lnTo>
                    <a:pt x="1199639" y="531898"/>
                  </a:lnTo>
                  <a:lnTo>
                    <a:pt x="1217544" y="539837"/>
                  </a:lnTo>
                  <a:lnTo>
                    <a:pt x="1235449" y="547775"/>
                  </a:lnTo>
                  <a:lnTo>
                    <a:pt x="1253354" y="555714"/>
                  </a:lnTo>
                  <a:lnTo>
                    <a:pt x="1271259" y="563653"/>
                  </a:lnTo>
                  <a:lnTo>
                    <a:pt x="1289164" y="571592"/>
                  </a:lnTo>
                  <a:lnTo>
                    <a:pt x="1307069" y="579530"/>
                  </a:lnTo>
                  <a:lnTo>
                    <a:pt x="1324974" y="587469"/>
                  </a:lnTo>
                  <a:lnTo>
                    <a:pt x="1342879" y="595408"/>
                  </a:lnTo>
                  <a:lnTo>
                    <a:pt x="1360784" y="603347"/>
                  </a:lnTo>
                  <a:lnTo>
                    <a:pt x="1378689" y="611286"/>
                  </a:lnTo>
                  <a:lnTo>
                    <a:pt x="1396594" y="619224"/>
                  </a:lnTo>
                  <a:lnTo>
                    <a:pt x="1414500" y="627163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pg180">
              <a:extLst>
                <a:ext uri="{FF2B5EF4-FFF2-40B4-BE49-F238E27FC236}">
                  <a16:creationId xmlns:a16="http://schemas.microsoft.com/office/drawing/2014/main" id="{0F1C75E5-0233-4206-88CA-298C8BC5AB97}"/>
                </a:ext>
              </a:extLst>
            </p:cNvPr>
            <p:cNvSpPr/>
            <p:nvPr/>
          </p:nvSpPr>
          <p:spPr>
            <a:xfrm>
              <a:off x="3474385" y="2998146"/>
              <a:ext cx="1414500" cy="64412"/>
            </a:xfrm>
            <a:custGeom>
              <a:avLst/>
              <a:gdLst/>
              <a:ahLst/>
              <a:cxnLst/>
              <a:rect l="0" t="0" r="0" b="0"/>
              <a:pathLst>
                <a:path w="1414500" h="64412">
                  <a:moveTo>
                    <a:pt x="0" y="0"/>
                  </a:moveTo>
                  <a:lnTo>
                    <a:pt x="17905" y="625"/>
                  </a:lnTo>
                  <a:lnTo>
                    <a:pt x="35810" y="1245"/>
                  </a:lnTo>
                  <a:lnTo>
                    <a:pt x="53715" y="1860"/>
                  </a:lnTo>
                  <a:lnTo>
                    <a:pt x="71620" y="2468"/>
                  </a:lnTo>
                  <a:lnTo>
                    <a:pt x="89525" y="3069"/>
                  </a:lnTo>
                  <a:lnTo>
                    <a:pt x="107430" y="3664"/>
                  </a:lnTo>
                  <a:lnTo>
                    <a:pt x="125335" y="4252"/>
                  </a:lnTo>
                  <a:lnTo>
                    <a:pt x="143240" y="4831"/>
                  </a:lnTo>
                  <a:lnTo>
                    <a:pt x="161145" y="5403"/>
                  </a:lnTo>
                  <a:lnTo>
                    <a:pt x="179050" y="5967"/>
                  </a:lnTo>
                  <a:lnTo>
                    <a:pt x="196955" y="6522"/>
                  </a:lnTo>
                  <a:lnTo>
                    <a:pt x="214860" y="7067"/>
                  </a:lnTo>
                  <a:lnTo>
                    <a:pt x="232765" y="7604"/>
                  </a:lnTo>
                  <a:lnTo>
                    <a:pt x="250670" y="8130"/>
                  </a:lnTo>
                  <a:lnTo>
                    <a:pt x="268575" y="8647"/>
                  </a:lnTo>
                  <a:lnTo>
                    <a:pt x="286481" y="9152"/>
                  </a:lnTo>
                  <a:lnTo>
                    <a:pt x="304386" y="9647"/>
                  </a:lnTo>
                  <a:lnTo>
                    <a:pt x="322291" y="10131"/>
                  </a:lnTo>
                  <a:lnTo>
                    <a:pt x="340196" y="10604"/>
                  </a:lnTo>
                  <a:lnTo>
                    <a:pt x="358101" y="11065"/>
                  </a:lnTo>
                  <a:lnTo>
                    <a:pt x="376006" y="11515"/>
                  </a:lnTo>
                  <a:lnTo>
                    <a:pt x="393911" y="11953"/>
                  </a:lnTo>
                  <a:lnTo>
                    <a:pt x="411816" y="12379"/>
                  </a:lnTo>
                  <a:lnTo>
                    <a:pt x="429721" y="12794"/>
                  </a:lnTo>
                  <a:lnTo>
                    <a:pt x="447626" y="13196"/>
                  </a:lnTo>
                  <a:lnTo>
                    <a:pt x="465531" y="13587"/>
                  </a:lnTo>
                  <a:lnTo>
                    <a:pt x="483436" y="13967"/>
                  </a:lnTo>
                  <a:lnTo>
                    <a:pt x="501341" y="14335"/>
                  </a:lnTo>
                  <a:lnTo>
                    <a:pt x="519246" y="14692"/>
                  </a:lnTo>
                  <a:lnTo>
                    <a:pt x="537151" y="15038"/>
                  </a:lnTo>
                  <a:lnTo>
                    <a:pt x="555056" y="15374"/>
                  </a:lnTo>
                  <a:lnTo>
                    <a:pt x="572962" y="15699"/>
                  </a:lnTo>
                  <a:lnTo>
                    <a:pt x="590867" y="16015"/>
                  </a:lnTo>
                  <a:lnTo>
                    <a:pt x="608772" y="16320"/>
                  </a:lnTo>
                  <a:lnTo>
                    <a:pt x="626677" y="16617"/>
                  </a:lnTo>
                  <a:lnTo>
                    <a:pt x="644582" y="16905"/>
                  </a:lnTo>
                  <a:lnTo>
                    <a:pt x="662487" y="17184"/>
                  </a:lnTo>
                  <a:lnTo>
                    <a:pt x="680392" y="17455"/>
                  </a:lnTo>
                  <a:lnTo>
                    <a:pt x="698297" y="17719"/>
                  </a:lnTo>
                  <a:lnTo>
                    <a:pt x="716202" y="17975"/>
                  </a:lnTo>
                  <a:lnTo>
                    <a:pt x="734107" y="18224"/>
                  </a:lnTo>
                  <a:lnTo>
                    <a:pt x="752012" y="18467"/>
                  </a:lnTo>
                  <a:lnTo>
                    <a:pt x="769917" y="18703"/>
                  </a:lnTo>
                  <a:lnTo>
                    <a:pt x="787822" y="18933"/>
                  </a:lnTo>
                  <a:lnTo>
                    <a:pt x="805727" y="19158"/>
                  </a:lnTo>
                  <a:lnTo>
                    <a:pt x="823632" y="19377"/>
                  </a:lnTo>
                  <a:lnTo>
                    <a:pt x="841537" y="19591"/>
                  </a:lnTo>
                  <a:lnTo>
                    <a:pt x="859443" y="19800"/>
                  </a:lnTo>
                  <a:lnTo>
                    <a:pt x="877348" y="20005"/>
                  </a:lnTo>
                  <a:lnTo>
                    <a:pt x="895253" y="20205"/>
                  </a:lnTo>
                  <a:lnTo>
                    <a:pt x="913158" y="20402"/>
                  </a:lnTo>
                  <a:lnTo>
                    <a:pt x="931063" y="20594"/>
                  </a:lnTo>
                  <a:lnTo>
                    <a:pt x="948968" y="20783"/>
                  </a:lnTo>
                  <a:lnTo>
                    <a:pt x="966873" y="20969"/>
                  </a:lnTo>
                  <a:lnTo>
                    <a:pt x="984778" y="21151"/>
                  </a:lnTo>
                  <a:lnTo>
                    <a:pt x="1002683" y="21330"/>
                  </a:lnTo>
                  <a:lnTo>
                    <a:pt x="1020588" y="21507"/>
                  </a:lnTo>
                  <a:lnTo>
                    <a:pt x="1038493" y="21680"/>
                  </a:lnTo>
                  <a:lnTo>
                    <a:pt x="1056398" y="21851"/>
                  </a:lnTo>
                  <a:lnTo>
                    <a:pt x="1074303" y="22020"/>
                  </a:lnTo>
                  <a:lnTo>
                    <a:pt x="1092208" y="22186"/>
                  </a:lnTo>
                  <a:lnTo>
                    <a:pt x="1110113" y="22349"/>
                  </a:lnTo>
                  <a:lnTo>
                    <a:pt x="1128019" y="22511"/>
                  </a:lnTo>
                  <a:lnTo>
                    <a:pt x="1145924" y="22671"/>
                  </a:lnTo>
                  <a:lnTo>
                    <a:pt x="1163829" y="22829"/>
                  </a:lnTo>
                  <a:lnTo>
                    <a:pt x="1181734" y="22985"/>
                  </a:lnTo>
                  <a:lnTo>
                    <a:pt x="1199639" y="23139"/>
                  </a:lnTo>
                  <a:lnTo>
                    <a:pt x="1217544" y="23292"/>
                  </a:lnTo>
                  <a:lnTo>
                    <a:pt x="1235449" y="23443"/>
                  </a:lnTo>
                  <a:lnTo>
                    <a:pt x="1253354" y="23592"/>
                  </a:lnTo>
                  <a:lnTo>
                    <a:pt x="1271259" y="23740"/>
                  </a:lnTo>
                  <a:lnTo>
                    <a:pt x="1289164" y="23887"/>
                  </a:lnTo>
                  <a:lnTo>
                    <a:pt x="1307069" y="24033"/>
                  </a:lnTo>
                  <a:lnTo>
                    <a:pt x="1324974" y="24177"/>
                  </a:lnTo>
                  <a:lnTo>
                    <a:pt x="1342879" y="24320"/>
                  </a:lnTo>
                  <a:lnTo>
                    <a:pt x="1360784" y="24462"/>
                  </a:lnTo>
                  <a:lnTo>
                    <a:pt x="1378689" y="24603"/>
                  </a:lnTo>
                  <a:lnTo>
                    <a:pt x="1396594" y="24743"/>
                  </a:lnTo>
                  <a:lnTo>
                    <a:pt x="1414500" y="24882"/>
                  </a:lnTo>
                  <a:lnTo>
                    <a:pt x="1414500" y="64412"/>
                  </a:lnTo>
                  <a:lnTo>
                    <a:pt x="1396594" y="63703"/>
                  </a:lnTo>
                  <a:lnTo>
                    <a:pt x="1378689" y="62994"/>
                  </a:lnTo>
                  <a:lnTo>
                    <a:pt x="1360784" y="62286"/>
                  </a:lnTo>
                  <a:lnTo>
                    <a:pt x="1342879" y="61580"/>
                  </a:lnTo>
                  <a:lnTo>
                    <a:pt x="1324974" y="60875"/>
                  </a:lnTo>
                  <a:lnTo>
                    <a:pt x="1307069" y="60170"/>
                  </a:lnTo>
                  <a:lnTo>
                    <a:pt x="1289164" y="59467"/>
                  </a:lnTo>
                  <a:lnTo>
                    <a:pt x="1271259" y="58766"/>
                  </a:lnTo>
                  <a:lnTo>
                    <a:pt x="1253354" y="58065"/>
                  </a:lnTo>
                  <a:lnTo>
                    <a:pt x="1235449" y="57366"/>
                  </a:lnTo>
                  <a:lnTo>
                    <a:pt x="1217544" y="56669"/>
                  </a:lnTo>
                  <a:lnTo>
                    <a:pt x="1199639" y="55973"/>
                  </a:lnTo>
                  <a:lnTo>
                    <a:pt x="1181734" y="55279"/>
                  </a:lnTo>
                  <a:lnTo>
                    <a:pt x="1163829" y="54586"/>
                  </a:lnTo>
                  <a:lnTo>
                    <a:pt x="1145924" y="53896"/>
                  </a:lnTo>
                  <a:lnTo>
                    <a:pt x="1128019" y="53207"/>
                  </a:lnTo>
                  <a:lnTo>
                    <a:pt x="1110113" y="52520"/>
                  </a:lnTo>
                  <a:lnTo>
                    <a:pt x="1092208" y="51835"/>
                  </a:lnTo>
                  <a:lnTo>
                    <a:pt x="1074303" y="51153"/>
                  </a:lnTo>
                  <a:lnTo>
                    <a:pt x="1056398" y="50473"/>
                  </a:lnTo>
                  <a:lnTo>
                    <a:pt x="1038493" y="49795"/>
                  </a:lnTo>
                  <a:lnTo>
                    <a:pt x="1020588" y="49120"/>
                  </a:lnTo>
                  <a:lnTo>
                    <a:pt x="1002683" y="48448"/>
                  </a:lnTo>
                  <a:lnTo>
                    <a:pt x="984778" y="47779"/>
                  </a:lnTo>
                  <a:lnTo>
                    <a:pt x="966873" y="47112"/>
                  </a:lnTo>
                  <a:lnTo>
                    <a:pt x="948968" y="46450"/>
                  </a:lnTo>
                  <a:lnTo>
                    <a:pt x="931063" y="45790"/>
                  </a:lnTo>
                  <a:lnTo>
                    <a:pt x="913158" y="45134"/>
                  </a:lnTo>
                  <a:lnTo>
                    <a:pt x="895253" y="44482"/>
                  </a:lnTo>
                  <a:lnTo>
                    <a:pt x="877348" y="43834"/>
                  </a:lnTo>
                  <a:lnTo>
                    <a:pt x="859443" y="43190"/>
                  </a:lnTo>
                  <a:lnTo>
                    <a:pt x="841537" y="42551"/>
                  </a:lnTo>
                  <a:lnTo>
                    <a:pt x="823632" y="41917"/>
                  </a:lnTo>
                  <a:lnTo>
                    <a:pt x="805727" y="41287"/>
                  </a:lnTo>
                  <a:lnTo>
                    <a:pt x="787822" y="40663"/>
                  </a:lnTo>
                  <a:lnTo>
                    <a:pt x="769917" y="40045"/>
                  </a:lnTo>
                  <a:lnTo>
                    <a:pt x="752012" y="39433"/>
                  </a:lnTo>
                  <a:lnTo>
                    <a:pt x="734107" y="38827"/>
                  </a:lnTo>
                  <a:lnTo>
                    <a:pt x="716202" y="38227"/>
                  </a:lnTo>
                  <a:lnTo>
                    <a:pt x="698297" y="37635"/>
                  </a:lnTo>
                  <a:lnTo>
                    <a:pt x="680392" y="37050"/>
                  </a:lnTo>
                  <a:lnTo>
                    <a:pt x="662487" y="36473"/>
                  </a:lnTo>
                  <a:lnTo>
                    <a:pt x="644582" y="35904"/>
                  </a:lnTo>
                  <a:lnTo>
                    <a:pt x="626677" y="35343"/>
                  </a:lnTo>
                  <a:lnTo>
                    <a:pt x="608772" y="34791"/>
                  </a:lnTo>
                  <a:lnTo>
                    <a:pt x="590867" y="34248"/>
                  </a:lnTo>
                  <a:lnTo>
                    <a:pt x="572962" y="33715"/>
                  </a:lnTo>
                  <a:lnTo>
                    <a:pt x="555056" y="33192"/>
                  </a:lnTo>
                  <a:lnTo>
                    <a:pt x="537151" y="32679"/>
                  </a:lnTo>
                  <a:lnTo>
                    <a:pt x="519246" y="32177"/>
                  </a:lnTo>
                  <a:lnTo>
                    <a:pt x="501341" y="31685"/>
                  </a:lnTo>
                  <a:lnTo>
                    <a:pt x="483436" y="31205"/>
                  </a:lnTo>
                  <a:lnTo>
                    <a:pt x="465531" y="30736"/>
                  </a:lnTo>
                  <a:lnTo>
                    <a:pt x="447626" y="30278"/>
                  </a:lnTo>
                  <a:lnTo>
                    <a:pt x="429721" y="29833"/>
                  </a:lnTo>
                  <a:lnTo>
                    <a:pt x="411816" y="29399"/>
                  </a:lnTo>
                  <a:lnTo>
                    <a:pt x="393911" y="28976"/>
                  </a:lnTo>
                  <a:lnTo>
                    <a:pt x="376006" y="28566"/>
                  </a:lnTo>
                  <a:lnTo>
                    <a:pt x="358101" y="28167"/>
                  </a:lnTo>
                  <a:lnTo>
                    <a:pt x="340196" y="27780"/>
                  </a:lnTo>
                  <a:lnTo>
                    <a:pt x="322291" y="27404"/>
                  </a:lnTo>
                  <a:lnTo>
                    <a:pt x="304386" y="27039"/>
                  </a:lnTo>
                  <a:lnTo>
                    <a:pt x="286481" y="26686"/>
                  </a:lnTo>
                  <a:lnTo>
                    <a:pt x="268575" y="26343"/>
                  </a:lnTo>
                  <a:lnTo>
                    <a:pt x="250670" y="26011"/>
                  </a:lnTo>
                  <a:lnTo>
                    <a:pt x="232765" y="25689"/>
                  </a:lnTo>
                  <a:lnTo>
                    <a:pt x="214860" y="25377"/>
                  </a:lnTo>
                  <a:lnTo>
                    <a:pt x="196955" y="25074"/>
                  </a:lnTo>
                  <a:lnTo>
                    <a:pt x="179050" y="24780"/>
                  </a:lnTo>
                  <a:lnTo>
                    <a:pt x="161145" y="24495"/>
                  </a:lnTo>
                  <a:lnTo>
                    <a:pt x="143240" y="24219"/>
                  </a:lnTo>
                  <a:lnTo>
                    <a:pt x="125335" y="23950"/>
                  </a:lnTo>
                  <a:lnTo>
                    <a:pt x="107430" y="23689"/>
                  </a:lnTo>
                  <a:lnTo>
                    <a:pt x="89525" y="23435"/>
                  </a:lnTo>
                  <a:lnTo>
                    <a:pt x="71620" y="23188"/>
                  </a:lnTo>
                  <a:lnTo>
                    <a:pt x="53715" y="22948"/>
                  </a:lnTo>
                  <a:lnTo>
                    <a:pt x="35810" y="22714"/>
                  </a:lnTo>
                  <a:lnTo>
                    <a:pt x="17905" y="22485"/>
                  </a:lnTo>
                  <a:lnTo>
                    <a:pt x="0" y="22263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pl181">
              <a:extLst>
                <a:ext uri="{FF2B5EF4-FFF2-40B4-BE49-F238E27FC236}">
                  <a16:creationId xmlns:a16="http://schemas.microsoft.com/office/drawing/2014/main" id="{C80D4603-704E-45E0-8CBA-64691CFA2E5F}"/>
                </a:ext>
              </a:extLst>
            </p:cNvPr>
            <p:cNvSpPr/>
            <p:nvPr/>
          </p:nvSpPr>
          <p:spPr>
            <a:xfrm>
              <a:off x="3474385" y="2998146"/>
              <a:ext cx="1414500" cy="24882"/>
            </a:xfrm>
            <a:custGeom>
              <a:avLst/>
              <a:gdLst/>
              <a:ahLst/>
              <a:cxnLst/>
              <a:rect l="0" t="0" r="0" b="0"/>
              <a:pathLst>
                <a:path w="1414500" h="24882">
                  <a:moveTo>
                    <a:pt x="0" y="0"/>
                  </a:moveTo>
                  <a:lnTo>
                    <a:pt x="17905" y="625"/>
                  </a:lnTo>
                  <a:lnTo>
                    <a:pt x="35810" y="1245"/>
                  </a:lnTo>
                  <a:lnTo>
                    <a:pt x="53715" y="1860"/>
                  </a:lnTo>
                  <a:lnTo>
                    <a:pt x="71620" y="2468"/>
                  </a:lnTo>
                  <a:lnTo>
                    <a:pt x="89525" y="3069"/>
                  </a:lnTo>
                  <a:lnTo>
                    <a:pt x="107430" y="3664"/>
                  </a:lnTo>
                  <a:lnTo>
                    <a:pt x="125335" y="4252"/>
                  </a:lnTo>
                  <a:lnTo>
                    <a:pt x="143240" y="4831"/>
                  </a:lnTo>
                  <a:lnTo>
                    <a:pt x="161145" y="5403"/>
                  </a:lnTo>
                  <a:lnTo>
                    <a:pt x="179050" y="5967"/>
                  </a:lnTo>
                  <a:lnTo>
                    <a:pt x="196955" y="6522"/>
                  </a:lnTo>
                  <a:lnTo>
                    <a:pt x="214860" y="7067"/>
                  </a:lnTo>
                  <a:lnTo>
                    <a:pt x="232765" y="7604"/>
                  </a:lnTo>
                  <a:lnTo>
                    <a:pt x="250670" y="8130"/>
                  </a:lnTo>
                  <a:lnTo>
                    <a:pt x="268575" y="8647"/>
                  </a:lnTo>
                  <a:lnTo>
                    <a:pt x="286481" y="9152"/>
                  </a:lnTo>
                  <a:lnTo>
                    <a:pt x="304386" y="9647"/>
                  </a:lnTo>
                  <a:lnTo>
                    <a:pt x="322291" y="10131"/>
                  </a:lnTo>
                  <a:lnTo>
                    <a:pt x="340196" y="10604"/>
                  </a:lnTo>
                  <a:lnTo>
                    <a:pt x="358101" y="11065"/>
                  </a:lnTo>
                  <a:lnTo>
                    <a:pt x="376006" y="11515"/>
                  </a:lnTo>
                  <a:lnTo>
                    <a:pt x="393911" y="11953"/>
                  </a:lnTo>
                  <a:lnTo>
                    <a:pt x="411816" y="12379"/>
                  </a:lnTo>
                  <a:lnTo>
                    <a:pt x="429721" y="12794"/>
                  </a:lnTo>
                  <a:lnTo>
                    <a:pt x="447626" y="13196"/>
                  </a:lnTo>
                  <a:lnTo>
                    <a:pt x="465531" y="13587"/>
                  </a:lnTo>
                  <a:lnTo>
                    <a:pt x="483436" y="13967"/>
                  </a:lnTo>
                  <a:lnTo>
                    <a:pt x="501341" y="14335"/>
                  </a:lnTo>
                  <a:lnTo>
                    <a:pt x="519246" y="14692"/>
                  </a:lnTo>
                  <a:lnTo>
                    <a:pt x="537151" y="15038"/>
                  </a:lnTo>
                  <a:lnTo>
                    <a:pt x="555056" y="15374"/>
                  </a:lnTo>
                  <a:lnTo>
                    <a:pt x="572962" y="15699"/>
                  </a:lnTo>
                  <a:lnTo>
                    <a:pt x="590867" y="16015"/>
                  </a:lnTo>
                  <a:lnTo>
                    <a:pt x="608772" y="16320"/>
                  </a:lnTo>
                  <a:lnTo>
                    <a:pt x="626677" y="16617"/>
                  </a:lnTo>
                  <a:lnTo>
                    <a:pt x="644582" y="16905"/>
                  </a:lnTo>
                  <a:lnTo>
                    <a:pt x="662487" y="17184"/>
                  </a:lnTo>
                  <a:lnTo>
                    <a:pt x="680392" y="17455"/>
                  </a:lnTo>
                  <a:lnTo>
                    <a:pt x="698297" y="17719"/>
                  </a:lnTo>
                  <a:lnTo>
                    <a:pt x="716202" y="17975"/>
                  </a:lnTo>
                  <a:lnTo>
                    <a:pt x="734107" y="18224"/>
                  </a:lnTo>
                  <a:lnTo>
                    <a:pt x="752012" y="18467"/>
                  </a:lnTo>
                  <a:lnTo>
                    <a:pt x="769917" y="18703"/>
                  </a:lnTo>
                  <a:lnTo>
                    <a:pt x="787822" y="18933"/>
                  </a:lnTo>
                  <a:lnTo>
                    <a:pt x="805727" y="19158"/>
                  </a:lnTo>
                  <a:lnTo>
                    <a:pt x="823632" y="19377"/>
                  </a:lnTo>
                  <a:lnTo>
                    <a:pt x="841537" y="19591"/>
                  </a:lnTo>
                  <a:lnTo>
                    <a:pt x="859443" y="19800"/>
                  </a:lnTo>
                  <a:lnTo>
                    <a:pt x="877348" y="20005"/>
                  </a:lnTo>
                  <a:lnTo>
                    <a:pt x="895253" y="20205"/>
                  </a:lnTo>
                  <a:lnTo>
                    <a:pt x="913158" y="20402"/>
                  </a:lnTo>
                  <a:lnTo>
                    <a:pt x="931063" y="20594"/>
                  </a:lnTo>
                  <a:lnTo>
                    <a:pt x="948968" y="20783"/>
                  </a:lnTo>
                  <a:lnTo>
                    <a:pt x="966873" y="20969"/>
                  </a:lnTo>
                  <a:lnTo>
                    <a:pt x="984778" y="21151"/>
                  </a:lnTo>
                  <a:lnTo>
                    <a:pt x="1002683" y="21330"/>
                  </a:lnTo>
                  <a:lnTo>
                    <a:pt x="1020588" y="21507"/>
                  </a:lnTo>
                  <a:lnTo>
                    <a:pt x="1038493" y="21680"/>
                  </a:lnTo>
                  <a:lnTo>
                    <a:pt x="1056398" y="21851"/>
                  </a:lnTo>
                  <a:lnTo>
                    <a:pt x="1074303" y="22020"/>
                  </a:lnTo>
                  <a:lnTo>
                    <a:pt x="1092208" y="22186"/>
                  </a:lnTo>
                  <a:lnTo>
                    <a:pt x="1110113" y="22349"/>
                  </a:lnTo>
                  <a:lnTo>
                    <a:pt x="1128019" y="22511"/>
                  </a:lnTo>
                  <a:lnTo>
                    <a:pt x="1145924" y="22671"/>
                  </a:lnTo>
                  <a:lnTo>
                    <a:pt x="1163829" y="22829"/>
                  </a:lnTo>
                  <a:lnTo>
                    <a:pt x="1181734" y="22985"/>
                  </a:lnTo>
                  <a:lnTo>
                    <a:pt x="1199639" y="23139"/>
                  </a:lnTo>
                  <a:lnTo>
                    <a:pt x="1217544" y="23292"/>
                  </a:lnTo>
                  <a:lnTo>
                    <a:pt x="1235449" y="23443"/>
                  </a:lnTo>
                  <a:lnTo>
                    <a:pt x="1253354" y="23592"/>
                  </a:lnTo>
                  <a:lnTo>
                    <a:pt x="1271259" y="23740"/>
                  </a:lnTo>
                  <a:lnTo>
                    <a:pt x="1289164" y="23887"/>
                  </a:lnTo>
                  <a:lnTo>
                    <a:pt x="1307069" y="24033"/>
                  </a:lnTo>
                  <a:lnTo>
                    <a:pt x="1324974" y="24177"/>
                  </a:lnTo>
                  <a:lnTo>
                    <a:pt x="1342879" y="24320"/>
                  </a:lnTo>
                  <a:lnTo>
                    <a:pt x="1360784" y="24462"/>
                  </a:lnTo>
                  <a:lnTo>
                    <a:pt x="1378689" y="24603"/>
                  </a:lnTo>
                  <a:lnTo>
                    <a:pt x="1396594" y="24743"/>
                  </a:lnTo>
                  <a:lnTo>
                    <a:pt x="1414500" y="24882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pl182">
              <a:extLst>
                <a:ext uri="{FF2B5EF4-FFF2-40B4-BE49-F238E27FC236}">
                  <a16:creationId xmlns:a16="http://schemas.microsoft.com/office/drawing/2014/main" id="{C513C6B9-342F-4598-B04E-56A07FD44C78}"/>
                </a:ext>
              </a:extLst>
            </p:cNvPr>
            <p:cNvSpPr/>
            <p:nvPr/>
          </p:nvSpPr>
          <p:spPr>
            <a:xfrm>
              <a:off x="3474385" y="3020409"/>
              <a:ext cx="1414500" cy="42149"/>
            </a:xfrm>
            <a:custGeom>
              <a:avLst/>
              <a:gdLst/>
              <a:ahLst/>
              <a:cxnLst/>
              <a:rect l="0" t="0" r="0" b="0"/>
              <a:pathLst>
                <a:path w="1414500" h="42149">
                  <a:moveTo>
                    <a:pt x="1414500" y="42149"/>
                  </a:moveTo>
                  <a:lnTo>
                    <a:pt x="1396594" y="41440"/>
                  </a:lnTo>
                  <a:lnTo>
                    <a:pt x="1378689" y="40731"/>
                  </a:lnTo>
                  <a:lnTo>
                    <a:pt x="1360784" y="40023"/>
                  </a:lnTo>
                  <a:lnTo>
                    <a:pt x="1342879" y="39317"/>
                  </a:lnTo>
                  <a:lnTo>
                    <a:pt x="1324974" y="38611"/>
                  </a:lnTo>
                  <a:lnTo>
                    <a:pt x="1307069" y="37907"/>
                  </a:lnTo>
                  <a:lnTo>
                    <a:pt x="1289164" y="37204"/>
                  </a:lnTo>
                  <a:lnTo>
                    <a:pt x="1271259" y="36503"/>
                  </a:lnTo>
                  <a:lnTo>
                    <a:pt x="1253354" y="35802"/>
                  </a:lnTo>
                  <a:lnTo>
                    <a:pt x="1235449" y="35103"/>
                  </a:lnTo>
                  <a:lnTo>
                    <a:pt x="1217544" y="34406"/>
                  </a:lnTo>
                  <a:lnTo>
                    <a:pt x="1199639" y="33710"/>
                  </a:lnTo>
                  <a:lnTo>
                    <a:pt x="1181734" y="33016"/>
                  </a:lnTo>
                  <a:lnTo>
                    <a:pt x="1163829" y="32323"/>
                  </a:lnTo>
                  <a:lnTo>
                    <a:pt x="1145924" y="31633"/>
                  </a:lnTo>
                  <a:lnTo>
                    <a:pt x="1128019" y="30944"/>
                  </a:lnTo>
                  <a:lnTo>
                    <a:pt x="1110113" y="30257"/>
                  </a:lnTo>
                  <a:lnTo>
                    <a:pt x="1092208" y="29572"/>
                  </a:lnTo>
                  <a:lnTo>
                    <a:pt x="1074303" y="28890"/>
                  </a:lnTo>
                  <a:lnTo>
                    <a:pt x="1056398" y="28210"/>
                  </a:lnTo>
                  <a:lnTo>
                    <a:pt x="1038493" y="27532"/>
                  </a:lnTo>
                  <a:lnTo>
                    <a:pt x="1020588" y="26857"/>
                  </a:lnTo>
                  <a:lnTo>
                    <a:pt x="1002683" y="26185"/>
                  </a:lnTo>
                  <a:lnTo>
                    <a:pt x="984778" y="25516"/>
                  </a:lnTo>
                  <a:lnTo>
                    <a:pt x="966873" y="24849"/>
                  </a:lnTo>
                  <a:lnTo>
                    <a:pt x="948968" y="24186"/>
                  </a:lnTo>
                  <a:lnTo>
                    <a:pt x="931063" y="23527"/>
                  </a:lnTo>
                  <a:lnTo>
                    <a:pt x="913158" y="22871"/>
                  </a:lnTo>
                  <a:lnTo>
                    <a:pt x="895253" y="22219"/>
                  </a:lnTo>
                  <a:lnTo>
                    <a:pt x="877348" y="21571"/>
                  </a:lnTo>
                  <a:lnTo>
                    <a:pt x="859443" y="20927"/>
                  </a:lnTo>
                  <a:lnTo>
                    <a:pt x="841537" y="20288"/>
                  </a:lnTo>
                  <a:lnTo>
                    <a:pt x="823632" y="19654"/>
                  </a:lnTo>
                  <a:lnTo>
                    <a:pt x="805727" y="19024"/>
                  </a:lnTo>
                  <a:lnTo>
                    <a:pt x="787822" y="18400"/>
                  </a:lnTo>
                  <a:lnTo>
                    <a:pt x="769917" y="17782"/>
                  </a:lnTo>
                  <a:lnTo>
                    <a:pt x="752012" y="17170"/>
                  </a:lnTo>
                  <a:lnTo>
                    <a:pt x="734107" y="16564"/>
                  </a:lnTo>
                  <a:lnTo>
                    <a:pt x="716202" y="15964"/>
                  </a:lnTo>
                  <a:lnTo>
                    <a:pt x="698297" y="15372"/>
                  </a:lnTo>
                  <a:lnTo>
                    <a:pt x="680392" y="14787"/>
                  </a:lnTo>
                  <a:lnTo>
                    <a:pt x="662487" y="14210"/>
                  </a:lnTo>
                  <a:lnTo>
                    <a:pt x="644582" y="13640"/>
                  </a:lnTo>
                  <a:lnTo>
                    <a:pt x="626677" y="13080"/>
                  </a:lnTo>
                  <a:lnTo>
                    <a:pt x="608772" y="12528"/>
                  </a:lnTo>
                  <a:lnTo>
                    <a:pt x="590867" y="11985"/>
                  </a:lnTo>
                  <a:lnTo>
                    <a:pt x="572962" y="11452"/>
                  </a:lnTo>
                  <a:lnTo>
                    <a:pt x="555056" y="10929"/>
                  </a:lnTo>
                  <a:lnTo>
                    <a:pt x="537151" y="10416"/>
                  </a:lnTo>
                  <a:lnTo>
                    <a:pt x="519246" y="9914"/>
                  </a:lnTo>
                  <a:lnTo>
                    <a:pt x="501341" y="9422"/>
                  </a:lnTo>
                  <a:lnTo>
                    <a:pt x="483436" y="8942"/>
                  </a:lnTo>
                  <a:lnTo>
                    <a:pt x="465531" y="8473"/>
                  </a:lnTo>
                  <a:lnTo>
                    <a:pt x="447626" y="8015"/>
                  </a:lnTo>
                  <a:lnTo>
                    <a:pt x="429721" y="7570"/>
                  </a:lnTo>
                  <a:lnTo>
                    <a:pt x="411816" y="7135"/>
                  </a:lnTo>
                  <a:lnTo>
                    <a:pt x="393911" y="6713"/>
                  </a:lnTo>
                  <a:lnTo>
                    <a:pt x="376006" y="6303"/>
                  </a:lnTo>
                  <a:lnTo>
                    <a:pt x="358101" y="5904"/>
                  </a:lnTo>
                  <a:lnTo>
                    <a:pt x="340196" y="5517"/>
                  </a:lnTo>
                  <a:lnTo>
                    <a:pt x="322291" y="5141"/>
                  </a:lnTo>
                  <a:lnTo>
                    <a:pt x="304386" y="4776"/>
                  </a:lnTo>
                  <a:lnTo>
                    <a:pt x="286481" y="4423"/>
                  </a:lnTo>
                  <a:lnTo>
                    <a:pt x="268575" y="4080"/>
                  </a:lnTo>
                  <a:lnTo>
                    <a:pt x="250670" y="3748"/>
                  </a:lnTo>
                  <a:lnTo>
                    <a:pt x="232765" y="3426"/>
                  </a:lnTo>
                  <a:lnTo>
                    <a:pt x="214860" y="3114"/>
                  </a:lnTo>
                  <a:lnTo>
                    <a:pt x="196955" y="2811"/>
                  </a:lnTo>
                  <a:lnTo>
                    <a:pt x="179050" y="2517"/>
                  </a:lnTo>
                  <a:lnTo>
                    <a:pt x="161145" y="2232"/>
                  </a:lnTo>
                  <a:lnTo>
                    <a:pt x="143240" y="1956"/>
                  </a:lnTo>
                  <a:lnTo>
                    <a:pt x="125335" y="1687"/>
                  </a:lnTo>
                  <a:lnTo>
                    <a:pt x="107430" y="1426"/>
                  </a:lnTo>
                  <a:lnTo>
                    <a:pt x="89525" y="1172"/>
                  </a:lnTo>
                  <a:lnTo>
                    <a:pt x="71620" y="925"/>
                  </a:lnTo>
                  <a:lnTo>
                    <a:pt x="53715" y="685"/>
                  </a:lnTo>
                  <a:lnTo>
                    <a:pt x="35810" y="451"/>
                  </a:lnTo>
                  <a:lnTo>
                    <a:pt x="17905" y="222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pl183">
              <a:extLst>
                <a:ext uri="{FF2B5EF4-FFF2-40B4-BE49-F238E27FC236}">
                  <a16:creationId xmlns:a16="http://schemas.microsoft.com/office/drawing/2014/main" id="{19391248-0AE0-4CE4-8EA8-196B205978E7}"/>
                </a:ext>
              </a:extLst>
            </p:cNvPr>
            <p:cNvSpPr/>
            <p:nvPr/>
          </p:nvSpPr>
          <p:spPr>
            <a:xfrm>
              <a:off x="3474385" y="3009277"/>
              <a:ext cx="1414500" cy="33516"/>
            </a:xfrm>
            <a:custGeom>
              <a:avLst/>
              <a:gdLst/>
              <a:ahLst/>
              <a:cxnLst/>
              <a:rect l="0" t="0" r="0" b="0"/>
              <a:pathLst>
                <a:path w="1414500" h="33516">
                  <a:moveTo>
                    <a:pt x="0" y="0"/>
                  </a:moveTo>
                  <a:lnTo>
                    <a:pt x="17905" y="424"/>
                  </a:lnTo>
                  <a:lnTo>
                    <a:pt x="35810" y="848"/>
                  </a:lnTo>
                  <a:lnTo>
                    <a:pt x="53715" y="1272"/>
                  </a:lnTo>
                  <a:lnTo>
                    <a:pt x="71620" y="1697"/>
                  </a:lnTo>
                  <a:lnTo>
                    <a:pt x="89525" y="2121"/>
                  </a:lnTo>
                  <a:lnTo>
                    <a:pt x="107430" y="2545"/>
                  </a:lnTo>
                  <a:lnTo>
                    <a:pt x="125335" y="2969"/>
                  </a:lnTo>
                  <a:lnTo>
                    <a:pt x="143240" y="3394"/>
                  </a:lnTo>
                  <a:lnTo>
                    <a:pt x="161145" y="3818"/>
                  </a:lnTo>
                  <a:lnTo>
                    <a:pt x="179050" y="4242"/>
                  </a:lnTo>
                  <a:lnTo>
                    <a:pt x="196955" y="4666"/>
                  </a:lnTo>
                  <a:lnTo>
                    <a:pt x="214860" y="5091"/>
                  </a:lnTo>
                  <a:lnTo>
                    <a:pt x="232765" y="5515"/>
                  </a:lnTo>
                  <a:lnTo>
                    <a:pt x="250670" y="5939"/>
                  </a:lnTo>
                  <a:lnTo>
                    <a:pt x="268575" y="6363"/>
                  </a:lnTo>
                  <a:lnTo>
                    <a:pt x="286481" y="6788"/>
                  </a:lnTo>
                  <a:lnTo>
                    <a:pt x="304386" y="7212"/>
                  </a:lnTo>
                  <a:lnTo>
                    <a:pt x="322291" y="7636"/>
                  </a:lnTo>
                  <a:lnTo>
                    <a:pt x="340196" y="8060"/>
                  </a:lnTo>
                  <a:lnTo>
                    <a:pt x="358101" y="8485"/>
                  </a:lnTo>
                  <a:lnTo>
                    <a:pt x="376006" y="8909"/>
                  </a:lnTo>
                  <a:lnTo>
                    <a:pt x="393911" y="9333"/>
                  </a:lnTo>
                  <a:lnTo>
                    <a:pt x="411816" y="9757"/>
                  </a:lnTo>
                  <a:lnTo>
                    <a:pt x="429721" y="10182"/>
                  </a:lnTo>
                  <a:lnTo>
                    <a:pt x="447626" y="10606"/>
                  </a:lnTo>
                  <a:lnTo>
                    <a:pt x="465531" y="11030"/>
                  </a:lnTo>
                  <a:lnTo>
                    <a:pt x="483436" y="11454"/>
                  </a:lnTo>
                  <a:lnTo>
                    <a:pt x="501341" y="11879"/>
                  </a:lnTo>
                  <a:lnTo>
                    <a:pt x="519246" y="12303"/>
                  </a:lnTo>
                  <a:lnTo>
                    <a:pt x="537151" y="12727"/>
                  </a:lnTo>
                  <a:lnTo>
                    <a:pt x="555056" y="13151"/>
                  </a:lnTo>
                  <a:lnTo>
                    <a:pt x="572962" y="13576"/>
                  </a:lnTo>
                  <a:lnTo>
                    <a:pt x="590867" y="14000"/>
                  </a:lnTo>
                  <a:lnTo>
                    <a:pt x="608772" y="14424"/>
                  </a:lnTo>
                  <a:lnTo>
                    <a:pt x="626677" y="14848"/>
                  </a:lnTo>
                  <a:lnTo>
                    <a:pt x="644582" y="15273"/>
                  </a:lnTo>
                  <a:lnTo>
                    <a:pt x="662487" y="15697"/>
                  </a:lnTo>
                  <a:lnTo>
                    <a:pt x="680392" y="16121"/>
                  </a:lnTo>
                  <a:lnTo>
                    <a:pt x="698297" y="16545"/>
                  </a:lnTo>
                  <a:lnTo>
                    <a:pt x="716202" y="16970"/>
                  </a:lnTo>
                  <a:lnTo>
                    <a:pt x="734107" y="17394"/>
                  </a:lnTo>
                  <a:lnTo>
                    <a:pt x="752012" y="17818"/>
                  </a:lnTo>
                  <a:lnTo>
                    <a:pt x="769917" y="18242"/>
                  </a:lnTo>
                  <a:lnTo>
                    <a:pt x="787822" y="18667"/>
                  </a:lnTo>
                  <a:lnTo>
                    <a:pt x="805727" y="19091"/>
                  </a:lnTo>
                  <a:lnTo>
                    <a:pt x="823632" y="19515"/>
                  </a:lnTo>
                  <a:lnTo>
                    <a:pt x="841537" y="19939"/>
                  </a:lnTo>
                  <a:lnTo>
                    <a:pt x="859443" y="20364"/>
                  </a:lnTo>
                  <a:lnTo>
                    <a:pt x="877348" y="20788"/>
                  </a:lnTo>
                  <a:lnTo>
                    <a:pt x="895253" y="21212"/>
                  </a:lnTo>
                  <a:lnTo>
                    <a:pt x="913158" y="21636"/>
                  </a:lnTo>
                  <a:lnTo>
                    <a:pt x="931063" y="22061"/>
                  </a:lnTo>
                  <a:lnTo>
                    <a:pt x="948968" y="22485"/>
                  </a:lnTo>
                  <a:lnTo>
                    <a:pt x="966873" y="22909"/>
                  </a:lnTo>
                  <a:lnTo>
                    <a:pt x="984778" y="23333"/>
                  </a:lnTo>
                  <a:lnTo>
                    <a:pt x="1002683" y="23758"/>
                  </a:lnTo>
                  <a:lnTo>
                    <a:pt x="1020588" y="24182"/>
                  </a:lnTo>
                  <a:lnTo>
                    <a:pt x="1038493" y="24606"/>
                  </a:lnTo>
                  <a:lnTo>
                    <a:pt x="1056398" y="25030"/>
                  </a:lnTo>
                  <a:lnTo>
                    <a:pt x="1074303" y="25455"/>
                  </a:lnTo>
                  <a:lnTo>
                    <a:pt x="1092208" y="25879"/>
                  </a:lnTo>
                  <a:lnTo>
                    <a:pt x="1110113" y="26303"/>
                  </a:lnTo>
                  <a:lnTo>
                    <a:pt x="1128019" y="26727"/>
                  </a:lnTo>
                  <a:lnTo>
                    <a:pt x="1145924" y="27152"/>
                  </a:lnTo>
                  <a:lnTo>
                    <a:pt x="1163829" y="27576"/>
                  </a:lnTo>
                  <a:lnTo>
                    <a:pt x="1181734" y="28000"/>
                  </a:lnTo>
                  <a:lnTo>
                    <a:pt x="1199639" y="28424"/>
                  </a:lnTo>
                  <a:lnTo>
                    <a:pt x="1217544" y="28849"/>
                  </a:lnTo>
                  <a:lnTo>
                    <a:pt x="1235449" y="29273"/>
                  </a:lnTo>
                  <a:lnTo>
                    <a:pt x="1253354" y="29697"/>
                  </a:lnTo>
                  <a:lnTo>
                    <a:pt x="1271259" y="30122"/>
                  </a:lnTo>
                  <a:lnTo>
                    <a:pt x="1289164" y="30546"/>
                  </a:lnTo>
                  <a:lnTo>
                    <a:pt x="1307069" y="30970"/>
                  </a:lnTo>
                  <a:lnTo>
                    <a:pt x="1324974" y="31394"/>
                  </a:lnTo>
                  <a:lnTo>
                    <a:pt x="1342879" y="31819"/>
                  </a:lnTo>
                  <a:lnTo>
                    <a:pt x="1360784" y="32243"/>
                  </a:lnTo>
                  <a:lnTo>
                    <a:pt x="1378689" y="32667"/>
                  </a:lnTo>
                  <a:lnTo>
                    <a:pt x="1396594" y="33091"/>
                  </a:lnTo>
                  <a:lnTo>
                    <a:pt x="1414500" y="33516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rc184">
              <a:extLst>
                <a:ext uri="{FF2B5EF4-FFF2-40B4-BE49-F238E27FC236}">
                  <a16:creationId xmlns:a16="http://schemas.microsoft.com/office/drawing/2014/main" id="{E141499D-289F-497D-902F-1CE75AC144F3}"/>
                </a:ext>
              </a:extLst>
            </p:cNvPr>
            <p:cNvSpPr/>
            <p:nvPr/>
          </p:nvSpPr>
          <p:spPr>
            <a:xfrm>
              <a:off x="3403660" y="1268440"/>
              <a:ext cx="1555950" cy="198922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tx185">
              <a:extLst>
                <a:ext uri="{FF2B5EF4-FFF2-40B4-BE49-F238E27FC236}">
                  <a16:creationId xmlns:a16="http://schemas.microsoft.com/office/drawing/2014/main" id="{024A71A8-A1D6-45F7-A5CD-B48F02FF9F80}"/>
                </a:ext>
              </a:extLst>
            </p:cNvPr>
            <p:cNvSpPr/>
            <p:nvPr/>
          </p:nvSpPr>
          <p:spPr>
            <a:xfrm>
              <a:off x="3278875" y="3069142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8" name="tx186">
              <a:extLst>
                <a:ext uri="{FF2B5EF4-FFF2-40B4-BE49-F238E27FC236}">
                  <a16:creationId xmlns:a16="http://schemas.microsoft.com/office/drawing/2014/main" id="{0760EE9E-716E-428D-99FF-D00175A324D7}"/>
                </a:ext>
              </a:extLst>
            </p:cNvPr>
            <p:cNvSpPr/>
            <p:nvPr/>
          </p:nvSpPr>
          <p:spPr>
            <a:xfrm>
              <a:off x="3154564" y="2470177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200</a:t>
              </a:r>
            </a:p>
          </p:txBody>
        </p:sp>
        <p:sp>
          <p:nvSpPr>
            <p:cNvPr id="189" name="tx187">
              <a:extLst>
                <a:ext uri="{FF2B5EF4-FFF2-40B4-BE49-F238E27FC236}">
                  <a16:creationId xmlns:a16="http://schemas.microsoft.com/office/drawing/2014/main" id="{8CBE4E46-A0C8-4A01-B253-A01613132BDA}"/>
                </a:ext>
              </a:extLst>
            </p:cNvPr>
            <p:cNvSpPr/>
            <p:nvPr/>
          </p:nvSpPr>
          <p:spPr>
            <a:xfrm>
              <a:off x="3154564" y="1871211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400</a:t>
              </a:r>
            </a:p>
          </p:txBody>
        </p:sp>
        <p:sp>
          <p:nvSpPr>
            <p:cNvPr id="190" name="tx188">
              <a:extLst>
                <a:ext uri="{FF2B5EF4-FFF2-40B4-BE49-F238E27FC236}">
                  <a16:creationId xmlns:a16="http://schemas.microsoft.com/office/drawing/2014/main" id="{11E94C16-E6F9-467C-8D3D-629A8EA1748A}"/>
                </a:ext>
              </a:extLst>
            </p:cNvPr>
            <p:cNvSpPr/>
            <p:nvPr/>
          </p:nvSpPr>
          <p:spPr>
            <a:xfrm>
              <a:off x="3154564" y="1272245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600</a:t>
              </a:r>
            </a:p>
          </p:txBody>
        </p:sp>
        <p:sp>
          <p:nvSpPr>
            <p:cNvPr id="191" name="pl189">
              <a:extLst>
                <a:ext uri="{FF2B5EF4-FFF2-40B4-BE49-F238E27FC236}">
                  <a16:creationId xmlns:a16="http://schemas.microsoft.com/office/drawing/2014/main" id="{41914F80-2BB8-48C1-BE3A-378FDA9F1D86}"/>
                </a:ext>
              </a:extLst>
            </p:cNvPr>
            <p:cNvSpPr/>
            <p:nvPr/>
          </p:nvSpPr>
          <p:spPr>
            <a:xfrm>
              <a:off x="3368866" y="311083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pl190">
              <a:extLst>
                <a:ext uri="{FF2B5EF4-FFF2-40B4-BE49-F238E27FC236}">
                  <a16:creationId xmlns:a16="http://schemas.microsoft.com/office/drawing/2014/main" id="{4EC4BA46-E9ED-419B-AF2C-D611260BF705}"/>
                </a:ext>
              </a:extLst>
            </p:cNvPr>
            <p:cNvSpPr/>
            <p:nvPr/>
          </p:nvSpPr>
          <p:spPr>
            <a:xfrm>
              <a:off x="3368866" y="251186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pl191">
              <a:extLst>
                <a:ext uri="{FF2B5EF4-FFF2-40B4-BE49-F238E27FC236}">
                  <a16:creationId xmlns:a16="http://schemas.microsoft.com/office/drawing/2014/main" id="{E4D3FBFF-191F-462C-AB47-FE29C50C3966}"/>
                </a:ext>
              </a:extLst>
            </p:cNvPr>
            <p:cNvSpPr/>
            <p:nvPr/>
          </p:nvSpPr>
          <p:spPr>
            <a:xfrm>
              <a:off x="3368866" y="19129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pl192">
              <a:extLst>
                <a:ext uri="{FF2B5EF4-FFF2-40B4-BE49-F238E27FC236}">
                  <a16:creationId xmlns:a16="http://schemas.microsoft.com/office/drawing/2014/main" id="{20C7CCD2-25E1-4840-B8F6-FD29503A3832}"/>
                </a:ext>
              </a:extLst>
            </p:cNvPr>
            <p:cNvSpPr/>
            <p:nvPr/>
          </p:nvSpPr>
          <p:spPr>
            <a:xfrm>
              <a:off x="3368866" y="131393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" name="rc193">
              <a:extLst>
                <a:ext uri="{FF2B5EF4-FFF2-40B4-BE49-F238E27FC236}">
                  <a16:creationId xmlns:a16="http://schemas.microsoft.com/office/drawing/2014/main" id="{BF21FE35-8693-4826-B549-030FD5A8CA1F}"/>
                </a:ext>
              </a:extLst>
            </p:cNvPr>
            <p:cNvSpPr/>
            <p:nvPr/>
          </p:nvSpPr>
          <p:spPr>
            <a:xfrm>
              <a:off x="1529024" y="1053578"/>
              <a:ext cx="15559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" name="tx194">
              <a:extLst>
                <a:ext uri="{FF2B5EF4-FFF2-40B4-BE49-F238E27FC236}">
                  <a16:creationId xmlns:a16="http://schemas.microsoft.com/office/drawing/2014/main" id="{2952DDA9-7755-43A4-ADD2-E6241A807C32}"/>
                </a:ext>
              </a:extLst>
            </p:cNvPr>
            <p:cNvSpPr/>
            <p:nvPr/>
          </p:nvSpPr>
          <p:spPr>
            <a:xfrm>
              <a:off x="2102006" y="1119699"/>
              <a:ext cx="409986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Bacteria</a:t>
              </a:r>
            </a:p>
          </p:txBody>
        </p:sp>
        <p:sp>
          <p:nvSpPr>
            <p:cNvPr id="197" name="rc195">
              <a:extLst>
                <a:ext uri="{FF2B5EF4-FFF2-40B4-BE49-F238E27FC236}">
                  <a16:creationId xmlns:a16="http://schemas.microsoft.com/office/drawing/2014/main" id="{35754146-0864-4ADE-93CA-9EF24FDB4F8A}"/>
                </a:ext>
              </a:extLst>
            </p:cNvPr>
            <p:cNvSpPr/>
            <p:nvPr/>
          </p:nvSpPr>
          <p:spPr>
            <a:xfrm>
              <a:off x="3403660" y="1053578"/>
              <a:ext cx="15559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tx196">
              <a:extLst>
                <a:ext uri="{FF2B5EF4-FFF2-40B4-BE49-F238E27FC236}">
                  <a16:creationId xmlns:a16="http://schemas.microsoft.com/office/drawing/2014/main" id="{837FB44D-2BA0-423E-9572-460B0197F320}"/>
                </a:ext>
              </a:extLst>
            </p:cNvPr>
            <p:cNvSpPr/>
            <p:nvPr/>
          </p:nvSpPr>
          <p:spPr>
            <a:xfrm>
              <a:off x="4041854" y="1097489"/>
              <a:ext cx="279563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Fungi</a:t>
              </a:r>
            </a:p>
          </p:txBody>
        </p:sp>
        <p:sp>
          <p:nvSpPr>
            <p:cNvPr id="199" name="pl197">
              <a:extLst>
                <a:ext uri="{FF2B5EF4-FFF2-40B4-BE49-F238E27FC236}">
                  <a16:creationId xmlns:a16="http://schemas.microsoft.com/office/drawing/2014/main" id="{E13DA68B-5868-44BB-B914-9DCA00F47BB3}"/>
                </a:ext>
              </a:extLst>
            </p:cNvPr>
            <p:cNvSpPr/>
            <p:nvPr/>
          </p:nvSpPr>
          <p:spPr>
            <a:xfrm>
              <a:off x="1554381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pl198">
              <a:extLst>
                <a:ext uri="{FF2B5EF4-FFF2-40B4-BE49-F238E27FC236}">
                  <a16:creationId xmlns:a16="http://schemas.microsoft.com/office/drawing/2014/main" id="{715C1963-8C9B-4F7C-8A03-AD3FD87B864F}"/>
                </a:ext>
              </a:extLst>
            </p:cNvPr>
            <p:cNvSpPr/>
            <p:nvPr/>
          </p:nvSpPr>
          <p:spPr>
            <a:xfrm>
              <a:off x="2003571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pl199">
              <a:extLst>
                <a:ext uri="{FF2B5EF4-FFF2-40B4-BE49-F238E27FC236}">
                  <a16:creationId xmlns:a16="http://schemas.microsoft.com/office/drawing/2014/main" id="{BE4F1F8B-904B-4933-BDC7-9D3F4D250D96}"/>
                </a:ext>
              </a:extLst>
            </p:cNvPr>
            <p:cNvSpPr/>
            <p:nvPr/>
          </p:nvSpPr>
          <p:spPr>
            <a:xfrm>
              <a:off x="2452762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pl200">
              <a:extLst>
                <a:ext uri="{FF2B5EF4-FFF2-40B4-BE49-F238E27FC236}">
                  <a16:creationId xmlns:a16="http://schemas.microsoft.com/office/drawing/2014/main" id="{1D6066DF-E2C4-45D9-A4CC-38E0257F97CF}"/>
                </a:ext>
              </a:extLst>
            </p:cNvPr>
            <p:cNvSpPr/>
            <p:nvPr/>
          </p:nvSpPr>
          <p:spPr>
            <a:xfrm>
              <a:off x="2901952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" name="tx201">
              <a:extLst>
                <a:ext uri="{FF2B5EF4-FFF2-40B4-BE49-F238E27FC236}">
                  <a16:creationId xmlns:a16="http://schemas.microsoft.com/office/drawing/2014/main" id="{820FA3E6-0E70-4573-A4DD-24D2D890C226}"/>
                </a:ext>
              </a:extLst>
            </p:cNvPr>
            <p:cNvSpPr/>
            <p:nvPr/>
          </p:nvSpPr>
          <p:spPr>
            <a:xfrm>
              <a:off x="1523303" y="33186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04" name="tx202">
              <a:extLst>
                <a:ext uri="{FF2B5EF4-FFF2-40B4-BE49-F238E27FC236}">
                  <a16:creationId xmlns:a16="http://schemas.microsoft.com/office/drawing/2014/main" id="{584A30DE-7CAA-465A-A429-8E06A503FE9E}"/>
                </a:ext>
              </a:extLst>
            </p:cNvPr>
            <p:cNvSpPr/>
            <p:nvPr/>
          </p:nvSpPr>
          <p:spPr>
            <a:xfrm>
              <a:off x="1972494" y="3319969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5" name="tx203">
              <a:extLst>
                <a:ext uri="{FF2B5EF4-FFF2-40B4-BE49-F238E27FC236}">
                  <a16:creationId xmlns:a16="http://schemas.microsoft.com/office/drawing/2014/main" id="{FC81D6A4-E91F-41F5-90E5-08FEDB3A638E}"/>
                </a:ext>
              </a:extLst>
            </p:cNvPr>
            <p:cNvSpPr/>
            <p:nvPr/>
          </p:nvSpPr>
          <p:spPr>
            <a:xfrm>
              <a:off x="2421684" y="3320296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06" name="tx204">
              <a:extLst>
                <a:ext uri="{FF2B5EF4-FFF2-40B4-BE49-F238E27FC236}">
                  <a16:creationId xmlns:a16="http://schemas.microsoft.com/office/drawing/2014/main" id="{B7AE2866-22E2-4B83-A0EA-05D77DBE9358}"/>
                </a:ext>
              </a:extLst>
            </p:cNvPr>
            <p:cNvSpPr/>
            <p:nvPr/>
          </p:nvSpPr>
          <p:spPr>
            <a:xfrm>
              <a:off x="2870874" y="33186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07" name="pl205">
              <a:extLst>
                <a:ext uri="{FF2B5EF4-FFF2-40B4-BE49-F238E27FC236}">
                  <a16:creationId xmlns:a16="http://schemas.microsoft.com/office/drawing/2014/main" id="{3D116E98-85C2-4469-9F2A-F3E2A2198389}"/>
                </a:ext>
              </a:extLst>
            </p:cNvPr>
            <p:cNvSpPr/>
            <p:nvPr/>
          </p:nvSpPr>
          <p:spPr>
            <a:xfrm>
              <a:off x="3429017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pl206">
              <a:extLst>
                <a:ext uri="{FF2B5EF4-FFF2-40B4-BE49-F238E27FC236}">
                  <a16:creationId xmlns:a16="http://schemas.microsoft.com/office/drawing/2014/main" id="{5707CABE-4E6B-455E-9C43-04CCEE03104B}"/>
                </a:ext>
              </a:extLst>
            </p:cNvPr>
            <p:cNvSpPr/>
            <p:nvPr/>
          </p:nvSpPr>
          <p:spPr>
            <a:xfrm>
              <a:off x="3878207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pl207">
              <a:extLst>
                <a:ext uri="{FF2B5EF4-FFF2-40B4-BE49-F238E27FC236}">
                  <a16:creationId xmlns:a16="http://schemas.microsoft.com/office/drawing/2014/main" id="{DC16A271-5C2C-4B7D-B3AD-7A2D13E92818}"/>
                </a:ext>
              </a:extLst>
            </p:cNvPr>
            <p:cNvSpPr/>
            <p:nvPr/>
          </p:nvSpPr>
          <p:spPr>
            <a:xfrm>
              <a:off x="4327398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pl208">
              <a:extLst>
                <a:ext uri="{FF2B5EF4-FFF2-40B4-BE49-F238E27FC236}">
                  <a16:creationId xmlns:a16="http://schemas.microsoft.com/office/drawing/2014/main" id="{ABEB4EDC-3D12-4FB6-A51F-CD28DB8F9367}"/>
                </a:ext>
              </a:extLst>
            </p:cNvPr>
            <p:cNvSpPr/>
            <p:nvPr/>
          </p:nvSpPr>
          <p:spPr>
            <a:xfrm>
              <a:off x="4776588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tx209">
              <a:extLst>
                <a:ext uri="{FF2B5EF4-FFF2-40B4-BE49-F238E27FC236}">
                  <a16:creationId xmlns:a16="http://schemas.microsoft.com/office/drawing/2014/main" id="{2F6C366C-07A3-4E35-9718-16D7F9D22C2E}"/>
                </a:ext>
              </a:extLst>
            </p:cNvPr>
            <p:cNvSpPr/>
            <p:nvPr/>
          </p:nvSpPr>
          <p:spPr>
            <a:xfrm>
              <a:off x="3397939" y="33186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12" name="tx210">
              <a:extLst>
                <a:ext uri="{FF2B5EF4-FFF2-40B4-BE49-F238E27FC236}">
                  <a16:creationId xmlns:a16="http://schemas.microsoft.com/office/drawing/2014/main" id="{667E9A19-A6B7-44C6-8E2C-D5B98FDA86EB}"/>
                </a:ext>
              </a:extLst>
            </p:cNvPr>
            <p:cNvSpPr/>
            <p:nvPr/>
          </p:nvSpPr>
          <p:spPr>
            <a:xfrm>
              <a:off x="3847130" y="3319969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3" name="tx211">
              <a:extLst>
                <a:ext uri="{FF2B5EF4-FFF2-40B4-BE49-F238E27FC236}">
                  <a16:creationId xmlns:a16="http://schemas.microsoft.com/office/drawing/2014/main" id="{7850FD1B-163E-4A03-BC9A-D2DD2BAEB17A}"/>
                </a:ext>
              </a:extLst>
            </p:cNvPr>
            <p:cNvSpPr/>
            <p:nvPr/>
          </p:nvSpPr>
          <p:spPr>
            <a:xfrm>
              <a:off x="4296320" y="3320296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14" name="tx212">
              <a:extLst>
                <a:ext uri="{FF2B5EF4-FFF2-40B4-BE49-F238E27FC236}">
                  <a16:creationId xmlns:a16="http://schemas.microsoft.com/office/drawing/2014/main" id="{BC4DDD8D-25E7-4D15-84F6-D3C8B473122D}"/>
                </a:ext>
              </a:extLst>
            </p:cNvPr>
            <p:cNvSpPr/>
            <p:nvPr/>
          </p:nvSpPr>
          <p:spPr>
            <a:xfrm>
              <a:off x="4745510" y="33186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15" name="tx213">
              <a:extLst>
                <a:ext uri="{FF2B5EF4-FFF2-40B4-BE49-F238E27FC236}">
                  <a16:creationId xmlns:a16="http://schemas.microsoft.com/office/drawing/2014/main" id="{3E093C74-8291-48B5-A36D-2B4E6281EDC9}"/>
                </a:ext>
              </a:extLst>
            </p:cNvPr>
            <p:cNvSpPr/>
            <p:nvPr/>
          </p:nvSpPr>
          <p:spPr>
            <a:xfrm>
              <a:off x="1404239" y="3193330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16" name="tx214">
              <a:extLst>
                <a:ext uri="{FF2B5EF4-FFF2-40B4-BE49-F238E27FC236}">
                  <a16:creationId xmlns:a16="http://schemas.microsoft.com/office/drawing/2014/main" id="{203751DF-829A-4C59-B987-8829FC461870}"/>
                </a:ext>
              </a:extLst>
            </p:cNvPr>
            <p:cNvSpPr/>
            <p:nvPr/>
          </p:nvSpPr>
          <p:spPr>
            <a:xfrm>
              <a:off x="1217772" y="2794655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1000</a:t>
              </a:r>
            </a:p>
          </p:txBody>
        </p:sp>
        <p:sp>
          <p:nvSpPr>
            <p:cNvPr id="217" name="tx215">
              <a:extLst>
                <a:ext uri="{FF2B5EF4-FFF2-40B4-BE49-F238E27FC236}">
                  <a16:creationId xmlns:a16="http://schemas.microsoft.com/office/drawing/2014/main" id="{DE6C05E0-2987-431D-A431-FC3A29F7033A}"/>
                </a:ext>
              </a:extLst>
            </p:cNvPr>
            <p:cNvSpPr/>
            <p:nvPr/>
          </p:nvSpPr>
          <p:spPr>
            <a:xfrm>
              <a:off x="1217772" y="2395981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2000</a:t>
              </a:r>
            </a:p>
          </p:txBody>
        </p:sp>
        <p:sp>
          <p:nvSpPr>
            <p:cNvPr id="218" name="tx216">
              <a:extLst>
                <a:ext uri="{FF2B5EF4-FFF2-40B4-BE49-F238E27FC236}">
                  <a16:creationId xmlns:a16="http://schemas.microsoft.com/office/drawing/2014/main" id="{B5BE9B4E-110C-4654-ACBE-BC983617F7A2}"/>
                </a:ext>
              </a:extLst>
            </p:cNvPr>
            <p:cNvSpPr/>
            <p:nvPr/>
          </p:nvSpPr>
          <p:spPr>
            <a:xfrm>
              <a:off x="1217772" y="1997252"/>
              <a:ext cx="248622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3000</a:t>
              </a:r>
            </a:p>
          </p:txBody>
        </p:sp>
        <p:sp>
          <p:nvSpPr>
            <p:cNvPr id="219" name="tx217">
              <a:extLst>
                <a:ext uri="{FF2B5EF4-FFF2-40B4-BE49-F238E27FC236}">
                  <a16:creationId xmlns:a16="http://schemas.microsoft.com/office/drawing/2014/main" id="{A9D0FF4D-B088-441D-B403-C0CD5E33702F}"/>
                </a:ext>
              </a:extLst>
            </p:cNvPr>
            <p:cNvSpPr/>
            <p:nvPr/>
          </p:nvSpPr>
          <p:spPr>
            <a:xfrm>
              <a:off x="1217772" y="1598632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4000</a:t>
              </a:r>
            </a:p>
          </p:txBody>
        </p:sp>
        <p:sp>
          <p:nvSpPr>
            <p:cNvPr id="220" name="pl218">
              <a:extLst>
                <a:ext uri="{FF2B5EF4-FFF2-40B4-BE49-F238E27FC236}">
                  <a16:creationId xmlns:a16="http://schemas.microsoft.com/office/drawing/2014/main" id="{E2C19BB7-4C47-446B-AD93-35C5F295F885}"/>
                </a:ext>
              </a:extLst>
            </p:cNvPr>
            <p:cNvSpPr/>
            <p:nvPr/>
          </p:nvSpPr>
          <p:spPr>
            <a:xfrm>
              <a:off x="1494230" y="323502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1" name="pl219">
              <a:extLst>
                <a:ext uri="{FF2B5EF4-FFF2-40B4-BE49-F238E27FC236}">
                  <a16:creationId xmlns:a16="http://schemas.microsoft.com/office/drawing/2014/main" id="{488A3F4F-DEED-44F4-98C5-0CEFF67710FD}"/>
                </a:ext>
              </a:extLst>
            </p:cNvPr>
            <p:cNvSpPr/>
            <p:nvPr/>
          </p:nvSpPr>
          <p:spPr>
            <a:xfrm>
              <a:off x="1494230" y="283634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pl220">
              <a:extLst>
                <a:ext uri="{FF2B5EF4-FFF2-40B4-BE49-F238E27FC236}">
                  <a16:creationId xmlns:a16="http://schemas.microsoft.com/office/drawing/2014/main" id="{8E8A6BDA-F5D3-4DFC-90EC-B2973C42B928}"/>
                </a:ext>
              </a:extLst>
            </p:cNvPr>
            <p:cNvSpPr/>
            <p:nvPr/>
          </p:nvSpPr>
          <p:spPr>
            <a:xfrm>
              <a:off x="1494230" y="243767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3" name="pl221">
              <a:extLst>
                <a:ext uri="{FF2B5EF4-FFF2-40B4-BE49-F238E27FC236}">
                  <a16:creationId xmlns:a16="http://schemas.microsoft.com/office/drawing/2014/main" id="{4B6F4C28-CB83-4316-B89C-108F1B8398AF}"/>
                </a:ext>
              </a:extLst>
            </p:cNvPr>
            <p:cNvSpPr/>
            <p:nvPr/>
          </p:nvSpPr>
          <p:spPr>
            <a:xfrm>
              <a:off x="1494230" y="203899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" name="pl222">
              <a:extLst>
                <a:ext uri="{FF2B5EF4-FFF2-40B4-BE49-F238E27FC236}">
                  <a16:creationId xmlns:a16="http://schemas.microsoft.com/office/drawing/2014/main" id="{B7433F1C-2D92-46B9-A998-8E26845E6C35}"/>
                </a:ext>
              </a:extLst>
            </p:cNvPr>
            <p:cNvSpPr/>
            <p:nvPr/>
          </p:nvSpPr>
          <p:spPr>
            <a:xfrm>
              <a:off x="1494230" y="164032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tx224">
              <a:extLst>
                <a:ext uri="{FF2B5EF4-FFF2-40B4-BE49-F238E27FC236}">
                  <a16:creationId xmlns:a16="http://schemas.microsoft.com/office/drawing/2014/main" id="{4A422885-1619-43D3-9A00-6953743DB38E}"/>
                </a:ext>
              </a:extLst>
            </p:cNvPr>
            <p:cNvSpPr/>
            <p:nvPr/>
          </p:nvSpPr>
          <p:spPr>
            <a:xfrm rot="-5400000">
              <a:off x="815412" y="2212234"/>
              <a:ext cx="574693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bserved</a:t>
              </a:r>
              <a:r>
                <a:rPr lang="en-US" altLang="zh-CN" sz="11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OTUs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rc225">
              <a:extLst>
                <a:ext uri="{FF2B5EF4-FFF2-40B4-BE49-F238E27FC236}">
                  <a16:creationId xmlns:a16="http://schemas.microsoft.com/office/drawing/2014/main" id="{3C935533-70F6-4397-BA2A-F465412A7C03}"/>
                </a:ext>
              </a:extLst>
            </p:cNvPr>
            <p:cNvSpPr/>
            <p:nvPr/>
          </p:nvSpPr>
          <p:spPr>
            <a:xfrm>
              <a:off x="5029200" y="983989"/>
              <a:ext cx="4045210" cy="26736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rc226">
              <a:extLst>
                <a:ext uri="{FF2B5EF4-FFF2-40B4-BE49-F238E27FC236}">
                  <a16:creationId xmlns:a16="http://schemas.microsoft.com/office/drawing/2014/main" id="{E3A5E683-9F62-482B-B417-2A96BC453498}"/>
                </a:ext>
              </a:extLst>
            </p:cNvPr>
            <p:cNvSpPr/>
            <p:nvPr/>
          </p:nvSpPr>
          <p:spPr>
            <a:xfrm>
              <a:off x="5574235" y="1268440"/>
              <a:ext cx="1555950" cy="1989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pl227">
              <a:extLst>
                <a:ext uri="{FF2B5EF4-FFF2-40B4-BE49-F238E27FC236}">
                  <a16:creationId xmlns:a16="http://schemas.microsoft.com/office/drawing/2014/main" id="{51E63878-2F99-4478-B17E-9074D1AB1D30}"/>
                </a:ext>
              </a:extLst>
            </p:cNvPr>
            <p:cNvSpPr/>
            <p:nvPr/>
          </p:nvSpPr>
          <p:spPr>
            <a:xfrm>
              <a:off x="5574235" y="2878540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pl228">
              <a:extLst>
                <a:ext uri="{FF2B5EF4-FFF2-40B4-BE49-F238E27FC236}">
                  <a16:creationId xmlns:a16="http://schemas.microsoft.com/office/drawing/2014/main" id="{846BFC36-B6B3-436B-B7B5-C8D00B4F70D3}"/>
                </a:ext>
              </a:extLst>
            </p:cNvPr>
            <p:cNvSpPr/>
            <p:nvPr/>
          </p:nvSpPr>
          <p:spPr>
            <a:xfrm>
              <a:off x="5574235" y="2179351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pl229">
              <a:extLst>
                <a:ext uri="{FF2B5EF4-FFF2-40B4-BE49-F238E27FC236}">
                  <a16:creationId xmlns:a16="http://schemas.microsoft.com/office/drawing/2014/main" id="{A42330C1-A733-4C53-955C-4B8FBAA8539A}"/>
                </a:ext>
              </a:extLst>
            </p:cNvPr>
            <p:cNvSpPr/>
            <p:nvPr/>
          </p:nvSpPr>
          <p:spPr>
            <a:xfrm>
              <a:off x="5574235" y="1480162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pl230">
              <a:extLst>
                <a:ext uri="{FF2B5EF4-FFF2-40B4-BE49-F238E27FC236}">
                  <a16:creationId xmlns:a16="http://schemas.microsoft.com/office/drawing/2014/main" id="{811EA5A8-5934-4910-BDC3-BBD08F329511}"/>
                </a:ext>
              </a:extLst>
            </p:cNvPr>
            <p:cNvSpPr/>
            <p:nvPr/>
          </p:nvSpPr>
          <p:spPr>
            <a:xfrm>
              <a:off x="5824187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pl231">
              <a:extLst>
                <a:ext uri="{FF2B5EF4-FFF2-40B4-BE49-F238E27FC236}">
                  <a16:creationId xmlns:a16="http://schemas.microsoft.com/office/drawing/2014/main" id="{3FCDED8F-0796-4928-AFDF-36389217E65E}"/>
                </a:ext>
              </a:extLst>
            </p:cNvPr>
            <p:cNvSpPr/>
            <p:nvPr/>
          </p:nvSpPr>
          <p:spPr>
            <a:xfrm>
              <a:off x="6273378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pl232">
              <a:extLst>
                <a:ext uri="{FF2B5EF4-FFF2-40B4-BE49-F238E27FC236}">
                  <a16:creationId xmlns:a16="http://schemas.microsoft.com/office/drawing/2014/main" id="{3A24CFDF-B871-4D65-AD1C-C4FB33BADBE4}"/>
                </a:ext>
              </a:extLst>
            </p:cNvPr>
            <p:cNvSpPr/>
            <p:nvPr/>
          </p:nvSpPr>
          <p:spPr>
            <a:xfrm>
              <a:off x="6722568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pl233">
              <a:extLst>
                <a:ext uri="{FF2B5EF4-FFF2-40B4-BE49-F238E27FC236}">
                  <a16:creationId xmlns:a16="http://schemas.microsoft.com/office/drawing/2014/main" id="{5F90B6D5-023F-49AB-B9E9-6D1CD788A550}"/>
                </a:ext>
              </a:extLst>
            </p:cNvPr>
            <p:cNvSpPr/>
            <p:nvPr/>
          </p:nvSpPr>
          <p:spPr>
            <a:xfrm>
              <a:off x="5574235" y="3228134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pl234">
              <a:extLst>
                <a:ext uri="{FF2B5EF4-FFF2-40B4-BE49-F238E27FC236}">
                  <a16:creationId xmlns:a16="http://schemas.microsoft.com/office/drawing/2014/main" id="{9243E8F9-1B1E-40ED-B760-CBA13092521B}"/>
                </a:ext>
              </a:extLst>
            </p:cNvPr>
            <p:cNvSpPr/>
            <p:nvPr/>
          </p:nvSpPr>
          <p:spPr>
            <a:xfrm>
              <a:off x="5574235" y="2528945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pl235">
              <a:extLst>
                <a:ext uri="{FF2B5EF4-FFF2-40B4-BE49-F238E27FC236}">
                  <a16:creationId xmlns:a16="http://schemas.microsoft.com/office/drawing/2014/main" id="{40D0C221-F690-4860-AE29-7942E722D318}"/>
                </a:ext>
              </a:extLst>
            </p:cNvPr>
            <p:cNvSpPr/>
            <p:nvPr/>
          </p:nvSpPr>
          <p:spPr>
            <a:xfrm>
              <a:off x="5574235" y="1829756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pl236">
              <a:extLst>
                <a:ext uri="{FF2B5EF4-FFF2-40B4-BE49-F238E27FC236}">
                  <a16:creationId xmlns:a16="http://schemas.microsoft.com/office/drawing/2014/main" id="{6C04FBFE-6324-41C6-AC65-C9E33B84FD22}"/>
                </a:ext>
              </a:extLst>
            </p:cNvPr>
            <p:cNvSpPr/>
            <p:nvPr/>
          </p:nvSpPr>
          <p:spPr>
            <a:xfrm>
              <a:off x="5599592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pl237">
              <a:extLst>
                <a:ext uri="{FF2B5EF4-FFF2-40B4-BE49-F238E27FC236}">
                  <a16:creationId xmlns:a16="http://schemas.microsoft.com/office/drawing/2014/main" id="{DA3438C9-C7D2-477E-80C7-C38A66A2C1CC}"/>
                </a:ext>
              </a:extLst>
            </p:cNvPr>
            <p:cNvSpPr/>
            <p:nvPr/>
          </p:nvSpPr>
          <p:spPr>
            <a:xfrm>
              <a:off x="6048782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pl238">
              <a:extLst>
                <a:ext uri="{FF2B5EF4-FFF2-40B4-BE49-F238E27FC236}">
                  <a16:creationId xmlns:a16="http://schemas.microsoft.com/office/drawing/2014/main" id="{5EEBC27B-E8CD-4A31-B2F6-E4E50A6C99C7}"/>
                </a:ext>
              </a:extLst>
            </p:cNvPr>
            <p:cNvSpPr/>
            <p:nvPr/>
          </p:nvSpPr>
          <p:spPr>
            <a:xfrm>
              <a:off x="6497973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1" name="pl239">
              <a:extLst>
                <a:ext uri="{FF2B5EF4-FFF2-40B4-BE49-F238E27FC236}">
                  <a16:creationId xmlns:a16="http://schemas.microsoft.com/office/drawing/2014/main" id="{F45F6523-F3D2-4E9A-910D-EA635409AF87}"/>
                </a:ext>
              </a:extLst>
            </p:cNvPr>
            <p:cNvSpPr/>
            <p:nvPr/>
          </p:nvSpPr>
          <p:spPr>
            <a:xfrm>
              <a:off x="6947163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2" name="pt240">
              <a:extLst>
                <a:ext uri="{FF2B5EF4-FFF2-40B4-BE49-F238E27FC236}">
                  <a16:creationId xmlns:a16="http://schemas.microsoft.com/office/drawing/2014/main" id="{8F56C7C5-B0ED-4EF5-B83B-F5D8C08D32DB}"/>
                </a:ext>
              </a:extLst>
            </p:cNvPr>
            <p:cNvSpPr/>
            <p:nvPr/>
          </p:nvSpPr>
          <p:spPr>
            <a:xfrm>
              <a:off x="5792174" y="19552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pt241">
              <a:extLst>
                <a:ext uri="{FF2B5EF4-FFF2-40B4-BE49-F238E27FC236}">
                  <a16:creationId xmlns:a16="http://schemas.microsoft.com/office/drawing/2014/main" id="{EA11F19F-D87D-40EC-9DD0-4A4D8C000FB4}"/>
                </a:ext>
              </a:extLst>
            </p:cNvPr>
            <p:cNvSpPr/>
            <p:nvPr/>
          </p:nvSpPr>
          <p:spPr>
            <a:xfrm>
              <a:off x="6134008" y="20481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pt242">
              <a:extLst>
                <a:ext uri="{FF2B5EF4-FFF2-40B4-BE49-F238E27FC236}">
                  <a16:creationId xmlns:a16="http://schemas.microsoft.com/office/drawing/2014/main" id="{03AD7C7D-17AC-4F69-89BF-051BE41E4123}"/>
                </a:ext>
              </a:extLst>
            </p:cNvPr>
            <p:cNvSpPr/>
            <p:nvPr/>
          </p:nvSpPr>
          <p:spPr>
            <a:xfrm>
              <a:off x="5675609" y="1829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" name="pt243">
              <a:extLst>
                <a:ext uri="{FF2B5EF4-FFF2-40B4-BE49-F238E27FC236}">
                  <a16:creationId xmlns:a16="http://schemas.microsoft.com/office/drawing/2014/main" id="{BCA1F12E-69AA-492F-A678-50B50B72FE6E}"/>
                </a:ext>
              </a:extLst>
            </p:cNvPr>
            <p:cNvSpPr/>
            <p:nvPr/>
          </p:nvSpPr>
          <p:spPr>
            <a:xfrm>
              <a:off x="6807793" y="16692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" name="pg244">
              <a:extLst>
                <a:ext uri="{FF2B5EF4-FFF2-40B4-BE49-F238E27FC236}">
                  <a16:creationId xmlns:a16="http://schemas.microsoft.com/office/drawing/2014/main" id="{122CAC71-6AA4-46B2-BCD3-9D2017F1A45D}"/>
                </a:ext>
              </a:extLst>
            </p:cNvPr>
            <p:cNvSpPr/>
            <p:nvPr/>
          </p:nvSpPr>
          <p:spPr>
            <a:xfrm>
              <a:off x="7019288" y="165515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pt245">
              <a:extLst>
                <a:ext uri="{FF2B5EF4-FFF2-40B4-BE49-F238E27FC236}">
                  <a16:creationId xmlns:a16="http://schemas.microsoft.com/office/drawing/2014/main" id="{C769A082-4E12-4664-BB59-7864360E179A}"/>
                </a:ext>
              </a:extLst>
            </p:cNvPr>
            <p:cNvSpPr/>
            <p:nvPr/>
          </p:nvSpPr>
          <p:spPr>
            <a:xfrm>
              <a:off x="5629792" y="13378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pt246">
              <a:extLst>
                <a:ext uri="{FF2B5EF4-FFF2-40B4-BE49-F238E27FC236}">
                  <a16:creationId xmlns:a16="http://schemas.microsoft.com/office/drawing/2014/main" id="{E2CD8D7F-7DDA-4C3D-85C7-A3F807547939}"/>
                </a:ext>
              </a:extLst>
            </p:cNvPr>
            <p:cNvSpPr/>
            <p:nvPr/>
          </p:nvSpPr>
          <p:spPr>
            <a:xfrm>
              <a:off x="5764774" y="19272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pt247">
              <a:extLst>
                <a:ext uri="{FF2B5EF4-FFF2-40B4-BE49-F238E27FC236}">
                  <a16:creationId xmlns:a16="http://schemas.microsoft.com/office/drawing/2014/main" id="{36FC83F0-EB70-47DC-8D46-9A97991C572A}"/>
                </a:ext>
              </a:extLst>
            </p:cNvPr>
            <p:cNvSpPr/>
            <p:nvPr/>
          </p:nvSpPr>
          <p:spPr>
            <a:xfrm>
              <a:off x="5654273" y="13340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pt248">
              <a:extLst>
                <a:ext uri="{FF2B5EF4-FFF2-40B4-BE49-F238E27FC236}">
                  <a16:creationId xmlns:a16="http://schemas.microsoft.com/office/drawing/2014/main" id="{56D06593-DD33-4EBD-A5E6-0F30650F5BCF}"/>
                </a:ext>
              </a:extLst>
            </p:cNvPr>
            <p:cNvSpPr/>
            <p:nvPr/>
          </p:nvSpPr>
          <p:spPr>
            <a:xfrm>
              <a:off x="6354111" y="17987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pt249">
              <a:extLst>
                <a:ext uri="{FF2B5EF4-FFF2-40B4-BE49-F238E27FC236}">
                  <a16:creationId xmlns:a16="http://schemas.microsoft.com/office/drawing/2014/main" id="{13EBDC01-D9F4-4DC2-8429-677943C0ED98}"/>
                </a:ext>
              </a:extLst>
            </p:cNvPr>
            <p:cNvSpPr/>
            <p:nvPr/>
          </p:nvSpPr>
          <p:spPr>
            <a:xfrm>
              <a:off x="5737598" y="13728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pg250">
              <a:extLst>
                <a:ext uri="{FF2B5EF4-FFF2-40B4-BE49-F238E27FC236}">
                  <a16:creationId xmlns:a16="http://schemas.microsoft.com/office/drawing/2014/main" id="{177983FE-4C1F-411A-9113-43CF0E22C120}"/>
                </a:ext>
              </a:extLst>
            </p:cNvPr>
            <p:cNvSpPr/>
            <p:nvPr/>
          </p:nvSpPr>
          <p:spPr>
            <a:xfrm>
              <a:off x="5677781" y="1657735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3" name="pt251">
              <a:extLst>
                <a:ext uri="{FF2B5EF4-FFF2-40B4-BE49-F238E27FC236}">
                  <a16:creationId xmlns:a16="http://schemas.microsoft.com/office/drawing/2014/main" id="{CAC99C17-772D-4143-89EE-8BBF3131D9D7}"/>
                </a:ext>
              </a:extLst>
            </p:cNvPr>
            <p:cNvSpPr/>
            <p:nvPr/>
          </p:nvSpPr>
          <p:spPr>
            <a:xfrm>
              <a:off x="6789826" y="19033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4" name="pt252">
              <a:extLst>
                <a:ext uri="{FF2B5EF4-FFF2-40B4-BE49-F238E27FC236}">
                  <a16:creationId xmlns:a16="http://schemas.microsoft.com/office/drawing/2014/main" id="{AFE3A571-0872-4B53-AEFD-77EDB13F3EF4}"/>
                </a:ext>
              </a:extLst>
            </p:cNvPr>
            <p:cNvSpPr/>
            <p:nvPr/>
          </p:nvSpPr>
          <p:spPr>
            <a:xfrm>
              <a:off x="7034634" y="20828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" name="pg253">
              <a:extLst>
                <a:ext uri="{FF2B5EF4-FFF2-40B4-BE49-F238E27FC236}">
                  <a16:creationId xmlns:a16="http://schemas.microsoft.com/office/drawing/2014/main" id="{0042AA1B-EFC0-4FFB-894D-4B0E10D05429}"/>
                </a:ext>
              </a:extLst>
            </p:cNvPr>
            <p:cNvSpPr/>
            <p:nvPr/>
          </p:nvSpPr>
          <p:spPr>
            <a:xfrm>
              <a:off x="5939659" y="139220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pt254">
              <a:extLst>
                <a:ext uri="{FF2B5EF4-FFF2-40B4-BE49-F238E27FC236}">
                  <a16:creationId xmlns:a16="http://schemas.microsoft.com/office/drawing/2014/main" id="{1D0E7650-BF5F-4403-BF2D-54D0A13200E3}"/>
                </a:ext>
              </a:extLst>
            </p:cNvPr>
            <p:cNvSpPr/>
            <p:nvPr/>
          </p:nvSpPr>
          <p:spPr>
            <a:xfrm>
              <a:off x="5892344" y="17575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7" name="pt255">
              <a:extLst>
                <a:ext uri="{FF2B5EF4-FFF2-40B4-BE49-F238E27FC236}">
                  <a16:creationId xmlns:a16="http://schemas.microsoft.com/office/drawing/2014/main" id="{B5B663CB-5EBA-4FF7-9351-A6CF4EBD42FA}"/>
                </a:ext>
              </a:extLst>
            </p:cNvPr>
            <p:cNvSpPr/>
            <p:nvPr/>
          </p:nvSpPr>
          <p:spPr>
            <a:xfrm>
              <a:off x="5678080" y="15297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8" name="pg256">
              <a:extLst>
                <a:ext uri="{FF2B5EF4-FFF2-40B4-BE49-F238E27FC236}">
                  <a16:creationId xmlns:a16="http://schemas.microsoft.com/office/drawing/2014/main" id="{B87E1147-DF1D-43F2-80D2-CC1C3E2A4C43}"/>
                </a:ext>
              </a:extLst>
            </p:cNvPr>
            <p:cNvSpPr/>
            <p:nvPr/>
          </p:nvSpPr>
          <p:spPr>
            <a:xfrm>
              <a:off x="5611525" y="149030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9" name="pg257">
              <a:extLst>
                <a:ext uri="{FF2B5EF4-FFF2-40B4-BE49-F238E27FC236}">
                  <a16:creationId xmlns:a16="http://schemas.microsoft.com/office/drawing/2014/main" id="{38B04F77-B427-4457-A49B-84C0EB78D4B5}"/>
                </a:ext>
              </a:extLst>
            </p:cNvPr>
            <p:cNvSpPr/>
            <p:nvPr/>
          </p:nvSpPr>
          <p:spPr>
            <a:xfrm>
              <a:off x="5745384" y="163079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pt258">
              <a:extLst>
                <a:ext uri="{FF2B5EF4-FFF2-40B4-BE49-F238E27FC236}">
                  <a16:creationId xmlns:a16="http://schemas.microsoft.com/office/drawing/2014/main" id="{1143B016-686A-4ECB-BCDF-C52EDAC7F017}"/>
                </a:ext>
              </a:extLst>
            </p:cNvPr>
            <p:cNvSpPr/>
            <p:nvPr/>
          </p:nvSpPr>
          <p:spPr>
            <a:xfrm>
              <a:off x="5629343" y="16001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pt259">
              <a:extLst>
                <a:ext uri="{FF2B5EF4-FFF2-40B4-BE49-F238E27FC236}">
                  <a16:creationId xmlns:a16="http://schemas.microsoft.com/office/drawing/2014/main" id="{349917B4-D793-461B-81DA-B361CB4CEAB5}"/>
                </a:ext>
              </a:extLst>
            </p:cNvPr>
            <p:cNvSpPr/>
            <p:nvPr/>
          </p:nvSpPr>
          <p:spPr>
            <a:xfrm>
              <a:off x="5907616" y="18336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pt260">
              <a:extLst>
                <a:ext uri="{FF2B5EF4-FFF2-40B4-BE49-F238E27FC236}">
                  <a16:creationId xmlns:a16="http://schemas.microsoft.com/office/drawing/2014/main" id="{1F1EC71C-AD65-425B-98E9-D82B1192E719}"/>
                </a:ext>
              </a:extLst>
            </p:cNvPr>
            <p:cNvSpPr/>
            <p:nvPr/>
          </p:nvSpPr>
          <p:spPr>
            <a:xfrm>
              <a:off x="5792174" y="22120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pt261">
              <a:extLst>
                <a:ext uri="{FF2B5EF4-FFF2-40B4-BE49-F238E27FC236}">
                  <a16:creationId xmlns:a16="http://schemas.microsoft.com/office/drawing/2014/main" id="{48987768-46DB-42E4-AD99-EAB113CB363A}"/>
                </a:ext>
              </a:extLst>
            </p:cNvPr>
            <p:cNvSpPr/>
            <p:nvPr/>
          </p:nvSpPr>
          <p:spPr>
            <a:xfrm>
              <a:off x="6134008" y="22627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pt262">
              <a:extLst>
                <a:ext uri="{FF2B5EF4-FFF2-40B4-BE49-F238E27FC236}">
                  <a16:creationId xmlns:a16="http://schemas.microsoft.com/office/drawing/2014/main" id="{7828185B-D8A7-4AD8-A399-BE7FD54F2B99}"/>
                </a:ext>
              </a:extLst>
            </p:cNvPr>
            <p:cNvSpPr/>
            <p:nvPr/>
          </p:nvSpPr>
          <p:spPr>
            <a:xfrm>
              <a:off x="5675609" y="20597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pt263">
              <a:extLst>
                <a:ext uri="{FF2B5EF4-FFF2-40B4-BE49-F238E27FC236}">
                  <a16:creationId xmlns:a16="http://schemas.microsoft.com/office/drawing/2014/main" id="{505D2EC1-FD77-4670-89C4-1B8866B4BFE6}"/>
                </a:ext>
              </a:extLst>
            </p:cNvPr>
            <p:cNvSpPr/>
            <p:nvPr/>
          </p:nvSpPr>
          <p:spPr>
            <a:xfrm>
              <a:off x="6807793" y="20600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pg264">
              <a:extLst>
                <a:ext uri="{FF2B5EF4-FFF2-40B4-BE49-F238E27FC236}">
                  <a16:creationId xmlns:a16="http://schemas.microsoft.com/office/drawing/2014/main" id="{C2002E72-0922-4C63-81DF-C62246607F46}"/>
                </a:ext>
              </a:extLst>
            </p:cNvPr>
            <p:cNvSpPr/>
            <p:nvPr/>
          </p:nvSpPr>
          <p:spPr>
            <a:xfrm>
              <a:off x="7019288" y="201750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pt265">
              <a:extLst>
                <a:ext uri="{FF2B5EF4-FFF2-40B4-BE49-F238E27FC236}">
                  <a16:creationId xmlns:a16="http://schemas.microsoft.com/office/drawing/2014/main" id="{01CF3442-633A-4869-AFDE-A51809513ED8}"/>
                </a:ext>
              </a:extLst>
            </p:cNvPr>
            <p:cNvSpPr/>
            <p:nvPr/>
          </p:nvSpPr>
          <p:spPr>
            <a:xfrm>
              <a:off x="5629792" y="16250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pt266">
              <a:extLst>
                <a:ext uri="{FF2B5EF4-FFF2-40B4-BE49-F238E27FC236}">
                  <a16:creationId xmlns:a16="http://schemas.microsoft.com/office/drawing/2014/main" id="{59499070-F026-491A-8D3A-8C2737D98337}"/>
                </a:ext>
              </a:extLst>
            </p:cNvPr>
            <p:cNvSpPr/>
            <p:nvPr/>
          </p:nvSpPr>
          <p:spPr>
            <a:xfrm>
              <a:off x="5764774" y="21780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pt267">
              <a:extLst>
                <a:ext uri="{FF2B5EF4-FFF2-40B4-BE49-F238E27FC236}">
                  <a16:creationId xmlns:a16="http://schemas.microsoft.com/office/drawing/2014/main" id="{96F6697A-C1A1-4E6D-B957-C0C56F276A8F}"/>
                </a:ext>
              </a:extLst>
            </p:cNvPr>
            <p:cNvSpPr/>
            <p:nvPr/>
          </p:nvSpPr>
          <p:spPr>
            <a:xfrm>
              <a:off x="5654273" y="1638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pt268">
              <a:extLst>
                <a:ext uri="{FF2B5EF4-FFF2-40B4-BE49-F238E27FC236}">
                  <a16:creationId xmlns:a16="http://schemas.microsoft.com/office/drawing/2014/main" id="{D11B0B46-DF1D-4C03-966D-D95D44DFAAD6}"/>
                </a:ext>
              </a:extLst>
            </p:cNvPr>
            <p:cNvSpPr/>
            <p:nvPr/>
          </p:nvSpPr>
          <p:spPr>
            <a:xfrm>
              <a:off x="6354111" y="21124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pt269">
              <a:extLst>
                <a:ext uri="{FF2B5EF4-FFF2-40B4-BE49-F238E27FC236}">
                  <a16:creationId xmlns:a16="http://schemas.microsoft.com/office/drawing/2014/main" id="{BB6DE6B7-97D7-4D7D-9B3A-990177CBC0DD}"/>
                </a:ext>
              </a:extLst>
            </p:cNvPr>
            <p:cNvSpPr/>
            <p:nvPr/>
          </p:nvSpPr>
          <p:spPr>
            <a:xfrm>
              <a:off x="5737598" y="17808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pg270">
              <a:extLst>
                <a:ext uri="{FF2B5EF4-FFF2-40B4-BE49-F238E27FC236}">
                  <a16:creationId xmlns:a16="http://schemas.microsoft.com/office/drawing/2014/main" id="{620DBFD8-9CB8-4F0D-AA0E-E07C324B9250}"/>
                </a:ext>
              </a:extLst>
            </p:cNvPr>
            <p:cNvSpPr/>
            <p:nvPr/>
          </p:nvSpPr>
          <p:spPr>
            <a:xfrm>
              <a:off x="5677781" y="209838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pt271">
              <a:extLst>
                <a:ext uri="{FF2B5EF4-FFF2-40B4-BE49-F238E27FC236}">
                  <a16:creationId xmlns:a16="http://schemas.microsoft.com/office/drawing/2014/main" id="{516A3538-F2D8-4A5E-A7C2-2DF651F4616C}"/>
                </a:ext>
              </a:extLst>
            </p:cNvPr>
            <p:cNvSpPr/>
            <p:nvPr/>
          </p:nvSpPr>
          <p:spPr>
            <a:xfrm>
              <a:off x="6789826" y="22345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pt272">
              <a:extLst>
                <a:ext uri="{FF2B5EF4-FFF2-40B4-BE49-F238E27FC236}">
                  <a16:creationId xmlns:a16="http://schemas.microsoft.com/office/drawing/2014/main" id="{077572CC-DA03-4E7B-98A0-40F26A8CF7A2}"/>
                </a:ext>
              </a:extLst>
            </p:cNvPr>
            <p:cNvSpPr/>
            <p:nvPr/>
          </p:nvSpPr>
          <p:spPr>
            <a:xfrm>
              <a:off x="7034634" y="23803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pg273">
              <a:extLst>
                <a:ext uri="{FF2B5EF4-FFF2-40B4-BE49-F238E27FC236}">
                  <a16:creationId xmlns:a16="http://schemas.microsoft.com/office/drawing/2014/main" id="{DCE8392B-1029-420C-82C2-F5F92A93926B}"/>
                </a:ext>
              </a:extLst>
            </p:cNvPr>
            <p:cNvSpPr/>
            <p:nvPr/>
          </p:nvSpPr>
          <p:spPr>
            <a:xfrm>
              <a:off x="5939659" y="183170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pt274">
              <a:extLst>
                <a:ext uri="{FF2B5EF4-FFF2-40B4-BE49-F238E27FC236}">
                  <a16:creationId xmlns:a16="http://schemas.microsoft.com/office/drawing/2014/main" id="{C13BC0CA-CBCA-48D1-AF99-E7EFFEA514DC}"/>
                </a:ext>
              </a:extLst>
            </p:cNvPr>
            <p:cNvSpPr/>
            <p:nvPr/>
          </p:nvSpPr>
          <p:spPr>
            <a:xfrm>
              <a:off x="5892344" y="21475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" name="pt275">
              <a:extLst>
                <a:ext uri="{FF2B5EF4-FFF2-40B4-BE49-F238E27FC236}">
                  <a16:creationId xmlns:a16="http://schemas.microsoft.com/office/drawing/2014/main" id="{C77EEBF5-9231-489B-AE4F-34A76B7E2251}"/>
                </a:ext>
              </a:extLst>
            </p:cNvPr>
            <p:cNvSpPr/>
            <p:nvPr/>
          </p:nvSpPr>
          <p:spPr>
            <a:xfrm>
              <a:off x="5678080" y="19044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pg276">
              <a:extLst>
                <a:ext uri="{FF2B5EF4-FFF2-40B4-BE49-F238E27FC236}">
                  <a16:creationId xmlns:a16="http://schemas.microsoft.com/office/drawing/2014/main" id="{B49F1756-99D6-4BF2-8CB2-1B70AA217ABB}"/>
                </a:ext>
              </a:extLst>
            </p:cNvPr>
            <p:cNvSpPr/>
            <p:nvPr/>
          </p:nvSpPr>
          <p:spPr>
            <a:xfrm>
              <a:off x="5611525" y="1656806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pg277">
              <a:extLst>
                <a:ext uri="{FF2B5EF4-FFF2-40B4-BE49-F238E27FC236}">
                  <a16:creationId xmlns:a16="http://schemas.microsoft.com/office/drawing/2014/main" id="{541C6ED4-F446-420E-8689-C20DA1D1F3EC}"/>
                </a:ext>
              </a:extLst>
            </p:cNvPr>
            <p:cNvSpPr/>
            <p:nvPr/>
          </p:nvSpPr>
          <p:spPr>
            <a:xfrm>
              <a:off x="5745384" y="1955759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pt278">
              <a:extLst>
                <a:ext uri="{FF2B5EF4-FFF2-40B4-BE49-F238E27FC236}">
                  <a16:creationId xmlns:a16="http://schemas.microsoft.com/office/drawing/2014/main" id="{F900C8D3-9D91-435D-98B5-2037A43CFFD6}"/>
                </a:ext>
              </a:extLst>
            </p:cNvPr>
            <p:cNvSpPr/>
            <p:nvPr/>
          </p:nvSpPr>
          <p:spPr>
            <a:xfrm>
              <a:off x="5629343" y="199103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1" name="pt279">
              <a:extLst>
                <a:ext uri="{FF2B5EF4-FFF2-40B4-BE49-F238E27FC236}">
                  <a16:creationId xmlns:a16="http://schemas.microsoft.com/office/drawing/2014/main" id="{DFC4A6F2-FA79-4166-BA4A-170BC87D8A69}"/>
                </a:ext>
              </a:extLst>
            </p:cNvPr>
            <p:cNvSpPr/>
            <p:nvPr/>
          </p:nvSpPr>
          <p:spPr>
            <a:xfrm>
              <a:off x="5907616" y="208594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2" name="pt280">
              <a:extLst>
                <a:ext uri="{FF2B5EF4-FFF2-40B4-BE49-F238E27FC236}">
                  <a16:creationId xmlns:a16="http://schemas.microsoft.com/office/drawing/2014/main" id="{206A9F49-9A43-4848-927C-55455589BA6D}"/>
                </a:ext>
              </a:extLst>
            </p:cNvPr>
            <p:cNvSpPr/>
            <p:nvPr/>
          </p:nvSpPr>
          <p:spPr>
            <a:xfrm>
              <a:off x="5792174" y="30852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3" name="pt281">
              <a:extLst>
                <a:ext uri="{FF2B5EF4-FFF2-40B4-BE49-F238E27FC236}">
                  <a16:creationId xmlns:a16="http://schemas.microsoft.com/office/drawing/2014/main" id="{AC1BD80C-97CD-47AB-B83E-29CEE031E7F8}"/>
                </a:ext>
              </a:extLst>
            </p:cNvPr>
            <p:cNvSpPr/>
            <p:nvPr/>
          </p:nvSpPr>
          <p:spPr>
            <a:xfrm>
              <a:off x="6134008" y="310516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pt282">
              <a:extLst>
                <a:ext uri="{FF2B5EF4-FFF2-40B4-BE49-F238E27FC236}">
                  <a16:creationId xmlns:a16="http://schemas.microsoft.com/office/drawing/2014/main" id="{27783703-E789-439F-88E6-CFCFC9D22610}"/>
                </a:ext>
              </a:extLst>
            </p:cNvPr>
            <p:cNvSpPr/>
            <p:nvPr/>
          </p:nvSpPr>
          <p:spPr>
            <a:xfrm>
              <a:off x="5675609" y="31014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5" name="pt283">
              <a:extLst>
                <a:ext uri="{FF2B5EF4-FFF2-40B4-BE49-F238E27FC236}">
                  <a16:creationId xmlns:a16="http://schemas.microsoft.com/office/drawing/2014/main" id="{54D38192-E80E-404E-8284-A5076691E803}"/>
                </a:ext>
              </a:extLst>
            </p:cNvPr>
            <p:cNvSpPr/>
            <p:nvPr/>
          </p:nvSpPr>
          <p:spPr>
            <a:xfrm>
              <a:off x="6807793" y="30452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" name="pg284">
              <a:extLst>
                <a:ext uri="{FF2B5EF4-FFF2-40B4-BE49-F238E27FC236}">
                  <a16:creationId xmlns:a16="http://schemas.microsoft.com/office/drawing/2014/main" id="{9763FFBA-232A-408E-8F18-151FBC8B7BFD}"/>
                </a:ext>
              </a:extLst>
            </p:cNvPr>
            <p:cNvSpPr/>
            <p:nvPr/>
          </p:nvSpPr>
          <p:spPr>
            <a:xfrm>
              <a:off x="7019288" y="304280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pt285">
              <a:extLst>
                <a:ext uri="{FF2B5EF4-FFF2-40B4-BE49-F238E27FC236}">
                  <a16:creationId xmlns:a16="http://schemas.microsoft.com/office/drawing/2014/main" id="{8E7F41C1-266C-4D78-9203-D685BD014A07}"/>
                </a:ext>
              </a:extLst>
            </p:cNvPr>
            <p:cNvSpPr/>
            <p:nvPr/>
          </p:nvSpPr>
          <p:spPr>
            <a:xfrm>
              <a:off x="5629792" y="30926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8" name="pt286">
              <a:extLst>
                <a:ext uri="{FF2B5EF4-FFF2-40B4-BE49-F238E27FC236}">
                  <a16:creationId xmlns:a16="http://schemas.microsoft.com/office/drawing/2014/main" id="{67B00D2D-4D8B-4038-8496-8CDA6C13F99D}"/>
                </a:ext>
              </a:extLst>
            </p:cNvPr>
            <p:cNvSpPr/>
            <p:nvPr/>
          </p:nvSpPr>
          <p:spPr>
            <a:xfrm>
              <a:off x="5764774" y="30779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9" name="pt287">
              <a:extLst>
                <a:ext uri="{FF2B5EF4-FFF2-40B4-BE49-F238E27FC236}">
                  <a16:creationId xmlns:a16="http://schemas.microsoft.com/office/drawing/2014/main" id="{79CCDF3F-B279-4A4E-827C-3A412C5FF154}"/>
                </a:ext>
              </a:extLst>
            </p:cNvPr>
            <p:cNvSpPr/>
            <p:nvPr/>
          </p:nvSpPr>
          <p:spPr>
            <a:xfrm>
              <a:off x="5654273" y="30855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0" name="pt288">
              <a:extLst>
                <a:ext uri="{FF2B5EF4-FFF2-40B4-BE49-F238E27FC236}">
                  <a16:creationId xmlns:a16="http://schemas.microsoft.com/office/drawing/2014/main" id="{314D5EC9-06F6-44FE-B86F-CE50318315C0}"/>
                </a:ext>
              </a:extLst>
            </p:cNvPr>
            <p:cNvSpPr/>
            <p:nvPr/>
          </p:nvSpPr>
          <p:spPr>
            <a:xfrm>
              <a:off x="6354111" y="30715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1" name="pt289">
              <a:extLst>
                <a:ext uri="{FF2B5EF4-FFF2-40B4-BE49-F238E27FC236}">
                  <a16:creationId xmlns:a16="http://schemas.microsoft.com/office/drawing/2014/main" id="{277246A9-0C74-43E0-A101-5CBAB7985FC4}"/>
                </a:ext>
              </a:extLst>
            </p:cNvPr>
            <p:cNvSpPr/>
            <p:nvPr/>
          </p:nvSpPr>
          <p:spPr>
            <a:xfrm>
              <a:off x="5737598" y="30405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pg290">
              <a:extLst>
                <a:ext uri="{FF2B5EF4-FFF2-40B4-BE49-F238E27FC236}">
                  <a16:creationId xmlns:a16="http://schemas.microsoft.com/office/drawing/2014/main" id="{3FE23E19-781D-4711-8030-8C010A38E20C}"/>
                </a:ext>
              </a:extLst>
            </p:cNvPr>
            <p:cNvSpPr/>
            <p:nvPr/>
          </p:nvSpPr>
          <p:spPr>
            <a:xfrm>
              <a:off x="5677781" y="301188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3" name="pt291">
              <a:extLst>
                <a:ext uri="{FF2B5EF4-FFF2-40B4-BE49-F238E27FC236}">
                  <a16:creationId xmlns:a16="http://schemas.microsoft.com/office/drawing/2014/main" id="{4A1CEBDE-CBD8-4489-8AC8-673BE3B2D9AE}"/>
                </a:ext>
              </a:extLst>
            </p:cNvPr>
            <p:cNvSpPr/>
            <p:nvPr/>
          </p:nvSpPr>
          <p:spPr>
            <a:xfrm>
              <a:off x="6789826" y="30642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4" name="pt292">
              <a:extLst>
                <a:ext uri="{FF2B5EF4-FFF2-40B4-BE49-F238E27FC236}">
                  <a16:creationId xmlns:a16="http://schemas.microsoft.com/office/drawing/2014/main" id="{5012CE3B-9D8F-40C3-BB04-2CA457BDB380}"/>
                </a:ext>
              </a:extLst>
            </p:cNvPr>
            <p:cNvSpPr/>
            <p:nvPr/>
          </p:nvSpPr>
          <p:spPr>
            <a:xfrm>
              <a:off x="7034634" y="30758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5" name="pg293">
              <a:extLst>
                <a:ext uri="{FF2B5EF4-FFF2-40B4-BE49-F238E27FC236}">
                  <a16:creationId xmlns:a16="http://schemas.microsoft.com/office/drawing/2014/main" id="{FA8C4DE1-72D1-4643-89FA-AA7AACC53F59}"/>
                </a:ext>
              </a:extLst>
            </p:cNvPr>
            <p:cNvSpPr/>
            <p:nvPr/>
          </p:nvSpPr>
          <p:spPr>
            <a:xfrm>
              <a:off x="5939659" y="3013079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6" name="pt294">
              <a:extLst>
                <a:ext uri="{FF2B5EF4-FFF2-40B4-BE49-F238E27FC236}">
                  <a16:creationId xmlns:a16="http://schemas.microsoft.com/office/drawing/2014/main" id="{CA14B7AD-0EC8-445E-A778-83103074D440}"/>
                </a:ext>
              </a:extLst>
            </p:cNvPr>
            <p:cNvSpPr/>
            <p:nvPr/>
          </p:nvSpPr>
          <p:spPr>
            <a:xfrm>
              <a:off x="5892344" y="30418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pt295">
              <a:extLst>
                <a:ext uri="{FF2B5EF4-FFF2-40B4-BE49-F238E27FC236}">
                  <a16:creationId xmlns:a16="http://schemas.microsoft.com/office/drawing/2014/main" id="{2C95EBA0-8E07-4983-9796-D9004366DAD1}"/>
                </a:ext>
              </a:extLst>
            </p:cNvPr>
            <p:cNvSpPr/>
            <p:nvPr/>
          </p:nvSpPr>
          <p:spPr>
            <a:xfrm>
              <a:off x="5678080" y="30544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pg296">
              <a:extLst>
                <a:ext uri="{FF2B5EF4-FFF2-40B4-BE49-F238E27FC236}">
                  <a16:creationId xmlns:a16="http://schemas.microsoft.com/office/drawing/2014/main" id="{66F78E3D-C454-4512-A407-9E9B78ED8938}"/>
                </a:ext>
              </a:extLst>
            </p:cNvPr>
            <p:cNvSpPr/>
            <p:nvPr/>
          </p:nvSpPr>
          <p:spPr>
            <a:xfrm>
              <a:off x="5611525" y="3128639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pg297">
              <a:extLst>
                <a:ext uri="{FF2B5EF4-FFF2-40B4-BE49-F238E27FC236}">
                  <a16:creationId xmlns:a16="http://schemas.microsoft.com/office/drawing/2014/main" id="{6305E3FE-226F-4DD8-BDEA-279DD0C1F427}"/>
                </a:ext>
              </a:extLst>
            </p:cNvPr>
            <p:cNvSpPr/>
            <p:nvPr/>
          </p:nvSpPr>
          <p:spPr>
            <a:xfrm>
              <a:off x="5745384" y="3042076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0" name="pt298">
              <a:extLst>
                <a:ext uri="{FF2B5EF4-FFF2-40B4-BE49-F238E27FC236}">
                  <a16:creationId xmlns:a16="http://schemas.microsoft.com/office/drawing/2014/main" id="{A50E5051-1EB6-4CF2-AD4D-79E47157D09E}"/>
                </a:ext>
              </a:extLst>
            </p:cNvPr>
            <p:cNvSpPr/>
            <p:nvPr/>
          </p:nvSpPr>
          <p:spPr>
            <a:xfrm>
              <a:off x="5629343" y="30410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1" name="pt299">
              <a:extLst>
                <a:ext uri="{FF2B5EF4-FFF2-40B4-BE49-F238E27FC236}">
                  <a16:creationId xmlns:a16="http://schemas.microsoft.com/office/drawing/2014/main" id="{E3B899EF-D18E-425B-841C-B7FE38CFB98D}"/>
                </a:ext>
              </a:extLst>
            </p:cNvPr>
            <p:cNvSpPr/>
            <p:nvPr/>
          </p:nvSpPr>
          <p:spPr>
            <a:xfrm>
              <a:off x="5907616" y="30876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" name="pl301">
              <a:extLst>
                <a:ext uri="{FF2B5EF4-FFF2-40B4-BE49-F238E27FC236}">
                  <a16:creationId xmlns:a16="http://schemas.microsoft.com/office/drawing/2014/main" id="{FC4C6DE5-F9D0-4B22-9DB2-08752B70A0FA}"/>
                </a:ext>
              </a:extLst>
            </p:cNvPr>
            <p:cNvSpPr/>
            <p:nvPr/>
          </p:nvSpPr>
          <p:spPr>
            <a:xfrm>
              <a:off x="5644960" y="1503200"/>
              <a:ext cx="1414500" cy="194520"/>
            </a:xfrm>
            <a:custGeom>
              <a:avLst/>
              <a:gdLst/>
              <a:ahLst/>
              <a:cxnLst/>
              <a:rect l="0" t="0" r="0" b="0"/>
              <a:pathLst>
                <a:path w="1414500" h="194520">
                  <a:moveTo>
                    <a:pt x="0" y="0"/>
                  </a:moveTo>
                  <a:lnTo>
                    <a:pt x="17905" y="6107"/>
                  </a:lnTo>
                  <a:lnTo>
                    <a:pt x="35810" y="12148"/>
                  </a:lnTo>
                  <a:lnTo>
                    <a:pt x="53715" y="18121"/>
                  </a:lnTo>
                  <a:lnTo>
                    <a:pt x="71620" y="24022"/>
                  </a:lnTo>
                  <a:lnTo>
                    <a:pt x="89525" y="29845"/>
                  </a:lnTo>
                  <a:lnTo>
                    <a:pt x="107430" y="35588"/>
                  </a:lnTo>
                  <a:lnTo>
                    <a:pt x="125335" y="41247"/>
                  </a:lnTo>
                  <a:lnTo>
                    <a:pt x="143240" y="46816"/>
                  </a:lnTo>
                  <a:lnTo>
                    <a:pt x="161145" y="52291"/>
                  </a:lnTo>
                  <a:lnTo>
                    <a:pt x="179050" y="57669"/>
                  </a:lnTo>
                  <a:lnTo>
                    <a:pt x="196955" y="62945"/>
                  </a:lnTo>
                  <a:lnTo>
                    <a:pt x="214860" y="68113"/>
                  </a:lnTo>
                  <a:lnTo>
                    <a:pt x="232765" y="73171"/>
                  </a:lnTo>
                  <a:lnTo>
                    <a:pt x="250670" y="78114"/>
                  </a:lnTo>
                  <a:lnTo>
                    <a:pt x="268575" y="82937"/>
                  </a:lnTo>
                  <a:lnTo>
                    <a:pt x="286481" y="87638"/>
                  </a:lnTo>
                  <a:lnTo>
                    <a:pt x="304386" y="92212"/>
                  </a:lnTo>
                  <a:lnTo>
                    <a:pt x="322291" y="96657"/>
                  </a:lnTo>
                  <a:lnTo>
                    <a:pt x="340196" y="100969"/>
                  </a:lnTo>
                  <a:lnTo>
                    <a:pt x="358101" y="105148"/>
                  </a:lnTo>
                  <a:lnTo>
                    <a:pt x="376006" y="109190"/>
                  </a:lnTo>
                  <a:lnTo>
                    <a:pt x="393911" y="113094"/>
                  </a:lnTo>
                  <a:lnTo>
                    <a:pt x="411816" y="116861"/>
                  </a:lnTo>
                  <a:lnTo>
                    <a:pt x="429721" y="120490"/>
                  </a:lnTo>
                  <a:lnTo>
                    <a:pt x="447626" y="123980"/>
                  </a:lnTo>
                  <a:lnTo>
                    <a:pt x="465531" y="127335"/>
                  </a:lnTo>
                  <a:lnTo>
                    <a:pt x="483436" y="130554"/>
                  </a:lnTo>
                  <a:lnTo>
                    <a:pt x="501341" y="133640"/>
                  </a:lnTo>
                  <a:lnTo>
                    <a:pt x="519246" y="136596"/>
                  </a:lnTo>
                  <a:lnTo>
                    <a:pt x="537151" y="139425"/>
                  </a:lnTo>
                  <a:lnTo>
                    <a:pt x="555056" y="142129"/>
                  </a:lnTo>
                  <a:lnTo>
                    <a:pt x="572962" y="144713"/>
                  </a:lnTo>
                  <a:lnTo>
                    <a:pt x="590867" y="147180"/>
                  </a:lnTo>
                  <a:lnTo>
                    <a:pt x="608772" y="149536"/>
                  </a:lnTo>
                  <a:lnTo>
                    <a:pt x="626677" y="151783"/>
                  </a:lnTo>
                  <a:lnTo>
                    <a:pt x="644582" y="153926"/>
                  </a:lnTo>
                  <a:lnTo>
                    <a:pt x="662487" y="155970"/>
                  </a:lnTo>
                  <a:lnTo>
                    <a:pt x="680392" y="157919"/>
                  </a:lnTo>
                  <a:lnTo>
                    <a:pt x="698297" y="159778"/>
                  </a:lnTo>
                  <a:lnTo>
                    <a:pt x="716202" y="161550"/>
                  </a:lnTo>
                  <a:lnTo>
                    <a:pt x="734107" y="163240"/>
                  </a:lnTo>
                  <a:lnTo>
                    <a:pt x="752012" y="164852"/>
                  </a:lnTo>
                  <a:lnTo>
                    <a:pt x="769917" y="166391"/>
                  </a:lnTo>
                  <a:lnTo>
                    <a:pt x="787822" y="167859"/>
                  </a:lnTo>
                  <a:lnTo>
                    <a:pt x="805727" y="169261"/>
                  </a:lnTo>
                  <a:lnTo>
                    <a:pt x="823632" y="170600"/>
                  </a:lnTo>
                  <a:lnTo>
                    <a:pt x="841537" y="171880"/>
                  </a:lnTo>
                  <a:lnTo>
                    <a:pt x="859443" y="173103"/>
                  </a:lnTo>
                  <a:lnTo>
                    <a:pt x="877348" y="174273"/>
                  </a:lnTo>
                  <a:lnTo>
                    <a:pt x="895253" y="175393"/>
                  </a:lnTo>
                  <a:lnTo>
                    <a:pt x="913158" y="176465"/>
                  </a:lnTo>
                  <a:lnTo>
                    <a:pt x="931063" y="177492"/>
                  </a:lnTo>
                  <a:lnTo>
                    <a:pt x="948968" y="178476"/>
                  </a:lnTo>
                  <a:lnTo>
                    <a:pt x="966873" y="179420"/>
                  </a:lnTo>
                  <a:lnTo>
                    <a:pt x="984778" y="180326"/>
                  </a:lnTo>
                  <a:lnTo>
                    <a:pt x="1002683" y="181196"/>
                  </a:lnTo>
                  <a:lnTo>
                    <a:pt x="1020588" y="182032"/>
                  </a:lnTo>
                  <a:lnTo>
                    <a:pt x="1038493" y="182835"/>
                  </a:lnTo>
                  <a:lnTo>
                    <a:pt x="1056398" y="183608"/>
                  </a:lnTo>
                  <a:lnTo>
                    <a:pt x="1074303" y="184352"/>
                  </a:lnTo>
                  <a:lnTo>
                    <a:pt x="1092208" y="185068"/>
                  </a:lnTo>
                  <a:lnTo>
                    <a:pt x="1110113" y="185758"/>
                  </a:lnTo>
                  <a:lnTo>
                    <a:pt x="1128019" y="186423"/>
                  </a:lnTo>
                  <a:lnTo>
                    <a:pt x="1145924" y="187064"/>
                  </a:lnTo>
                  <a:lnTo>
                    <a:pt x="1163829" y="187684"/>
                  </a:lnTo>
                  <a:lnTo>
                    <a:pt x="1181734" y="188281"/>
                  </a:lnTo>
                  <a:lnTo>
                    <a:pt x="1199639" y="188859"/>
                  </a:lnTo>
                  <a:lnTo>
                    <a:pt x="1217544" y="189418"/>
                  </a:lnTo>
                  <a:lnTo>
                    <a:pt x="1235449" y="189958"/>
                  </a:lnTo>
                  <a:lnTo>
                    <a:pt x="1253354" y="190480"/>
                  </a:lnTo>
                  <a:lnTo>
                    <a:pt x="1271259" y="190986"/>
                  </a:lnTo>
                  <a:lnTo>
                    <a:pt x="1289164" y="191476"/>
                  </a:lnTo>
                  <a:lnTo>
                    <a:pt x="1307069" y="191951"/>
                  </a:lnTo>
                  <a:lnTo>
                    <a:pt x="1324974" y="192412"/>
                  </a:lnTo>
                  <a:lnTo>
                    <a:pt x="1342879" y="192859"/>
                  </a:lnTo>
                  <a:lnTo>
                    <a:pt x="1360784" y="193293"/>
                  </a:lnTo>
                  <a:lnTo>
                    <a:pt x="1378689" y="193714"/>
                  </a:lnTo>
                  <a:lnTo>
                    <a:pt x="1396594" y="194123"/>
                  </a:lnTo>
                  <a:lnTo>
                    <a:pt x="1414500" y="19452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" name="pl302">
              <a:extLst>
                <a:ext uri="{FF2B5EF4-FFF2-40B4-BE49-F238E27FC236}">
                  <a16:creationId xmlns:a16="http://schemas.microsoft.com/office/drawing/2014/main" id="{F686513E-1A2F-444D-A2EC-F0619B57B5DD}"/>
                </a:ext>
              </a:extLst>
            </p:cNvPr>
            <p:cNvSpPr/>
            <p:nvPr/>
          </p:nvSpPr>
          <p:spPr>
            <a:xfrm>
              <a:off x="5644960" y="1764303"/>
              <a:ext cx="1414500" cy="397032"/>
            </a:xfrm>
            <a:custGeom>
              <a:avLst/>
              <a:gdLst/>
              <a:ahLst/>
              <a:cxnLst/>
              <a:rect l="0" t="0" r="0" b="0"/>
              <a:pathLst>
                <a:path w="1414500" h="397032">
                  <a:moveTo>
                    <a:pt x="1414500" y="397032"/>
                  </a:moveTo>
                  <a:lnTo>
                    <a:pt x="1396594" y="389941"/>
                  </a:lnTo>
                  <a:lnTo>
                    <a:pt x="1378689" y="382862"/>
                  </a:lnTo>
                  <a:lnTo>
                    <a:pt x="1360784" y="375795"/>
                  </a:lnTo>
                  <a:lnTo>
                    <a:pt x="1342879" y="368741"/>
                  </a:lnTo>
                  <a:lnTo>
                    <a:pt x="1324974" y="361699"/>
                  </a:lnTo>
                  <a:lnTo>
                    <a:pt x="1307069" y="354672"/>
                  </a:lnTo>
                  <a:lnTo>
                    <a:pt x="1289164" y="347659"/>
                  </a:lnTo>
                  <a:lnTo>
                    <a:pt x="1271259" y="340661"/>
                  </a:lnTo>
                  <a:lnTo>
                    <a:pt x="1253354" y="333679"/>
                  </a:lnTo>
                  <a:lnTo>
                    <a:pt x="1235449" y="326714"/>
                  </a:lnTo>
                  <a:lnTo>
                    <a:pt x="1217544" y="319766"/>
                  </a:lnTo>
                  <a:lnTo>
                    <a:pt x="1199639" y="312836"/>
                  </a:lnTo>
                  <a:lnTo>
                    <a:pt x="1181734" y="305926"/>
                  </a:lnTo>
                  <a:lnTo>
                    <a:pt x="1163829" y="299036"/>
                  </a:lnTo>
                  <a:lnTo>
                    <a:pt x="1145924" y="292167"/>
                  </a:lnTo>
                  <a:lnTo>
                    <a:pt x="1128019" y="285321"/>
                  </a:lnTo>
                  <a:lnTo>
                    <a:pt x="1110113" y="278498"/>
                  </a:lnTo>
                  <a:lnTo>
                    <a:pt x="1092208" y="271700"/>
                  </a:lnTo>
                  <a:lnTo>
                    <a:pt x="1074303" y="264928"/>
                  </a:lnTo>
                  <a:lnTo>
                    <a:pt x="1056398" y="258183"/>
                  </a:lnTo>
                  <a:lnTo>
                    <a:pt x="1038493" y="251468"/>
                  </a:lnTo>
                  <a:lnTo>
                    <a:pt x="1020588" y="244783"/>
                  </a:lnTo>
                  <a:lnTo>
                    <a:pt x="1002683" y="238131"/>
                  </a:lnTo>
                  <a:lnTo>
                    <a:pt x="984778" y="231513"/>
                  </a:lnTo>
                  <a:lnTo>
                    <a:pt x="966873" y="224931"/>
                  </a:lnTo>
                  <a:lnTo>
                    <a:pt x="948968" y="218387"/>
                  </a:lnTo>
                  <a:lnTo>
                    <a:pt x="931063" y="211883"/>
                  </a:lnTo>
                  <a:lnTo>
                    <a:pt x="913158" y="205422"/>
                  </a:lnTo>
                  <a:lnTo>
                    <a:pt x="895253" y="199007"/>
                  </a:lnTo>
                  <a:lnTo>
                    <a:pt x="877348" y="192638"/>
                  </a:lnTo>
                  <a:lnTo>
                    <a:pt x="859443" y="186320"/>
                  </a:lnTo>
                  <a:lnTo>
                    <a:pt x="841537" y="180055"/>
                  </a:lnTo>
                  <a:lnTo>
                    <a:pt x="823632" y="173847"/>
                  </a:lnTo>
                  <a:lnTo>
                    <a:pt x="805727" y="167698"/>
                  </a:lnTo>
                  <a:lnTo>
                    <a:pt x="787822" y="161612"/>
                  </a:lnTo>
                  <a:lnTo>
                    <a:pt x="769917" y="155592"/>
                  </a:lnTo>
                  <a:lnTo>
                    <a:pt x="752012" y="149643"/>
                  </a:lnTo>
                  <a:lnTo>
                    <a:pt x="734107" y="143767"/>
                  </a:lnTo>
                  <a:lnTo>
                    <a:pt x="716202" y="137969"/>
                  </a:lnTo>
                  <a:lnTo>
                    <a:pt x="698297" y="132254"/>
                  </a:lnTo>
                  <a:lnTo>
                    <a:pt x="680392" y="126624"/>
                  </a:lnTo>
                  <a:lnTo>
                    <a:pt x="662487" y="121085"/>
                  </a:lnTo>
                  <a:lnTo>
                    <a:pt x="644582" y="115641"/>
                  </a:lnTo>
                  <a:lnTo>
                    <a:pt x="626677" y="110297"/>
                  </a:lnTo>
                  <a:lnTo>
                    <a:pt x="608772" y="105056"/>
                  </a:lnTo>
                  <a:lnTo>
                    <a:pt x="590867" y="99923"/>
                  </a:lnTo>
                  <a:lnTo>
                    <a:pt x="572962" y="94902"/>
                  </a:lnTo>
                  <a:lnTo>
                    <a:pt x="555056" y="89998"/>
                  </a:lnTo>
                  <a:lnTo>
                    <a:pt x="537151" y="85215"/>
                  </a:lnTo>
                  <a:lnTo>
                    <a:pt x="519246" y="80555"/>
                  </a:lnTo>
                  <a:lnTo>
                    <a:pt x="501341" y="76023"/>
                  </a:lnTo>
                  <a:lnTo>
                    <a:pt x="483436" y="71621"/>
                  </a:lnTo>
                  <a:lnTo>
                    <a:pt x="465531" y="67352"/>
                  </a:lnTo>
                  <a:lnTo>
                    <a:pt x="447626" y="63219"/>
                  </a:lnTo>
                  <a:lnTo>
                    <a:pt x="429721" y="59222"/>
                  </a:lnTo>
                  <a:lnTo>
                    <a:pt x="411816" y="55362"/>
                  </a:lnTo>
                  <a:lnTo>
                    <a:pt x="393911" y="51641"/>
                  </a:lnTo>
                  <a:lnTo>
                    <a:pt x="376006" y="48057"/>
                  </a:lnTo>
                  <a:lnTo>
                    <a:pt x="358101" y="44611"/>
                  </a:lnTo>
                  <a:lnTo>
                    <a:pt x="340196" y="41302"/>
                  </a:lnTo>
                  <a:lnTo>
                    <a:pt x="322291" y="38126"/>
                  </a:lnTo>
                  <a:lnTo>
                    <a:pt x="304386" y="35083"/>
                  </a:lnTo>
                  <a:lnTo>
                    <a:pt x="286481" y="32169"/>
                  </a:lnTo>
                  <a:lnTo>
                    <a:pt x="268575" y="29382"/>
                  </a:lnTo>
                  <a:lnTo>
                    <a:pt x="250670" y="26717"/>
                  </a:lnTo>
                  <a:lnTo>
                    <a:pt x="232765" y="24172"/>
                  </a:lnTo>
                  <a:lnTo>
                    <a:pt x="214860" y="21742"/>
                  </a:lnTo>
                  <a:lnTo>
                    <a:pt x="196955" y="19423"/>
                  </a:lnTo>
                  <a:lnTo>
                    <a:pt x="179050" y="17210"/>
                  </a:lnTo>
                  <a:lnTo>
                    <a:pt x="161145" y="15100"/>
                  </a:lnTo>
                  <a:lnTo>
                    <a:pt x="143240" y="13087"/>
                  </a:lnTo>
                  <a:lnTo>
                    <a:pt x="125335" y="11168"/>
                  </a:lnTo>
                  <a:lnTo>
                    <a:pt x="107430" y="9339"/>
                  </a:lnTo>
                  <a:lnTo>
                    <a:pt x="89525" y="7594"/>
                  </a:lnTo>
                  <a:lnTo>
                    <a:pt x="71620" y="5929"/>
                  </a:lnTo>
                  <a:lnTo>
                    <a:pt x="53715" y="4342"/>
                  </a:lnTo>
                  <a:lnTo>
                    <a:pt x="35810" y="2827"/>
                  </a:lnTo>
                  <a:lnTo>
                    <a:pt x="17905" y="13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pl303">
              <a:extLst>
                <a:ext uri="{FF2B5EF4-FFF2-40B4-BE49-F238E27FC236}">
                  <a16:creationId xmlns:a16="http://schemas.microsoft.com/office/drawing/2014/main" id="{6DFDC1F6-C14C-4C5C-870A-F6F94038D1E6}"/>
                </a:ext>
              </a:extLst>
            </p:cNvPr>
            <p:cNvSpPr/>
            <p:nvPr/>
          </p:nvSpPr>
          <p:spPr>
            <a:xfrm>
              <a:off x="5644960" y="1633752"/>
              <a:ext cx="1414500" cy="295776"/>
            </a:xfrm>
            <a:custGeom>
              <a:avLst/>
              <a:gdLst/>
              <a:ahLst/>
              <a:cxnLst/>
              <a:rect l="0" t="0" r="0" b="0"/>
              <a:pathLst>
                <a:path w="1414500" h="295776">
                  <a:moveTo>
                    <a:pt x="0" y="0"/>
                  </a:moveTo>
                  <a:lnTo>
                    <a:pt x="17905" y="3744"/>
                  </a:lnTo>
                  <a:lnTo>
                    <a:pt x="35810" y="7488"/>
                  </a:lnTo>
                  <a:lnTo>
                    <a:pt x="53715" y="11232"/>
                  </a:lnTo>
                  <a:lnTo>
                    <a:pt x="71620" y="14976"/>
                  </a:lnTo>
                  <a:lnTo>
                    <a:pt x="89525" y="18720"/>
                  </a:lnTo>
                  <a:lnTo>
                    <a:pt x="107430" y="22464"/>
                  </a:lnTo>
                  <a:lnTo>
                    <a:pt x="125335" y="26208"/>
                  </a:lnTo>
                  <a:lnTo>
                    <a:pt x="143240" y="29952"/>
                  </a:lnTo>
                  <a:lnTo>
                    <a:pt x="161145" y="33696"/>
                  </a:lnTo>
                  <a:lnTo>
                    <a:pt x="179050" y="37440"/>
                  </a:lnTo>
                  <a:lnTo>
                    <a:pt x="196955" y="41184"/>
                  </a:lnTo>
                  <a:lnTo>
                    <a:pt x="214860" y="44928"/>
                  </a:lnTo>
                  <a:lnTo>
                    <a:pt x="232765" y="48672"/>
                  </a:lnTo>
                  <a:lnTo>
                    <a:pt x="250670" y="52416"/>
                  </a:lnTo>
                  <a:lnTo>
                    <a:pt x="268575" y="56160"/>
                  </a:lnTo>
                  <a:lnTo>
                    <a:pt x="286481" y="59904"/>
                  </a:lnTo>
                  <a:lnTo>
                    <a:pt x="304386" y="63648"/>
                  </a:lnTo>
                  <a:lnTo>
                    <a:pt x="322291" y="67392"/>
                  </a:lnTo>
                  <a:lnTo>
                    <a:pt x="340196" y="71136"/>
                  </a:lnTo>
                  <a:lnTo>
                    <a:pt x="358101" y="74880"/>
                  </a:lnTo>
                  <a:lnTo>
                    <a:pt x="376006" y="78624"/>
                  </a:lnTo>
                  <a:lnTo>
                    <a:pt x="393911" y="82368"/>
                  </a:lnTo>
                  <a:lnTo>
                    <a:pt x="411816" y="86112"/>
                  </a:lnTo>
                  <a:lnTo>
                    <a:pt x="429721" y="89856"/>
                  </a:lnTo>
                  <a:lnTo>
                    <a:pt x="447626" y="93600"/>
                  </a:lnTo>
                  <a:lnTo>
                    <a:pt x="465531" y="97344"/>
                  </a:lnTo>
                  <a:lnTo>
                    <a:pt x="483436" y="101088"/>
                  </a:lnTo>
                  <a:lnTo>
                    <a:pt x="501341" y="104832"/>
                  </a:lnTo>
                  <a:lnTo>
                    <a:pt x="519246" y="108576"/>
                  </a:lnTo>
                  <a:lnTo>
                    <a:pt x="537151" y="112320"/>
                  </a:lnTo>
                  <a:lnTo>
                    <a:pt x="555056" y="116064"/>
                  </a:lnTo>
                  <a:lnTo>
                    <a:pt x="572962" y="119808"/>
                  </a:lnTo>
                  <a:lnTo>
                    <a:pt x="590867" y="123552"/>
                  </a:lnTo>
                  <a:lnTo>
                    <a:pt x="608772" y="127296"/>
                  </a:lnTo>
                  <a:lnTo>
                    <a:pt x="626677" y="131040"/>
                  </a:lnTo>
                  <a:lnTo>
                    <a:pt x="644582" y="134784"/>
                  </a:lnTo>
                  <a:lnTo>
                    <a:pt x="662487" y="138528"/>
                  </a:lnTo>
                  <a:lnTo>
                    <a:pt x="680392" y="142272"/>
                  </a:lnTo>
                  <a:lnTo>
                    <a:pt x="698297" y="146016"/>
                  </a:lnTo>
                  <a:lnTo>
                    <a:pt x="716202" y="149760"/>
                  </a:lnTo>
                  <a:lnTo>
                    <a:pt x="734107" y="153504"/>
                  </a:lnTo>
                  <a:lnTo>
                    <a:pt x="752012" y="157248"/>
                  </a:lnTo>
                  <a:lnTo>
                    <a:pt x="769917" y="160992"/>
                  </a:lnTo>
                  <a:lnTo>
                    <a:pt x="787822" y="164736"/>
                  </a:lnTo>
                  <a:lnTo>
                    <a:pt x="805727" y="168480"/>
                  </a:lnTo>
                  <a:lnTo>
                    <a:pt x="823632" y="172224"/>
                  </a:lnTo>
                  <a:lnTo>
                    <a:pt x="841537" y="175968"/>
                  </a:lnTo>
                  <a:lnTo>
                    <a:pt x="859443" y="179712"/>
                  </a:lnTo>
                  <a:lnTo>
                    <a:pt x="877348" y="183456"/>
                  </a:lnTo>
                  <a:lnTo>
                    <a:pt x="895253" y="187200"/>
                  </a:lnTo>
                  <a:lnTo>
                    <a:pt x="913158" y="190944"/>
                  </a:lnTo>
                  <a:lnTo>
                    <a:pt x="931063" y="194688"/>
                  </a:lnTo>
                  <a:lnTo>
                    <a:pt x="948968" y="198432"/>
                  </a:lnTo>
                  <a:lnTo>
                    <a:pt x="966873" y="202176"/>
                  </a:lnTo>
                  <a:lnTo>
                    <a:pt x="984778" y="205920"/>
                  </a:lnTo>
                  <a:lnTo>
                    <a:pt x="1002683" y="209664"/>
                  </a:lnTo>
                  <a:lnTo>
                    <a:pt x="1020588" y="213408"/>
                  </a:lnTo>
                  <a:lnTo>
                    <a:pt x="1038493" y="217152"/>
                  </a:lnTo>
                  <a:lnTo>
                    <a:pt x="1056398" y="220896"/>
                  </a:lnTo>
                  <a:lnTo>
                    <a:pt x="1074303" y="224640"/>
                  </a:lnTo>
                  <a:lnTo>
                    <a:pt x="1092208" y="228384"/>
                  </a:lnTo>
                  <a:lnTo>
                    <a:pt x="1110113" y="232128"/>
                  </a:lnTo>
                  <a:lnTo>
                    <a:pt x="1128019" y="235872"/>
                  </a:lnTo>
                  <a:lnTo>
                    <a:pt x="1145924" y="239616"/>
                  </a:lnTo>
                  <a:lnTo>
                    <a:pt x="1163829" y="243360"/>
                  </a:lnTo>
                  <a:lnTo>
                    <a:pt x="1181734" y="247104"/>
                  </a:lnTo>
                  <a:lnTo>
                    <a:pt x="1199639" y="250848"/>
                  </a:lnTo>
                  <a:lnTo>
                    <a:pt x="1217544" y="254592"/>
                  </a:lnTo>
                  <a:lnTo>
                    <a:pt x="1235449" y="258336"/>
                  </a:lnTo>
                  <a:lnTo>
                    <a:pt x="1253354" y="262080"/>
                  </a:lnTo>
                  <a:lnTo>
                    <a:pt x="1271259" y="265824"/>
                  </a:lnTo>
                  <a:lnTo>
                    <a:pt x="1289164" y="269568"/>
                  </a:lnTo>
                  <a:lnTo>
                    <a:pt x="1307069" y="273312"/>
                  </a:lnTo>
                  <a:lnTo>
                    <a:pt x="1324974" y="277056"/>
                  </a:lnTo>
                  <a:lnTo>
                    <a:pt x="1342879" y="280800"/>
                  </a:lnTo>
                  <a:lnTo>
                    <a:pt x="1360784" y="284544"/>
                  </a:lnTo>
                  <a:lnTo>
                    <a:pt x="1378689" y="288288"/>
                  </a:lnTo>
                  <a:lnTo>
                    <a:pt x="1396594" y="292032"/>
                  </a:lnTo>
                  <a:lnTo>
                    <a:pt x="1414500" y="2957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" name="pl305">
              <a:extLst>
                <a:ext uri="{FF2B5EF4-FFF2-40B4-BE49-F238E27FC236}">
                  <a16:creationId xmlns:a16="http://schemas.microsoft.com/office/drawing/2014/main" id="{792E37FB-A611-409F-A45A-6A82F894C204}"/>
                </a:ext>
              </a:extLst>
            </p:cNvPr>
            <p:cNvSpPr/>
            <p:nvPr/>
          </p:nvSpPr>
          <p:spPr>
            <a:xfrm>
              <a:off x="5644960" y="1832874"/>
              <a:ext cx="1414500" cy="234602"/>
            </a:xfrm>
            <a:custGeom>
              <a:avLst/>
              <a:gdLst/>
              <a:ahLst/>
              <a:cxnLst/>
              <a:rect l="0" t="0" r="0" b="0"/>
              <a:pathLst>
                <a:path w="1414500" h="234602">
                  <a:moveTo>
                    <a:pt x="0" y="0"/>
                  </a:moveTo>
                  <a:lnTo>
                    <a:pt x="17905" y="6161"/>
                  </a:lnTo>
                  <a:lnTo>
                    <a:pt x="35810" y="12266"/>
                  </a:lnTo>
                  <a:lnTo>
                    <a:pt x="53715" y="18311"/>
                  </a:lnTo>
                  <a:lnTo>
                    <a:pt x="71620" y="24291"/>
                  </a:lnTo>
                  <a:lnTo>
                    <a:pt x="89525" y="30205"/>
                  </a:lnTo>
                  <a:lnTo>
                    <a:pt x="107430" y="36048"/>
                  </a:lnTo>
                  <a:lnTo>
                    <a:pt x="125335" y="41817"/>
                  </a:lnTo>
                  <a:lnTo>
                    <a:pt x="143240" y="47508"/>
                  </a:lnTo>
                  <a:lnTo>
                    <a:pt x="161145" y="53117"/>
                  </a:lnTo>
                  <a:lnTo>
                    <a:pt x="179050" y="58640"/>
                  </a:lnTo>
                  <a:lnTo>
                    <a:pt x="196955" y="64073"/>
                  </a:lnTo>
                  <a:lnTo>
                    <a:pt x="214860" y="69413"/>
                  </a:lnTo>
                  <a:lnTo>
                    <a:pt x="232765" y="74656"/>
                  </a:lnTo>
                  <a:lnTo>
                    <a:pt x="250670" y="79798"/>
                  </a:lnTo>
                  <a:lnTo>
                    <a:pt x="268575" y="84836"/>
                  </a:lnTo>
                  <a:lnTo>
                    <a:pt x="286481" y="89766"/>
                  </a:lnTo>
                  <a:lnTo>
                    <a:pt x="304386" y="94585"/>
                  </a:lnTo>
                  <a:lnTo>
                    <a:pt x="322291" y="99291"/>
                  </a:lnTo>
                  <a:lnTo>
                    <a:pt x="340196" y="103882"/>
                  </a:lnTo>
                  <a:lnTo>
                    <a:pt x="358101" y="108354"/>
                  </a:lnTo>
                  <a:lnTo>
                    <a:pt x="376006" y="112708"/>
                  </a:lnTo>
                  <a:lnTo>
                    <a:pt x="393911" y="116941"/>
                  </a:lnTo>
                  <a:lnTo>
                    <a:pt x="411816" y="121053"/>
                  </a:lnTo>
                  <a:lnTo>
                    <a:pt x="429721" y="125044"/>
                  </a:lnTo>
                  <a:lnTo>
                    <a:pt x="447626" y="128914"/>
                  </a:lnTo>
                  <a:lnTo>
                    <a:pt x="465531" y="132665"/>
                  </a:lnTo>
                  <a:lnTo>
                    <a:pt x="483436" y="136298"/>
                  </a:lnTo>
                  <a:lnTo>
                    <a:pt x="501341" y="139814"/>
                  </a:lnTo>
                  <a:lnTo>
                    <a:pt x="519246" y="143216"/>
                  </a:lnTo>
                  <a:lnTo>
                    <a:pt x="537151" y="146506"/>
                  </a:lnTo>
                  <a:lnTo>
                    <a:pt x="555056" y="149688"/>
                  </a:lnTo>
                  <a:lnTo>
                    <a:pt x="572962" y="152764"/>
                  </a:lnTo>
                  <a:lnTo>
                    <a:pt x="590867" y="155738"/>
                  </a:lnTo>
                  <a:lnTo>
                    <a:pt x="608772" y="158614"/>
                  </a:lnTo>
                  <a:lnTo>
                    <a:pt x="626677" y="161395"/>
                  </a:lnTo>
                  <a:lnTo>
                    <a:pt x="644582" y="164086"/>
                  </a:lnTo>
                  <a:lnTo>
                    <a:pt x="662487" y="166689"/>
                  </a:lnTo>
                  <a:lnTo>
                    <a:pt x="680392" y="169209"/>
                  </a:lnTo>
                  <a:lnTo>
                    <a:pt x="698297" y="171650"/>
                  </a:lnTo>
                  <a:lnTo>
                    <a:pt x="716202" y="174015"/>
                  </a:lnTo>
                  <a:lnTo>
                    <a:pt x="734107" y="176309"/>
                  </a:lnTo>
                  <a:lnTo>
                    <a:pt x="752012" y="178534"/>
                  </a:lnTo>
                  <a:lnTo>
                    <a:pt x="769917" y="180694"/>
                  </a:lnTo>
                  <a:lnTo>
                    <a:pt x="787822" y="182793"/>
                  </a:lnTo>
                  <a:lnTo>
                    <a:pt x="805727" y="184834"/>
                  </a:lnTo>
                  <a:lnTo>
                    <a:pt x="823632" y="186820"/>
                  </a:lnTo>
                  <a:lnTo>
                    <a:pt x="841537" y="188754"/>
                  </a:lnTo>
                  <a:lnTo>
                    <a:pt x="859443" y="190639"/>
                  </a:lnTo>
                  <a:lnTo>
                    <a:pt x="877348" y="192476"/>
                  </a:lnTo>
                  <a:lnTo>
                    <a:pt x="895253" y="194270"/>
                  </a:lnTo>
                  <a:lnTo>
                    <a:pt x="913158" y="196022"/>
                  </a:lnTo>
                  <a:lnTo>
                    <a:pt x="931063" y="197735"/>
                  </a:lnTo>
                  <a:lnTo>
                    <a:pt x="948968" y="199410"/>
                  </a:lnTo>
                  <a:lnTo>
                    <a:pt x="966873" y="201050"/>
                  </a:lnTo>
                  <a:lnTo>
                    <a:pt x="984778" y="202656"/>
                  </a:lnTo>
                  <a:lnTo>
                    <a:pt x="1002683" y="204231"/>
                  </a:lnTo>
                  <a:lnTo>
                    <a:pt x="1020588" y="205776"/>
                  </a:lnTo>
                  <a:lnTo>
                    <a:pt x="1038493" y="207293"/>
                  </a:lnTo>
                  <a:lnTo>
                    <a:pt x="1056398" y="208783"/>
                  </a:lnTo>
                  <a:lnTo>
                    <a:pt x="1074303" y="210247"/>
                  </a:lnTo>
                  <a:lnTo>
                    <a:pt x="1092208" y="211688"/>
                  </a:lnTo>
                  <a:lnTo>
                    <a:pt x="1110113" y="213105"/>
                  </a:lnTo>
                  <a:lnTo>
                    <a:pt x="1128019" y="214501"/>
                  </a:lnTo>
                  <a:lnTo>
                    <a:pt x="1145924" y="215875"/>
                  </a:lnTo>
                  <a:lnTo>
                    <a:pt x="1163829" y="217231"/>
                  </a:lnTo>
                  <a:lnTo>
                    <a:pt x="1181734" y="218568"/>
                  </a:lnTo>
                  <a:lnTo>
                    <a:pt x="1199639" y="219887"/>
                  </a:lnTo>
                  <a:lnTo>
                    <a:pt x="1217544" y="221189"/>
                  </a:lnTo>
                  <a:lnTo>
                    <a:pt x="1235449" y="222475"/>
                  </a:lnTo>
                  <a:lnTo>
                    <a:pt x="1253354" y="223746"/>
                  </a:lnTo>
                  <a:lnTo>
                    <a:pt x="1271259" y="225002"/>
                  </a:lnTo>
                  <a:lnTo>
                    <a:pt x="1289164" y="226244"/>
                  </a:lnTo>
                  <a:lnTo>
                    <a:pt x="1307069" y="227473"/>
                  </a:lnTo>
                  <a:lnTo>
                    <a:pt x="1324974" y="228690"/>
                  </a:lnTo>
                  <a:lnTo>
                    <a:pt x="1342879" y="229894"/>
                  </a:lnTo>
                  <a:lnTo>
                    <a:pt x="1360784" y="231087"/>
                  </a:lnTo>
                  <a:lnTo>
                    <a:pt x="1378689" y="232269"/>
                  </a:lnTo>
                  <a:lnTo>
                    <a:pt x="1396594" y="233440"/>
                  </a:lnTo>
                  <a:lnTo>
                    <a:pt x="1414500" y="234602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8" name="pl306">
              <a:extLst>
                <a:ext uri="{FF2B5EF4-FFF2-40B4-BE49-F238E27FC236}">
                  <a16:creationId xmlns:a16="http://schemas.microsoft.com/office/drawing/2014/main" id="{332E6498-6CBC-43A8-A522-B717078CB16A}"/>
                </a:ext>
              </a:extLst>
            </p:cNvPr>
            <p:cNvSpPr/>
            <p:nvPr/>
          </p:nvSpPr>
          <p:spPr>
            <a:xfrm>
              <a:off x="5644960" y="2061560"/>
              <a:ext cx="1414500" cy="411970"/>
            </a:xfrm>
            <a:custGeom>
              <a:avLst/>
              <a:gdLst/>
              <a:ahLst/>
              <a:cxnLst/>
              <a:rect l="0" t="0" r="0" b="0"/>
              <a:pathLst>
                <a:path w="1414500" h="411970">
                  <a:moveTo>
                    <a:pt x="1414500" y="411970"/>
                  </a:moveTo>
                  <a:lnTo>
                    <a:pt x="1396594" y="404947"/>
                  </a:lnTo>
                  <a:lnTo>
                    <a:pt x="1378689" y="397934"/>
                  </a:lnTo>
                  <a:lnTo>
                    <a:pt x="1360784" y="390931"/>
                  </a:lnTo>
                  <a:lnTo>
                    <a:pt x="1342879" y="383939"/>
                  </a:lnTo>
                  <a:lnTo>
                    <a:pt x="1324974" y="376959"/>
                  </a:lnTo>
                  <a:lnTo>
                    <a:pt x="1307069" y="369991"/>
                  </a:lnTo>
                  <a:lnTo>
                    <a:pt x="1289164" y="363036"/>
                  </a:lnTo>
                  <a:lnTo>
                    <a:pt x="1271259" y="356094"/>
                  </a:lnTo>
                  <a:lnTo>
                    <a:pt x="1253354" y="349166"/>
                  </a:lnTo>
                  <a:lnTo>
                    <a:pt x="1235449" y="342252"/>
                  </a:lnTo>
                  <a:lnTo>
                    <a:pt x="1217544" y="335354"/>
                  </a:lnTo>
                  <a:lnTo>
                    <a:pt x="1199639" y="328471"/>
                  </a:lnTo>
                  <a:lnTo>
                    <a:pt x="1181734" y="321606"/>
                  </a:lnTo>
                  <a:lnTo>
                    <a:pt x="1163829" y="314758"/>
                  </a:lnTo>
                  <a:lnTo>
                    <a:pt x="1145924" y="307929"/>
                  </a:lnTo>
                  <a:lnTo>
                    <a:pt x="1128019" y="301120"/>
                  </a:lnTo>
                  <a:lnTo>
                    <a:pt x="1110113" y="294331"/>
                  </a:lnTo>
                  <a:lnTo>
                    <a:pt x="1092208" y="287564"/>
                  </a:lnTo>
                  <a:lnTo>
                    <a:pt x="1074303" y="280819"/>
                  </a:lnTo>
                  <a:lnTo>
                    <a:pt x="1056398" y="274099"/>
                  </a:lnTo>
                  <a:lnTo>
                    <a:pt x="1038493" y="267405"/>
                  </a:lnTo>
                  <a:lnTo>
                    <a:pt x="1020588" y="260737"/>
                  </a:lnTo>
                  <a:lnTo>
                    <a:pt x="1002683" y="254097"/>
                  </a:lnTo>
                  <a:lnTo>
                    <a:pt x="984778" y="247488"/>
                  </a:lnTo>
                  <a:lnTo>
                    <a:pt x="966873" y="240910"/>
                  </a:lnTo>
                  <a:lnTo>
                    <a:pt x="948968" y="234366"/>
                  </a:lnTo>
                  <a:lnTo>
                    <a:pt x="931063" y="227856"/>
                  </a:lnTo>
                  <a:lnTo>
                    <a:pt x="913158" y="221384"/>
                  </a:lnTo>
                  <a:lnTo>
                    <a:pt x="895253" y="214952"/>
                  </a:lnTo>
                  <a:lnTo>
                    <a:pt x="877348" y="208561"/>
                  </a:lnTo>
                  <a:lnTo>
                    <a:pt x="859443" y="202215"/>
                  </a:lnTo>
                  <a:lnTo>
                    <a:pt x="841537" y="195915"/>
                  </a:lnTo>
                  <a:lnTo>
                    <a:pt x="823632" y="189664"/>
                  </a:lnTo>
                  <a:lnTo>
                    <a:pt x="805727" y="183465"/>
                  </a:lnTo>
                  <a:lnTo>
                    <a:pt x="787822" y="177322"/>
                  </a:lnTo>
                  <a:lnTo>
                    <a:pt x="769917" y="171237"/>
                  </a:lnTo>
                  <a:lnTo>
                    <a:pt x="752012" y="165213"/>
                  </a:lnTo>
                  <a:lnTo>
                    <a:pt x="734107" y="159253"/>
                  </a:lnTo>
                  <a:lnTo>
                    <a:pt x="716202" y="153362"/>
                  </a:lnTo>
                  <a:lnTo>
                    <a:pt x="698297" y="147543"/>
                  </a:lnTo>
                  <a:lnTo>
                    <a:pt x="680392" y="141800"/>
                  </a:lnTo>
                  <a:lnTo>
                    <a:pt x="662487" y="136135"/>
                  </a:lnTo>
                  <a:lnTo>
                    <a:pt x="644582" y="130554"/>
                  </a:lnTo>
                  <a:lnTo>
                    <a:pt x="626677" y="125060"/>
                  </a:lnTo>
                  <a:lnTo>
                    <a:pt x="608772" y="119657"/>
                  </a:lnTo>
                  <a:lnTo>
                    <a:pt x="590867" y="114348"/>
                  </a:lnTo>
                  <a:lnTo>
                    <a:pt x="572962" y="109138"/>
                  </a:lnTo>
                  <a:lnTo>
                    <a:pt x="555056" y="104030"/>
                  </a:lnTo>
                  <a:lnTo>
                    <a:pt x="537151" y="99027"/>
                  </a:lnTo>
                  <a:lnTo>
                    <a:pt x="519246" y="94133"/>
                  </a:lnTo>
                  <a:lnTo>
                    <a:pt x="501341" y="89350"/>
                  </a:lnTo>
                  <a:lnTo>
                    <a:pt x="483436" y="84682"/>
                  </a:lnTo>
                  <a:lnTo>
                    <a:pt x="465531" y="80130"/>
                  </a:lnTo>
                  <a:lnTo>
                    <a:pt x="447626" y="75696"/>
                  </a:lnTo>
                  <a:lnTo>
                    <a:pt x="429721" y="71382"/>
                  </a:lnTo>
                  <a:lnTo>
                    <a:pt x="411816" y="67189"/>
                  </a:lnTo>
                  <a:lnTo>
                    <a:pt x="393911" y="63117"/>
                  </a:lnTo>
                  <a:lnTo>
                    <a:pt x="376006" y="59165"/>
                  </a:lnTo>
                  <a:lnTo>
                    <a:pt x="358101" y="55334"/>
                  </a:lnTo>
                  <a:lnTo>
                    <a:pt x="340196" y="51622"/>
                  </a:lnTo>
                  <a:lnTo>
                    <a:pt x="322291" y="48028"/>
                  </a:lnTo>
                  <a:lnTo>
                    <a:pt x="304386" y="44549"/>
                  </a:lnTo>
                  <a:lnTo>
                    <a:pt x="286481" y="41184"/>
                  </a:lnTo>
                  <a:lnTo>
                    <a:pt x="268575" y="37930"/>
                  </a:lnTo>
                  <a:lnTo>
                    <a:pt x="250670" y="34783"/>
                  </a:lnTo>
                  <a:lnTo>
                    <a:pt x="232765" y="31741"/>
                  </a:lnTo>
                  <a:lnTo>
                    <a:pt x="214860" y="28799"/>
                  </a:lnTo>
                  <a:lnTo>
                    <a:pt x="196955" y="25955"/>
                  </a:lnTo>
                  <a:lnTo>
                    <a:pt x="179050" y="23204"/>
                  </a:lnTo>
                  <a:lnTo>
                    <a:pt x="161145" y="20542"/>
                  </a:lnTo>
                  <a:lnTo>
                    <a:pt x="143240" y="17967"/>
                  </a:lnTo>
                  <a:lnTo>
                    <a:pt x="125335" y="15473"/>
                  </a:lnTo>
                  <a:lnTo>
                    <a:pt x="107430" y="13057"/>
                  </a:lnTo>
                  <a:lnTo>
                    <a:pt x="89525" y="10716"/>
                  </a:lnTo>
                  <a:lnTo>
                    <a:pt x="71620" y="8445"/>
                  </a:lnTo>
                  <a:lnTo>
                    <a:pt x="53715" y="6242"/>
                  </a:lnTo>
                  <a:lnTo>
                    <a:pt x="35810" y="4102"/>
                  </a:lnTo>
                  <a:lnTo>
                    <a:pt x="17905" y="2022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9" name="pl307">
              <a:extLst>
                <a:ext uri="{FF2B5EF4-FFF2-40B4-BE49-F238E27FC236}">
                  <a16:creationId xmlns:a16="http://schemas.microsoft.com/office/drawing/2014/main" id="{0F4FE2EA-05CB-4EAD-ADF4-D9DEFADB97FD}"/>
                </a:ext>
              </a:extLst>
            </p:cNvPr>
            <p:cNvSpPr/>
            <p:nvPr/>
          </p:nvSpPr>
          <p:spPr>
            <a:xfrm>
              <a:off x="5644960" y="1947217"/>
              <a:ext cx="1414500" cy="323286"/>
            </a:xfrm>
            <a:custGeom>
              <a:avLst/>
              <a:gdLst/>
              <a:ahLst/>
              <a:cxnLst/>
              <a:rect l="0" t="0" r="0" b="0"/>
              <a:pathLst>
                <a:path w="1414500" h="323286">
                  <a:moveTo>
                    <a:pt x="0" y="0"/>
                  </a:moveTo>
                  <a:lnTo>
                    <a:pt x="17905" y="4092"/>
                  </a:lnTo>
                  <a:lnTo>
                    <a:pt x="35810" y="8184"/>
                  </a:lnTo>
                  <a:lnTo>
                    <a:pt x="53715" y="12276"/>
                  </a:lnTo>
                  <a:lnTo>
                    <a:pt x="71620" y="16368"/>
                  </a:lnTo>
                  <a:lnTo>
                    <a:pt x="89525" y="20461"/>
                  </a:lnTo>
                  <a:lnTo>
                    <a:pt x="107430" y="24553"/>
                  </a:lnTo>
                  <a:lnTo>
                    <a:pt x="125335" y="28645"/>
                  </a:lnTo>
                  <a:lnTo>
                    <a:pt x="143240" y="32737"/>
                  </a:lnTo>
                  <a:lnTo>
                    <a:pt x="161145" y="36830"/>
                  </a:lnTo>
                  <a:lnTo>
                    <a:pt x="179050" y="40922"/>
                  </a:lnTo>
                  <a:lnTo>
                    <a:pt x="196955" y="45014"/>
                  </a:lnTo>
                  <a:lnTo>
                    <a:pt x="214860" y="49106"/>
                  </a:lnTo>
                  <a:lnTo>
                    <a:pt x="232765" y="53199"/>
                  </a:lnTo>
                  <a:lnTo>
                    <a:pt x="250670" y="57291"/>
                  </a:lnTo>
                  <a:lnTo>
                    <a:pt x="268575" y="61383"/>
                  </a:lnTo>
                  <a:lnTo>
                    <a:pt x="286481" y="65475"/>
                  </a:lnTo>
                  <a:lnTo>
                    <a:pt x="304386" y="69567"/>
                  </a:lnTo>
                  <a:lnTo>
                    <a:pt x="322291" y="73660"/>
                  </a:lnTo>
                  <a:lnTo>
                    <a:pt x="340196" y="77752"/>
                  </a:lnTo>
                  <a:lnTo>
                    <a:pt x="358101" y="81844"/>
                  </a:lnTo>
                  <a:lnTo>
                    <a:pt x="376006" y="85936"/>
                  </a:lnTo>
                  <a:lnTo>
                    <a:pt x="393911" y="90029"/>
                  </a:lnTo>
                  <a:lnTo>
                    <a:pt x="411816" y="94121"/>
                  </a:lnTo>
                  <a:lnTo>
                    <a:pt x="429721" y="98213"/>
                  </a:lnTo>
                  <a:lnTo>
                    <a:pt x="447626" y="102305"/>
                  </a:lnTo>
                  <a:lnTo>
                    <a:pt x="465531" y="106398"/>
                  </a:lnTo>
                  <a:lnTo>
                    <a:pt x="483436" y="110490"/>
                  </a:lnTo>
                  <a:lnTo>
                    <a:pt x="501341" y="114582"/>
                  </a:lnTo>
                  <a:lnTo>
                    <a:pt x="519246" y="118674"/>
                  </a:lnTo>
                  <a:lnTo>
                    <a:pt x="537151" y="122766"/>
                  </a:lnTo>
                  <a:lnTo>
                    <a:pt x="555056" y="126859"/>
                  </a:lnTo>
                  <a:lnTo>
                    <a:pt x="572962" y="130951"/>
                  </a:lnTo>
                  <a:lnTo>
                    <a:pt x="590867" y="135043"/>
                  </a:lnTo>
                  <a:lnTo>
                    <a:pt x="608772" y="139135"/>
                  </a:lnTo>
                  <a:lnTo>
                    <a:pt x="626677" y="143228"/>
                  </a:lnTo>
                  <a:lnTo>
                    <a:pt x="644582" y="147320"/>
                  </a:lnTo>
                  <a:lnTo>
                    <a:pt x="662487" y="151412"/>
                  </a:lnTo>
                  <a:lnTo>
                    <a:pt x="680392" y="155504"/>
                  </a:lnTo>
                  <a:lnTo>
                    <a:pt x="698297" y="159597"/>
                  </a:lnTo>
                  <a:lnTo>
                    <a:pt x="716202" y="163689"/>
                  </a:lnTo>
                  <a:lnTo>
                    <a:pt x="734107" y="167781"/>
                  </a:lnTo>
                  <a:lnTo>
                    <a:pt x="752012" y="171873"/>
                  </a:lnTo>
                  <a:lnTo>
                    <a:pt x="769917" y="175965"/>
                  </a:lnTo>
                  <a:lnTo>
                    <a:pt x="787822" y="180058"/>
                  </a:lnTo>
                  <a:lnTo>
                    <a:pt x="805727" y="184150"/>
                  </a:lnTo>
                  <a:lnTo>
                    <a:pt x="823632" y="188242"/>
                  </a:lnTo>
                  <a:lnTo>
                    <a:pt x="841537" y="192334"/>
                  </a:lnTo>
                  <a:lnTo>
                    <a:pt x="859443" y="196427"/>
                  </a:lnTo>
                  <a:lnTo>
                    <a:pt x="877348" y="200519"/>
                  </a:lnTo>
                  <a:lnTo>
                    <a:pt x="895253" y="204611"/>
                  </a:lnTo>
                  <a:lnTo>
                    <a:pt x="913158" y="208703"/>
                  </a:lnTo>
                  <a:lnTo>
                    <a:pt x="931063" y="212796"/>
                  </a:lnTo>
                  <a:lnTo>
                    <a:pt x="948968" y="216888"/>
                  </a:lnTo>
                  <a:lnTo>
                    <a:pt x="966873" y="220980"/>
                  </a:lnTo>
                  <a:lnTo>
                    <a:pt x="984778" y="225072"/>
                  </a:lnTo>
                  <a:lnTo>
                    <a:pt x="1002683" y="229164"/>
                  </a:lnTo>
                  <a:lnTo>
                    <a:pt x="1020588" y="233257"/>
                  </a:lnTo>
                  <a:lnTo>
                    <a:pt x="1038493" y="237349"/>
                  </a:lnTo>
                  <a:lnTo>
                    <a:pt x="1056398" y="241441"/>
                  </a:lnTo>
                  <a:lnTo>
                    <a:pt x="1074303" y="245533"/>
                  </a:lnTo>
                  <a:lnTo>
                    <a:pt x="1092208" y="249626"/>
                  </a:lnTo>
                  <a:lnTo>
                    <a:pt x="1110113" y="253718"/>
                  </a:lnTo>
                  <a:lnTo>
                    <a:pt x="1128019" y="257810"/>
                  </a:lnTo>
                  <a:lnTo>
                    <a:pt x="1145924" y="261902"/>
                  </a:lnTo>
                  <a:lnTo>
                    <a:pt x="1163829" y="265995"/>
                  </a:lnTo>
                  <a:lnTo>
                    <a:pt x="1181734" y="270087"/>
                  </a:lnTo>
                  <a:lnTo>
                    <a:pt x="1199639" y="274179"/>
                  </a:lnTo>
                  <a:lnTo>
                    <a:pt x="1217544" y="278271"/>
                  </a:lnTo>
                  <a:lnTo>
                    <a:pt x="1235449" y="282363"/>
                  </a:lnTo>
                  <a:lnTo>
                    <a:pt x="1253354" y="286456"/>
                  </a:lnTo>
                  <a:lnTo>
                    <a:pt x="1271259" y="290548"/>
                  </a:lnTo>
                  <a:lnTo>
                    <a:pt x="1289164" y="294640"/>
                  </a:lnTo>
                  <a:lnTo>
                    <a:pt x="1307069" y="298732"/>
                  </a:lnTo>
                  <a:lnTo>
                    <a:pt x="1324974" y="302825"/>
                  </a:lnTo>
                  <a:lnTo>
                    <a:pt x="1342879" y="306917"/>
                  </a:lnTo>
                  <a:lnTo>
                    <a:pt x="1360784" y="311009"/>
                  </a:lnTo>
                  <a:lnTo>
                    <a:pt x="1378689" y="315101"/>
                  </a:lnTo>
                  <a:lnTo>
                    <a:pt x="1396594" y="319194"/>
                  </a:lnTo>
                  <a:lnTo>
                    <a:pt x="1414500" y="323286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pg308">
              <a:extLst>
                <a:ext uri="{FF2B5EF4-FFF2-40B4-BE49-F238E27FC236}">
                  <a16:creationId xmlns:a16="http://schemas.microsoft.com/office/drawing/2014/main" id="{2F7D611B-0173-481D-BA94-D743F8AC3DC3}"/>
                </a:ext>
              </a:extLst>
            </p:cNvPr>
            <p:cNvSpPr/>
            <p:nvPr/>
          </p:nvSpPr>
          <p:spPr>
            <a:xfrm>
              <a:off x="5644960" y="3052695"/>
              <a:ext cx="1414500" cy="65295"/>
            </a:xfrm>
            <a:custGeom>
              <a:avLst/>
              <a:gdLst/>
              <a:ahLst/>
              <a:cxnLst/>
              <a:rect l="0" t="0" r="0" b="0"/>
              <a:pathLst>
                <a:path w="1414500" h="65295">
                  <a:moveTo>
                    <a:pt x="0" y="25997"/>
                  </a:moveTo>
                  <a:lnTo>
                    <a:pt x="17905" y="26181"/>
                  </a:lnTo>
                  <a:lnTo>
                    <a:pt x="35810" y="26356"/>
                  </a:lnTo>
                  <a:lnTo>
                    <a:pt x="53715" y="26521"/>
                  </a:lnTo>
                  <a:lnTo>
                    <a:pt x="71620" y="26676"/>
                  </a:lnTo>
                  <a:lnTo>
                    <a:pt x="89525" y="26821"/>
                  </a:lnTo>
                  <a:lnTo>
                    <a:pt x="107430" y="26954"/>
                  </a:lnTo>
                  <a:lnTo>
                    <a:pt x="125335" y="27075"/>
                  </a:lnTo>
                  <a:lnTo>
                    <a:pt x="143240" y="27183"/>
                  </a:lnTo>
                  <a:lnTo>
                    <a:pt x="161145" y="27279"/>
                  </a:lnTo>
                  <a:lnTo>
                    <a:pt x="179050" y="27360"/>
                  </a:lnTo>
                  <a:lnTo>
                    <a:pt x="196955" y="27427"/>
                  </a:lnTo>
                  <a:lnTo>
                    <a:pt x="214860" y="27479"/>
                  </a:lnTo>
                  <a:lnTo>
                    <a:pt x="232765" y="27516"/>
                  </a:lnTo>
                  <a:lnTo>
                    <a:pt x="250670" y="27536"/>
                  </a:lnTo>
                  <a:lnTo>
                    <a:pt x="268575" y="27540"/>
                  </a:lnTo>
                  <a:lnTo>
                    <a:pt x="286481" y="27526"/>
                  </a:lnTo>
                  <a:lnTo>
                    <a:pt x="304386" y="27494"/>
                  </a:lnTo>
                  <a:lnTo>
                    <a:pt x="322291" y="27444"/>
                  </a:lnTo>
                  <a:lnTo>
                    <a:pt x="340196" y="27376"/>
                  </a:lnTo>
                  <a:lnTo>
                    <a:pt x="358101" y="27288"/>
                  </a:lnTo>
                  <a:lnTo>
                    <a:pt x="376006" y="27182"/>
                  </a:lnTo>
                  <a:lnTo>
                    <a:pt x="393911" y="27056"/>
                  </a:lnTo>
                  <a:lnTo>
                    <a:pt x="411816" y="26910"/>
                  </a:lnTo>
                  <a:lnTo>
                    <a:pt x="429721" y="26746"/>
                  </a:lnTo>
                  <a:lnTo>
                    <a:pt x="447626" y="26561"/>
                  </a:lnTo>
                  <a:lnTo>
                    <a:pt x="465531" y="26358"/>
                  </a:lnTo>
                  <a:lnTo>
                    <a:pt x="483436" y="26136"/>
                  </a:lnTo>
                  <a:lnTo>
                    <a:pt x="501341" y="25894"/>
                  </a:lnTo>
                  <a:lnTo>
                    <a:pt x="519246" y="25635"/>
                  </a:lnTo>
                  <a:lnTo>
                    <a:pt x="537151" y="25357"/>
                  </a:lnTo>
                  <a:lnTo>
                    <a:pt x="555056" y="25062"/>
                  </a:lnTo>
                  <a:lnTo>
                    <a:pt x="572962" y="24750"/>
                  </a:lnTo>
                  <a:lnTo>
                    <a:pt x="590867" y="24422"/>
                  </a:lnTo>
                  <a:lnTo>
                    <a:pt x="608772" y="24078"/>
                  </a:lnTo>
                  <a:lnTo>
                    <a:pt x="626677" y="23718"/>
                  </a:lnTo>
                  <a:lnTo>
                    <a:pt x="644582" y="23344"/>
                  </a:lnTo>
                  <a:lnTo>
                    <a:pt x="662487" y="22956"/>
                  </a:lnTo>
                  <a:lnTo>
                    <a:pt x="680392" y="22555"/>
                  </a:lnTo>
                  <a:lnTo>
                    <a:pt x="698297" y="22141"/>
                  </a:lnTo>
                  <a:lnTo>
                    <a:pt x="716202" y="21715"/>
                  </a:lnTo>
                  <a:lnTo>
                    <a:pt x="734107" y="21277"/>
                  </a:lnTo>
                  <a:lnTo>
                    <a:pt x="752012" y="20828"/>
                  </a:lnTo>
                  <a:lnTo>
                    <a:pt x="769917" y="20369"/>
                  </a:lnTo>
                  <a:lnTo>
                    <a:pt x="787822" y="19900"/>
                  </a:lnTo>
                  <a:lnTo>
                    <a:pt x="805727" y="19421"/>
                  </a:lnTo>
                  <a:lnTo>
                    <a:pt x="823632" y="18934"/>
                  </a:lnTo>
                  <a:lnTo>
                    <a:pt x="841537" y="18439"/>
                  </a:lnTo>
                  <a:lnTo>
                    <a:pt x="859443" y="17935"/>
                  </a:lnTo>
                  <a:lnTo>
                    <a:pt x="877348" y="17424"/>
                  </a:lnTo>
                  <a:lnTo>
                    <a:pt x="895253" y="16906"/>
                  </a:lnTo>
                  <a:lnTo>
                    <a:pt x="913158" y="16381"/>
                  </a:lnTo>
                  <a:lnTo>
                    <a:pt x="931063" y="15850"/>
                  </a:lnTo>
                  <a:lnTo>
                    <a:pt x="948968" y="15312"/>
                  </a:lnTo>
                  <a:lnTo>
                    <a:pt x="966873" y="14770"/>
                  </a:lnTo>
                  <a:lnTo>
                    <a:pt x="984778" y="14221"/>
                  </a:lnTo>
                  <a:lnTo>
                    <a:pt x="1002683" y="13668"/>
                  </a:lnTo>
                  <a:lnTo>
                    <a:pt x="1020588" y="13110"/>
                  </a:lnTo>
                  <a:lnTo>
                    <a:pt x="1038493" y="12547"/>
                  </a:lnTo>
                  <a:lnTo>
                    <a:pt x="1056398" y="11980"/>
                  </a:lnTo>
                  <a:lnTo>
                    <a:pt x="1074303" y="11409"/>
                  </a:lnTo>
                  <a:lnTo>
                    <a:pt x="1092208" y="10834"/>
                  </a:lnTo>
                  <a:lnTo>
                    <a:pt x="1110113" y="10255"/>
                  </a:lnTo>
                  <a:lnTo>
                    <a:pt x="1128019" y="9673"/>
                  </a:lnTo>
                  <a:lnTo>
                    <a:pt x="1145924" y="9087"/>
                  </a:lnTo>
                  <a:lnTo>
                    <a:pt x="1163829" y="8499"/>
                  </a:lnTo>
                  <a:lnTo>
                    <a:pt x="1181734" y="7907"/>
                  </a:lnTo>
                  <a:lnTo>
                    <a:pt x="1199639" y="7313"/>
                  </a:lnTo>
                  <a:lnTo>
                    <a:pt x="1217544" y="6715"/>
                  </a:lnTo>
                  <a:lnTo>
                    <a:pt x="1235449" y="6116"/>
                  </a:lnTo>
                  <a:lnTo>
                    <a:pt x="1253354" y="5513"/>
                  </a:lnTo>
                  <a:lnTo>
                    <a:pt x="1271259" y="4909"/>
                  </a:lnTo>
                  <a:lnTo>
                    <a:pt x="1289164" y="4302"/>
                  </a:lnTo>
                  <a:lnTo>
                    <a:pt x="1307069" y="3693"/>
                  </a:lnTo>
                  <a:lnTo>
                    <a:pt x="1324974" y="3082"/>
                  </a:lnTo>
                  <a:lnTo>
                    <a:pt x="1342879" y="2469"/>
                  </a:lnTo>
                  <a:lnTo>
                    <a:pt x="1360784" y="1854"/>
                  </a:lnTo>
                  <a:lnTo>
                    <a:pt x="1378689" y="1238"/>
                  </a:lnTo>
                  <a:lnTo>
                    <a:pt x="1396594" y="619"/>
                  </a:lnTo>
                  <a:lnTo>
                    <a:pt x="1414500" y="0"/>
                  </a:lnTo>
                  <a:lnTo>
                    <a:pt x="1414500" y="65295"/>
                  </a:lnTo>
                  <a:lnTo>
                    <a:pt x="1396594" y="64972"/>
                  </a:lnTo>
                  <a:lnTo>
                    <a:pt x="1378689" y="64651"/>
                  </a:lnTo>
                  <a:lnTo>
                    <a:pt x="1360784" y="64332"/>
                  </a:lnTo>
                  <a:lnTo>
                    <a:pt x="1342879" y="64014"/>
                  </a:lnTo>
                  <a:lnTo>
                    <a:pt x="1324974" y="63698"/>
                  </a:lnTo>
                  <a:lnTo>
                    <a:pt x="1307069" y="63385"/>
                  </a:lnTo>
                  <a:lnTo>
                    <a:pt x="1289164" y="63073"/>
                  </a:lnTo>
                  <a:lnTo>
                    <a:pt x="1271259" y="62763"/>
                  </a:lnTo>
                  <a:lnTo>
                    <a:pt x="1253354" y="62455"/>
                  </a:lnTo>
                  <a:lnTo>
                    <a:pt x="1235449" y="62150"/>
                  </a:lnTo>
                  <a:lnTo>
                    <a:pt x="1217544" y="61848"/>
                  </a:lnTo>
                  <a:lnTo>
                    <a:pt x="1199639" y="61548"/>
                  </a:lnTo>
                  <a:lnTo>
                    <a:pt x="1181734" y="61250"/>
                  </a:lnTo>
                  <a:lnTo>
                    <a:pt x="1163829" y="60956"/>
                  </a:lnTo>
                  <a:lnTo>
                    <a:pt x="1145924" y="60664"/>
                  </a:lnTo>
                  <a:lnTo>
                    <a:pt x="1128019" y="60376"/>
                  </a:lnTo>
                  <a:lnTo>
                    <a:pt x="1110113" y="60091"/>
                  </a:lnTo>
                  <a:lnTo>
                    <a:pt x="1092208" y="59809"/>
                  </a:lnTo>
                  <a:lnTo>
                    <a:pt x="1074303" y="59531"/>
                  </a:lnTo>
                  <a:lnTo>
                    <a:pt x="1056398" y="59257"/>
                  </a:lnTo>
                  <a:lnTo>
                    <a:pt x="1038493" y="58987"/>
                  </a:lnTo>
                  <a:lnTo>
                    <a:pt x="1020588" y="58722"/>
                  </a:lnTo>
                  <a:lnTo>
                    <a:pt x="1002683" y="58461"/>
                  </a:lnTo>
                  <a:lnTo>
                    <a:pt x="984778" y="58204"/>
                  </a:lnTo>
                  <a:lnTo>
                    <a:pt x="966873" y="57953"/>
                  </a:lnTo>
                  <a:lnTo>
                    <a:pt x="948968" y="57707"/>
                  </a:lnTo>
                  <a:lnTo>
                    <a:pt x="931063" y="57467"/>
                  </a:lnTo>
                  <a:lnTo>
                    <a:pt x="913158" y="57233"/>
                  </a:lnTo>
                  <a:lnTo>
                    <a:pt x="895253" y="57005"/>
                  </a:lnTo>
                  <a:lnTo>
                    <a:pt x="877348" y="56784"/>
                  </a:lnTo>
                  <a:lnTo>
                    <a:pt x="859443" y="56570"/>
                  </a:lnTo>
                  <a:lnTo>
                    <a:pt x="841537" y="56364"/>
                  </a:lnTo>
                  <a:lnTo>
                    <a:pt x="823632" y="56165"/>
                  </a:lnTo>
                  <a:lnTo>
                    <a:pt x="805727" y="55975"/>
                  </a:lnTo>
                  <a:lnTo>
                    <a:pt x="787822" y="55794"/>
                  </a:lnTo>
                  <a:lnTo>
                    <a:pt x="769917" y="55622"/>
                  </a:lnTo>
                  <a:lnTo>
                    <a:pt x="752012" y="55460"/>
                  </a:lnTo>
                  <a:lnTo>
                    <a:pt x="734107" y="55308"/>
                  </a:lnTo>
                  <a:lnTo>
                    <a:pt x="716202" y="55168"/>
                  </a:lnTo>
                  <a:lnTo>
                    <a:pt x="698297" y="55038"/>
                  </a:lnTo>
                  <a:lnTo>
                    <a:pt x="680392" y="54921"/>
                  </a:lnTo>
                  <a:lnTo>
                    <a:pt x="662487" y="54817"/>
                  </a:lnTo>
                  <a:lnTo>
                    <a:pt x="644582" y="54726"/>
                  </a:lnTo>
                  <a:lnTo>
                    <a:pt x="626677" y="54649"/>
                  </a:lnTo>
                  <a:lnTo>
                    <a:pt x="608772" y="54587"/>
                  </a:lnTo>
                  <a:lnTo>
                    <a:pt x="590867" y="54540"/>
                  </a:lnTo>
                  <a:lnTo>
                    <a:pt x="572962" y="54509"/>
                  </a:lnTo>
                  <a:lnTo>
                    <a:pt x="555056" y="54494"/>
                  </a:lnTo>
                  <a:lnTo>
                    <a:pt x="537151" y="54496"/>
                  </a:lnTo>
                  <a:lnTo>
                    <a:pt x="519246" y="54516"/>
                  </a:lnTo>
                  <a:lnTo>
                    <a:pt x="501341" y="54553"/>
                  </a:lnTo>
                  <a:lnTo>
                    <a:pt x="483436" y="54609"/>
                  </a:lnTo>
                  <a:lnTo>
                    <a:pt x="465531" y="54684"/>
                  </a:lnTo>
                  <a:lnTo>
                    <a:pt x="447626" y="54778"/>
                  </a:lnTo>
                  <a:lnTo>
                    <a:pt x="429721" y="54891"/>
                  </a:lnTo>
                  <a:lnTo>
                    <a:pt x="411816" y="55023"/>
                  </a:lnTo>
                  <a:lnTo>
                    <a:pt x="393911" y="55175"/>
                  </a:lnTo>
                  <a:lnTo>
                    <a:pt x="376006" y="55346"/>
                  </a:lnTo>
                  <a:lnTo>
                    <a:pt x="358101" y="55536"/>
                  </a:lnTo>
                  <a:lnTo>
                    <a:pt x="340196" y="55746"/>
                  </a:lnTo>
                  <a:lnTo>
                    <a:pt x="322291" y="55975"/>
                  </a:lnTo>
                  <a:lnTo>
                    <a:pt x="304386" y="56222"/>
                  </a:lnTo>
                  <a:lnTo>
                    <a:pt x="286481" y="56487"/>
                  </a:lnTo>
                  <a:lnTo>
                    <a:pt x="268575" y="56771"/>
                  </a:lnTo>
                  <a:lnTo>
                    <a:pt x="250670" y="57071"/>
                  </a:lnTo>
                  <a:lnTo>
                    <a:pt x="232765" y="57389"/>
                  </a:lnTo>
                  <a:lnTo>
                    <a:pt x="214860" y="57722"/>
                  </a:lnTo>
                  <a:lnTo>
                    <a:pt x="196955" y="58071"/>
                  </a:lnTo>
                  <a:lnTo>
                    <a:pt x="179050" y="58436"/>
                  </a:lnTo>
                  <a:lnTo>
                    <a:pt x="161145" y="58814"/>
                  </a:lnTo>
                  <a:lnTo>
                    <a:pt x="143240" y="59207"/>
                  </a:lnTo>
                  <a:lnTo>
                    <a:pt x="125335" y="59612"/>
                  </a:lnTo>
                  <a:lnTo>
                    <a:pt x="107430" y="60031"/>
                  </a:lnTo>
                  <a:lnTo>
                    <a:pt x="89525" y="60461"/>
                  </a:lnTo>
                  <a:lnTo>
                    <a:pt x="71620" y="60902"/>
                  </a:lnTo>
                  <a:lnTo>
                    <a:pt x="53715" y="61354"/>
                  </a:lnTo>
                  <a:lnTo>
                    <a:pt x="35810" y="61817"/>
                  </a:lnTo>
                  <a:lnTo>
                    <a:pt x="17905" y="62289"/>
                  </a:lnTo>
                  <a:lnTo>
                    <a:pt x="0" y="62770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1" name="pl309">
              <a:extLst>
                <a:ext uri="{FF2B5EF4-FFF2-40B4-BE49-F238E27FC236}">
                  <a16:creationId xmlns:a16="http://schemas.microsoft.com/office/drawing/2014/main" id="{6CACC26C-0CA1-4FD1-9F31-18F0812E138E}"/>
                </a:ext>
              </a:extLst>
            </p:cNvPr>
            <p:cNvSpPr/>
            <p:nvPr/>
          </p:nvSpPr>
          <p:spPr>
            <a:xfrm>
              <a:off x="5644960" y="3052695"/>
              <a:ext cx="1414500" cy="27540"/>
            </a:xfrm>
            <a:custGeom>
              <a:avLst/>
              <a:gdLst/>
              <a:ahLst/>
              <a:cxnLst/>
              <a:rect l="0" t="0" r="0" b="0"/>
              <a:pathLst>
                <a:path w="1414500" h="27540">
                  <a:moveTo>
                    <a:pt x="0" y="25997"/>
                  </a:moveTo>
                  <a:lnTo>
                    <a:pt x="17905" y="26181"/>
                  </a:lnTo>
                  <a:lnTo>
                    <a:pt x="35810" y="26356"/>
                  </a:lnTo>
                  <a:lnTo>
                    <a:pt x="53715" y="26521"/>
                  </a:lnTo>
                  <a:lnTo>
                    <a:pt x="71620" y="26676"/>
                  </a:lnTo>
                  <a:lnTo>
                    <a:pt x="89525" y="26821"/>
                  </a:lnTo>
                  <a:lnTo>
                    <a:pt x="107430" y="26954"/>
                  </a:lnTo>
                  <a:lnTo>
                    <a:pt x="125335" y="27075"/>
                  </a:lnTo>
                  <a:lnTo>
                    <a:pt x="143240" y="27183"/>
                  </a:lnTo>
                  <a:lnTo>
                    <a:pt x="161145" y="27279"/>
                  </a:lnTo>
                  <a:lnTo>
                    <a:pt x="179050" y="27360"/>
                  </a:lnTo>
                  <a:lnTo>
                    <a:pt x="196955" y="27427"/>
                  </a:lnTo>
                  <a:lnTo>
                    <a:pt x="214860" y="27479"/>
                  </a:lnTo>
                  <a:lnTo>
                    <a:pt x="232765" y="27516"/>
                  </a:lnTo>
                  <a:lnTo>
                    <a:pt x="250670" y="27536"/>
                  </a:lnTo>
                  <a:lnTo>
                    <a:pt x="268575" y="27540"/>
                  </a:lnTo>
                  <a:lnTo>
                    <a:pt x="286481" y="27526"/>
                  </a:lnTo>
                  <a:lnTo>
                    <a:pt x="304386" y="27494"/>
                  </a:lnTo>
                  <a:lnTo>
                    <a:pt x="322291" y="27444"/>
                  </a:lnTo>
                  <a:lnTo>
                    <a:pt x="340196" y="27376"/>
                  </a:lnTo>
                  <a:lnTo>
                    <a:pt x="358101" y="27288"/>
                  </a:lnTo>
                  <a:lnTo>
                    <a:pt x="376006" y="27182"/>
                  </a:lnTo>
                  <a:lnTo>
                    <a:pt x="393911" y="27056"/>
                  </a:lnTo>
                  <a:lnTo>
                    <a:pt x="411816" y="26910"/>
                  </a:lnTo>
                  <a:lnTo>
                    <a:pt x="429721" y="26746"/>
                  </a:lnTo>
                  <a:lnTo>
                    <a:pt x="447626" y="26561"/>
                  </a:lnTo>
                  <a:lnTo>
                    <a:pt x="465531" y="26358"/>
                  </a:lnTo>
                  <a:lnTo>
                    <a:pt x="483436" y="26136"/>
                  </a:lnTo>
                  <a:lnTo>
                    <a:pt x="501341" y="25894"/>
                  </a:lnTo>
                  <a:lnTo>
                    <a:pt x="519246" y="25635"/>
                  </a:lnTo>
                  <a:lnTo>
                    <a:pt x="537151" y="25357"/>
                  </a:lnTo>
                  <a:lnTo>
                    <a:pt x="555056" y="25062"/>
                  </a:lnTo>
                  <a:lnTo>
                    <a:pt x="572962" y="24750"/>
                  </a:lnTo>
                  <a:lnTo>
                    <a:pt x="590867" y="24422"/>
                  </a:lnTo>
                  <a:lnTo>
                    <a:pt x="608772" y="24078"/>
                  </a:lnTo>
                  <a:lnTo>
                    <a:pt x="626677" y="23718"/>
                  </a:lnTo>
                  <a:lnTo>
                    <a:pt x="644582" y="23344"/>
                  </a:lnTo>
                  <a:lnTo>
                    <a:pt x="662487" y="22956"/>
                  </a:lnTo>
                  <a:lnTo>
                    <a:pt x="680392" y="22555"/>
                  </a:lnTo>
                  <a:lnTo>
                    <a:pt x="698297" y="22141"/>
                  </a:lnTo>
                  <a:lnTo>
                    <a:pt x="716202" y="21715"/>
                  </a:lnTo>
                  <a:lnTo>
                    <a:pt x="734107" y="21277"/>
                  </a:lnTo>
                  <a:lnTo>
                    <a:pt x="752012" y="20828"/>
                  </a:lnTo>
                  <a:lnTo>
                    <a:pt x="769917" y="20369"/>
                  </a:lnTo>
                  <a:lnTo>
                    <a:pt x="787822" y="19900"/>
                  </a:lnTo>
                  <a:lnTo>
                    <a:pt x="805727" y="19421"/>
                  </a:lnTo>
                  <a:lnTo>
                    <a:pt x="823632" y="18934"/>
                  </a:lnTo>
                  <a:lnTo>
                    <a:pt x="841537" y="18439"/>
                  </a:lnTo>
                  <a:lnTo>
                    <a:pt x="859443" y="17935"/>
                  </a:lnTo>
                  <a:lnTo>
                    <a:pt x="877348" y="17424"/>
                  </a:lnTo>
                  <a:lnTo>
                    <a:pt x="895253" y="16906"/>
                  </a:lnTo>
                  <a:lnTo>
                    <a:pt x="913158" y="16381"/>
                  </a:lnTo>
                  <a:lnTo>
                    <a:pt x="931063" y="15850"/>
                  </a:lnTo>
                  <a:lnTo>
                    <a:pt x="948968" y="15312"/>
                  </a:lnTo>
                  <a:lnTo>
                    <a:pt x="966873" y="14770"/>
                  </a:lnTo>
                  <a:lnTo>
                    <a:pt x="984778" y="14221"/>
                  </a:lnTo>
                  <a:lnTo>
                    <a:pt x="1002683" y="13668"/>
                  </a:lnTo>
                  <a:lnTo>
                    <a:pt x="1020588" y="13110"/>
                  </a:lnTo>
                  <a:lnTo>
                    <a:pt x="1038493" y="12547"/>
                  </a:lnTo>
                  <a:lnTo>
                    <a:pt x="1056398" y="11980"/>
                  </a:lnTo>
                  <a:lnTo>
                    <a:pt x="1074303" y="11409"/>
                  </a:lnTo>
                  <a:lnTo>
                    <a:pt x="1092208" y="10834"/>
                  </a:lnTo>
                  <a:lnTo>
                    <a:pt x="1110113" y="10255"/>
                  </a:lnTo>
                  <a:lnTo>
                    <a:pt x="1128019" y="9673"/>
                  </a:lnTo>
                  <a:lnTo>
                    <a:pt x="1145924" y="9087"/>
                  </a:lnTo>
                  <a:lnTo>
                    <a:pt x="1163829" y="8499"/>
                  </a:lnTo>
                  <a:lnTo>
                    <a:pt x="1181734" y="7907"/>
                  </a:lnTo>
                  <a:lnTo>
                    <a:pt x="1199639" y="7313"/>
                  </a:lnTo>
                  <a:lnTo>
                    <a:pt x="1217544" y="6715"/>
                  </a:lnTo>
                  <a:lnTo>
                    <a:pt x="1235449" y="6116"/>
                  </a:lnTo>
                  <a:lnTo>
                    <a:pt x="1253354" y="5513"/>
                  </a:lnTo>
                  <a:lnTo>
                    <a:pt x="1271259" y="4909"/>
                  </a:lnTo>
                  <a:lnTo>
                    <a:pt x="1289164" y="4302"/>
                  </a:lnTo>
                  <a:lnTo>
                    <a:pt x="1307069" y="3693"/>
                  </a:lnTo>
                  <a:lnTo>
                    <a:pt x="1324974" y="3082"/>
                  </a:lnTo>
                  <a:lnTo>
                    <a:pt x="1342879" y="2469"/>
                  </a:lnTo>
                  <a:lnTo>
                    <a:pt x="1360784" y="1854"/>
                  </a:lnTo>
                  <a:lnTo>
                    <a:pt x="1378689" y="1238"/>
                  </a:lnTo>
                  <a:lnTo>
                    <a:pt x="1396594" y="619"/>
                  </a:lnTo>
                  <a:lnTo>
                    <a:pt x="1414500" y="0"/>
                  </a:ln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2" name="pl310">
              <a:extLst>
                <a:ext uri="{FF2B5EF4-FFF2-40B4-BE49-F238E27FC236}">
                  <a16:creationId xmlns:a16="http://schemas.microsoft.com/office/drawing/2014/main" id="{9A8E3397-4B58-4633-83FF-69839DFDCAFD}"/>
                </a:ext>
              </a:extLst>
            </p:cNvPr>
            <p:cNvSpPr/>
            <p:nvPr/>
          </p:nvSpPr>
          <p:spPr>
            <a:xfrm>
              <a:off x="5644960" y="3107190"/>
              <a:ext cx="1414500" cy="10801"/>
            </a:xfrm>
            <a:custGeom>
              <a:avLst/>
              <a:gdLst/>
              <a:ahLst/>
              <a:cxnLst/>
              <a:rect l="0" t="0" r="0" b="0"/>
              <a:pathLst>
                <a:path w="1414500" h="10801">
                  <a:moveTo>
                    <a:pt x="1414500" y="10801"/>
                  </a:moveTo>
                  <a:lnTo>
                    <a:pt x="1396594" y="10478"/>
                  </a:lnTo>
                  <a:lnTo>
                    <a:pt x="1378689" y="10157"/>
                  </a:lnTo>
                  <a:lnTo>
                    <a:pt x="1360784" y="9837"/>
                  </a:lnTo>
                  <a:lnTo>
                    <a:pt x="1342879" y="9520"/>
                  </a:lnTo>
                  <a:lnTo>
                    <a:pt x="1324974" y="9204"/>
                  </a:lnTo>
                  <a:lnTo>
                    <a:pt x="1307069" y="8890"/>
                  </a:lnTo>
                  <a:lnTo>
                    <a:pt x="1289164" y="8578"/>
                  </a:lnTo>
                  <a:lnTo>
                    <a:pt x="1271259" y="8268"/>
                  </a:lnTo>
                  <a:lnTo>
                    <a:pt x="1253354" y="7961"/>
                  </a:lnTo>
                  <a:lnTo>
                    <a:pt x="1235449" y="7656"/>
                  </a:lnTo>
                  <a:lnTo>
                    <a:pt x="1217544" y="7353"/>
                  </a:lnTo>
                  <a:lnTo>
                    <a:pt x="1199639" y="7053"/>
                  </a:lnTo>
                  <a:lnTo>
                    <a:pt x="1181734" y="6756"/>
                  </a:lnTo>
                  <a:lnTo>
                    <a:pt x="1163829" y="6461"/>
                  </a:lnTo>
                  <a:lnTo>
                    <a:pt x="1145924" y="6170"/>
                  </a:lnTo>
                  <a:lnTo>
                    <a:pt x="1128019" y="5881"/>
                  </a:lnTo>
                  <a:lnTo>
                    <a:pt x="1110113" y="5596"/>
                  </a:lnTo>
                  <a:lnTo>
                    <a:pt x="1092208" y="5314"/>
                  </a:lnTo>
                  <a:lnTo>
                    <a:pt x="1074303" y="5037"/>
                  </a:lnTo>
                  <a:lnTo>
                    <a:pt x="1056398" y="4763"/>
                  </a:lnTo>
                  <a:lnTo>
                    <a:pt x="1038493" y="4493"/>
                  </a:lnTo>
                  <a:lnTo>
                    <a:pt x="1020588" y="4227"/>
                  </a:lnTo>
                  <a:lnTo>
                    <a:pt x="1002683" y="3966"/>
                  </a:lnTo>
                  <a:lnTo>
                    <a:pt x="984778" y="3710"/>
                  </a:lnTo>
                  <a:lnTo>
                    <a:pt x="966873" y="3459"/>
                  </a:lnTo>
                  <a:lnTo>
                    <a:pt x="948968" y="3213"/>
                  </a:lnTo>
                  <a:lnTo>
                    <a:pt x="931063" y="2973"/>
                  </a:lnTo>
                  <a:lnTo>
                    <a:pt x="913158" y="2739"/>
                  </a:lnTo>
                  <a:lnTo>
                    <a:pt x="895253" y="2511"/>
                  </a:lnTo>
                  <a:lnTo>
                    <a:pt x="877348" y="2290"/>
                  </a:lnTo>
                  <a:lnTo>
                    <a:pt x="859443" y="2076"/>
                  </a:lnTo>
                  <a:lnTo>
                    <a:pt x="841537" y="1869"/>
                  </a:lnTo>
                  <a:lnTo>
                    <a:pt x="823632" y="1671"/>
                  </a:lnTo>
                  <a:lnTo>
                    <a:pt x="805727" y="1481"/>
                  </a:lnTo>
                  <a:lnTo>
                    <a:pt x="787822" y="1299"/>
                  </a:lnTo>
                  <a:lnTo>
                    <a:pt x="769917" y="1127"/>
                  </a:lnTo>
                  <a:lnTo>
                    <a:pt x="752012" y="965"/>
                  </a:lnTo>
                  <a:lnTo>
                    <a:pt x="734107" y="814"/>
                  </a:lnTo>
                  <a:lnTo>
                    <a:pt x="716202" y="673"/>
                  </a:lnTo>
                  <a:lnTo>
                    <a:pt x="698297" y="544"/>
                  </a:lnTo>
                  <a:lnTo>
                    <a:pt x="680392" y="427"/>
                  </a:lnTo>
                  <a:lnTo>
                    <a:pt x="662487" y="323"/>
                  </a:lnTo>
                  <a:lnTo>
                    <a:pt x="644582" y="232"/>
                  </a:lnTo>
                  <a:lnTo>
                    <a:pt x="626677" y="155"/>
                  </a:lnTo>
                  <a:lnTo>
                    <a:pt x="608772" y="93"/>
                  </a:lnTo>
                  <a:lnTo>
                    <a:pt x="590867" y="46"/>
                  </a:lnTo>
                  <a:lnTo>
                    <a:pt x="572962" y="14"/>
                  </a:lnTo>
                  <a:lnTo>
                    <a:pt x="555056" y="0"/>
                  </a:lnTo>
                  <a:lnTo>
                    <a:pt x="537151" y="2"/>
                  </a:lnTo>
                  <a:lnTo>
                    <a:pt x="519246" y="21"/>
                  </a:lnTo>
                  <a:lnTo>
                    <a:pt x="501341" y="59"/>
                  </a:lnTo>
                  <a:lnTo>
                    <a:pt x="483436" y="115"/>
                  </a:lnTo>
                  <a:lnTo>
                    <a:pt x="465531" y="189"/>
                  </a:lnTo>
                  <a:lnTo>
                    <a:pt x="447626" y="283"/>
                  </a:lnTo>
                  <a:lnTo>
                    <a:pt x="429721" y="396"/>
                  </a:lnTo>
                  <a:lnTo>
                    <a:pt x="411816" y="528"/>
                  </a:lnTo>
                  <a:lnTo>
                    <a:pt x="393911" y="680"/>
                  </a:lnTo>
                  <a:lnTo>
                    <a:pt x="376006" y="851"/>
                  </a:lnTo>
                  <a:lnTo>
                    <a:pt x="358101" y="1042"/>
                  </a:lnTo>
                  <a:lnTo>
                    <a:pt x="340196" y="1251"/>
                  </a:lnTo>
                  <a:lnTo>
                    <a:pt x="322291" y="1480"/>
                  </a:lnTo>
                  <a:lnTo>
                    <a:pt x="304386" y="1727"/>
                  </a:lnTo>
                  <a:lnTo>
                    <a:pt x="286481" y="1993"/>
                  </a:lnTo>
                  <a:lnTo>
                    <a:pt x="268575" y="2276"/>
                  </a:lnTo>
                  <a:lnTo>
                    <a:pt x="250670" y="2577"/>
                  </a:lnTo>
                  <a:lnTo>
                    <a:pt x="232765" y="2894"/>
                  </a:lnTo>
                  <a:lnTo>
                    <a:pt x="214860" y="3228"/>
                  </a:lnTo>
                  <a:lnTo>
                    <a:pt x="196955" y="3577"/>
                  </a:lnTo>
                  <a:lnTo>
                    <a:pt x="179050" y="3941"/>
                  </a:lnTo>
                  <a:lnTo>
                    <a:pt x="161145" y="4320"/>
                  </a:lnTo>
                  <a:lnTo>
                    <a:pt x="143240" y="4712"/>
                  </a:lnTo>
                  <a:lnTo>
                    <a:pt x="125335" y="5118"/>
                  </a:lnTo>
                  <a:lnTo>
                    <a:pt x="107430" y="5536"/>
                  </a:lnTo>
                  <a:lnTo>
                    <a:pt x="89525" y="5966"/>
                  </a:lnTo>
                  <a:lnTo>
                    <a:pt x="71620" y="6408"/>
                  </a:lnTo>
                  <a:lnTo>
                    <a:pt x="53715" y="6860"/>
                  </a:lnTo>
                  <a:lnTo>
                    <a:pt x="35810" y="7322"/>
                  </a:lnTo>
                  <a:lnTo>
                    <a:pt x="17905" y="7794"/>
                  </a:lnTo>
                  <a:lnTo>
                    <a:pt x="0" y="8276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3" name="pl311">
              <a:extLst>
                <a:ext uri="{FF2B5EF4-FFF2-40B4-BE49-F238E27FC236}">
                  <a16:creationId xmlns:a16="http://schemas.microsoft.com/office/drawing/2014/main" id="{A10EF0F8-C4FD-4A30-A9C6-0B48D02ED164}"/>
                </a:ext>
              </a:extLst>
            </p:cNvPr>
            <p:cNvSpPr/>
            <p:nvPr/>
          </p:nvSpPr>
          <p:spPr>
            <a:xfrm>
              <a:off x="5644960" y="3085343"/>
              <a:ext cx="1414500" cy="11736"/>
            </a:xfrm>
            <a:custGeom>
              <a:avLst/>
              <a:gdLst/>
              <a:ahLst/>
              <a:cxnLst/>
              <a:rect l="0" t="0" r="0" b="0"/>
              <a:pathLst>
                <a:path w="1414500" h="11736">
                  <a:moveTo>
                    <a:pt x="0" y="11736"/>
                  </a:moveTo>
                  <a:lnTo>
                    <a:pt x="17905" y="11587"/>
                  </a:lnTo>
                  <a:lnTo>
                    <a:pt x="35810" y="11438"/>
                  </a:lnTo>
                  <a:lnTo>
                    <a:pt x="53715" y="11290"/>
                  </a:lnTo>
                  <a:lnTo>
                    <a:pt x="71620" y="11141"/>
                  </a:lnTo>
                  <a:lnTo>
                    <a:pt x="89525" y="10993"/>
                  </a:lnTo>
                  <a:lnTo>
                    <a:pt x="107430" y="10844"/>
                  </a:lnTo>
                  <a:lnTo>
                    <a:pt x="125335" y="10696"/>
                  </a:lnTo>
                  <a:lnTo>
                    <a:pt x="143240" y="10547"/>
                  </a:lnTo>
                  <a:lnTo>
                    <a:pt x="161145" y="10399"/>
                  </a:lnTo>
                  <a:lnTo>
                    <a:pt x="179050" y="10250"/>
                  </a:lnTo>
                  <a:lnTo>
                    <a:pt x="196955" y="10101"/>
                  </a:lnTo>
                  <a:lnTo>
                    <a:pt x="214860" y="9953"/>
                  </a:lnTo>
                  <a:lnTo>
                    <a:pt x="232765" y="9804"/>
                  </a:lnTo>
                  <a:lnTo>
                    <a:pt x="250670" y="9656"/>
                  </a:lnTo>
                  <a:lnTo>
                    <a:pt x="268575" y="9507"/>
                  </a:lnTo>
                  <a:lnTo>
                    <a:pt x="286481" y="9359"/>
                  </a:lnTo>
                  <a:lnTo>
                    <a:pt x="304386" y="9210"/>
                  </a:lnTo>
                  <a:lnTo>
                    <a:pt x="322291" y="9062"/>
                  </a:lnTo>
                  <a:lnTo>
                    <a:pt x="340196" y="8913"/>
                  </a:lnTo>
                  <a:lnTo>
                    <a:pt x="358101" y="8764"/>
                  </a:lnTo>
                  <a:lnTo>
                    <a:pt x="376006" y="8616"/>
                  </a:lnTo>
                  <a:lnTo>
                    <a:pt x="393911" y="8467"/>
                  </a:lnTo>
                  <a:lnTo>
                    <a:pt x="411816" y="8319"/>
                  </a:lnTo>
                  <a:lnTo>
                    <a:pt x="429721" y="8170"/>
                  </a:lnTo>
                  <a:lnTo>
                    <a:pt x="447626" y="8022"/>
                  </a:lnTo>
                  <a:lnTo>
                    <a:pt x="465531" y="7873"/>
                  </a:lnTo>
                  <a:lnTo>
                    <a:pt x="483436" y="7725"/>
                  </a:lnTo>
                  <a:lnTo>
                    <a:pt x="501341" y="7576"/>
                  </a:lnTo>
                  <a:lnTo>
                    <a:pt x="519246" y="7427"/>
                  </a:lnTo>
                  <a:lnTo>
                    <a:pt x="537151" y="7279"/>
                  </a:lnTo>
                  <a:lnTo>
                    <a:pt x="555056" y="7130"/>
                  </a:lnTo>
                  <a:lnTo>
                    <a:pt x="572962" y="6982"/>
                  </a:lnTo>
                  <a:lnTo>
                    <a:pt x="590867" y="6833"/>
                  </a:lnTo>
                  <a:lnTo>
                    <a:pt x="608772" y="6685"/>
                  </a:lnTo>
                  <a:lnTo>
                    <a:pt x="626677" y="6536"/>
                  </a:lnTo>
                  <a:lnTo>
                    <a:pt x="644582" y="6388"/>
                  </a:lnTo>
                  <a:lnTo>
                    <a:pt x="662487" y="6239"/>
                  </a:lnTo>
                  <a:lnTo>
                    <a:pt x="680392" y="6090"/>
                  </a:lnTo>
                  <a:lnTo>
                    <a:pt x="698297" y="5942"/>
                  </a:lnTo>
                  <a:lnTo>
                    <a:pt x="716202" y="5793"/>
                  </a:lnTo>
                  <a:lnTo>
                    <a:pt x="734107" y="5645"/>
                  </a:lnTo>
                  <a:lnTo>
                    <a:pt x="752012" y="5496"/>
                  </a:lnTo>
                  <a:lnTo>
                    <a:pt x="769917" y="5348"/>
                  </a:lnTo>
                  <a:lnTo>
                    <a:pt x="787822" y="5199"/>
                  </a:lnTo>
                  <a:lnTo>
                    <a:pt x="805727" y="5050"/>
                  </a:lnTo>
                  <a:lnTo>
                    <a:pt x="823632" y="4902"/>
                  </a:lnTo>
                  <a:lnTo>
                    <a:pt x="841537" y="4753"/>
                  </a:lnTo>
                  <a:lnTo>
                    <a:pt x="859443" y="4605"/>
                  </a:lnTo>
                  <a:lnTo>
                    <a:pt x="877348" y="4456"/>
                  </a:lnTo>
                  <a:lnTo>
                    <a:pt x="895253" y="4308"/>
                  </a:lnTo>
                  <a:lnTo>
                    <a:pt x="913158" y="4159"/>
                  </a:lnTo>
                  <a:lnTo>
                    <a:pt x="931063" y="4011"/>
                  </a:lnTo>
                  <a:lnTo>
                    <a:pt x="948968" y="3862"/>
                  </a:lnTo>
                  <a:lnTo>
                    <a:pt x="966873" y="3713"/>
                  </a:lnTo>
                  <a:lnTo>
                    <a:pt x="984778" y="3565"/>
                  </a:lnTo>
                  <a:lnTo>
                    <a:pt x="1002683" y="3416"/>
                  </a:lnTo>
                  <a:lnTo>
                    <a:pt x="1020588" y="3268"/>
                  </a:lnTo>
                  <a:lnTo>
                    <a:pt x="1038493" y="3119"/>
                  </a:lnTo>
                  <a:lnTo>
                    <a:pt x="1056398" y="2971"/>
                  </a:lnTo>
                  <a:lnTo>
                    <a:pt x="1074303" y="2822"/>
                  </a:lnTo>
                  <a:lnTo>
                    <a:pt x="1092208" y="2674"/>
                  </a:lnTo>
                  <a:lnTo>
                    <a:pt x="1110113" y="2525"/>
                  </a:lnTo>
                  <a:lnTo>
                    <a:pt x="1128019" y="2376"/>
                  </a:lnTo>
                  <a:lnTo>
                    <a:pt x="1145924" y="2228"/>
                  </a:lnTo>
                  <a:lnTo>
                    <a:pt x="1163829" y="2079"/>
                  </a:lnTo>
                  <a:lnTo>
                    <a:pt x="1181734" y="1931"/>
                  </a:lnTo>
                  <a:lnTo>
                    <a:pt x="1199639" y="1782"/>
                  </a:lnTo>
                  <a:lnTo>
                    <a:pt x="1217544" y="1634"/>
                  </a:lnTo>
                  <a:lnTo>
                    <a:pt x="1235449" y="1485"/>
                  </a:lnTo>
                  <a:lnTo>
                    <a:pt x="1253354" y="1337"/>
                  </a:lnTo>
                  <a:lnTo>
                    <a:pt x="1271259" y="1188"/>
                  </a:lnTo>
                  <a:lnTo>
                    <a:pt x="1289164" y="1039"/>
                  </a:lnTo>
                  <a:lnTo>
                    <a:pt x="1307069" y="891"/>
                  </a:lnTo>
                  <a:lnTo>
                    <a:pt x="1324974" y="742"/>
                  </a:lnTo>
                  <a:lnTo>
                    <a:pt x="1342879" y="594"/>
                  </a:lnTo>
                  <a:lnTo>
                    <a:pt x="1360784" y="445"/>
                  </a:lnTo>
                  <a:lnTo>
                    <a:pt x="1378689" y="297"/>
                  </a:lnTo>
                  <a:lnTo>
                    <a:pt x="1396594" y="148"/>
                  </a:lnTo>
                  <a:lnTo>
                    <a:pt x="14145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4" name="rc312">
              <a:extLst>
                <a:ext uri="{FF2B5EF4-FFF2-40B4-BE49-F238E27FC236}">
                  <a16:creationId xmlns:a16="http://schemas.microsoft.com/office/drawing/2014/main" id="{74C349C8-2C0D-4197-890C-FA6AAB48A9F2}"/>
                </a:ext>
              </a:extLst>
            </p:cNvPr>
            <p:cNvSpPr/>
            <p:nvPr/>
          </p:nvSpPr>
          <p:spPr>
            <a:xfrm>
              <a:off x="5574235" y="1268440"/>
              <a:ext cx="1555950" cy="198922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5" name="rc313">
              <a:extLst>
                <a:ext uri="{FF2B5EF4-FFF2-40B4-BE49-F238E27FC236}">
                  <a16:creationId xmlns:a16="http://schemas.microsoft.com/office/drawing/2014/main" id="{E2DCB59A-F74A-40A2-8064-C51DA129216D}"/>
                </a:ext>
              </a:extLst>
            </p:cNvPr>
            <p:cNvSpPr/>
            <p:nvPr/>
          </p:nvSpPr>
          <p:spPr>
            <a:xfrm>
              <a:off x="7448871" y="1268440"/>
              <a:ext cx="1555950" cy="1989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6" name="pl314">
              <a:extLst>
                <a:ext uri="{FF2B5EF4-FFF2-40B4-BE49-F238E27FC236}">
                  <a16:creationId xmlns:a16="http://schemas.microsoft.com/office/drawing/2014/main" id="{2DDEC60C-B0A6-4FB5-BDEE-4EFF2C16F79B}"/>
                </a:ext>
              </a:extLst>
            </p:cNvPr>
            <p:cNvSpPr/>
            <p:nvPr/>
          </p:nvSpPr>
          <p:spPr>
            <a:xfrm>
              <a:off x="7448871" y="2812808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" name="pl315">
              <a:extLst>
                <a:ext uri="{FF2B5EF4-FFF2-40B4-BE49-F238E27FC236}">
                  <a16:creationId xmlns:a16="http://schemas.microsoft.com/office/drawing/2014/main" id="{54EF2349-6BA0-448B-8DEF-F26229C5DCE1}"/>
                </a:ext>
              </a:extLst>
            </p:cNvPr>
            <p:cNvSpPr/>
            <p:nvPr/>
          </p:nvSpPr>
          <p:spPr>
            <a:xfrm>
              <a:off x="7448871" y="2214475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8" name="pl316">
              <a:extLst>
                <a:ext uri="{FF2B5EF4-FFF2-40B4-BE49-F238E27FC236}">
                  <a16:creationId xmlns:a16="http://schemas.microsoft.com/office/drawing/2014/main" id="{F18F9ADE-FC75-45FA-BE61-910262385E30}"/>
                </a:ext>
              </a:extLst>
            </p:cNvPr>
            <p:cNvSpPr/>
            <p:nvPr/>
          </p:nvSpPr>
          <p:spPr>
            <a:xfrm>
              <a:off x="7448871" y="1616142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9" name="pl317">
              <a:extLst>
                <a:ext uri="{FF2B5EF4-FFF2-40B4-BE49-F238E27FC236}">
                  <a16:creationId xmlns:a16="http://schemas.microsoft.com/office/drawing/2014/main" id="{0022EA3F-A9BE-4D49-89D4-738EF7F03873}"/>
                </a:ext>
              </a:extLst>
            </p:cNvPr>
            <p:cNvSpPr/>
            <p:nvPr/>
          </p:nvSpPr>
          <p:spPr>
            <a:xfrm>
              <a:off x="7698823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0" name="pl318">
              <a:extLst>
                <a:ext uri="{FF2B5EF4-FFF2-40B4-BE49-F238E27FC236}">
                  <a16:creationId xmlns:a16="http://schemas.microsoft.com/office/drawing/2014/main" id="{C2699AEC-E0F6-476D-965F-D236CC522F25}"/>
                </a:ext>
              </a:extLst>
            </p:cNvPr>
            <p:cNvSpPr/>
            <p:nvPr/>
          </p:nvSpPr>
          <p:spPr>
            <a:xfrm>
              <a:off x="8148014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1" name="pl319">
              <a:extLst>
                <a:ext uri="{FF2B5EF4-FFF2-40B4-BE49-F238E27FC236}">
                  <a16:creationId xmlns:a16="http://schemas.microsoft.com/office/drawing/2014/main" id="{FF5ECC78-A5D6-408F-B73C-5653D1AE5201}"/>
                </a:ext>
              </a:extLst>
            </p:cNvPr>
            <p:cNvSpPr/>
            <p:nvPr/>
          </p:nvSpPr>
          <p:spPr>
            <a:xfrm>
              <a:off x="8597204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" name="pl320">
              <a:extLst>
                <a:ext uri="{FF2B5EF4-FFF2-40B4-BE49-F238E27FC236}">
                  <a16:creationId xmlns:a16="http://schemas.microsoft.com/office/drawing/2014/main" id="{13482291-79B9-4760-B339-E5BF97CAE98B}"/>
                </a:ext>
              </a:extLst>
            </p:cNvPr>
            <p:cNvSpPr/>
            <p:nvPr/>
          </p:nvSpPr>
          <p:spPr>
            <a:xfrm>
              <a:off x="7448871" y="3111974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3" name="pl321">
              <a:extLst>
                <a:ext uri="{FF2B5EF4-FFF2-40B4-BE49-F238E27FC236}">
                  <a16:creationId xmlns:a16="http://schemas.microsoft.com/office/drawing/2014/main" id="{E9CBB426-F446-4F02-B2EE-87D0308F9804}"/>
                </a:ext>
              </a:extLst>
            </p:cNvPr>
            <p:cNvSpPr/>
            <p:nvPr/>
          </p:nvSpPr>
          <p:spPr>
            <a:xfrm>
              <a:off x="7448871" y="2513642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4" name="pl322">
              <a:extLst>
                <a:ext uri="{FF2B5EF4-FFF2-40B4-BE49-F238E27FC236}">
                  <a16:creationId xmlns:a16="http://schemas.microsoft.com/office/drawing/2014/main" id="{0F6FAD6F-9BF2-4FA4-96AA-F4E75758F68F}"/>
                </a:ext>
              </a:extLst>
            </p:cNvPr>
            <p:cNvSpPr/>
            <p:nvPr/>
          </p:nvSpPr>
          <p:spPr>
            <a:xfrm>
              <a:off x="7448871" y="1915309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5" name="pl323">
              <a:extLst>
                <a:ext uri="{FF2B5EF4-FFF2-40B4-BE49-F238E27FC236}">
                  <a16:creationId xmlns:a16="http://schemas.microsoft.com/office/drawing/2014/main" id="{BAA48AA3-616D-43F5-89F3-834AD9E36E82}"/>
                </a:ext>
              </a:extLst>
            </p:cNvPr>
            <p:cNvSpPr/>
            <p:nvPr/>
          </p:nvSpPr>
          <p:spPr>
            <a:xfrm>
              <a:off x="7448871" y="1316976"/>
              <a:ext cx="1555950" cy="0"/>
            </a:xfrm>
            <a:custGeom>
              <a:avLst/>
              <a:gdLst/>
              <a:ahLst/>
              <a:cxnLst/>
              <a:rect l="0" t="0" r="0" b="0"/>
              <a:pathLst>
                <a:path w="155595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6" name="pl324">
              <a:extLst>
                <a:ext uri="{FF2B5EF4-FFF2-40B4-BE49-F238E27FC236}">
                  <a16:creationId xmlns:a16="http://schemas.microsoft.com/office/drawing/2014/main" id="{7F0D15AC-23C0-452C-9EBF-65F80F1EABC3}"/>
                </a:ext>
              </a:extLst>
            </p:cNvPr>
            <p:cNvSpPr/>
            <p:nvPr/>
          </p:nvSpPr>
          <p:spPr>
            <a:xfrm>
              <a:off x="7474228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7" name="pl325">
              <a:extLst>
                <a:ext uri="{FF2B5EF4-FFF2-40B4-BE49-F238E27FC236}">
                  <a16:creationId xmlns:a16="http://schemas.microsoft.com/office/drawing/2014/main" id="{564EE184-B0A2-40E2-AC06-FC738DCFA20F}"/>
                </a:ext>
              </a:extLst>
            </p:cNvPr>
            <p:cNvSpPr/>
            <p:nvPr/>
          </p:nvSpPr>
          <p:spPr>
            <a:xfrm>
              <a:off x="7923418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8" name="pl326">
              <a:extLst>
                <a:ext uri="{FF2B5EF4-FFF2-40B4-BE49-F238E27FC236}">
                  <a16:creationId xmlns:a16="http://schemas.microsoft.com/office/drawing/2014/main" id="{28F7DB28-FA1A-46D0-9451-2010F7D3BF1E}"/>
                </a:ext>
              </a:extLst>
            </p:cNvPr>
            <p:cNvSpPr/>
            <p:nvPr/>
          </p:nvSpPr>
          <p:spPr>
            <a:xfrm>
              <a:off x="8372609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9" name="pl327">
              <a:extLst>
                <a:ext uri="{FF2B5EF4-FFF2-40B4-BE49-F238E27FC236}">
                  <a16:creationId xmlns:a16="http://schemas.microsoft.com/office/drawing/2014/main" id="{1C966D00-5734-40BE-A5C7-62E40197206B}"/>
                </a:ext>
              </a:extLst>
            </p:cNvPr>
            <p:cNvSpPr/>
            <p:nvPr/>
          </p:nvSpPr>
          <p:spPr>
            <a:xfrm>
              <a:off x="8821799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0" name="pt328">
              <a:extLst>
                <a:ext uri="{FF2B5EF4-FFF2-40B4-BE49-F238E27FC236}">
                  <a16:creationId xmlns:a16="http://schemas.microsoft.com/office/drawing/2014/main" id="{055B9AEE-D25E-4353-9F52-3B041E384315}"/>
                </a:ext>
              </a:extLst>
            </p:cNvPr>
            <p:cNvSpPr/>
            <p:nvPr/>
          </p:nvSpPr>
          <p:spPr>
            <a:xfrm>
              <a:off x="7666810" y="231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1" name="pt329">
              <a:extLst>
                <a:ext uri="{FF2B5EF4-FFF2-40B4-BE49-F238E27FC236}">
                  <a16:creationId xmlns:a16="http://schemas.microsoft.com/office/drawing/2014/main" id="{AD99CA9A-9930-44D5-A70F-EE9AE5CA68AD}"/>
                </a:ext>
              </a:extLst>
            </p:cNvPr>
            <p:cNvSpPr/>
            <p:nvPr/>
          </p:nvSpPr>
          <p:spPr>
            <a:xfrm>
              <a:off x="8008644" y="25267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2" name="pt330">
              <a:extLst>
                <a:ext uri="{FF2B5EF4-FFF2-40B4-BE49-F238E27FC236}">
                  <a16:creationId xmlns:a16="http://schemas.microsoft.com/office/drawing/2014/main" id="{F19FE0C2-8AD8-4036-8E5B-17B7A0A96373}"/>
                </a:ext>
              </a:extLst>
            </p:cNvPr>
            <p:cNvSpPr/>
            <p:nvPr/>
          </p:nvSpPr>
          <p:spPr>
            <a:xfrm>
              <a:off x="7550245" y="15121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3" name="pt331">
              <a:extLst>
                <a:ext uri="{FF2B5EF4-FFF2-40B4-BE49-F238E27FC236}">
                  <a16:creationId xmlns:a16="http://schemas.microsoft.com/office/drawing/2014/main" id="{901E8349-67FA-4892-97B0-616DD528E6AB}"/>
                </a:ext>
              </a:extLst>
            </p:cNvPr>
            <p:cNvSpPr/>
            <p:nvPr/>
          </p:nvSpPr>
          <p:spPr>
            <a:xfrm>
              <a:off x="8682429" y="24868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4" name="pg332">
              <a:extLst>
                <a:ext uri="{FF2B5EF4-FFF2-40B4-BE49-F238E27FC236}">
                  <a16:creationId xmlns:a16="http://schemas.microsoft.com/office/drawing/2014/main" id="{BF3EF0F9-8E44-437B-9284-10EDB97F1B5E}"/>
                </a:ext>
              </a:extLst>
            </p:cNvPr>
            <p:cNvSpPr/>
            <p:nvPr/>
          </p:nvSpPr>
          <p:spPr>
            <a:xfrm>
              <a:off x="8893924" y="252867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5" name="pt333">
              <a:extLst>
                <a:ext uri="{FF2B5EF4-FFF2-40B4-BE49-F238E27FC236}">
                  <a16:creationId xmlns:a16="http://schemas.microsoft.com/office/drawing/2014/main" id="{9EDA2662-941E-49F2-9BD8-38CD0D8D06F4}"/>
                </a:ext>
              </a:extLst>
            </p:cNvPr>
            <p:cNvSpPr/>
            <p:nvPr/>
          </p:nvSpPr>
          <p:spPr>
            <a:xfrm>
              <a:off x="7504428" y="13340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6" name="pt334">
              <a:extLst>
                <a:ext uri="{FF2B5EF4-FFF2-40B4-BE49-F238E27FC236}">
                  <a16:creationId xmlns:a16="http://schemas.microsoft.com/office/drawing/2014/main" id="{3FFB3E54-6468-4FAE-8910-D4FD4FE31E80}"/>
                </a:ext>
              </a:extLst>
            </p:cNvPr>
            <p:cNvSpPr/>
            <p:nvPr/>
          </p:nvSpPr>
          <p:spPr>
            <a:xfrm>
              <a:off x="7639410" y="22712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pt335">
              <a:extLst>
                <a:ext uri="{FF2B5EF4-FFF2-40B4-BE49-F238E27FC236}">
                  <a16:creationId xmlns:a16="http://schemas.microsoft.com/office/drawing/2014/main" id="{20E131C5-6D1F-4910-8851-2B0B7112AEC5}"/>
                </a:ext>
              </a:extLst>
            </p:cNvPr>
            <p:cNvSpPr/>
            <p:nvPr/>
          </p:nvSpPr>
          <p:spPr>
            <a:xfrm>
              <a:off x="7528909" y="15434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pt336">
              <a:extLst>
                <a:ext uri="{FF2B5EF4-FFF2-40B4-BE49-F238E27FC236}">
                  <a16:creationId xmlns:a16="http://schemas.microsoft.com/office/drawing/2014/main" id="{AC6476A1-76BD-41B2-A9C0-33B01E7405CF}"/>
                </a:ext>
              </a:extLst>
            </p:cNvPr>
            <p:cNvSpPr/>
            <p:nvPr/>
          </p:nvSpPr>
          <p:spPr>
            <a:xfrm>
              <a:off x="8228747" y="2720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9" name="pt337">
              <a:extLst>
                <a:ext uri="{FF2B5EF4-FFF2-40B4-BE49-F238E27FC236}">
                  <a16:creationId xmlns:a16="http://schemas.microsoft.com/office/drawing/2014/main" id="{124AFDDD-5699-421A-A6CB-A850540D8FB4}"/>
                </a:ext>
              </a:extLst>
            </p:cNvPr>
            <p:cNvSpPr/>
            <p:nvPr/>
          </p:nvSpPr>
          <p:spPr>
            <a:xfrm>
              <a:off x="7612234" y="19142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0" name="pg338">
              <a:extLst>
                <a:ext uri="{FF2B5EF4-FFF2-40B4-BE49-F238E27FC236}">
                  <a16:creationId xmlns:a16="http://schemas.microsoft.com/office/drawing/2014/main" id="{9A79B87D-D4BD-4D13-8DDA-DD925D4D8BAE}"/>
                </a:ext>
              </a:extLst>
            </p:cNvPr>
            <p:cNvSpPr/>
            <p:nvPr/>
          </p:nvSpPr>
          <p:spPr>
            <a:xfrm>
              <a:off x="7552417" y="236015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pt339">
              <a:extLst>
                <a:ext uri="{FF2B5EF4-FFF2-40B4-BE49-F238E27FC236}">
                  <a16:creationId xmlns:a16="http://schemas.microsoft.com/office/drawing/2014/main" id="{47F82FB7-7696-4976-BC19-5D321749057B}"/>
                </a:ext>
              </a:extLst>
            </p:cNvPr>
            <p:cNvSpPr/>
            <p:nvPr/>
          </p:nvSpPr>
          <p:spPr>
            <a:xfrm>
              <a:off x="8664462" y="24348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pt340">
              <a:extLst>
                <a:ext uri="{FF2B5EF4-FFF2-40B4-BE49-F238E27FC236}">
                  <a16:creationId xmlns:a16="http://schemas.microsoft.com/office/drawing/2014/main" id="{4662B23B-90B2-4A88-8CE9-39DF7C390E77}"/>
                </a:ext>
              </a:extLst>
            </p:cNvPr>
            <p:cNvSpPr/>
            <p:nvPr/>
          </p:nvSpPr>
          <p:spPr>
            <a:xfrm>
              <a:off x="8909270" y="26441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pg341">
              <a:extLst>
                <a:ext uri="{FF2B5EF4-FFF2-40B4-BE49-F238E27FC236}">
                  <a16:creationId xmlns:a16="http://schemas.microsoft.com/office/drawing/2014/main" id="{F4026F82-D61B-43D8-8857-1E2F8A48D854}"/>
                </a:ext>
              </a:extLst>
            </p:cNvPr>
            <p:cNvSpPr/>
            <p:nvPr/>
          </p:nvSpPr>
          <p:spPr>
            <a:xfrm>
              <a:off x="7814295" y="218858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pt342">
              <a:extLst>
                <a:ext uri="{FF2B5EF4-FFF2-40B4-BE49-F238E27FC236}">
                  <a16:creationId xmlns:a16="http://schemas.microsoft.com/office/drawing/2014/main" id="{414E9D6A-8C5C-4D59-B57E-DFA40CE72E71}"/>
                </a:ext>
              </a:extLst>
            </p:cNvPr>
            <p:cNvSpPr/>
            <p:nvPr/>
          </p:nvSpPr>
          <p:spPr>
            <a:xfrm>
              <a:off x="7766980" y="24121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5" name="pt343">
              <a:extLst>
                <a:ext uri="{FF2B5EF4-FFF2-40B4-BE49-F238E27FC236}">
                  <a16:creationId xmlns:a16="http://schemas.microsoft.com/office/drawing/2014/main" id="{90ADBDAE-0799-4A30-A385-00BD36B95118}"/>
                </a:ext>
              </a:extLst>
            </p:cNvPr>
            <p:cNvSpPr/>
            <p:nvPr/>
          </p:nvSpPr>
          <p:spPr>
            <a:xfrm>
              <a:off x="7552716" y="20597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6" name="pg344">
              <a:extLst>
                <a:ext uri="{FF2B5EF4-FFF2-40B4-BE49-F238E27FC236}">
                  <a16:creationId xmlns:a16="http://schemas.microsoft.com/office/drawing/2014/main" id="{7434526B-2F48-4D66-9EC9-C6002A5AFE45}"/>
                </a:ext>
              </a:extLst>
            </p:cNvPr>
            <p:cNvSpPr/>
            <p:nvPr/>
          </p:nvSpPr>
          <p:spPr>
            <a:xfrm>
              <a:off x="7486161" y="166383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7" name="pg345">
              <a:extLst>
                <a:ext uri="{FF2B5EF4-FFF2-40B4-BE49-F238E27FC236}">
                  <a16:creationId xmlns:a16="http://schemas.microsoft.com/office/drawing/2014/main" id="{9D80F88C-0743-4F8C-9DCF-8B8D0BCD3DC2}"/>
                </a:ext>
              </a:extLst>
            </p:cNvPr>
            <p:cNvSpPr/>
            <p:nvPr/>
          </p:nvSpPr>
          <p:spPr>
            <a:xfrm>
              <a:off x="7620020" y="229254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" name="pt346">
              <a:extLst>
                <a:ext uri="{FF2B5EF4-FFF2-40B4-BE49-F238E27FC236}">
                  <a16:creationId xmlns:a16="http://schemas.microsoft.com/office/drawing/2014/main" id="{F6A64112-7808-461D-93C0-AEA8C1D7BDAF}"/>
                </a:ext>
              </a:extLst>
            </p:cNvPr>
            <p:cNvSpPr/>
            <p:nvPr/>
          </p:nvSpPr>
          <p:spPr>
            <a:xfrm>
              <a:off x="7503979" y="23448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9" name="pt347">
              <a:extLst>
                <a:ext uri="{FF2B5EF4-FFF2-40B4-BE49-F238E27FC236}">
                  <a16:creationId xmlns:a16="http://schemas.microsoft.com/office/drawing/2014/main" id="{5B466208-2D23-47E6-BFAF-9B33827BC18F}"/>
                </a:ext>
              </a:extLst>
            </p:cNvPr>
            <p:cNvSpPr/>
            <p:nvPr/>
          </p:nvSpPr>
          <p:spPr>
            <a:xfrm>
              <a:off x="7782252" y="19255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0" name="pt348">
              <a:extLst>
                <a:ext uri="{FF2B5EF4-FFF2-40B4-BE49-F238E27FC236}">
                  <a16:creationId xmlns:a16="http://schemas.microsoft.com/office/drawing/2014/main" id="{710A176A-E829-4692-8DED-17231428517A}"/>
                </a:ext>
              </a:extLst>
            </p:cNvPr>
            <p:cNvSpPr/>
            <p:nvPr/>
          </p:nvSpPr>
          <p:spPr>
            <a:xfrm>
              <a:off x="7666810" y="249120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1" name="pt349">
              <a:extLst>
                <a:ext uri="{FF2B5EF4-FFF2-40B4-BE49-F238E27FC236}">
                  <a16:creationId xmlns:a16="http://schemas.microsoft.com/office/drawing/2014/main" id="{29352F07-4F13-4B8C-98AA-00547466CCA7}"/>
                </a:ext>
              </a:extLst>
            </p:cNvPr>
            <p:cNvSpPr/>
            <p:nvPr/>
          </p:nvSpPr>
          <p:spPr>
            <a:xfrm>
              <a:off x="8008644" y="26491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pt350">
              <a:extLst>
                <a:ext uri="{FF2B5EF4-FFF2-40B4-BE49-F238E27FC236}">
                  <a16:creationId xmlns:a16="http://schemas.microsoft.com/office/drawing/2014/main" id="{D40D1584-5283-4BC5-B671-15CE087EB8BD}"/>
                </a:ext>
              </a:extLst>
            </p:cNvPr>
            <p:cNvSpPr/>
            <p:nvPr/>
          </p:nvSpPr>
          <p:spPr>
            <a:xfrm>
              <a:off x="7550245" y="17933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3" name="pt351">
              <a:extLst>
                <a:ext uri="{FF2B5EF4-FFF2-40B4-BE49-F238E27FC236}">
                  <a16:creationId xmlns:a16="http://schemas.microsoft.com/office/drawing/2014/main" id="{BE30BEC2-E6C2-4D27-B843-5C7CFAA1AB92}"/>
                </a:ext>
              </a:extLst>
            </p:cNvPr>
            <p:cNvSpPr/>
            <p:nvPr/>
          </p:nvSpPr>
          <p:spPr>
            <a:xfrm>
              <a:off x="8682429" y="26289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4" name="pg352">
              <a:extLst>
                <a:ext uri="{FF2B5EF4-FFF2-40B4-BE49-F238E27FC236}">
                  <a16:creationId xmlns:a16="http://schemas.microsoft.com/office/drawing/2014/main" id="{EE9A4C96-D4BC-4AD1-B084-8DE7353A47D8}"/>
                </a:ext>
              </a:extLst>
            </p:cNvPr>
            <p:cNvSpPr/>
            <p:nvPr/>
          </p:nvSpPr>
          <p:spPr>
            <a:xfrm>
              <a:off x="8893924" y="264531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5" name="pt353">
              <a:extLst>
                <a:ext uri="{FF2B5EF4-FFF2-40B4-BE49-F238E27FC236}">
                  <a16:creationId xmlns:a16="http://schemas.microsoft.com/office/drawing/2014/main" id="{BAE0F729-8423-4EF0-B20B-4DBC1851B49C}"/>
                </a:ext>
              </a:extLst>
            </p:cNvPr>
            <p:cNvSpPr/>
            <p:nvPr/>
          </p:nvSpPr>
          <p:spPr>
            <a:xfrm>
              <a:off x="7504428" y="15956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6" name="pt354">
              <a:extLst>
                <a:ext uri="{FF2B5EF4-FFF2-40B4-BE49-F238E27FC236}">
                  <a16:creationId xmlns:a16="http://schemas.microsoft.com/office/drawing/2014/main" id="{EAFA9E93-1F1F-4F6F-8179-F3A8C96D38F8}"/>
                </a:ext>
              </a:extLst>
            </p:cNvPr>
            <p:cNvSpPr/>
            <p:nvPr/>
          </p:nvSpPr>
          <p:spPr>
            <a:xfrm>
              <a:off x="7639410" y="24340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7" name="pt355">
              <a:extLst>
                <a:ext uri="{FF2B5EF4-FFF2-40B4-BE49-F238E27FC236}">
                  <a16:creationId xmlns:a16="http://schemas.microsoft.com/office/drawing/2014/main" id="{3907BFFC-B1F8-4CAE-AECB-CB736D508D04}"/>
                </a:ext>
              </a:extLst>
            </p:cNvPr>
            <p:cNvSpPr/>
            <p:nvPr/>
          </p:nvSpPr>
          <p:spPr>
            <a:xfrm>
              <a:off x="7528909" y="18452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8" name="pt356">
              <a:extLst>
                <a:ext uri="{FF2B5EF4-FFF2-40B4-BE49-F238E27FC236}">
                  <a16:creationId xmlns:a16="http://schemas.microsoft.com/office/drawing/2014/main" id="{8921C875-FC5A-4C8F-85D4-B3F5B80C8C96}"/>
                </a:ext>
              </a:extLst>
            </p:cNvPr>
            <p:cNvSpPr/>
            <p:nvPr/>
          </p:nvSpPr>
          <p:spPr>
            <a:xfrm>
              <a:off x="8228747" y="28521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9" name="pt357">
              <a:extLst>
                <a:ext uri="{FF2B5EF4-FFF2-40B4-BE49-F238E27FC236}">
                  <a16:creationId xmlns:a16="http://schemas.microsoft.com/office/drawing/2014/main" id="{4F5527CE-E2A7-4FF6-99E4-4446FAD3EAF7}"/>
                </a:ext>
              </a:extLst>
            </p:cNvPr>
            <p:cNvSpPr/>
            <p:nvPr/>
          </p:nvSpPr>
          <p:spPr>
            <a:xfrm>
              <a:off x="7612234" y="21655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0" name="pg358">
              <a:extLst>
                <a:ext uri="{FF2B5EF4-FFF2-40B4-BE49-F238E27FC236}">
                  <a16:creationId xmlns:a16="http://schemas.microsoft.com/office/drawing/2014/main" id="{110DE40C-5BEC-45B0-8105-39BF798F5F21}"/>
                </a:ext>
              </a:extLst>
            </p:cNvPr>
            <p:cNvSpPr/>
            <p:nvPr/>
          </p:nvSpPr>
          <p:spPr>
            <a:xfrm>
              <a:off x="7552417" y="258752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1" name="pt359">
              <a:extLst>
                <a:ext uri="{FF2B5EF4-FFF2-40B4-BE49-F238E27FC236}">
                  <a16:creationId xmlns:a16="http://schemas.microsoft.com/office/drawing/2014/main" id="{695FD5AD-CCD6-447B-8925-AE31E32D8782}"/>
                </a:ext>
              </a:extLst>
            </p:cNvPr>
            <p:cNvSpPr/>
            <p:nvPr/>
          </p:nvSpPr>
          <p:spPr>
            <a:xfrm>
              <a:off x="8664462" y="26204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2" name="pt360">
              <a:extLst>
                <a:ext uri="{FF2B5EF4-FFF2-40B4-BE49-F238E27FC236}">
                  <a16:creationId xmlns:a16="http://schemas.microsoft.com/office/drawing/2014/main" id="{662B4E46-663A-40EA-BE9E-3766106E701F}"/>
                </a:ext>
              </a:extLst>
            </p:cNvPr>
            <p:cNvSpPr/>
            <p:nvPr/>
          </p:nvSpPr>
          <p:spPr>
            <a:xfrm>
              <a:off x="8909270" y="28146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3" name="pg361">
              <a:extLst>
                <a:ext uri="{FF2B5EF4-FFF2-40B4-BE49-F238E27FC236}">
                  <a16:creationId xmlns:a16="http://schemas.microsoft.com/office/drawing/2014/main" id="{759BE741-5A98-401D-9AB6-1AAFC988AC75}"/>
                </a:ext>
              </a:extLst>
            </p:cNvPr>
            <p:cNvSpPr/>
            <p:nvPr/>
          </p:nvSpPr>
          <p:spPr>
            <a:xfrm>
              <a:off x="7814295" y="2474037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4" name="pt362">
              <a:extLst>
                <a:ext uri="{FF2B5EF4-FFF2-40B4-BE49-F238E27FC236}">
                  <a16:creationId xmlns:a16="http://schemas.microsoft.com/office/drawing/2014/main" id="{D5C22AB4-9198-45AF-8F6E-F44C932B3547}"/>
                </a:ext>
              </a:extLst>
            </p:cNvPr>
            <p:cNvSpPr/>
            <p:nvPr/>
          </p:nvSpPr>
          <p:spPr>
            <a:xfrm>
              <a:off x="7766980" y="24899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5" name="pt363">
              <a:extLst>
                <a:ext uri="{FF2B5EF4-FFF2-40B4-BE49-F238E27FC236}">
                  <a16:creationId xmlns:a16="http://schemas.microsoft.com/office/drawing/2014/main" id="{3EBE2E7E-436C-440F-9125-9F4164A0A682}"/>
                </a:ext>
              </a:extLst>
            </p:cNvPr>
            <p:cNvSpPr/>
            <p:nvPr/>
          </p:nvSpPr>
          <p:spPr>
            <a:xfrm>
              <a:off x="7552716" y="23176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6" name="pg364">
              <a:extLst>
                <a:ext uri="{FF2B5EF4-FFF2-40B4-BE49-F238E27FC236}">
                  <a16:creationId xmlns:a16="http://schemas.microsoft.com/office/drawing/2014/main" id="{17D2EDB5-7234-4AE4-A71C-297F6138FF4D}"/>
                </a:ext>
              </a:extLst>
            </p:cNvPr>
            <p:cNvSpPr/>
            <p:nvPr/>
          </p:nvSpPr>
          <p:spPr>
            <a:xfrm>
              <a:off x="7486161" y="187017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pg365">
              <a:extLst>
                <a:ext uri="{FF2B5EF4-FFF2-40B4-BE49-F238E27FC236}">
                  <a16:creationId xmlns:a16="http://schemas.microsoft.com/office/drawing/2014/main" id="{B988780D-0A8F-4824-A031-5E2149414FCA}"/>
                </a:ext>
              </a:extLst>
            </p:cNvPr>
            <p:cNvSpPr/>
            <p:nvPr/>
          </p:nvSpPr>
          <p:spPr>
            <a:xfrm>
              <a:off x="7620020" y="249896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8" name="pt366">
              <a:extLst>
                <a:ext uri="{FF2B5EF4-FFF2-40B4-BE49-F238E27FC236}">
                  <a16:creationId xmlns:a16="http://schemas.microsoft.com/office/drawing/2014/main" id="{D216235E-DA2A-4B61-9D20-29DA19123808}"/>
                </a:ext>
              </a:extLst>
            </p:cNvPr>
            <p:cNvSpPr/>
            <p:nvPr/>
          </p:nvSpPr>
          <p:spPr>
            <a:xfrm>
              <a:off x="7503979" y="25793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9" name="pt367">
              <a:extLst>
                <a:ext uri="{FF2B5EF4-FFF2-40B4-BE49-F238E27FC236}">
                  <a16:creationId xmlns:a16="http://schemas.microsoft.com/office/drawing/2014/main" id="{689BAA64-5696-426B-9964-1B00F7F5F413}"/>
                </a:ext>
              </a:extLst>
            </p:cNvPr>
            <p:cNvSpPr/>
            <p:nvPr/>
          </p:nvSpPr>
          <p:spPr>
            <a:xfrm>
              <a:off x="7782252" y="21349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0" name="pt368">
              <a:extLst>
                <a:ext uri="{FF2B5EF4-FFF2-40B4-BE49-F238E27FC236}">
                  <a16:creationId xmlns:a16="http://schemas.microsoft.com/office/drawing/2014/main" id="{C79EE4BE-D5D7-4480-A479-FEFD91065B52}"/>
                </a:ext>
              </a:extLst>
            </p:cNvPr>
            <p:cNvSpPr/>
            <p:nvPr/>
          </p:nvSpPr>
          <p:spPr>
            <a:xfrm>
              <a:off x="7666810" y="30063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1" name="pt369">
              <a:extLst>
                <a:ext uri="{FF2B5EF4-FFF2-40B4-BE49-F238E27FC236}">
                  <a16:creationId xmlns:a16="http://schemas.microsoft.com/office/drawing/2014/main" id="{6467DA56-1157-4912-8B41-F6CED09CC52C}"/>
                </a:ext>
              </a:extLst>
            </p:cNvPr>
            <p:cNvSpPr/>
            <p:nvPr/>
          </p:nvSpPr>
          <p:spPr>
            <a:xfrm>
              <a:off x="8008644" y="30243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2" name="pt370">
              <a:extLst>
                <a:ext uri="{FF2B5EF4-FFF2-40B4-BE49-F238E27FC236}">
                  <a16:creationId xmlns:a16="http://schemas.microsoft.com/office/drawing/2014/main" id="{1FB00D76-A896-45A8-8865-643E92DFBEC9}"/>
                </a:ext>
              </a:extLst>
            </p:cNvPr>
            <p:cNvSpPr/>
            <p:nvPr/>
          </p:nvSpPr>
          <p:spPr>
            <a:xfrm>
              <a:off x="7550245" y="298543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3" name="pt371">
              <a:extLst>
                <a:ext uri="{FF2B5EF4-FFF2-40B4-BE49-F238E27FC236}">
                  <a16:creationId xmlns:a16="http://schemas.microsoft.com/office/drawing/2014/main" id="{3FB15DF7-C0DE-45FF-B5B7-2A2390785F61}"/>
                </a:ext>
              </a:extLst>
            </p:cNvPr>
            <p:cNvSpPr/>
            <p:nvPr/>
          </p:nvSpPr>
          <p:spPr>
            <a:xfrm>
              <a:off x="8682429" y="30243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4" name="pg372">
              <a:extLst>
                <a:ext uri="{FF2B5EF4-FFF2-40B4-BE49-F238E27FC236}">
                  <a16:creationId xmlns:a16="http://schemas.microsoft.com/office/drawing/2014/main" id="{A9EFE5A2-7503-41C1-9238-F2336E848AD2}"/>
                </a:ext>
              </a:extLst>
            </p:cNvPr>
            <p:cNvSpPr/>
            <p:nvPr/>
          </p:nvSpPr>
          <p:spPr>
            <a:xfrm>
              <a:off x="8893924" y="3016525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5" name="pt373">
              <a:extLst>
                <a:ext uri="{FF2B5EF4-FFF2-40B4-BE49-F238E27FC236}">
                  <a16:creationId xmlns:a16="http://schemas.microsoft.com/office/drawing/2014/main" id="{8EE024C4-D0D3-49B5-9CDD-14DD5341EC65}"/>
                </a:ext>
              </a:extLst>
            </p:cNvPr>
            <p:cNvSpPr/>
            <p:nvPr/>
          </p:nvSpPr>
          <p:spPr>
            <a:xfrm>
              <a:off x="7504428" y="29824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6" name="pt374">
              <a:extLst>
                <a:ext uri="{FF2B5EF4-FFF2-40B4-BE49-F238E27FC236}">
                  <a16:creationId xmlns:a16="http://schemas.microsoft.com/office/drawing/2014/main" id="{9E801E00-D75E-4B6C-9970-97EED3D4D82A}"/>
                </a:ext>
              </a:extLst>
            </p:cNvPr>
            <p:cNvSpPr/>
            <p:nvPr/>
          </p:nvSpPr>
          <p:spPr>
            <a:xfrm>
              <a:off x="7639410" y="298991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7" name="pt375">
              <a:extLst>
                <a:ext uri="{FF2B5EF4-FFF2-40B4-BE49-F238E27FC236}">
                  <a16:creationId xmlns:a16="http://schemas.microsoft.com/office/drawing/2014/main" id="{2B9EE718-B642-4196-B059-930CCD4805E1}"/>
                </a:ext>
              </a:extLst>
            </p:cNvPr>
            <p:cNvSpPr/>
            <p:nvPr/>
          </p:nvSpPr>
          <p:spPr>
            <a:xfrm>
              <a:off x="7528909" y="29674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8" name="pt376">
              <a:extLst>
                <a:ext uri="{FF2B5EF4-FFF2-40B4-BE49-F238E27FC236}">
                  <a16:creationId xmlns:a16="http://schemas.microsoft.com/office/drawing/2014/main" id="{B75BC895-B7A5-49DD-96F2-9AE853732B8C}"/>
                </a:ext>
              </a:extLst>
            </p:cNvPr>
            <p:cNvSpPr/>
            <p:nvPr/>
          </p:nvSpPr>
          <p:spPr>
            <a:xfrm>
              <a:off x="8228747" y="30063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9" name="pt377">
              <a:extLst>
                <a:ext uri="{FF2B5EF4-FFF2-40B4-BE49-F238E27FC236}">
                  <a16:creationId xmlns:a16="http://schemas.microsoft.com/office/drawing/2014/main" id="{4E88109E-B148-462E-86E6-41ACD23707EA}"/>
                </a:ext>
              </a:extLst>
            </p:cNvPr>
            <p:cNvSpPr/>
            <p:nvPr/>
          </p:nvSpPr>
          <p:spPr>
            <a:xfrm>
              <a:off x="7612234" y="29704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0" name="pg378">
              <a:extLst>
                <a:ext uri="{FF2B5EF4-FFF2-40B4-BE49-F238E27FC236}">
                  <a16:creationId xmlns:a16="http://schemas.microsoft.com/office/drawing/2014/main" id="{3CA03C70-0376-4AF5-9690-D808FF7F486B}"/>
                </a:ext>
              </a:extLst>
            </p:cNvPr>
            <p:cNvSpPr/>
            <p:nvPr/>
          </p:nvSpPr>
          <p:spPr>
            <a:xfrm>
              <a:off x="7552417" y="2965667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1" name="pt379">
              <a:extLst>
                <a:ext uri="{FF2B5EF4-FFF2-40B4-BE49-F238E27FC236}">
                  <a16:creationId xmlns:a16="http://schemas.microsoft.com/office/drawing/2014/main" id="{770AEEC2-6857-49FF-8FF6-57EF679564C4}"/>
                </a:ext>
              </a:extLst>
            </p:cNvPr>
            <p:cNvSpPr/>
            <p:nvPr/>
          </p:nvSpPr>
          <p:spPr>
            <a:xfrm>
              <a:off x="8664462" y="29973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2" name="pt380">
              <a:extLst>
                <a:ext uri="{FF2B5EF4-FFF2-40B4-BE49-F238E27FC236}">
                  <a16:creationId xmlns:a16="http://schemas.microsoft.com/office/drawing/2014/main" id="{2CBD3227-1EA7-4B1E-9D2C-AE38A27F7347}"/>
                </a:ext>
              </a:extLst>
            </p:cNvPr>
            <p:cNvSpPr/>
            <p:nvPr/>
          </p:nvSpPr>
          <p:spPr>
            <a:xfrm>
              <a:off x="8909270" y="29973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3" name="pg381">
              <a:extLst>
                <a:ext uri="{FF2B5EF4-FFF2-40B4-BE49-F238E27FC236}">
                  <a16:creationId xmlns:a16="http://schemas.microsoft.com/office/drawing/2014/main" id="{D5B16CB7-CE1A-4781-91D9-0D8E7577E738}"/>
                </a:ext>
              </a:extLst>
            </p:cNvPr>
            <p:cNvSpPr/>
            <p:nvPr/>
          </p:nvSpPr>
          <p:spPr>
            <a:xfrm>
              <a:off x="7814295" y="2950709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4" name="pt382">
              <a:extLst>
                <a:ext uri="{FF2B5EF4-FFF2-40B4-BE49-F238E27FC236}">
                  <a16:creationId xmlns:a16="http://schemas.microsoft.com/office/drawing/2014/main" id="{845104AE-0E3A-4B8A-AF58-A8E3C559D37C}"/>
                </a:ext>
              </a:extLst>
            </p:cNvPr>
            <p:cNvSpPr/>
            <p:nvPr/>
          </p:nvSpPr>
          <p:spPr>
            <a:xfrm>
              <a:off x="7766980" y="30362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5" name="pt383">
              <a:extLst>
                <a:ext uri="{FF2B5EF4-FFF2-40B4-BE49-F238E27FC236}">
                  <a16:creationId xmlns:a16="http://schemas.microsoft.com/office/drawing/2014/main" id="{DAC7CF2E-D9BD-4CA5-A293-65C56D4DCEC9}"/>
                </a:ext>
              </a:extLst>
            </p:cNvPr>
            <p:cNvSpPr/>
            <p:nvPr/>
          </p:nvSpPr>
          <p:spPr>
            <a:xfrm>
              <a:off x="7552716" y="29794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6" name="pg384">
              <a:extLst>
                <a:ext uri="{FF2B5EF4-FFF2-40B4-BE49-F238E27FC236}">
                  <a16:creationId xmlns:a16="http://schemas.microsoft.com/office/drawing/2014/main" id="{BFA894BA-342F-4C08-9E66-B6495CE1D395}"/>
                </a:ext>
              </a:extLst>
            </p:cNvPr>
            <p:cNvSpPr/>
            <p:nvPr/>
          </p:nvSpPr>
          <p:spPr>
            <a:xfrm>
              <a:off x="7486161" y="297165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7" name="pg385">
              <a:extLst>
                <a:ext uri="{FF2B5EF4-FFF2-40B4-BE49-F238E27FC236}">
                  <a16:creationId xmlns:a16="http://schemas.microsoft.com/office/drawing/2014/main" id="{2840D401-D832-426F-8B7A-040BBC6A4DAA}"/>
                </a:ext>
              </a:extLst>
            </p:cNvPr>
            <p:cNvSpPr/>
            <p:nvPr/>
          </p:nvSpPr>
          <p:spPr>
            <a:xfrm>
              <a:off x="7620020" y="298960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8" name="pt386">
              <a:extLst>
                <a:ext uri="{FF2B5EF4-FFF2-40B4-BE49-F238E27FC236}">
                  <a16:creationId xmlns:a16="http://schemas.microsoft.com/office/drawing/2014/main" id="{AC4046C8-FEDB-4770-852A-20AA1CDACD45}"/>
                </a:ext>
              </a:extLst>
            </p:cNvPr>
            <p:cNvSpPr/>
            <p:nvPr/>
          </p:nvSpPr>
          <p:spPr>
            <a:xfrm>
              <a:off x="7503979" y="297645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9" name="pt387">
              <a:extLst>
                <a:ext uri="{FF2B5EF4-FFF2-40B4-BE49-F238E27FC236}">
                  <a16:creationId xmlns:a16="http://schemas.microsoft.com/office/drawing/2014/main" id="{80D39A6D-C50C-4A01-A496-6BF6EC494B24}"/>
                </a:ext>
              </a:extLst>
            </p:cNvPr>
            <p:cNvSpPr/>
            <p:nvPr/>
          </p:nvSpPr>
          <p:spPr>
            <a:xfrm>
              <a:off x="7782252" y="29973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1" name="pl389">
              <a:extLst>
                <a:ext uri="{FF2B5EF4-FFF2-40B4-BE49-F238E27FC236}">
                  <a16:creationId xmlns:a16="http://schemas.microsoft.com/office/drawing/2014/main" id="{26643027-9875-4807-9876-3365286325C1}"/>
                </a:ext>
              </a:extLst>
            </p:cNvPr>
            <p:cNvSpPr/>
            <p:nvPr/>
          </p:nvSpPr>
          <p:spPr>
            <a:xfrm>
              <a:off x="7519596" y="1797863"/>
              <a:ext cx="1414500" cy="576931"/>
            </a:xfrm>
            <a:custGeom>
              <a:avLst/>
              <a:gdLst/>
              <a:ahLst/>
              <a:cxnLst/>
              <a:rect l="0" t="0" r="0" b="0"/>
              <a:pathLst>
                <a:path w="1414500" h="576931">
                  <a:moveTo>
                    <a:pt x="0" y="0"/>
                  </a:moveTo>
                  <a:lnTo>
                    <a:pt x="17905" y="12760"/>
                  </a:lnTo>
                  <a:lnTo>
                    <a:pt x="35810" y="25424"/>
                  </a:lnTo>
                  <a:lnTo>
                    <a:pt x="53715" y="37984"/>
                  </a:lnTo>
                  <a:lnTo>
                    <a:pt x="71620" y="50435"/>
                  </a:lnTo>
                  <a:lnTo>
                    <a:pt x="89525" y="62772"/>
                  </a:lnTo>
                  <a:lnTo>
                    <a:pt x="107430" y="74987"/>
                  </a:lnTo>
                  <a:lnTo>
                    <a:pt x="125335" y="87076"/>
                  </a:lnTo>
                  <a:lnTo>
                    <a:pt x="143240" y="99031"/>
                  </a:lnTo>
                  <a:lnTo>
                    <a:pt x="161145" y="110847"/>
                  </a:lnTo>
                  <a:lnTo>
                    <a:pt x="179050" y="122515"/>
                  </a:lnTo>
                  <a:lnTo>
                    <a:pt x="196955" y="134031"/>
                  </a:lnTo>
                  <a:lnTo>
                    <a:pt x="214860" y="145387"/>
                  </a:lnTo>
                  <a:lnTo>
                    <a:pt x="232765" y="156576"/>
                  </a:lnTo>
                  <a:lnTo>
                    <a:pt x="250670" y="167594"/>
                  </a:lnTo>
                  <a:lnTo>
                    <a:pt x="268575" y="178432"/>
                  </a:lnTo>
                  <a:lnTo>
                    <a:pt x="286481" y="189087"/>
                  </a:lnTo>
                  <a:lnTo>
                    <a:pt x="304386" y="199553"/>
                  </a:lnTo>
                  <a:lnTo>
                    <a:pt x="322291" y="209824"/>
                  </a:lnTo>
                  <a:lnTo>
                    <a:pt x="340196" y="219898"/>
                  </a:lnTo>
                  <a:lnTo>
                    <a:pt x="358101" y="229771"/>
                  </a:lnTo>
                  <a:lnTo>
                    <a:pt x="376006" y="239439"/>
                  </a:lnTo>
                  <a:lnTo>
                    <a:pt x="393911" y="248902"/>
                  </a:lnTo>
                  <a:lnTo>
                    <a:pt x="411816" y="258158"/>
                  </a:lnTo>
                  <a:lnTo>
                    <a:pt x="429721" y="267208"/>
                  </a:lnTo>
                  <a:lnTo>
                    <a:pt x="447626" y="276051"/>
                  </a:lnTo>
                  <a:lnTo>
                    <a:pt x="465531" y="284689"/>
                  </a:lnTo>
                  <a:lnTo>
                    <a:pt x="483436" y="293126"/>
                  </a:lnTo>
                  <a:lnTo>
                    <a:pt x="501341" y="301363"/>
                  </a:lnTo>
                  <a:lnTo>
                    <a:pt x="519246" y="309405"/>
                  </a:lnTo>
                  <a:lnTo>
                    <a:pt x="537151" y="317257"/>
                  </a:lnTo>
                  <a:lnTo>
                    <a:pt x="555056" y="324922"/>
                  </a:lnTo>
                  <a:lnTo>
                    <a:pt x="572962" y="332407"/>
                  </a:lnTo>
                  <a:lnTo>
                    <a:pt x="590867" y="339718"/>
                  </a:lnTo>
                  <a:lnTo>
                    <a:pt x="608772" y="346861"/>
                  </a:lnTo>
                  <a:lnTo>
                    <a:pt x="626677" y="353841"/>
                  </a:lnTo>
                  <a:lnTo>
                    <a:pt x="644582" y="360666"/>
                  </a:lnTo>
                  <a:lnTo>
                    <a:pt x="662487" y="367343"/>
                  </a:lnTo>
                  <a:lnTo>
                    <a:pt x="680392" y="373877"/>
                  </a:lnTo>
                  <a:lnTo>
                    <a:pt x="698297" y="380276"/>
                  </a:lnTo>
                  <a:lnTo>
                    <a:pt x="716202" y="386546"/>
                  </a:lnTo>
                  <a:lnTo>
                    <a:pt x="734107" y="392693"/>
                  </a:lnTo>
                  <a:lnTo>
                    <a:pt x="752012" y="398723"/>
                  </a:lnTo>
                  <a:lnTo>
                    <a:pt x="769917" y="404642"/>
                  </a:lnTo>
                  <a:lnTo>
                    <a:pt x="787822" y="410457"/>
                  </a:lnTo>
                  <a:lnTo>
                    <a:pt x="805727" y="416172"/>
                  </a:lnTo>
                  <a:lnTo>
                    <a:pt x="823632" y="421793"/>
                  </a:lnTo>
                  <a:lnTo>
                    <a:pt x="841537" y="427325"/>
                  </a:lnTo>
                  <a:lnTo>
                    <a:pt x="859443" y="432772"/>
                  </a:lnTo>
                  <a:lnTo>
                    <a:pt x="877348" y="438140"/>
                  </a:lnTo>
                  <a:lnTo>
                    <a:pt x="895253" y="443433"/>
                  </a:lnTo>
                  <a:lnTo>
                    <a:pt x="913158" y="448654"/>
                  </a:lnTo>
                  <a:lnTo>
                    <a:pt x="931063" y="453807"/>
                  </a:lnTo>
                  <a:lnTo>
                    <a:pt x="948968" y="458897"/>
                  </a:lnTo>
                  <a:lnTo>
                    <a:pt x="966873" y="463927"/>
                  </a:lnTo>
                  <a:lnTo>
                    <a:pt x="984778" y="468899"/>
                  </a:lnTo>
                  <a:lnTo>
                    <a:pt x="1002683" y="473818"/>
                  </a:lnTo>
                  <a:lnTo>
                    <a:pt x="1020588" y="478685"/>
                  </a:lnTo>
                  <a:lnTo>
                    <a:pt x="1038493" y="483503"/>
                  </a:lnTo>
                  <a:lnTo>
                    <a:pt x="1056398" y="488276"/>
                  </a:lnTo>
                  <a:lnTo>
                    <a:pt x="1074303" y="493006"/>
                  </a:lnTo>
                  <a:lnTo>
                    <a:pt x="1092208" y="497694"/>
                  </a:lnTo>
                  <a:lnTo>
                    <a:pt x="1110113" y="502342"/>
                  </a:lnTo>
                  <a:lnTo>
                    <a:pt x="1128019" y="506954"/>
                  </a:lnTo>
                  <a:lnTo>
                    <a:pt x="1145924" y="511531"/>
                  </a:lnTo>
                  <a:lnTo>
                    <a:pt x="1163829" y="516074"/>
                  </a:lnTo>
                  <a:lnTo>
                    <a:pt x="1181734" y="520585"/>
                  </a:lnTo>
                  <a:lnTo>
                    <a:pt x="1199639" y="525065"/>
                  </a:lnTo>
                  <a:lnTo>
                    <a:pt x="1217544" y="529517"/>
                  </a:lnTo>
                  <a:lnTo>
                    <a:pt x="1235449" y="533942"/>
                  </a:lnTo>
                  <a:lnTo>
                    <a:pt x="1253354" y="538340"/>
                  </a:lnTo>
                  <a:lnTo>
                    <a:pt x="1271259" y="542714"/>
                  </a:lnTo>
                  <a:lnTo>
                    <a:pt x="1289164" y="547063"/>
                  </a:lnTo>
                  <a:lnTo>
                    <a:pt x="1307069" y="551391"/>
                  </a:lnTo>
                  <a:lnTo>
                    <a:pt x="1324974" y="555696"/>
                  </a:lnTo>
                  <a:lnTo>
                    <a:pt x="1342879" y="559981"/>
                  </a:lnTo>
                  <a:lnTo>
                    <a:pt x="1360784" y="564246"/>
                  </a:lnTo>
                  <a:lnTo>
                    <a:pt x="1378689" y="568492"/>
                  </a:lnTo>
                  <a:lnTo>
                    <a:pt x="1396594" y="572720"/>
                  </a:lnTo>
                  <a:lnTo>
                    <a:pt x="1414500" y="576931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2" name="pl390">
              <a:extLst>
                <a:ext uri="{FF2B5EF4-FFF2-40B4-BE49-F238E27FC236}">
                  <a16:creationId xmlns:a16="http://schemas.microsoft.com/office/drawing/2014/main" id="{8CFEE61F-EF6A-41B1-8B3C-DC0CB2995EB7}"/>
                </a:ext>
              </a:extLst>
            </p:cNvPr>
            <p:cNvSpPr/>
            <p:nvPr/>
          </p:nvSpPr>
          <p:spPr>
            <a:xfrm>
              <a:off x="7519596" y="2188858"/>
              <a:ext cx="1414500" cy="880187"/>
            </a:xfrm>
            <a:custGeom>
              <a:avLst/>
              <a:gdLst/>
              <a:ahLst/>
              <a:cxnLst/>
              <a:rect l="0" t="0" r="0" b="0"/>
              <a:pathLst>
                <a:path w="1414500" h="880187">
                  <a:moveTo>
                    <a:pt x="1414500" y="880187"/>
                  </a:moveTo>
                  <a:lnTo>
                    <a:pt x="1396594" y="865953"/>
                  </a:lnTo>
                  <a:lnTo>
                    <a:pt x="1378689" y="851737"/>
                  </a:lnTo>
                  <a:lnTo>
                    <a:pt x="1360784" y="837538"/>
                  </a:lnTo>
                  <a:lnTo>
                    <a:pt x="1342879" y="823359"/>
                  </a:lnTo>
                  <a:lnTo>
                    <a:pt x="1324974" y="809199"/>
                  </a:lnTo>
                  <a:lnTo>
                    <a:pt x="1307069" y="795060"/>
                  </a:lnTo>
                  <a:lnTo>
                    <a:pt x="1289164" y="780943"/>
                  </a:lnTo>
                  <a:lnTo>
                    <a:pt x="1271259" y="766848"/>
                  </a:lnTo>
                  <a:lnTo>
                    <a:pt x="1253354" y="752777"/>
                  </a:lnTo>
                  <a:lnTo>
                    <a:pt x="1235449" y="738731"/>
                  </a:lnTo>
                  <a:lnTo>
                    <a:pt x="1217544" y="724711"/>
                  </a:lnTo>
                  <a:lnTo>
                    <a:pt x="1199639" y="710718"/>
                  </a:lnTo>
                  <a:lnTo>
                    <a:pt x="1181734" y="696754"/>
                  </a:lnTo>
                  <a:lnTo>
                    <a:pt x="1163829" y="682821"/>
                  </a:lnTo>
                  <a:lnTo>
                    <a:pt x="1145924" y="668919"/>
                  </a:lnTo>
                  <a:lnTo>
                    <a:pt x="1128019" y="655051"/>
                  </a:lnTo>
                  <a:lnTo>
                    <a:pt x="1110113" y="641218"/>
                  </a:lnTo>
                  <a:lnTo>
                    <a:pt x="1092208" y="627423"/>
                  </a:lnTo>
                  <a:lnTo>
                    <a:pt x="1074303" y="613666"/>
                  </a:lnTo>
                  <a:lnTo>
                    <a:pt x="1056398" y="599951"/>
                  </a:lnTo>
                  <a:lnTo>
                    <a:pt x="1038493" y="586279"/>
                  </a:lnTo>
                  <a:lnTo>
                    <a:pt x="1020588" y="572653"/>
                  </a:lnTo>
                  <a:lnTo>
                    <a:pt x="1002683" y="559076"/>
                  </a:lnTo>
                  <a:lnTo>
                    <a:pt x="984778" y="545550"/>
                  </a:lnTo>
                  <a:lnTo>
                    <a:pt x="966873" y="532078"/>
                  </a:lnTo>
                  <a:lnTo>
                    <a:pt x="948968" y="518662"/>
                  </a:lnTo>
                  <a:lnTo>
                    <a:pt x="931063" y="505308"/>
                  </a:lnTo>
                  <a:lnTo>
                    <a:pt x="913158" y="492017"/>
                  </a:lnTo>
                  <a:lnTo>
                    <a:pt x="895253" y="478793"/>
                  </a:lnTo>
                  <a:lnTo>
                    <a:pt x="877348" y="465641"/>
                  </a:lnTo>
                  <a:lnTo>
                    <a:pt x="859443" y="452565"/>
                  </a:lnTo>
                  <a:lnTo>
                    <a:pt x="841537" y="439568"/>
                  </a:lnTo>
                  <a:lnTo>
                    <a:pt x="823632" y="426655"/>
                  </a:lnTo>
                  <a:lnTo>
                    <a:pt x="805727" y="413831"/>
                  </a:lnTo>
                  <a:lnTo>
                    <a:pt x="787822" y="401102"/>
                  </a:lnTo>
                  <a:lnTo>
                    <a:pt x="769917" y="388472"/>
                  </a:lnTo>
                  <a:lnTo>
                    <a:pt x="752012" y="375947"/>
                  </a:lnTo>
                  <a:lnTo>
                    <a:pt x="734107" y="363533"/>
                  </a:lnTo>
                  <a:lnTo>
                    <a:pt x="716202" y="351235"/>
                  </a:lnTo>
                  <a:lnTo>
                    <a:pt x="698297" y="339060"/>
                  </a:lnTo>
                  <a:lnTo>
                    <a:pt x="680392" y="327014"/>
                  </a:lnTo>
                  <a:lnTo>
                    <a:pt x="662487" y="315104"/>
                  </a:lnTo>
                  <a:lnTo>
                    <a:pt x="644582" y="303336"/>
                  </a:lnTo>
                  <a:lnTo>
                    <a:pt x="626677" y="291717"/>
                  </a:lnTo>
                  <a:lnTo>
                    <a:pt x="608772" y="280253"/>
                  </a:lnTo>
                  <a:lnTo>
                    <a:pt x="590867" y="268951"/>
                  </a:lnTo>
                  <a:lnTo>
                    <a:pt x="572962" y="257817"/>
                  </a:lnTo>
                  <a:lnTo>
                    <a:pt x="555056" y="246858"/>
                  </a:lnTo>
                  <a:lnTo>
                    <a:pt x="537151" y="236079"/>
                  </a:lnTo>
                  <a:lnTo>
                    <a:pt x="519246" y="225486"/>
                  </a:lnTo>
                  <a:lnTo>
                    <a:pt x="501341" y="215083"/>
                  </a:lnTo>
                  <a:lnTo>
                    <a:pt x="483436" y="204876"/>
                  </a:lnTo>
                  <a:lnTo>
                    <a:pt x="465531" y="194868"/>
                  </a:lnTo>
                  <a:lnTo>
                    <a:pt x="447626" y="185062"/>
                  </a:lnTo>
                  <a:lnTo>
                    <a:pt x="429721" y="175460"/>
                  </a:lnTo>
                  <a:lnTo>
                    <a:pt x="411816" y="166065"/>
                  </a:lnTo>
                  <a:lnTo>
                    <a:pt x="393911" y="156877"/>
                  </a:lnTo>
                  <a:lnTo>
                    <a:pt x="376006" y="147895"/>
                  </a:lnTo>
                  <a:lnTo>
                    <a:pt x="358101" y="139119"/>
                  </a:lnTo>
                  <a:lnTo>
                    <a:pt x="340196" y="130547"/>
                  </a:lnTo>
                  <a:lnTo>
                    <a:pt x="322291" y="122176"/>
                  </a:lnTo>
                  <a:lnTo>
                    <a:pt x="304386" y="114004"/>
                  </a:lnTo>
                  <a:lnTo>
                    <a:pt x="286481" y="106025"/>
                  </a:lnTo>
                  <a:lnTo>
                    <a:pt x="268575" y="98235"/>
                  </a:lnTo>
                  <a:lnTo>
                    <a:pt x="250670" y="90629"/>
                  </a:lnTo>
                  <a:lnTo>
                    <a:pt x="232765" y="83202"/>
                  </a:lnTo>
                  <a:lnTo>
                    <a:pt x="214860" y="75947"/>
                  </a:lnTo>
                  <a:lnTo>
                    <a:pt x="196955" y="68858"/>
                  </a:lnTo>
                  <a:lnTo>
                    <a:pt x="179050" y="61929"/>
                  </a:lnTo>
                  <a:lnTo>
                    <a:pt x="161145" y="55153"/>
                  </a:lnTo>
                  <a:lnTo>
                    <a:pt x="143240" y="48524"/>
                  </a:lnTo>
                  <a:lnTo>
                    <a:pt x="125335" y="42035"/>
                  </a:lnTo>
                  <a:lnTo>
                    <a:pt x="107430" y="35679"/>
                  </a:lnTo>
                  <a:lnTo>
                    <a:pt x="89525" y="29450"/>
                  </a:lnTo>
                  <a:lnTo>
                    <a:pt x="71620" y="23342"/>
                  </a:lnTo>
                  <a:lnTo>
                    <a:pt x="53715" y="17349"/>
                  </a:lnTo>
                  <a:lnTo>
                    <a:pt x="35810" y="11465"/>
                  </a:lnTo>
                  <a:lnTo>
                    <a:pt x="17905" y="5683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3" name="pl391">
              <a:extLst>
                <a:ext uri="{FF2B5EF4-FFF2-40B4-BE49-F238E27FC236}">
                  <a16:creationId xmlns:a16="http://schemas.microsoft.com/office/drawing/2014/main" id="{8626A337-C516-4198-8C64-ABF4FEC3CF74}"/>
                </a:ext>
              </a:extLst>
            </p:cNvPr>
            <p:cNvSpPr/>
            <p:nvPr/>
          </p:nvSpPr>
          <p:spPr>
            <a:xfrm>
              <a:off x="7519596" y="1993361"/>
              <a:ext cx="1414500" cy="728559"/>
            </a:xfrm>
            <a:custGeom>
              <a:avLst/>
              <a:gdLst/>
              <a:ahLst/>
              <a:cxnLst/>
              <a:rect l="0" t="0" r="0" b="0"/>
              <a:pathLst>
                <a:path w="1414500" h="728559">
                  <a:moveTo>
                    <a:pt x="0" y="0"/>
                  </a:moveTo>
                  <a:lnTo>
                    <a:pt x="17905" y="9222"/>
                  </a:lnTo>
                  <a:lnTo>
                    <a:pt x="35810" y="18444"/>
                  </a:lnTo>
                  <a:lnTo>
                    <a:pt x="53715" y="27666"/>
                  </a:lnTo>
                  <a:lnTo>
                    <a:pt x="71620" y="36889"/>
                  </a:lnTo>
                  <a:lnTo>
                    <a:pt x="89525" y="46111"/>
                  </a:lnTo>
                  <a:lnTo>
                    <a:pt x="107430" y="55333"/>
                  </a:lnTo>
                  <a:lnTo>
                    <a:pt x="125335" y="64555"/>
                  </a:lnTo>
                  <a:lnTo>
                    <a:pt x="143240" y="73778"/>
                  </a:lnTo>
                  <a:lnTo>
                    <a:pt x="161145" y="83000"/>
                  </a:lnTo>
                  <a:lnTo>
                    <a:pt x="179050" y="92222"/>
                  </a:lnTo>
                  <a:lnTo>
                    <a:pt x="196955" y="101444"/>
                  </a:lnTo>
                  <a:lnTo>
                    <a:pt x="214860" y="110667"/>
                  </a:lnTo>
                  <a:lnTo>
                    <a:pt x="232765" y="119889"/>
                  </a:lnTo>
                  <a:lnTo>
                    <a:pt x="250670" y="129111"/>
                  </a:lnTo>
                  <a:lnTo>
                    <a:pt x="268575" y="138334"/>
                  </a:lnTo>
                  <a:lnTo>
                    <a:pt x="286481" y="147556"/>
                  </a:lnTo>
                  <a:lnTo>
                    <a:pt x="304386" y="156778"/>
                  </a:lnTo>
                  <a:lnTo>
                    <a:pt x="322291" y="166000"/>
                  </a:lnTo>
                  <a:lnTo>
                    <a:pt x="340196" y="175223"/>
                  </a:lnTo>
                  <a:lnTo>
                    <a:pt x="358101" y="184445"/>
                  </a:lnTo>
                  <a:lnTo>
                    <a:pt x="376006" y="193667"/>
                  </a:lnTo>
                  <a:lnTo>
                    <a:pt x="393911" y="202889"/>
                  </a:lnTo>
                  <a:lnTo>
                    <a:pt x="411816" y="212112"/>
                  </a:lnTo>
                  <a:lnTo>
                    <a:pt x="429721" y="221334"/>
                  </a:lnTo>
                  <a:lnTo>
                    <a:pt x="447626" y="230556"/>
                  </a:lnTo>
                  <a:lnTo>
                    <a:pt x="465531" y="239779"/>
                  </a:lnTo>
                  <a:lnTo>
                    <a:pt x="483436" y="249001"/>
                  </a:lnTo>
                  <a:lnTo>
                    <a:pt x="501341" y="258223"/>
                  </a:lnTo>
                  <a:lnTo>
                    <a:pt x="519246" y="267445"/>
                  </a:lnTo>
                  <a:lnTo>
                    <a:pt x="537151" y="276668"/>
                  </a:lnTo>
                  <a:lnTo>
                    <a:pt x="555056" y="285890"/>
                  </a:lnTo>
                  <a:lnTo>
                    <a:pt x="572962" y="295112"/>
                  </a:lnTo>
                  <a:lnTo>
                    <a:pt x="590867" y="304334"/>
                  </a:lnTo>
                  <a:lnTo>
                    <a:pt x="608772" y="313557"/>
                  </a:lnTo>
                  <a:lnTo>
                    <a:pt x="626677" y="322779"/>
                  </a:lnTo>
                  <a:lnTo>
                    <a:pt x="644582" y="332001"/>
                  </a:lnTo>
                  <a:lnTo>
                    <a:pt x="662487" y="341224"/>
                  </a:lnTo>
                  <a:lnTo>
                    <a:pt x="680392" y="350446"/>
                  </a:lnTo>
                  <a:lnTo>
                    <a:pt x="698297" y="359668"/>
                  </a:lnTo>
                  <a:lnTo>
                    <a:pt x="716202" y="368890"/>
                  </a:lnTo>
                  <a:lnTo>
                    <a:pt x="734107" y="378113"/>
                  </a:lnTo>
                  <a:lnTo>
                    <a:pt x="752012" y="387335"/>
                  </a:lnTo>
                  <a:lnTo>
                    <a:pt x="769917" y="396557"/>
                  </a:lnTo>
                  <a:lnTo>
                    <a:pt x="787822" y="405779"/>
                  </a:lnTo>
                  <a:lnTo>
                    <a:pt x="805727" y="415002"/>
                  </a:lnTo>
                  <a:lnTo>
                    <a:pt x="823632" y="424224"/>
                  </a:lnTo>
                  <a:lnTo>
                    <a:pt x="841537" y="433446"/>
                  </a:lnTo>
                  <a:lnTo>
                    <a:pt x="859443" y="442669"/>
                  </a:lnTo>
                  <a:lnTo>
                    <a:pt x="877348" y="451891"/>
                  </a:lnTo>
                  <a:lnTo>
                    <a:pt x="895253" y="461113"/>
                  </a:lnTo>
                  <a:lnTo>
                    <a:pt x="913158" y="470335"/>
                  </a:lnTo>
                  <a:lnTo>
                    <a:pt x="931063" y="479558"/>
                  </a:lnTo>
                  <a:lnTo>
                    <a:pt x="948968" y="488780"/>
                  </a:lnTo>
                  <a:lnTo>
                    <a:pt x="966873" y="498002"/>
                  </a:lnTo>
                  <a:lnTo>
                    <a:pt x="984778" y="507224"/>
                  </a:lnTo>
                  <a:lnTo>
                    <a:pt x="1002683" y="516447"/>
                  </a:lnTo>
                  <a:lnTo>
                    <a:pt x="1020588" y="525669"/>
                  </a:lnTo>
                  <a:lnTo>
                    <a:pt x="1038493" y="534891"/>
                  </a:lnTo>
                  <a:lnTo>
                    <a:pt x="1056398" y="544114"/>
                  </a:lnTo>
                  <a:lnTo>
                    <a:pt x="1074303" y="553336"/>
                  </a:lnTo>
                  <a:lnTo>
                    <a:pt x="1092208" y="562558"/>
                  </a:lnTo>
                  <a:lnTo>
                    <a:pt x="1110113" y="571780"/>
                  </a:lnTo>
                  <a:lnTo>
                    <a:pt x="1128019" y="581003"/>
                  </a:lnTo>
                  <a:lnTo>
                    <a:pt x="1145924" y="590225"/>
                  </a:lnTo>
                  <a:lnTo>
                    <a:pt x="1163829" y="599447"/>
                  </a:lnTo>
                  <a:lnTo>
                    <a:pt x="1181734" y="608669"/>
                  </a:lnTo>
                  <a:lnTo>
                    <a:pt x="1199639" y="617892"/>
                  </a:lnTo>
                  <a:lnTo>
                    <a:pt x="1217544" y="627114"/>
                  </a:lnTo>
                  <a:lnTo>
                    <a:pt x="1235449" y="636336"/>
                  </a:lnTo>
                  <a:lnTo>
                    <a:pt x="1253354" y="645559"/>
                  </a:lnTo>
                  <a:lnTo>
                    <a:pt x="1271259" y="654781"/>
                  </a:lnTo>
                  <a:lnTo>
                    <a:pt x="1289164" y="664003"/>
                  </a:lnTo>
                  <a:lnTo>
                    <a:pt x="1307069" y="673225"/>
                  </a:lnTo>
                  <a:lnTo>
                    <a:pt x="1324974" y="682448"/>
                  </a:lnTo>
                  <a:lnTo>
                    <a:pt x="1342879" y="691670"/>
                  </a:lnTo>
                  <a:lnTo>
                    <a:pt x="1360784" y="700892"/>
                  </a:lnTo>
                  <a:lnTo>
                    <a:pt x="1378689" y="710114"/>
                  </a:lnTo>
                  <a:lnTo>
                    <a:pt x="1396594" y="719337"/>
                  </a:lnTo>
                  <a:lnTo>
                    <a:pt x="1414500" y="72855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5" name="pl393">
              <a:extLst>
                <a:ext uri="{FF2B5EF4-FFF2-40B4-BE49-F238E27FC236}">
                  <a16:creationId xmlns:a16="http://schemas.microsoft.com/office/drawing/2014/main" id="{261CB298-BC9F-401E-A08B-45F43BB28851}"/>
                </a:ext>
              </a:extLst>
            </p:cNvPr>
            <p:cNvSpPr/>
            <p:nvPr/>
          </p:nvSpPr>
          <p:spPr>
            <a:xfrm>
              <a:off x="7519596" y="2044151"/>
              <a:ext cx="1414500" cy="489776"/>
            </a:xfrm>
            <a:custGeom>
              <a:avLst/>
              <a:gdLst/>
              <a:ahLst/>
              <a:cxnLst/>
              <a:rect l="0" t="0" r="0" b="0"/>
              <a:pathLst>
                <a:path w="1414500" h="489776">
                  <a:moveTo>
                    <a:pt x="0" y="0"/>
                  </a:moveTo>
                  <a:lnTo>
                    <a:pt x="17905" y="11178"/>
                  </a:lnTo>
                  <a:lnTo>
                    <a:pt x="35810" y="22268"/>
                  </a:lnTo>
                  <a:lnTo>
                    <a:pt x="53715" y="33263"/>
                  </a:lnTo>
                  <a:lnTo>
                    <a:pt x="71620" y="44159"/>
                  </a:lnTo>
                  <a:lnTo>
                    <a:pt x="89525" y="54951"/>
                  </a:lnTo>
                  <a:lnTo>
                    <a:pt x="107430" y="65632"/>
                  </a:lnTo>
                  <a:lnTo>
                    <a:pt x="125335" y="76198"/>
                  </a:lnTo>
                  <a:lnTo>
                    <a:pt x="143240" y="86642"/>
                  </a:lnTo>
                  <a:lnTo>
                    <a:pt x="161145" y="96958"/>
                  </a:lnTo>
                  <a:lnTo>
                    <a:pt x="179050" y="107140"/>
                  </a:lnTo>
                  <a:lnTo>
                    <a:pt x="196955" y="117183"/>
                  </a:lnTo>
                  <a:lnTo>
                    <a:pt x="214860" y="127079"/>
                  </a:lnTo>
                  <a:lnTo>
                    <a:pt x="232765" y="136825"/>
                  </a:lnTo>
                  <a:lnTo>
                    <a:pt x="250670" y="146413"/>
                  </a:lnTo>
                  <a:lnTo>
                    <a:pt x="268575" y="155838"/>
                  </a:lnTo>
                  <a:lnTo>
                    <a:pt x="286481" y="165095"/>
                  </a:lnTo>
                  <a:lnTo>
                    <a:pt x="304386" y="174180"/>
                  </a:lnTo>
                  <a:lnTo>
                    <a:pt x="322291" y="183088"/>
                  </a:lnTo>
                  <a:lnTo>
                    <a:pt x="340196" y="191815"/>
                  </a:lnTo>
                  <a:lnTo>
                    <a:pt x="358101" y="200359"/>
                  </a:lnTo>
                  <a:lnTo>
                    <a:pt x="376006" y="208717"/>
                  </a:lnTo>
                  <a:lnTo>
                    <a:pt x="393911" y="216887"/>
                  </a:lnTo>
                  <a:lnTo>
                    <a:pt x="411816" y="224868"/>
                  </a:lnTo>
                  <a:lnTo>
                    <a:pt x="429721" y="232661"/>
                  </a:lnTo>
                  <a:lnTo>
                    <a:pt x="447626" y="240266"/>
                  </a:lnTo>
                  <a:lnTo>
                    <a:pt x="465531" y="247684"/>
                  </a:lnTo>
                  <a:lnTo>
                    <a:pt x="483436" y="254918"/>
                  </a:lnTo>
                  <a:lnTo>
                    <a:pt x="501341" y="261970"/>
                  </a:lnTo>
                  <a:lnTo>
                    <a:pt x="519246" y="268844"/>
                  </a:lnTo>
                  <a:lnTo>
                    <a:pt x="537151" y="275544"/>
                  </a:lnTo>
                  <a:lnTo>
                    <a:pt x="555056" y="282074"/>
                  </a:lnTo>
                  <a:lnTo>
                    <a:pt x="572962" y="288440"/>
                  </a:lnTo>
                  <a:lnTo>
                    <a:pt x="590867" y="294647"/>
                  </a:lnTo>
                  <a:lnTo>
                    <a:pt x="608772" y="300701"/>
                  </a:lnTo>
                  <a:lnTo>
                    <a:pt x="626677" y="306606"/>
                  </a:lnTo>
                  <a:lnTo>
                    <a:pt x="644582" y="312370"/>
                  </a:lnTo>
                  <a:lnTo>
                    <a:pt x="662487" y="317999"/>
                  </a:lnTo>
                  <a:lnTo>
                    <a:pt x="680392" y="323497"/>
                  </a:lnTo>
                  <a:lnTo>
                    <a:pt x="698297" y="328872"/>
                  </a:lnTo>
                  <a:lnTo>
                    <a:pt x="716202" y="334129"/>
                  </a:lnTo>
                  <a:lnTo>
                    <a:pt x="734107" y="339274"/>
                  </a:lnTo>
                  <a:lnTo>
                    <a:pt x="752012" y="344313"/>
                  </a:lnTo>
                  <a:lnTo>
                    <a:pt x="769917" y="349251"/>
                  </a:lnTo>
                  <a:lnTo>
                    <a:pt x="787822" y="354093"/>
                  </a:lnTo>
                  <a:lnTo>
                    <a:pt x="805727" y="358844"/>
                  </a:lnTo>
                  <a:lnTo>
                    <a:pt x="823632" y="363509"/>
                  </a:lnTo>
                  <a:lnTo>
                    <a:pt x="841537" y="368093"/>
                  </a:lnTo>
                  <a:lnTo>
                    <a:pt x="859443" y="372600"/>
                  </a:lnTo>
                  <a:lnTo>
                    <a:pt x="877348" y="377035"/>
                  </a:lnTo>
                  <a:lnTo>
                    <a:pt x="895253" y="381400"/>
                  </a:lnTo>
                  <a:lnTo>
                    <a:pt x="913158" y="385701"/>
                  </a:lnTo>
                  <a:lnTo>
                    <a:pt x="931063" y="389940"/>
                  </a:lnTo>
                  <a:lnTo>
                    <a:pt x="948968" y="394121"/>
                  </a:lnTo>
                  <a:lnTo>
                    <a:pt x="966873" y="398247"/>
                  </a:lnTo>
                  <a:lnTo>
                    <a:pt x="984778" y="402320"/>
                  </a:lnTo>
                  <a:lnTo>
                    <a:pt x="1002683" y="406345"/>
                  </a:lnTo>
                  <a:lnTo>
                    <a:pt x="1020588" y="410323"/>
                  </a:lnTo>
                  <a:lnTo>
                    <a:pt x="1038493" y="414256"/>
                  </a:lnTo>
                  <a:lnTo>
                    <a:pt x="1056398" y="418148"/>
                  </a:lnTo>
                  <a:lnTo>
                    <a:pt x="1074303" y="422000"/>
                  </a:lnTo>
                  <a:lnTo>
                    <a:pt x="1092208" y="425814"/>
                  </a:lnTo>
                  <a:lnTo>
                    <a:pt x="1110113" y="429593"/>
                  </a:lnTo>
                  <a:lnTo>
                    <a:pt x="1128019" y="433337"/>
                  </a:lnTo>
                  <a:lnTo>
                    <a:pt x="1145924" y="437050"/>
                  </a:lnTo>
                  <a:lnTo>
                    <a:pt x="1163829" y="440732"/>
                  </a:lnTo>
                  <a:lnTo>
                    <a:pt x="1181734" y="444385"/>
                  </a:lnTo>
                  <a:lnTo>
                    <a:pt x="1199639" y="448010"/>
                  </a:lnTo>
                  <a:lnTo>
                    <a:pt x="1217544" y="451609"/>
                  </a:lnTo>
                  <a:lnTo>
                    <a:pt x="1235449" y="455183"/>
                  </a:lnTo>
                  <a:lnTo>
                    <a:pt x="1253354" y="458733"/>
                  </a:lnTo>
                  <a:lnTo>
                    <a:pt x="1271259" y="462260"/>
                  </a:lnTo>
                  <a:lnTo>
                    <a:pt x="1289164" y="465766"/>
                  </a:lnTo>
                  <a:lnTo>
                    <a:pt x="1307069" y="469251"/>
                  </a:lnTo>
                  <a:lnTo>
                    <a:pt x="1324974" y="472716"/>
                  </a:lnTo>
                  <a:lnTo>
                    <a:pt x="1342879" y="476163"/>
                  </a:lnTo>
                  <a:lnTo>
                    <a:pt x="1360784" y="479591"/>
                  </a:lnTo>
                  <a:lnTo>
                    <a:pt x="1378689" y="483002"/>
                  </a:lnTo>
                  <a:lnTo>
                    <a:pt x="1396594" y="486397"/>
                  </a:lnTo>
                  <a:lnTo>
                    <a:pt x="1414500" y="489776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pl394">
              <a:extLst>
                <a:ext uri="{FF2B5EF4-FFF2-40B4-BE49-F238E27FC236}">
                  <a16:creationId xmlns:a16="http://schemas.microsoft.com/office/drawing/2014/main" id="{71C79045-1CDA-4148-88D4-A1B6651E2651}"/>
                </a:ext>
              </a:extLst>
            </p:cNvPr>
            <p:cNvSpPr/>
            <p:nvPr/>
          </p:nvSpPr>
          <p:spPr>
            <a:xfrm>
              <a:off x="7519596" y="2400830"/>
              <a:ext cx="1414500" cy="766416"/>
            </a:xfrm>
            <a:custGeom>
              <a:avLst/>
              <a:gdLst/>
              <a:ahLst/>
              <a:cxnLst/>
              <a:rect l="0" t="0" r="0" b="0"/>
              <a:pathLst>
                <a:path w="1414500" h="766416">
                  <a:moveTo>
                    <a:pt x="1414500" y="766416"/>
                  </a:moveTo>
                  <a:lnTo>
                    <a:pt x="1396594" y="753894"/>
                  </a:lnTo>
                  <a:lnTo>
                    <a:pt x="1378689" y="741388"/>
                  </a:lnTo>
                  <a:lnTo>
                    <a:pt x="1360784" y="728898"/>
                  </a:lnTo>
                  <a:lnTo>
                    <a:pt x="1342879" y="716425"/>
                  </a:lnTo>
                  <a:lnTo>
                    <a:pt x="1324974" y="703971"/>
                  </a:lnTo>
                  <a:lnTo>
                    <a:pt x="1307069" y="691535"/>
                  </a:lnTo>
                  <a:lnTo>
                    <a:pt x="1289164" y="679118"/>
                  </a:lnTo>
                  <a:lnTo>
                    <a:pt x="1271259" y="666723"/>
                  </a:lnTo>
                  <a:lnTo>
                    <a:pt x="1253354" y="654349"/>
                  </a:lnTo>
                  <a:lnTo>
                    <a:pt x="1235449" y="641998"/>
                  </a:lnTo>
                  <a:lnTo>
                    <a:pt x="1217544" y="629671"/>
                  </a:lnTo>
                  <a:lnTo>
                    <a:pt x="1199639" y="617369"/>
                  </a:lnTo>
                  <a:lnTo>
                    <a:pt x="1181734" y="605093"/>
                  </a:lnTo>
                  <a:lnTo>
                    <a:pt x="1163829" y="592844"/>
                  </a:lnTo>
                  <a:lnTo>
                    <a:pt x="1145924" y="580625"/>
                  </a:lnTo>
                  <a:lnTo>
                    <a:pt x="1128019" y="568436"/>
                  </a:lnTo>
                  <a:lnTo>
                    <a:pt x="1110113" y="556280"/>
                  </a:lnTo>
                  <a:lnTo>
                    <a:pt x="1092208" y="544157"/>
                  </a:lnTo>
                  <a:lnTo>
                    <a:pt x="1074303" y="532070"/>
                  </a:lnTo>
                  <a:lnTo>
                    <a:pt x="1056398" y="520021"/>
                  </a:lnTo>
                  <a:lnTo>
                    <a:pt x="1038493" y="508012"/>
                  </a:lnTo>
                  <a:lnTo>
                    <a:pt x="1020588" y="496044"/>
                  </a:lnTo>
                  <a:lnTo>
                    <a:pt x="1002683" y="484120"/>
                  </a:lnTo>
                  <a:lnTo>
                    <a:pt x="984778" y="472244"/>
                  </a:lnTo>
                  <a:lnTo>
                    <a:pt x="966873" y="460416"/>
                  </a:lnTo>
                  <a:lnTo>
                    <a:pt x="948968" y="448641"/>
                  </a:lnTo>
                  <a:lnTo>
                    <a:pt x="931063" y="436921"/>
                  </a:lnTo>
                  <a:lnTo>
                    <a:pt x="913158" y="425258"/>
                  </a:lnTo>
                  <a:lnTo>
                    <a:pt x="895253" y="413658"/>
                  </a:lnTo>
                  <a:lnTo>
                    <a:pt x="877348" y="402122"/>
                  </a:lnTo>
                  <a:lnTo>
                    <a:pt x="859443" y="390656"/>
                  </a:lnTo>
                  <a:lnTo>
                    <a:pt x="841537" y="379262"/>
                  </a:lnTo>
                  <a:lnTo>
                    <a:pt x="823632" y="367944"/>
                  </a:lnTo>
                  <a:lnTo>
                    <a:pt x="805727" y="356709"/>
                  </a:lnTo>
                  <a:lnTo>
                    <a:pt x="787822" y="345559"/>
                  </a:lnTo>
                  <a:lnTo>
                    <a:pt x="769917" y="334499"/>
                  </a:lnTo>
                  <a:lnTo>
                    <a:pt x="752012" y="323536"/>
                  </a:lnTo>
                  <a:lnTo>
                    <a:pt x="734107" y="312673"/>
                  </a:lnTo>
                  <a:lnTo>
                    <a:pt x="716202" y="301917"/>
                  </a:lnTo>
                  <a:lnTo>
                    <a:pt x="698297" y="291273"/>
                  </a:lnTo>
                  <a:lnTo>
                    <a:pt x="680392" y="280747"/>
                  </a:lnTo>
                  <a:lnTo>
                    <a:pt x="662487" y="270344"/>
                  </a:lnTo>
                  <a:lnTo>
                    <a:pt x="644582" y="260071"/>
                  </a:lnTo>
                  <a:lnTo>
                    <a:pt x="626677" y="249934"/>
                  </a:lnTo>
                  <a:lnTo>
                    <a:pt x="608772" y="239939"/>
                  </a:lnTo>
                  <a:lnTo>
                    <a:pt x="590867" y="230091"/>
                  </a:lnTo>
                  <a:lnTo>
                    <a:pt x="572962" y="220397"/>
                  </a:lnTo>
                  <a:lnTo>
                    <a:pt x="555056" y="210861"/>
                  </a:lnTo>
                  <a:lnTo>
                    <a:pt x="537151" y="201491"/>
                  </a:lnTo>
                  <a:lnTo>
                    <a:pt x="519246" y="192289"/>
                  </a:lnTo>
                  <a:lnTo>
                    <a:pt x="501341" y="183262"/>
                  </a:lnTo>
                  <a:lnTo>
                    <a:pt x="483436" y="174413"/>
                  </a:lnTo>
                  <a:lnTo>
                    <a:pt x="465531" y="165746"/>
                  </a:lnTo>
                  <a:lnTo>
                    <a:pt x="447626" y="157263"/>
                  </a:lnTo>
                  <a:lnTo>
                    <a:pt x="429721" y="148966"/>
                  </a:lnTo>
                  <a:lnTo>
                    <a:pt x="411816" y="140858"/>
                  </a:lnTo>
                  <a:lnTo>
                    <a:pt x="393911" y="132938"/>
                  </a:lnTo>
                  <a:lnTo>
                    <a:pt x="376006" y="125207"/>
                  </a:lnTo>
                  <a:lnTo>
                    <a:pt x="358101" y="117664"/>
                  </a:lnTo>
                  <a:lnTo>
                    <a:pt x="340196" y="110306"/>
                  </a:lnTo>
                  <a:lnTo>
                    <a:pt x="322291" y="103132"/>
                  </a:lnTo>
                  <a:lnTo>
                    <a:pt x="304386" y="96139"/>
                  </a:lnTo>
                  <a:lnTo>
                    <a:pt x="286481" y="89323"/>
                  </a:lnTo>
                  <a:lnTo>
                    <a:pt x="268575" y="82679"/>
                  </a:lnTo>
                  <a:lnTo>
                    <a:pt x="250670" y="76203"/>
                  </a:lnTo>
                  <a:lnTo>
                    <a:pt x="232765" y="69890"/>
                  </a:lnTo>
                  <a:lnTo>
                    <a:pt x="214860" y="63734"/>
                  </a:lnTo>
                  <a:lnTo>
                    <a:pt x="196955" y="57729"/>
                  </a:lnTo>
                  <a:lnTo>
                    <a:pt x="179050" y="51871"/>
                  </a:lnTo>
                  <a:lnTo>
                    <a:pt x="161145" y="46152"/>
                  </a:lnTo>
                  <a:lnTo>
                    <a:pt x="143240" y="40567"/>
                  </a:lnTo>
                  <a:lnTo>
                    <a:pt x="125335" y="35109"/>
                  </a:lnTo>
                  <a:lnTo>
                    <a:pt x="107430" y="29774"/>
                  </a:lnTo>
                  <a:lnTo>
                    <a:pt x="89525" y="24554"/>
                  </a:lnTo>
                  <a:lnTo>
                    <a:pt x="71620" y="19444"/>
                  </a:lnTo>
                  <a:lnTo>
                    <a:pt x="53715" y="14439"/>
                  </a:lnTo>
                  <a:lnTo>
                    <a:pt x="35810" y="9534"/>
                  </a:lnTo>
                  <a:lnTo>
                    <a:pt x="17905" y="4722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7" name="pl395">
              <a:extLst>
                <a:ext uri="{FF2B5EF4-FFF2-40B4-BE49-F238E27FC236}">
                  <a16:creationId xmlns:a16="http://schemas.microsoft.com/office/drawing/2014/main" id="{14E26E22-765B-4CE9-AA3E-C28E8B39ED1E}"/>
                </a:ext>
              </a:extLst>
            </p:cNvPr>
            <p:cNvSpPr/>
            <p:nvPr/>
          </p:nvSpPr>
          <p:spPr>
            <a:xfrm>
              <a:off x="7519596" y="2222491"/>
              <a:ext cx="1414500" cy="628096"/>
            </a:xfrm>
            <a:custGeom>
              <a:avLst/>
              <a:gdLst/>
              <a:ahLst/>
              <a:cxnLst/>
              <a:rect l="0" t="0" r="0" b="0"/>
              <a:pathLst>
                <a:path w="1414500" h="628096">
                  <a:moveTo>
                    <a:pt x="0" y="0"/>
                  </a:moveTo>
                  <a:lnTo>
                    <a:pt x="17905" y="7950"/>
                  </a:lnTo>
                  <a:lnTo>
                    <a:pt x="35810" y="15901"/>
                  </a:lnTo>
                  <a:lnTo>
                    <a:pt x="53715" y="23851"/>
                  </a:lnTo>
                  <a:lnTo>
                    <a:pt x="71620" y="31802"/>
                  </a:lnTo>
                  <a:lnTo>
                    <a:pt x="89525" y="39752"/>
                  </a:lnTo>
                  <a:lnTo>
                    <a:pt x="107430" y="47703"/>
                  </a:lnTo>
                  <a:lnTo>
                    <a:pt x="125335" y="55654"/>
                  </a:lnTo>
                  <a:lnTo>
                    <a:pt x="143240" y="63604"/>
                  </a:lnTo>
                  <a:lnTo>
                    <a:pt x="161145" y="71555"/>
                  </a:lnTo>
                  <a:lnTo>
                    <a:pt x="179050" y="79505"/>
                  </a:lnTo>
                  <a:lnTo>
                    <a:pt x="196955" y="87456"/>
                  </a:lnTo>
                  <a:lnTo>
                    <a:pt x="214860" y="95407"/>
                  </a:lnTo>
                  <a:lnTo>
                    <a:pt x="232765" y="103357"/>
                  </a:lnTo>
                  <a:lnTo>
                    <a:pt x="250670" y="111308"/>
                  </a:lnTo>
                  <a:lnTo>
                    <a:pt x="268575" y="119258"/>
                  </a:lnTo>
                  <a:lnTo>
                    <a:pt x="286481" y="127209"/>
                  </a:lnTo>
                  <a:lnTo>
                    <a:pt x="304386" y="135160"/>
                  </a:lnTo>
                  <a:lnTo>
                    <a:pt x="322291" y="143110"/>
                  </a:lnTo>
                  <a:lnTo>
                    <a:pt x="340196" y="151061"/>
                  </a:lnTo>
                  <a:lnTo>
                    <a:pt x="358101" y="159011"/>
                  </a:lnTo>
                  <a:lnTo>
                    <a:pt x="376006" y="166962"/>
                  </a:lnTo>
                  <a:lnTo>
                    <a:pt x="393911" y="174913"/>
                  </a:lnTo>
                  <a:lnTo>
                    <a:pt x="411816" y="182863"/>
                  </a:lnTo>
                  <a:lnTo>
                    <a:pt x="429721" y="190814"/>
                  </a:lnTo>
                  <a:lnTo>
                    <a:pt x="447626" y="198764"/>
                  </a:lnTo>
                  <a:lnTo>
                    <a:pt x="465531" y="206715"/>
                  </a:lnTo>
                  <a:lnTo>
                    <a:pt x="483436" y="214666"/>
                  </a:lnTo>
                  <a:lnTo>
                    <a:pt x="501341" y="222616"/>
                  </a:lnTo>
                  <a:lnTo>
                    <a:pt x="519246" y="230567"/>
                  </a:lnTo>
                  <a:lnTo>
                    <a:pt x="537151" y="238517"/>
                  </a:lnTo>
                  <a:lnTo>
                    <a:pt x="555056" y="246468"/>
                  </a:lnTo>
                  <a:lnTo>
                    <a:pt x="572962" y="254418"/>
                  </a:lnTo>
                  <a:lnTo>
                    <a:pt x="590867" y="262369"/>
                  </a:lnTo>
                  <a:lnTo>
                    <a:pt x="608772" y="270320"/>
                  </a:lnTo>
                  <a:lnTo>
                    <a:pt x="626677" y="278270"/>
                  </a:lnTo>
                  <a:lnTo>
                    <a:pt x="644582" y="286221"/>
                  </a:lnTo>
                  <a:lnTo>
                    <a:pt x="662487" y="294171"/>
                  </a:lnTo>
                  <a:lnTo>
                    <a:pt x="680392" y="302122"/>
                  </a:lnTo>
                  <a:lnTo>
                    <a:pt x="698297" y="310073"/>
                  </a:lnTo>
                  <a:lnTo>
                    <a:pt x="716202" y="318023"/>
                  </a:lnTo>
                  <a:lnTo>
                    <a:pt x="734107" y="325974"/>
                  </a:lnTo>
                  <a:lnTo>
                    <a:pt x="752012" y="333924"/>
                  </a:lnTo>
                  <a:lnTo>
                    <a:pt x="769917" y="341875"/>
                  </a:lnTo>
                  <a:lnTo>
                    <a:pt x="787822" y="349826"/>
                  </a:lnTo>
                  <a:lnTo>
                    <a:pt x="805727" y="357776"/>
                  </a:lnTo>
                  <a:lnTo>
                    <a:pt x="823632" y="365727"/>
                  </a:lnTo>
                  <a:lnTo>
                    <a:pt x="841537" y="373677"/>
                  </a:lnTo>
                  <a:lnTo>
                    <a:pt x="859443" y="381628"/>
                  </a:lnTo>
                  <a:lnTo>
                    <a:pt x="877348" y="389579"/>
                  </a:lnTo>
                  <a:lnTo>
                    <a:pt x="895253" y="397529"/>
                  </a:lnTo>
                  <a:lnTo>
                    <a:pt x="913158" y="405480"/>
                  </a:lnTo>
                  <a:lnTo>
                    <a:pt x="931063" y="413430"/>
                  </a:lnTo>
                  <a:lnTo>
                    <a:pt x="948968" y="421381"/>
                  </a:lnTo>
                  <a:lnTo>
                    <a:pt x="966873" y="429332"/>
                  </a:lnTo>
                  <a:lnTo>
                    <a:pt x="984778" y="437282"/>
                  </a:lnTo>
                  <a:lnTo>
                    <a:pt x="1002683" y="445233"/>
                  </a:lnTo>
                  <a:lnTo>
                    <a:pt x="1020588" y="453183"/>
                  </a:lnTo>
                  <a:lnTo>
                    <a:pt x="1038493" y="461134"/>
                  </a:lnTo>
                  <a:lnTo>
                    <a:pt x="1056398" y="469084"/>
                  </a:lnTo>
                  <a:lnTo>
                    <a:pt x="1074303" y="477035"/>
                  </a:lnTo>
                  <a:lnTo>
                    <a:pt x="1092208" y="484986"/>
                  </a:lnTo>
                  <a:lnTo>
                    <a:pt x="1110113" y="492936"/>
                  </a:lnTo>
                  <a:lnTo>
                    <a:pt x="1128019" y="500887"/>
                  </a:lnTo>
                  <a:lnTo>
                    <a:pt x="1145924" y="508837"/>
                  </a:lnTo>
                  <a:lnTo>
                    <a:pt x="1163829" y="516788"/>
                  </a:lnTo>
                  <a:lnTo>
                    <a:pt x="1181734" y="524739"/>
                  </a:lnTo>
                  <a:lnTo>
                    <a:pt x="1199639" y="532689"/>
                  </a:lnTo>
                  <a:lnTo>
                    <a:pt x="1217544" y="540640"/>
                  </a:lnTo>
                  <a:lnTo>
                    <a:pt x="1235449" y="548590"/>
                  </a:lnTo>
                  <a:lnTo>
                    <a:pt x="1253354" y="556541"/>
                  </a:lnTo>
                  <a:lnTo>
                    <a:pt x="1271259" y="564492"/>
                  </a:lnTo>
                  <a:lnTo>
                    <a:pt x="1289164" y="572442"/>
                  </a:lnTo>
                  <a:lnTo>
                    <a:pt x="1307069" y="580393"/>
                  </a:lnTo>
                  <a:lnTo>
                    <a:pt x="1324974" y="588343"/>
                  </a:lnTo>
                  <a:lnTo>
                    <a:pt x="1342879" y="596294"/>
                  </a:lnTo>
                  <a:lnTo>
                    <a:pt x="1360784" y="604245"/>
                  </a:lnTo>
                  <a:lnTo>
                    <a:pt x="1378689" y="612195"/>
                  </a:lnTo>
                  <a:lnTo>
                    <a:pt x="1396594" y="620146"/>
                  </a:lnTo>
                  <a:lnTo>
                    <a:pt x="1414500" y="628096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8" name="pg396">
              <a:extLst>
                <a:ext uri="{FF2B5EF4-FFF2-40B4-BE49-F238E27FC236}">
                  <a16:creationId xmlns:a16="http://schemas.microsoft.com/office/drawing/2014/main" id="{AC4FA8AD-7196-4B39-9FE3-43E89BEB8B34}"/>
                </a:ext>
              </a:extLst>
            </p:cNvPr>
            <p:cNvSpPr/>
            <p:nvPr/>
          </p:nvSpPr>
          <p:spPr>
            <a:xfrm>
              <a:off x="7519596" y="2999301"/>
              <a:ext cx="1414500" cy="64451"/>
            </a:xfrm>
            <a:custGeom>
              <a:avLst/>
              <a:gdLst/>
              <a:ahLst/>
              <a:cxnLst/>
              <a:rect l="0" t="0" r="0" b="0"/>
              <a:pathLst>
                <a:path w="1414500" h="64451">
                  <a:moveTo>
                    <a:pt x="0" y="0"/>
                  </a:moveTo>
                  <a:lnTo>
                    <a:pt x="17905" y="626"/>
                  </a:lnTo>
                  <a:lnTo>
                    <a:pt x="35810" y="1247"/>
                  </a:lnTo>
                  <a:lnTo>
                    <a:pt x="53715" y="1862"/>
                  </a:lnTo>
                  <a:lnTo>
                    <a:pt x="71620" y="2471"/>
                  </a:lnTo>
                  <a:lnTo>
                    <a:pt x="89525" y="3073"/>
                  </a:lnTo>
                  <a:lnTo>
                    <a:pt x="107430" y="3669"/>
                  </a:lnTo>
                  <a:lnTo>
                    <a:pt x="125335" y="4257"/>
                  </a:lnTo>
                  <a:lnTo>
                    <a:pt x="143240" y="4838"/>
                  </a:lnTo>
                  <a:lnTo>
                    <a:pt x="161145" y="5411"/>
                  </a:lnTo>
                  <a:lnTo>
                    <a:pt x="179050" y="5975"/>
                  </a:lnTo>
                  <a:lnTo>
                    <a:pt x="196955" y="6531"/>
                  </a:lnTo>
                  <a:lnTo>
                    <a:pt x="214860" y="7077"/>
                  </a:lnTo>
                  <a:lnTo>
                    <a:pt x="232765" y="7615"/>
                  </a:lnTo>
                  <a:lnTo>
                    <a:pt x="250670" y="8142"/>
                  </a:lnTo>
                  <a:lnTo>
                    <a:pt x="268575" y="8659"/>
                  </a:lnTo>
                  <a:lnTo>
                    <a:pt x="286481" y="9166"/>
                  </a:lnTo>
                  <a:lnTo>
                    <a:pt x="304386" y="9662"/>
                  </a:lnTo>
                  <a:lnTo>
                    <a:pt x="322291" y="10147"/>
                  </a:lnTo>
                  <a:lnTo>
                    <a:pt x="340196" y="10621"/>
                  </a:lnTo>
                  <a:lnTo>
                    <a:pt x="358101" y="11083"/>
                  </a:lnTo>
                  <a:lnTo>
                    <a:pt x="376006" y="11534"/>
                  </a:lnTo>
                  <a:lnTo>
                    <a:pt x="393911" y="11973"/>
                  </a:lnTo>
                  <a:lnTo>
                    <a:pt x="411816" y="12400"/>
                  </a:lnTo>
                  <a:lnTo>
                    <a:pt x="429721" y="12815"/>
                  </a:lnTo>
                  <a:lnTo>
                    <a:pt x="447626" y="13219"/>
                  </a:lnTo>
                  <a:lnTo>
                    <a:pt x="465531" y="13611"/>
                  </a:lnTo>
                  <a:lnTo>
                    <a:pt x="483436" y="13992"/>
                  </a:lnTo>
                  <a:lnTo>
                    <a:pt x="501341" y="14361"/>
                  </a:lnTo>
                  <a:lnTo>
                    <a:pt x="519246" y="14719"/>
                  </a:lnTo>
                  <a:lnTo>
                    <a:pt x="537151" y="15067"/>
                  </a:lnTo>
                  <a:lnTo>
                    <a:pt x="555056" y="15404"/>
                  </a:lnTo>
                  <a:lnTo>
                    <a:pt x="572962" y="15730"/>
                  </a:lnTo>
                  <a:lnTo>
                    <a:pt x="590867" y="16047"/>
                  </a:lnTo>
                  <a:lnTo>
                    <a:pt x="608772" y="16354"/>
                  </a:lnTo>
                  <a:lnTo>
                    <a:pt x="626677" y="16652"/>
                  </a:lnTo>
                  <a:lnTo>
                    <a:pt x="644582" y="16941"/>
                  </a:lnTo>
                  <a:lnTo>
                    <a:pt x="662487" y="17221"/>
                  </a:lnTo>
                  <a:lnTo>
                    <a:pt x="680392" y="17494"/>
                  </a:lnTo>
                  <a:lnTo>
                    <a:pt x="698297" y="17759"/>
                  </a:lnTo>
                  <a:lnTo>
                    <a:pt x="716202" y="18016"/>
                  </a:lnTo>
                  <a:lnTo>
                    <a:pt x="734107" y="18266"/>
                  </a:lnTo>
                  <a:lnTo>
                    <a:pt x="752012" y="18510"/>
                  </a:lnTo>
                  <a:lnTo>
                    <a:pt x="769917" y="18748"/>
                  </a:lnTo>
                  <a:lnTo>
                    <a:pt x="787822" y="18979"/>
                  </a:lnTo>
                  <a:lnTo>
                    <a:pt x="805727" y="19205"/>
                  </a:lnTo>
                  <a:lnTo>
                    <a:pt x="823632" y="19426"/>
                  </a:lnTo>
                  <a:lnTo>
                    <a:pt x="841537" y="19641"/>
                  </a:lnTo>
                  <a:lnTo>
                    <a:pt x="859443" y="19852"/>
                  </a:lnTo>
                  <a:lnTo>
                    <a:pt x="877348" y="20058"/>
                  </a:lnTo>
                  <a:lnTo>
                    <a:pt x="895253" y="20260"/>
                  </a:lnTo>
                  <a:lnTo>
                    <a:pt x="913158" y="20458"/>
                  </a:lnTo>
                  <a:lnTo>
                    <a:pt x="931063" y="20652"/>
                  </a:lnTo>
                  <a:lnTo>
                    <a:pt x="948968" y="20842"/>
                  </a:lnTo>
                  <a:lnTo>
                    <a:pt x="966873" y="21029"/>
                  </a:lnTo>
                  <a:lnTo>
                    <a:pt x="984778" y="21213"/>
                  </a:lnTo>
                  <a:lnTo>
                    <a:pt x="1002683" y="21393"/>
                  </a:lnTo>
                  <a:lnTo>
                    <a:pt x="1020588" y="21571"/>
                  </a:lnTo>
                  <a:lnTo>
                    <a:pt x="1038493" y="21746"/>
                  </a:lnTo>
                  <a:lnTo>
                    <a:pt x="1056398" y="21918"/>
                  </a:lnTo>
                  <a:lnTo>
                    <a:pt x="1074303" y="22088"/>
                  </a:lnTo>
                  <a:lnTo>
                    <a:pt x="1092208" y="22256"/>
                  </a:lnTo>
                  <a:lnTo>
                    <a:pt x="1110113" y="22421"/>
                  </a:lnTo>
                  <a:lnTo>
                    <a:pt x="1128019" y="22584"/>
                  </a:lnTo>
                  <a:lnTo>
                    <a:pt x="1145924" y="22745"/>
                  </a:lnTo>
                  <a:lnTo>
                    <a:pt x="1163829" y="22905"/>
                  </a:lnTo>
                  <a:lnTo>
                    <a:pt x="1181734" y="23062"/>
                  </a:lnTo>
                  <a:lnTo>
                    <a:pt x="1199639" y="23218"/>
                  </a:lnTo>
                  <a:lnTo>
                    <a:pt x="1217544" y="23372"/>
                  </a:lnTo>
                  <a:lnTo>
                    <a:pt x="1235449" y="23525"/>
                  </a:lnTo>
                  <a:lnTo>
                    <a:pt x="1253354" y="23676"/>
                  </a:lnTo>
                  <a:lnTo>
                    <a:pt x="1271259" y="23825"/>
                  </a:lnTo>
                  <a:lnTo>
                    <a:pt x="1289164" y="23974"/>
                  </a:lnTo>
                  <a:lnTo>
                    <a:pt x="1307069" y="24120"/>
                  </a:lnTo>
                  <a:lnTo>
                    <a:pt x="1324974" y="24266"/>
                  </a:lnTo>
                  <a:lnTo>
                    <a:pt x="1342879" y="24411"/>
                  </a:lnTo>
                  <a:lnTo>
                    <a:pt x="1360784" y="24554"/>
                  </a:lnTo>
                  <a:lnTo>
                    <a:pt x="1378689" y="24697"/>
                  </a:lnTo>
                  <a:lnTo>
                    <a:pt x="1396594" y="24838"/>
                  </a:lnTo>
                  <a:lnTo>
                    <a:pt x="1414500" y="24978"/>
                  </a:lnTo>
                  <a:lnTo>
                    <a:pt x="1414500" y="64451"/>
                  </a:lnTo>
                  <a:lnTo>
                    <a:pt x="1396594" y="63741"/>
                  </a:lnTo>
                  <a:lnTo>
                    <a:pt x="1378689" y="63032"/>
                  </a:lnTo>
                  <a:lnTo>
                    <a:pt x="1360784" y="62323"/>
                  </a:lnTo>
                  <a:lnTo>
                    <a:pt x="1342879" y="61616"/>
                  </a:lnTo>
                  <a:lnTo>
                    <a:pt x="1324974" y="60910"/>
                  </a:lnTo>
                  <a:lnTo>
                    <a:pt x="1307069" y="60205"/>
                  </a:lnTo>
                  <a:lnTo>
                    <a:pt x="1289164" y="59502"/>
                  </a:lnTo>
                  <a:lnTo>
                    <a:pt x="1271259" y="58799"/>
                  </a:lnTo>
                  <a:lnTo>
                    <a:pt x="1253354" y="58098"/>
                  </a:lnTo>
                  <a:lnTo>
                    <a:pt x="1235449" y="57399"/>
                  </a:lnTo>
                  <a:lnTo>
                    <a:pt x="1217544" y="56701"/>
                  </a:lnTo>
                  <a:lnTo>
                    <a:pt x="1199639" y="56004"/>
                  </a:lnTo>
                  <a:lnTo>
                    <a:pt x="1181734" y="55309"/>
                  </a:lnTo>
                  <a:lnTo>
                    <a:pt x="1163829" y="54616"/>
                  </a:lnTo>
                  <a:lnTo>
                    <a:pt x="1145924" y="53925"/>
                  </a:lnTo>
                  <a:lnTo>
                    <a:pt x="1128019" y="53235"/>
                  </a:lnTo>
                  <a:lnTo>
                    <a:pt x="1110113" y="52548"/>
                  </a:lnTo>
                  <a:lnTo>
                    <a:pt x="1092208" y="51862"/>
                  </a:lnTo>
                  <a:lnTo>
                    <a:pt x="1074303" y="51179"/>
                  </a:lnTo>
                  <a:lnTo>
                    <a:pt x="1056398" y="50498"/>
                  </a:lnTo>
                  <a:lnTo>
                    <a:pt x="1038493" y="49820"/>
                  </a:lnTo>
                  <a:lnTo>
                    <a:pt x="1020588" y="49144"/>
                  </a:lnTo>
                  <a:lnTo>
                    <a:pt x="1002683" y="48471"/>
                  </a:lnTo>
                  <a:lnTo>
                    <a:pt x="984778" y="47801"/>
                  </a:lnTo>
                  <a:lnTo>
                    <a:pt x="966873" y="47135"/>
                  </a:lnTo>
                  <a:lnTo>
                    <a:pt x="948968" y="46471"/>
                  </a:lnTo>
                  <a:lnTo>
                    <a:pt x="931063" y="45811"/>
                  </a:lnTo>
                  <a:lnTo>
                    <a:pt x="913158" y="45154"/>
                  </a:lnTo>
                  <a:lnTo>
                    <a:pt x="895253" y="44501"/>
                  </a:lnTo>
                  <a:lnTo>
                    <a:pt x="877348" y="43852"/>
                  </a:lnTo>
                  <a:lnTo>
                    <a:pt x="859443" y="43208"/>
                  </a:lnTo>
                  <a:lnTo>
                    <a:pt x="841537" y="42568"/>
                  </a:lnTo>
                  <a:lnTo>
                    <a:pt x="823632" y="41933"/>
                  </a:lnTo>
                  <a:lnTo>
                    <a:pt x="805727" y="41303"/>
                  </a:lnTo>
                  <a:lnTo>
                    <a:pt x="787822" y="40678"/>
                  </a:lnTo>
                  <a:lnTo>
                    <a:pt x="769917" y="40059"/>
                  </a:lnTo>
                  <a:lnTo>
                    <a:pt x="752012" y="39446"/>
                  </a:lnTo>
                  <a:lnTo>
                    <a:pt x="734107" y="38839"/>
                  </a:lnTo>
                  <a:lnTo>
                    <a:pt x="716202" y="38239"/>
                  </a:lnTo>
                  <a:lnTo>
                    <a:pt x="698297" y="37646"/>
                  </a:lnTo>
                  <a:lnTo>
                    <a:pt x="680392" y="37060"/>
                  </a:lnTo>
                  <a:lnTo>
                    <a:pt x="662487" y="36482"/>
                  </a:lnTo>
                  <a:lnTo>
                    <a:pt x="644582" y="35912"/>
                  </a:lnTo>
                  <a:lnTo>
                    <a:pt x="626677" y="35350"/>
                  </a:lnTo>
                  <a:lnTo>
                    <a:pt x="608772" y="34797"/>
                  </a:lnTo>
                  <a:lnTo>
                    <a:pt x="590867" y="34254"/>
                  </a:lnTo>
                  <a:lnTo>
                    <a:pt x="572962" y="33720"/>
                  </a:lnTo>
                  <a:lnTo>
                    <a:pt x="555056" y="33196"/>
                  </a:lnTo>
                  <a:lnTo>
                    <a:pt x="537151" y="32682"/>
                  </a:lnTo>
                  <a:lnTo>
                    <a:pt x="519246" y="32179"/>
                  </a:lnTo>
                  <a:lnTo>
                    <a:pt x="501341" y="31686"/>
                  </a:lnTo>
                  <a:lnTo>
                    <a:pt x="483436" y="31205"/>
                  </a:lnTo>
                  <a:lnTo>
                    <a:pt x="465531" y="30735"/>
                  </a:lnTo>
                  <a:lnTo>
                    <a:pt x="447626" y="30276"/>
                  </a:lnTo>
                  <a:lnTo>
                    <a:pt x="429721" y="29829"/>
                  </a:lnTo>
                  <a:lnTo>
                    <a:pt x="411816" y="29394"/>
                  </a:lnTo>
                  <a:lnTo>
                    <a:pt x="393911" y="28971"/>
                  </a:lnTo>
                  <a:lnTo>
                    <a:pt x="376006" y="28559"/>
                  </a:lnTo>
                  <a:lnTo>
                    <a:pt x="358101" y="28159"/>
                  </a:lnTo>
                  <a:lnTo>
                    <a:pt x="340196" y="27771"/>
                  </a:lnTo>
                  <a:lnTo>
                    <a:pt x="322291" y="27394"/>
                  </a:lnTo>
                  <a:lnTo>
                    <a:pt x="304386" y="27028"/>
                  </a:lnTo>
                  <a:lnTo>
                    <a:pt x="286481" y="26674"/>
                  </a:lnTo>
                  <a:lnTo>
                    <a:pt x="268575" y="26330"/>
                  </a:lnTo>
                  <a:lnTo>
                    <a:pt x="250670" y="25997"/>
                  </a:lnTo>
                  <a:lnTo>
                    <a:pt x="232765" y="25673"/>
                  </a:lnTo>
                  <a:lnTo>
                    <a:pt x="214860" y="25360"/>
                  </a:lnTo>
                  <a:lnTo>
                    <a:pt x="196955" y="25056"/>
                  </a:lnTo>
                  <a:lnTo>
                    <a:pt x="179050" y="24761"/>
                  </a:lnTo>
                  <a:lnTo>
                    <a:pt x="161145" y="24475"/>
                  </a:lnTo>
                  <a:lnTo>
                    <a:pt x="143240" y="24197"/>
                  </a:lnTo>
                  <a:lnTo>
                    <a:pt x="125335" y="23927"/>
                  </a:lnTo>
                  <a:lnTo>
                    <a:pt x="107430" y="23664"/>
                  </a:lnTo>
                  <a:lnTo>
                    <a:pt x="89525" y="23409"/>
                  </a:lnTo>
                  <a:lnTo>
                    <a:pt x="71620" y="23161"/>
                  </a:lnTo>
                  <a:lnTo>
                    <a:pt x="53715" y="22919"/>
                  </a:lnTo>
                  <a:lnTo>
                    <a:pt x="35810" y="22684"/>
                  </a:lnTo>
                  <a:lnTo>
                    <a:pt x="17905" y="22454"/>
                  </a:lnTo>
                  <a:lnTo>
                    <a:pt x="0" y="22230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" name="pl397">
              <a:extLst>
                <a:ext uri="{FF2B5EF4-FFF2-40B4-BE49-F238E27FC236}">
                  <a16:creationId xmlns:a16="http://schemas.microsoft.com/office/drawing/2014/main" id="{A49DB09A-40A4-45B5-8B6D-C7EFFF00CD30}"/>
                </a:ext>
              </a:extLst>
            </p:cNvPr>
            <p:cNvSpPr/>
            <p:nvPr/>
          </p:nvSpPr>
          <p:spPr>
            <a:xfrm>
              <a:off x="7519596" y="2999301"/>
              <a:ext cx="1414500" cy="24978"/>
            </a:xfrm>
            <a:custGeom>
              <a:avLst/>
              <a:gdLst/>
              <a:ahLst/>
              <a:cxnLst/>
              <a:rect l="0" t="0" r="0" b="0"/>
              <a:pathLst>
                <a:path w="1414500" h="24978">
                  <a:moveTo>
                    <a:pt x="0" y="0"/>
                  </a:moveTo>
                  <a:lnTo>
                    <a:pt x="17905" y="626"/>
                  </a:lnTo>
                  <a:lnTo>
                    <a:pt x="35810" y="1247"/>
                  </a:lnTo>
                  <a:lnTo>
                    <a:pt x="53715" y="1862"/>
                  </a:lnTo>
                  <a:lnTo>
                    <a:pt x="71620" y="2471"/>
                  </a:lnTo>
                  <a:lnTo>
                    <a:pt x="89525" y="3073"/>
                  </a:lnTo>
                  <a:lnTo>
                    <a:pt x="107430" y="3669"/>
                  </a:lnTo>
                  <a:lnTo>
                    <a:pt x="125335" y="4257"/>
                  </a:lnTo>
                  <a:lnTo>
                    <a:pt x="143240" y="4838"/>
                  </a:lnTo>
                  <a:lnTo>
                    <a:pt x="161145" y="5411"/>
                  </a:lnTo>
                  <a:lnTo>
                    <a:pt x="179050" y="5975"/>
                  </a:lnTo>
                  <a:lnTo>
                    <a:pt x="196955" y="6531"/>
                  </a:lnTo>
                  <a:lnTo>
                    <a:pt x="214860" y="7077"/>
                  </a:lnTo>
                  <a:lnTo>
                    <a:pt x="232765" y="7615"/>
                  </a:lnTo>
                  <a:lnTo>
                    <a:pt x="250670" y="8142"/>
                  </a:lnTo>
                  <a:lnTo>
                    <a:pt x="268575" y="8659"/>
                  </a:lnTo>
                  <a:lnTo>
                    <a:pt x="286481" y="9166"/>
                  </a:lnTo>
                  <a:lnTo>
                    <a:pt x="304386" y="9662"/>
                  </a:lnTo>
                  <a:lnTo>
                    <a:pt x="322291" y="10147"/>
                  </a:lnTo>
                  <a:lnTo>
                    <a:pt x="340196" y="10621"/>
                  </a:lnTo>
                  <a:lnTo>
                    <a:pt x="358101" y="11083"/>
                  </a:lnTo>
                  <a:lnTo>
                    <a:pt x="376006" y="11534"/>
                  </a:lnTo>
                  <a:lnTo>
                    <a:pt x="393911" y="11973"/>
                  </a:lnTo>
                  <a:lnTo>
                    <a:pt x="411816" y="12400"/>
                  </a:lnTo>
                  <a:lnTo>
                    <a:pt x="429721" y="12815"/>
                  </a:lnTo>
                  <a:lnTo>
                    <a:pt x="447626" y="13219"/>
                  </a:lnTo>
                  <a:lnTo>
                    <a:pt x="465531" y="13611"/>
                  </a:lnTo>
                  <a:lnTo>
                    <a:pt x="483436" y="13992"/>
                  </a:lnTo>
                  <a:lnTo>
                    <a:pt x="501341" y="14361"/>
                  </a:lnTo>
                  <a:lnTo>
                    <a:pt x="519246" y="14719"/>
                  </a:lnTo>
                  <a:lnTo>
                    <a:pt x="537151" y="15067"/>
                  </a:lnTo>
                  <a:lnTo>
                    <a:pt x="555056" y="15404"/>
                  </a:lnTo>
                  <a:lnTo>
                    <a:pt x="572962" y="15730"/>
                  </a:lnTo>
                  <a:lnTo>
                    <a:pt x="590867" y="16047"/>
                  </a:lnTo>
                  <a:lnTo>
                    <a:pt x="608772" y="16354"/>
                  </a:lnTo>
                  <a:lnTo>
                    <a:pt x="626677" y="16652"/>
                  </a:lnTo>
                  <a:lnTo>
                    <a:pt x="644582" y="16941"/>
                  </a:lnTo>
                  <a:lnTo>
                    <a:pt x="662487" y="17221"/>
                  </a:lnTo>
                  <a:lnTo>
                    <a:pt x="680392" y="17494"/>
                  </a:lnTo>
                  <a:lnTo>
                    <a:pt x="698297" y="17759"/>
                  </a:lnTo>
                  <a:lnTo>
                    <a:pt x="716202" y="18016"/>
                  </a:lnTo>
                  <a:lnTo>
                    <a:pt x="734107" y="18266"/>
                  </a:lnTo>
                  <a:lnTo>
                    <a:pt x="752012" y="18510"/>
                  </a:lnTo>
                  <a:lnTo>
                    <a:pt x="769917" y="18748"/>
                  </a:lnTo>
                  <a:lnTo>
                    <a:pt x="787822" y="18979"/>
                  </a:lnTo>
                  <a:lnTo>
                    <a:pt x="805727" y="19205"/>
                  </a:lnTo>
                  <a:lnTo>
                    <a:pt x="823632" y="19426"/>
                  </a:lnTo>
                  <a:lnTo>
                    <a:pt x="841537" y="19641"/>
                  </a:lnTo>
                  <a:lnTo>
                    <a:pt x="859443" y="19852"/>
                  </a:lnTo>
                  <a:lnTo>
                    <a:pt x="877348" y="20058"/>
                  </a:lnTo>
                  <a:lnTo>
                    <a:pt x="895253" y="20260"/>
                  </a:lnTo>
                  <a:lnTo>
                    <a:pt x="913158" y="20458"/>
                  </a:lnTo>
                  <a:lnTo>
                    <a:pt x="931063" y="20652"/>
                  </a:lnTo>
                  <a:lnTo>
                    <a:pt x="948968" y="20842"/>
                  </a:lnTo>
                  <a:lnTo>
                    <a:pt x="966873" y="21029"/>
                  </a:lnTo>
                  <a:lnTo>
                    <a:pt x="984778" y="21213"/>
                  </a:lnTo>
                  <a:lnTo>
                    <a:pt x="1002683" y="21393"/>
                  </a:lnTo>
                  <a:lnTo>
                    <a:pt x="1020588" y="21571"/>
                  </a:lnTo>
                  <a:lnTo>
                    <a:pt x="1038493" y="21746"/>
                  </a:lnTo>
                  <a:lnTo>
                    <a:pt x="1056398" y="21918"/>
                  </a:lnTo>
                  <a:lnTo>
                    <a:pt x="1074303" y="22088"/>
                  </a:lnTo>
                  <a:lnTo>
                    <a:pt x="1092208" y="22256"/>
                  </a:lnTo>
                  <a:lnTo>
                    <a:pt x="1110113" y="22421"/>
                  </a:lnTo>
                  <a:lnTo>
                    <a:pt x="1128019" y="22584"/>
                  </a:lnTo>
                  <a:lnTo>
                    <a:pt x="1145924" y="22745"/>
                  </a:lnTo>
                  <a:lnTo>
                    <a:pt x="1163829" y="22905"/>
                  </a:lnTo>
                  <a:lnTo>
                    <a:pt x="1181734" y="23062"/>
                  </a:lnTo>
                  <a:lnTo>
                    <a:pt x="1199639" y="23218"/>
                  </a:lnTo>
                  <a:lnTo>
                    <a:pt x="1217544" y="23372"/>
                  </a:lnTo>
                  <a:lnTo>
                    <a:pt x="1235449" y="23525"/>
                  </a:lnTo>
                  <a:lnTo>
                    <a:pt x="1253354" y="23676"/>
                  </a:lnTo>
                  <a:lnTo>
                    <a:pt x="1271259" y="23825"/>
                  </a:lnTo>
                  <a:lnTo>
                    <a:pt x="1289164" y="23974"/>
                  </a:lnTo>
                  <a:lnTo>
                    <a:pt x="1307069" y="24120"/>
                  </a:lnTo>
                  <a:lnTo>
                    <a:pt x="1324974" y="24266"/>
                  </a:lnTo>
                  <a:lnTo>
                    <a:pt x="1342879" y="24411"/>
                  </a:lnTo>
                  <a:lnTo>
                    <a:pt x="1360784" y="24554"/>
                  </a:lnTo>
                  <a:lnTo>
                    <a:pt x="1378689" y="24697"/>
                  </a:lnTo>
                  <a:lnTo>
                    <a:pt x="1396594" y="24838"/>
                  </a:lnTo>
                  <a:lnTo>
                    <a:pt x="1414500" y="24978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" name="pl398">
              <a:extLst>
                <a:ext uri="{FF2B5EF4-FFF2-40B4-BE49-F238E27FC236}">
                  <a16:creationId xmlns:a16="http://schemas.microsoft.com/office/drawing/2014/main" id="{F19D5E87-2CDD-46F3-9F0A-9D09CA7C4551}"/>
                </a:ext>
              </a:extLst>
            </p:cNvPr>
            <p:cNvSpPr/>
            <p:nvPr/>
          </p:nvSpPr>
          <p:spPr>
            <a:xfrm>
              <a:off x="7519596" y="3021531"/>
              <a:ext cx="1414500" cy="42220"/>
            </a:xfrm>
            <a:custGeom>
              <a:avLst/>
              <a:gdLst/>
              <a:ahLst/>
              <a:cxnLst/>
              <a:rect l="0" t="0" r="0" b="0"/>
              <a:pathLst>
                <a:path w="1414500" h="42220">
                  <a:moveTo>
                    <a:pt x="1414500" y="42220"/>
                  </a:moveTo>
                  <a:lnTo>
                    <a:pt x="1396594" y="41510"/>
                  </a:lnTo>
                  <a:lnTo>
                    <a:pt x="1378689" y="40801"/>
                  </a:lnTo>
                  <a:lnTo>
                    <a:pt x="1360784" y="40093"/>
                  </a:lnTo>
                  <a:lnTo>
                    <a:pt x="1342879" y="39386"/>
                  </a:lnTo>
                  <a:lnTo>
                    <a:pt x="1324974" y="38680"/>
                  </a:lnTo>
                  <a:lnTo>
                    <a:pt x="1307069" y="37975"/>
                  </a:lnTo>
                  <a:lnTo>
                    <a:pt x="1289164" y="37271"/>
                  </a:lnTo>
                  <a:lnTo>
                    <a:pt x="1271259" y="36569"/>
                  </a:lnTo>
                  <a:lnTo>
                    <a:pt x="1253354" y="35868"/>
                  </a:lnTo>
                  <a:lnTo>
                    <a:pt x="1235449" y="35168"/>
                  </a:lnTo>
                  <a:lnTo>
                    <a:pt x="1217544" y="34470"/>
                  </a:lnTo>
                  <a:lnTo>
                    <a:pt x="1199639" y="33773"/>
                  </a:lnTo>
                  <a:lnTo>
                    <a:pt x="1181734" y="33079"/>
                  </a:lnTo>
                  <a:lnTo>
                    <a:pt x="1163829" y="32385"/>
                  </a:lnTo>
                  <a:lnTo>
                    <a:pt x="1145924" y="31694"/>
                  </a:lnTo>
                  <a:lnTo>
                    <a:pt x="1128019" y="31005"/>
                  </a:lnTo>
                  <a:lnTo>
                    <a:pt x="1110113" y="30317"/>
                  </a:lnTo>
                  <a:lnTo>
                    <a:pt x="1092208" y="29632"/>
                  </a:lnTo>
                  <a:lnTo>
                    <a:pt x="1074303" y="28949"/>
                  </a:lnTo>
                  <a:lnTo>
                    <a:pt x="1056398" y="28268"/>
                  </a:lnTo>
                  <a:lnTo>
                    <a:pt x="1038493" y="27590"/>
                  </a:lnTo>
                  <a:lnTo>
                    <a:pt x="1020588" y="26914"/>
                  </a:lnTo>
                  <a:lnTo>
                    <a:pt x="1002683" y="26241"/>
                  </a:lnTo>
                  <a:lnTo>
                    <a:pt x="984778" y="25571"/>
                  </a:lnTo>
                  <a:lnTo>
                    <a:pt x="966873" y="24904"/>
                  </a:lnTo>
                  <a:lnTo>
                    <a:pt x="948968" y="24240"/>
                  </a:lnTo>
                  <a:lnTo>
                    <a:pt x="931063" y="23580"/>
                  </a:lnTo>
                  <a:lnTo>
                    <a:pt x="913158" y="22923"/>
                  </a:lnTo>
                  <a:lnTo>
                    <a:pt x="895253" y="22271"/>
                  </a:lnTo>
                  <a:lnTo>
                    <a:pt x="877348" y="21622"/>
                  </a:lnTo>
                  <a:lnTo>
                    <a:pt x="859443" y="20977"/>
                  </a:lnTo>
                  <a:lnTo>
                    <a:pt x="841537" y="20337"/>
                  </a:lnTo>
                  <a:lnTo>
                    <a:pt x="823632" y="19702"/>
                  </a:lnTo>
                  <a:lnTo>
                    <a:pt x="805727" y="19072"/>
                  </a:lnTo>
                  <a:lnTo>
                    <a:pt x="787822" y="18447"/>
                  </a:lnTo>
                  <a:lnTo>
                    <a:pt x="769917" y="17828"/>
                  </a:lnTo>
                  <a:lnTo>
                    <a:pt x="752012" y="17215"/>
                  </a:lnTo>
                  <a:lnTo>
                    <a:pt x="734107" y="16608"/>
                  </a:lnTo>
                  <a:lnTo>
                    <a:pt x="716202" y="16008"/>
                  </a:lnTo>
                  <a:lnTo>
                    <a:pt x="698297" y="15415"/>
                  </a:lnTo>
                  <a:lnTo>
                    <a:pt x="680392" y="14829"/>
                  </a:lnTo>
                  <a:lnTo>
                    <a:pt x="662487" y="14251"/>
                  </a:lnTo>
                  <a:lnTo>
                    <a:pt x="644582" y="13681"/>
                  </a:lnTo>
                  <a:lnTo>
                    <a:pt x="626677" y="13119"/>
                  </a:lnTo>
                  <a:lnTo>
                    <a:pt x="608772" y="12567"/>
                  </a:lnTo>
                  <a:lnTo>
                    <a:pt x="590867" y="12023"/>
                  </a:lnTo>
                  <a:lnTo>
                    <a:pt x="572962" y="11489"/>
                  </a:lnTo>
                  <a:lnTo>
                    <a:pt x="555056" y="10965"/>
                  </a:lnTo>
                  <a:lnTo>
                    <a:pt x="537151" y="10451"/>
                  </a:lnTo>
                  <a:lnTo>
                    <a:pt x="519246" y="9948"/>
                  </a:lnTo>
                  <a:lnTo>
                    <a:pt x="501341" y="9456"/>
                  </a:lnTo>
                  <a:lnTo>
                    <a:pt x="483436" y="8974"/>
                  </a:lnTo>
                  <a:lnTo>
                    <a:pt x="465531" y="8504"/>
                  </a:lnTo>
                  <a:lnTo>
                    <a:pt x="447626" y="8046"/>
                  </a:lnTo>
                  <a:lnTo>
                    <a:pt x="429721" y="7599"/>
                  </a:lnTo>
                  <a:lnTo>
                    <a:pt x="411816" y="7164"/>
                  </a:lnTo>
                  <a:lnTo>
                    <a:pt x="393911" y="6740"/>
                  </a:lnTo>
                  <a:lnTo>
                    <a:pt x="376006" y="6329"/>
                  </a:lnTo>
                  <a:lnTo>
                    <a:pt x="358101" y="5929"/>
                  </a:lnTo>
                  <a:lnTo>
                    <a:pt x="340196" y="5540"/>
                  </a:lnTo>
                  <a:lnTo>
                    <a:pt x="322291" y="5164"/>
                  </a:lnTo>
                  <a:lnTo>
                    <a:pt x="304386" y="4798"/>
                  </a:lnTo>
                  <a:lnTo>
                    <a:pt x="286481" y="4443"/>
                  </a:lnTo>
                  <a:lnTo>
                    <a:pt x="268575" y="4099"/>
                  </a:lnTo>
                  <a:lnTo>
                    <a:pt x="250670" y="3766"/>
                  </a:lnTo>
                  <a:lnTo>
                    <a:pt x="232765" y="3443"/>
                  </a:lnTo>
                  <a:lnTo>
                    <a:pt x="214860" y="3129"/>
                  </a:lnTo>
                  <a:lnTo>
                    <a:pt x="196955" y="2825"/>
                  </a:lnTo>
                  <a:lnTo>
                    <a:pt x="179050" y="2530"/>
                  </a:lnTo>
                  <a:lnTo>
                    <a:pt x="161145" y="2244"/>
                  </a:lnTo>
                  <a:lnTo>
                    <a:pt x="143240" y="1966"/>
                  </a:lnTo>
                  <a:lnTo>
                    <a:pt x="125335" y="1696"/>
                  </a:lnTo>
                  <a:lnTo>
                    <a:pt x="107430" y="1434"/>
                  </a:lnTo>
                  <a:lnTo>
                    <a:pt x="89525" y="1179"/>
                  </a:lnTo>
                  <a:lnTo>
                    <a:pt x="71620" y="931"/>
                  </a:lnTo>
                  <a:lnTo>
                    <a:pt x="53715" y="689"/>
                  </a:lnTo>
                  <a:lnTo>
                    <a:pt x="35810" y="453"/>
                  </a:lnTo>
                  <a:lnTo>
                    <a:pt x="17905" y="224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1" name="pl399">
              <a:extLst>
                <a:ext uri="{FF2B5EF4-FFF2-40B4-BE49-F238E27FC236}">
                  <a16:creationId xmlns:a16="http://schemas.microsoft.com/office/drawing/2014/main" id="{E30DEF1D-BBE1-421E-9962-CC3F037300F6}"/>
                </a:ext>
              </a:extLst>
            </p:cNvPr>
            <p:cNvSpPr/>
            <p:nvPr/>
          </p:nvSpPr>
          <p:spPr>
            <a:xfrm>
              <a:off x="7519596" y="3010416"/>
              <a:ext cx="1414500" cy="33599"/>
            </a:xfrm>
            <a:custGeom>
              <a:avLst/>
              <a:gdLst/>
              <a:ahLst/>
              <a:cxnLst/>
              <a:rect l="0" t="0" r="0" b="0"/>
              <a:pathLst>
                <a:path w="1414500" h="33599">
                  <a:moveTo>
                    <a:pt x="0" y="0"/>
                  </a:moveTo>
                  <a:lnTo>
                    <a:pt x="17905" y="425"/>
                  </a:lnTo>
                  <a:lnTo>
                    <a:pt x="35810" y="850"/>
                  </a:lnTo>
                  <a:lnTo>
                    <a:pt x="53715" y="1275"/>
                  </a:lnTo>
                  <a:lnTo>
                    <a:pt x="71620" y="1701"/>
                  </a:lnTo>
                  <a:lnTo>
                    <a:pt x="89525" y="2126"/>
                  </a:lnTo>
                  <a:lnTo>
                    <a:pt x="107430" y="2551"/>
                  </a:lnTo>
                  <a:lnTo>
                    <a:pt x="125335" y="2977"/>
                  </a:lnTo>
                  <a:lnTo>
                    <a:pt x="143240" y="3402"/>
                  </a:lnTo>
                  <a:lnTo>
                    <a:pt x="161145" y="3827"/>
                  </a:lnTo>
                  <a:lnTo>
                    <a:pt x="179050" y="4253"/>
                  </a:lnTo>
                  <a:lnTo>
                    <a:pt x="196955" y="4678"/>
                  </a:lnTo>
                  <a:lnTo>
                    <a:pt x="214860" y="5103"/>
                  </a:lnTo>
                  <a:lnTo>
                    <a:pt x="232765" y="5529"/>
                  </a:lnTo>
                  <a:lnTo>
                    <a:pt x="250670" y="5954"/>
                  </a:lnTo>
                  <a:lnTo>
                    <a:pt x="268575" y="6379"/>
                  </a:lnTo>
                  <a:lnTo>
                    <a:pt x="286481" y="6805"/>
                  </a:lnTo>
                  <a:lnTo>
                    <a:pt x="304386" y="7230"/>
                  </a:lnTo>
                  <a:lnTo>
                    <a:pt x="322291" y="7655"/>
                  </a:lnTo>
                  <a:lnTo>
                    <a:pt x="340196" y="8081"/>
                  </a:lnTo>
                  <a:lnTo>
                    <a:pt x="358101" y="8506"/>
                  </a:lnTo>
                  <a:lnTo>
                    <a:pt x="376006" y="8931"/>
                  </a:lnTo>
                  <a:lnTo>
                    <a:pt x="393911" y="9356"/>
                  </a:lnTo>
                  <a:lnTo>
                    <a:pt x="411816" y="9782"/>
                  </a:lnTo>
                  <a:lnTo>
                    <a:pt x="429721" y="10207"/>
                  </a:lnTo>
                  <a:lnTo>
                    <a:pt x="447626" y="10632"/>
                  </a:lnTo>
                  <a:lnTo>
                    <a:pt x="465531" y="11058"/>
                  </a:lnTo>
                  <a:lnTo>
                    <a:pt x="483436" y="11483"/>
                  </a:lnTo>
                  <a:lnTo>
                    <a:pt x="501341" y="11908"/>
                  </a:lnTo>
                  <a:lnTo>
                    <a:pt x="519246" y="12334"/>
                  </a:lnTo>
                  <a:lnTo>
                    <a:pt x="537151" y="12759"/>
                  </a:lnTo>
                  <a:lnTo>
                    <a:pt x="555056" y="13184"/>
                  </a:lnTo>
                  <a:lnTo>
                    <a:pt x="572962" y="13610"/>
                  </a:lnTo>
                  <a:lnTo>
                    <a:pt x="590867" y="14035"/>
                  </a:lnTo>
                  <a:lnTo>
                    <a:pt x="608772" y="14460"/>
                  </a:lnTo>
                  <a:lnTo>
                    <a:pt x="626677" y="14886"/>
                  </a:lnTo>
                  <a:lnTo>
                    <a:pt x="644582" y="15311"/>
                  </a:lnTo>
                  <a:lnTo>
                    <a:pt x="662487" y="15736"/>
                  </a:lnTo>
                  <a:lnTo>
                    <a:pt x="680392" y="16162"/>
                  </a:lnTo>
                  <a:lnTo>
                    <a:pt x="698297" y="16587"/>
                  </a:lnTo>
                  <a:lnTo>
                    <a:pt x="716202" y="17012"/>
                  </a:lnTo>
                  <a:lnTo>
                    <a:pt x="734107" y="17437"/>
                  </a:lnTo>
                  <a:lnTo>
                    <a:pt x="752012" y="17863"/>
                  </a:lnTo>
                  <a:lnTo>
                    <a:pt x="769917" y="18288"/>
                  </a:lnTo>
                  <a:lnTo>
                    <a:pt x="787822" y="18713"/>
                  </a:lnTo>
                  <a:lnTo>
                    <a:pt x="805727" y="19139"/>
                  </a:lnTo>
                  <a:lnTo>
                    <a:pt x="823632" y="19564"/>
                  </a:lnTo>
                  <a:lnTo>
                    <a:pt x="841537" y="19989"/>
                  </a:lnTo>
                  <a:lnTo>
                    <a:pt x="859443" y="20415"/>
                  </a:lnTo>
                  <a:lnTo>
                    <a:pt x="877348" y="20840"/>
                  </a:lnTo>
                  <a:lnTo>
                    <a:pt x="895253" y="21265"/>
                  </a:lnTo>
                  <a:lnTo>
                    <a:pt x="913158" y="21691"/>
                  </a:lnTo>
                  <a:lnTo>
                    <a:pt x="931063" y="22116"/>
                  </a:lnTo>
                  <a:lnTo>
                    <a:pt x="948968" y="22541"/>
                  </a:lnTo>
                  <a:lnTo>
                    <a:pt x="966873" y="22967"/>
                  </a:lnTo>
                  <a:lnTo>
                    <a:pt x="984778" y="23392"/>
                  </a:lnTo>
                  <a:lnTo>
                    <a:pt x="1002683" y="23817"/>
                  </a:lnTo>
                  <a:lnTo>
                    <a:pt x="1020588" y="24243"/>
                  </a:lnTo>
                  <a:lnTo>
                    <a:pt x="1038493" y="24668"/>
                  </a:lnTo>
                  <a:lnTo>
                    <a:pt x="1056398" y="25093"/>
                  </a:lnTo>
                  <a:lnTo>
                    <a:pt x="1074303" y="25518"/>
                  </a:lnTo>
                  <a:lnTo>
                    <a:pt x="1092208" y="25944"/>
                  </a:lnTo>
                  <a:lnTo>
                    <a:pt x="1110113" y="26369"/>
                  </a:lnTo>
                  <a:lnTo>
                    <a:pt x="1128019" y="26794"/>
                  </a:lnTo>
                  <a:lnTo>
                    <a:pt x="1145924" y="27220"/>
                  </a:lnTo>
                  <a:lnTo>
                    <a:pt x="1163829" y="27645"/>
                  </a:lnTo>
                  <a:lnTo>
                    <a:pt x="1181734" y="28070"/>
                  </a:lnTo>
                  <a:lnTo>
                    <a:pt x="1199639" y="28496"/>
                  </a:lnTo>
                  <a:lnTo>
                    <a:pt x="1217544" y="28921"/>
                  </a:lnTo>
                  <a:lnTo>
                    <a:pt x="1235449" y="29346"/>
                  </a:lnTo>
                  <a:lnTo>
                    <a:pt x="1253354" y="29772"/>
                  </a:lnTo>
                  <a:lnTo>
                    <a:pt x="1271259" y="30197"/>
                  </a:lnTo>
                  <a:lnTo>
                    <a:pt x="1289164" y="30622"/>
                  </a:lnTo>
                  <a:lnTo>
                    <a:pt x="1307069" y="31048"/>
                  </a:lnTo>
                  <a:lnTo>
                    <a:pt x="1324974" y="31473"/>
                  </a:lnTo>
                  <a:lnTo>
                    <a:pt x="1342879" y="31898"/>
                  </a:lnTo>
                  <a:lnTo>
                    <a:pt x="1360784" y="32324"/>
                  </a:lnTo>
                  <a:lnTo>
                    <a:pt x="1378689" y="32749"/>
                  </a:lnTo>
                  <a:lnTo>
                    <a:pt x="1396594" y="33174"/>
                  </a:lnTo>
                  <a:lnTo>
                    <a:pt x="1414500" y="33599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2" name="rc400">
              <a:extLst>
                <a:ext uri="{FF2B5EF4-FFF2-40B4-BE49-F238E27FC236}">
                  <a16:creationId xmlns:a16="http://schemas.microsoft.com/office/drawing/2014/main" id="{136EA1B9-0216-4DCE-8392-05A08EEA6E9D}"/>
                </a:ext>
              </a:extLst>
            </p:cNvPr>
            <p:cNvSpPr/>
            <p:nvPr/>
          </p:nvSpPr>
          <p:spPr>
            <a:xfrm>
              <a:off x="7448871" y="1268440"/>
              <a:ext cx="1555950" cy="198922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3" name="tx401">
              <a:extLst>
                <a:ext uri="{FF2B5EF4-FFF2-40B4-BE49-F238E27FC236}">
                  <a16:creationId xmlns:a16="http://schemas.microsoft.com/office/drawing/2014/main" id="{500D3ACD-65DF-4A0B-90BD-E447C7BFA15F}"/>
                </a:ext>
              </a:extLst>
            </p:cNvPr>
            <p:cNvSpPr/>
            <p:nvPr/>
          </p:nvSpPr>
          <p:spPr>
            <a:xfrm>
              <a:off x="7324086" y="3070283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04" name="tx402">
              <a:extLst>
                <a:ext uri="{FF2B5EF4-FFF2-40B4-BE49-F238E27FC236}">
                  <a16:creationId xmlns:a16="http://schemas.microsoft.com/office/drawing/2014/main" id="{B0BFBD16-E199-4921-8424-92E101FB7888}"/>
                </a:ext>
              </a:extLst>
            </p:cNvPr>
            <p:cNvSpPr/>
            <p:nvPr/>
          </p:nvSpPr>
          <p:spPr>
            <a:xfrm>
              <a:off x="7199774" y="2471950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200</a:t>
              </a:r>
            </a:p>
          </p:txBody>
        </p:sp>
        <p:sp>
          <p:nvSpPr>
            <p:cNvPr id="405" name="tx403">
              <a:extLst>
                <a:ext uri="{FF2B5EF4-FFF2-40B4-BE49-F238E27FC236}">
                  <a16:creationId xmlns:a16="http://schemas.microsoft.com/office/drawing/2014/main" id="{4FE73EC8-9365-4E4D-BE3E-28E243894060}"/>
                </a:ext>
              </a:extLst>
            </p:cNvPr>
            <p:cNvSpPr/>
            <p:nvPr/>
          </p:nvSpPr>
          <p:spPr>
            <a:xfrm>
              <a:off x="7199774" y="1873617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400</a:t>
              </a:r>
            </a:p>
          </p:txBody>
        </p:sp>
        <p:sp>
          <p:nvSpPr>
            <p:cNvPr id="406" name="tx404">
              <a:extLst>
                <a:ext uri="{FF2B5EF4-FFF2-40B4-BE49-F238E27FC236}">
                  <a16:creationId xmlns:a16="http://schemas.microsoft.com/office/drawing/2014/main" id="{E22D3225-261D-47ED-90AA-5124C72D6EDD}"/>
                </a:ext>
              </a:extLst>
            </p:cNvPr>
            <p:cNvSpPr/>
            <p:nvPr/>
          </p:nvSpPr>
          <p:spPr>
            <a:xfrm>
              <a:off x="7199774" y="1275284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600</a:t>
              </a:r>
            </a:p>
          </p:txBody>
        </p:sp>
        <p:sp>
          <p:nvSpPr>
            <p:cNvPr id="407" name="pl405">
              <a:extLst>
                <a:ext uri="{FF2B5EF4-FFF2-40B4-BE49-F238E27FC236}">
                  <a16:creationId xmlns:a16="http://schemas.microsoft.com/office/drawing/2014/main" id="{F87CDE6A-2BF7-4E53-B5DD-568691382D17}"/>
                </a:ext>
              </a:extLst>
            </p:cNvPr>
            <p:cNvSpPr/>
            <p:nvPr/>
          </p:nvSpPr>
          <p:spPr>
            <a:xfrm>
              <a:off x="7414077" y="311197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8" name="pl406">
              <a:extLst>
                <a:ext uri="{FF2B5EF4-FFF2-40B4-BE49-F238E27FC236}">
                  <a16:creationId xmlns:a16="http://schemas.microsoft.com/office/drawing/2014/main" id="{296902C3-ACC3-4B4A-8CCB-6E3D22EEA567}"/>
                </a:ext>
              </a:extLst>
            </p:cNvPr>
            <p:cNvSpPr/>
            <p:nvPr/>
          </p:nvSpPr>
          <p:spPr>
            <a:xfrm>
              <a:off x="7414077" y="251364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9" name="pl407">
              <a:extLst>
                <a:ext uri="{FF2B5EF4-FFF2-40B4-BE49-F238E27FC236}">
                  <a16:creationId xmlns:a16="http://schemas.microsoft.com/office/drawing/2014/main" id="{22F5BA7D-8400-4A64-B4D4-3DA8CDB04791}"/>
                </a:ext>
              </a:extLst>
            </p:cNvPr>
            <p:cNvSpPr/>
            <p:nvPr/>
          </p:nvSpPr>
          <p:spPr>
            <a:xfrm>
              <a:off x="7414077" y="191530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" name="pl408">
              <a:extLst>
                <a:ext uri="{FF2B5EF4-FFF2-40B4-BE49-F238E27FC236}">
                  <a16:creationId xmlns:a16="http://schemas.microsoft.com/office/drawing/2014/main" id="{8EEE9A3F-8ABD-4087-8BE5-CEDA559B0707}"/>
                </a:ext>
              </a:extLst>
            </p:cNvPr>
            <p:cNvSpPr/>
            <p:nvPr/>
          </p:nvSpPr>
          <p:spPr>
            <a:xfrm>
              <a:off x="7414077" y="131697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" name="rc409">
              <a:extLst>
                <a:ext uri="{FF2B5EF4-FFF2-40B4-BE49-F238E27FC236}">
                  <a16:creationId xmlns:a16="http://schemas.microsoft.com/office/drawing/2014/main" id="{C094636F-CEC5-4D4C-9ACD-10F59096D6B2}"/>
                </a:ext>
              </a:extLst>
            </p:cNvPr>
            <p:cNvSpPr/>
            <p:nvPr/>
          </p:nvSpPr>
          <p:spPr>
            <a:xfrm>
              <a:off x="5574235" y="1053578"/>
              <a:ext cx="15559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2" name="tx410">
              <a:extLst>
                <a:ext uri="{FF2B5EF4-FFF2-40B4-BE49-F238E27FC236}">
                  <a16:creationId xmlns:a16="http://schemas.microsoft.com/office/drawing/2014/main" id="{4F4D7F0D-58FE-452E-A603-50AE215D5B92}"/>
                </a:ext>
              </a:extLst>
            </p:cNvPr>
            <p:cNvSpPr/>
            <p:nvPr/>
          </p:nvSpPr>
          <p:spPr>
            <a:xfrm>
              <a:off x="6147217" y="1119699"/>
              <a:ext cx="409986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Bacteria</a:t>
              </a:r>
            </a:p>
          </p:txBody>
        </p:sp>
        <p:sp>
          <p:nvSpPr>
            <p:cNvPr id="413" name="rc411">
              <a:extLst>
                <a:ext uri="{FF2B5EF4-FFF2-40B4-BE49-F238E27FC236}">
                  <a16:creationId xmlns:a16="http://schemas.microsoft.com/office/drawing/2014/main" id="{D1EAEEE0-1E7E-4515-9F0E-E67021241824}"/>
                </a:ext>
              </a:extLst>
            </p:cNvPr>
            <p:cNvSpPr/>
            <p:nvPr/>
          </p:nvSpPr>
          <p:spPr>
            <a:xfrm>
              <a:off x="7448871" y="1053578"/>
              <a:ext cx="15559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4" name="tx412">
              <a:extLst>
                <a:ext uri="{FF2B5EF4-FFF2-40B4-BE49-F238E27FC236}">
                  <a16:creationId xmlns:a16="http://schemas.microsoft.com/office/drawing/2014/main" id="{FB609CA8-C798-40DC-9211-1CA24FB19F5C}"/>
                </a:ext>
              </a:extLst>
            </p:cNvPr>
            <p:cNvSpPr/>
            <p:nvPr/>
          </p:nvSpPr>
          <p:spPr>
            <a:xfrm>
              <a:off x="8087065" y="1097489"/>
              <a:ext cx="279563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Fungi</a:t>
              </a:r>
            </a:p>
          </p:txBody>
        </p:sp>
        <p:sp>
          <p:nvSpPr>
            <p:cNvPr id="415" name="pl413">
              <a:extLst>
                <a:ext uri="{FF2B5EF4-FFF2-40B4-BE49-F238E27FC236}">
                  <a16:creationId xmlns:a16="http://schemas.microsoft.com/office/drawing/2014/main" id="{4C90C37C-25B4-4516-8077-F7C6434B9BEB}"/>
                </a:ext>
              </a:extLst>
            </p:cNvPr>
            <p:cNvSpPr/>
            <p:nvPr/>
          </p:nvSpPr>
          <p:spPr>
            <a:xfrm>
              <a:off x="5599592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6" name="pl414">
              <a:extLst>
                <a:ext uri="{FF2B5EF4-FFF2-40B4-BE49-F238E27FC236}">
                  <a16:creationId xmlns:a16="http://schemas.microsoft.com/office/drawing/2014/main" id="{BE5DDAFA-95C0-4EC8-B834-1F3A84635001}"/>
                </a:ext>
              </a:extLst>
            </p:cNvPr>
            <p:cNvSpPr/>
            <p:nvPr/>
          </p:nvSpPr>
          <p:spPr>
            <a:xfrm>
              <a:off x="6048782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7" name="pl415">
              <a:extLst>
                <a:ext uri="{FF2B5EF4-FFF2-40B4-BE49-F238E27FC236}">
                  <a16:creationId xmlns:a16="http://schemas.microsoft.com/office/drawing/2014/main" id="{A79CD2ED-2B85-4BDD-B3BE-7F8A54A5443E}"/>
                </a:ext>
              </a:extLst>
            </p:cNvPr>
            <p:cNvSpPr/>
            <p:nvPr/>
          </p:nvSpPr>
          <p:spPr>
            <a:xfrm>
              <a:off x="6497973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8" name="pl416">
              <a:extLst>
                <a:ext uri="{FF2B5EF4-FFF2-40B4-BE49-F238E27FC236}">
                  <a16:creationId xmlns:a16="http://schemas.microsoft.com/office/drawing/2014/main" id="{0D445113-D602-4CC1-8E9A-E02B34A2D566}"/>
                </a:ext>
              </a:extLst>
            </p:cNvPr>
            <p:cNvSpPr/>
            <p:nvPr/>
          </p:nvSpPr>
          <p:spPr>
            <a:xfrm>
              <a:off x="6947163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x417">
              <a:extLst>
                <a:ext uri="{FF2B5EF4-FFF2-40B4-BE49-F238E27FC236}">
                  <a16:creationId xmlns:a16="http://schemas.microsoft.com/office/drawing/2014/main" id="{C89ED5D6-8AD0-443E-95DB-F6D78E382A62}"/>
                </a:ext>
              </a:extLst>
            </p:cNvPr>
            <p:cNvSpPr/>
            <p:nvPr/>
          </p:nvSpPr>
          <p:spPr>
            <a:xfrm>
              <a:off x="5568514" y="33186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" name="tx418">
              <a:extLst>
                <a:ext uri="{FF2B5EF4-FFF2-40B4-BE49-F238E27FC236}">
                  <a16:creationId xmlns:a16="http://schemas.microsoft.com/office/drawing/2014/main" id="{0E7AD1E9-F62B-4685-8E67-8DB9C1FAEE28}"/>
                </a:ext>
              </a:extLst>
            </p:cNvPr>
            <p:cNvSpPr/>
            <p:nvPr/>
          </p:nvSpPr>
          <p:spPr>
            <a:xfrm>
              <a:off x="6017705" y="3319969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21" name="tx419">
              <a:extLst>
                <a:ext uri="{FF2B5EF4-FFF2-40B4-BE49-F238E27FC236}">
                  <a16:creationId xmlns:a16="http://schemas.microsoft.com/office/drawing/2014/main" id="{A308C1AA-89BC-44DC-81AD-CEDD2D5E185F}"/>
                </a:ext>
              </a:extLst>
            </p:cNvPr>
            <p:cNvSpPr/>
            <p:nvPr/>
          </p:nvSpPr>
          <p:spPr>
            <a:xfrm>
              <a:off x="6466895" y="3320296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22" name="tx420">
              <a:extLst>
                <a:ext uri="{FF2B5EF4-FFF2-40B4-BE49-F238E27FC236}">
                  <a16:creationId xmlns:a16="http://schemas.microsoft.com/office/drawing/2014/main" id="{E9D8A045-A678-4D97-AF5C-6528A401D14C}"/>
                </a:ext>
              </a:extLst>
            </p:cNvPr>
            <p:cNvSpPr/>
            <p:nvPr/>
          </p:nvSpPr>
          <p:spPr>
            <a:xfrm>
              <a:off x="6916085" y="33186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23" name="pl421">
              <a:extLst>
                <a:ext uri="{FF2B5EF4-FFF2-40B4-BE49-F238E27FC236}">
                  <a16:creationId xmlns:a16="http://schemas.microsoft.com/office/drawing/2014/main" id="{06872C11-A50C-499A-A735-2C027E40D667}"/>
                </a:ext>
              </a:extLst>
            </p:cNvPr>
            <p:cNvSpPr/>
            <p:nvPr/>
          </p:nvSpPr>
          <p:spPr>
            <a:xfrm>
              <a:off x="7474228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4" name="pl422">
              <a:extLst>
                <a:ext uri="{FF2B5EF4-FFF2-40B4-BE49-F238E27FC236}">
                  <a16:creationId xmlns:a16="http://schemas.microsoft.com/office/drawing/2014/main" id="{BD6268CB-7976-48E7-A0F7-CBC636F35DED}"/>
                </a:ext>
              </a:extLst>
            </p:cNvPr>
            <p:cNvSpPr/>
            <p:nvPr/>
          </p:nvSpPr>
          <p:spPr>
            <a:xfrm>
              <a:off x="7923418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5" name="pl423">
              <a:extLst>
                <a:ext uri="{FF2B5EF4-FFF2-40B4-BE49-F238E27FC236}">
                  <a16:creationId xmlns:a16="http://schemas.microsoft.com/office/drawing/2014/main" id="{39A4A29F-39C7-4FFF-9917-2E25BDF706C7}"/>
                </a:ext>
              </a:extLst>
            </p:cNvPr>
            <p:cNvSpPr/>
            <p:nvPr/>
          </p:nvSpPr>
          <p:spPr>
            <a:xfrm>
              <a:off x="8372609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6" name="pl424">
              <a:extLst>
                <a:ext uri="{FF2B5EF4-FFF2-40B4-BE49-F238E27FC236}">
                  <a16:creationId xmlns:a16="http://schemas.microsoft.com/office/drawing/2014/main" id="{16B126BC-C916-4AC8-B4D7-1D88B53B6016}"/>
                </a:ext>
              </a:extLst>
            </p:cNvPr>
            <p:cNvSpPr/>
            <p:nvPr/>
          </p:nvSpPr>
          <p:spPr>
            <a:xfrm>
              <a:off x="8821799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7" name="tx425">
              <a:extLst>
                <a:ext uri="{FF2B5EF4-FFF2-40B4-BE49-F238E27FC236}">
                  <a16:creationId xmlns:a16="http://schemas.microsoft.com/office/drawing/2014/main" id="{A6E014D8-9E8F-4519-ABE2-BC2EB7662E31}"/>
                </a:ext>
              </a:extLst>
            </p:cNvPr>
            <p:cNvSpPr/>
            <p:nvPr/>
          </p:nvSpPr>
          <p:spPr>
            <a:xfrm>
              <a:off x="7443150" y="33186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8" name="tx426">
              <a:extLst>
                <a:ext uri="{FF2B5EF4-FFF2-40B4-BE49-F238E27FC236}">
                  <a16:creationId xmlns:a16="http://schemas.microsoft.com/office/drawing/2014/main" id="{7A34E8BC-8855-4F5F-A3C0-97C6D218BCF8}"/>
                </a:ext>
              </a:extLst>
            </p:cNvPr>
            <p:cNvSpPr/>
            <p:nvPr/>
          </p:nvSpPr>
          <p:spPr>
            <a:xfrm>
              <a:off x="7892341" y="3319969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29" name="tx427">
              <a:extLst>
                <a:ext uri="{FF2B5EF4-FFF2-40B4-BE49-F238E27FC236}">
                  <a16:creationId xmlns:a16="http://schemas.microsoft.com/office/drawing/2014/main" id="{43B9B2FC-C944-4E3B-9B45-C977F93F2BFF}"/>
                </a:ext>
              </a:extLst>
            </p:cNvPr>
            <p:cNvSpPr/>
            <p:nvPr/>
          </p:nvSpPr>
          <p:spPr>
            <a:xfrm>
              <a:off x="8341531" y="3320296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30" name="tx428">
              <a:extLst>
                <a:ext uri="{FF2B5EF4-FFF2-40B4-BE49-F238E27FC236}">
                  <a16:creationId xmlns:a16="http://schemas.microsoft.com/office/drawing/2014/main" id="{3D0FE93C-6082-4B24-BEF7-D022B0CB3F71}"/>
                </a:ext>
              </a:extLst>
            </p:cNvPr>
            <p:cNvSpPr/>
            <p:nvPr/>
          </p:nvSpPr>
          <p:spPr>
            <a:xfrm>
              <a:off x="8790721" y="33186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31" name="tx429">
              <a:extLst>
                <a:ext uri="{FF2B5EF4-FFF2-40B4-BE49-F238E27FC236}">
                  <a16:creationId xmlns:a16="http://schemas.microsoft.com/office/drawing/2014/main" id="{C881895B-D916-4997-8880-67B66246C3BD}"/>
                </a:ext>
              </a:extLst>
            </p:cNvPr>
            <p:cNvSpPr/>
            <p:nvPr/>
          </p:nvSpPr>
          <p:spPr>
            <a:xfrm>
              <a:off x="5449450" y="3186443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2" name="tx430">
              <a:extLst>
                <a:ext uri="{FF2B5EF4-FFF2-40B4-BE49-F238E27FC236}">
                  <a16:creationId xmlns:a16="http://schemas.microsoft.com/office/drawing/2014/main" id="{AA60CEA6-6827-4FC4-AC3C-27D4BC452FF8}"/>
                </a:ext>
              </a:extLst>
            </p:cNvPr>
            <p:cNvSpPr/>
            <p:nvPr/>
          </p:nvSpPr>
          <p:spPr>
            <a:xfrm>
              <a:off x="5262983" y="248725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2000</a:t>
              </a:r>
            </a:p>
          </p:txBody>
        </p:sp>
        <p:sp>
          <p:nvSpPr>
            <p:cNvPr id="433" name="tx431">
              <a:extLst>
                <a:ext uri="{FF2B5EF4-FFF2-40B4-BE49-F238E27FC236}">
                  <a16:creationId xmlns:a16="http://schemas.microsoft.com/office/drawing/2014/main" id="{F0349D7D-BFFE-4142-AEF5-0990C6D65071}"/>
                </a:ext>
              </a:extLst>
            </p:cNvPr>
            <p:cNvSpPr/>
            <p:nvPr/>
          </p:nvSpPr>
          <p:spPr>
            <a:xfrm>
              <a:off x="5262983" y="178806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4000</a:t>
              </a:r>
            </a:p>
          </p:txBody>
        </p:sp>
        <p:sp>
          <p:nvSpPr>
            <p:cNvPr id="434" name="pl432">
              <a:extLst>
                <a:ext uri="{FF2B5EF4-FFF2-40B4-BE49-F238E27FC236}">
                  <a16:creationId xmlns:a16="http://schemas.microsoft.com/office/drawing/2014/main" id="{7C39A27F-E68E-4BB2-80AF-6A1FB5AB3685}"/>
                </a:ext>
              </a:extLst>
            </p:cNvPr>
            <p:cNvSpPr/>
            <p:nvPr/>
          </p:nvSpPr>
          <p:spPr>
            <a:xfrm>
              <a:off x="5539441" y="322813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5" name="pl433">
              <a:extLst>
                <a:ext uri="{FF2B5EF4-FFF2-40B4-BE49-F238E27FC236}">
                  <a16:creationId xmlns:a16="http://schemas.microsoft.com/office/drawing/2014/main" id="{BB885F0C-E42B-40D8-9CE4-2754AF71FEA6}"/>
                </a:ext>
              </a:extLst>
            </p:cNvPr>
            <p:cNvSpPr/>
            <p:nvPr/>
          </p:nvSpPr>
          <p:spPr>
            <a:xfrm>
              <a:off x="5539441" y="252894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6" name="pl434">
              <a:extLst>
                <a:ext uri="{FF2B5EF4-FFF2-40B4-BE49-F238E27FC236}">
                  <a16:creationId xmlns:a16="http://schemas.microsoft.com/office/drawing/2014/main" id="{958F94DB-0B04-4BD3-9F91-597200F9960B}"/>
                </a:ext>
              </a:extLst>
            </p:cNvPr>
            <p:cNvSpPr/>
            <p:nvPr/>
          </p:nvSpPr>
          <p:spPr>
            <a:xfrm>
              <a:off x="5539441" y="182975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8" name="tx436">
              <a:extLst>
                <a:ext uri="{FF2B5EF4-FFF2-40B4-BE49-F238E27FC236}">
                  <a16:creationId xmlns:a16="http://schemas.microsoft.com/office/drawing/2014/main" id="{F4756683-696C-46FC-A884-F76DBF59A30B}"/>
                </a:ext>
              </a:extLst>
            </p:cNvPr>
            <p:cNvSpPr/>
            <p:nvPr/>
          </p:nvSpPr>
          <p:spPr>
            <a:xfrm rot="-5400000">
              <a:off x="4957451" y="2212030"/>
              <a:ext cx="380627" cy="1020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chao1</a:t>
              </a:r>
            </a:p>
          </p:txBody>
        </p:sp>
        <p:sp>
          <p:nvSpPr>
            <p:cNvPr id="439" name="rc437">
              <a:extLst>
                <a:ext uri="{FF2B5EF4-FFF2-40B4-BE49-F238E27FC236}">
                  <a16:creationId xmlns:a16="http://schemas.microsoft.com/office/drawing/2014/main" id="{00100B7A-A95B-4A20-A308-9891D18C4921}"/>
                </a:ext>
              </a:extLst>
            </p:cNvPr>
            <p:cNvSpPr/>
            <p:nvPr/>
          </p:nvSpPr>
          <p:spPr>
            <a:xfrm>
              <a:off x="983989" y="3657600"/>
              <a:ext cx="4045210" cy="26736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0" name="rc438">
              <a:extLst>
                <a:ext uri="{FF2B5EF4-FFF2-40B4-BE49-F238E27FC236}">
                  <a16:creationId xmlns:a16="http://schemas.microsoft.com/office/drawing/2014/main" id="{0B9A50E3-9B7D-4B3E-8572-06A25649A013}"/>
                </a:ext>
              </a:extLst>
            </p:cNvPr>
            <p:cNvSpPr/>
            <p:nvPr/>
          </p:nvSpPr>
          <p:spPr>
            <a:xfrm>
              <a:off x="1529024" y="3942051"/>
              <a:ext cx="1540424" cy="1989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pl439">
              <a:extLst>
                <a:ext uri="{FF2B5EF4-FFF2-40B4-BE49-F238E27FC236}">
                  <a16:creationId xmlns:a16="http://schemas.microsoft.com/office/drawing/2014/main" id="{5DCACEEA-C032-4FD0-9C18-96223ECA4C9E}"/>
                </a:ext>
              </a:extLst>
            </p:cNvPr>
            <p:cNvSpPr/>
            <p:nvPr/>
          </p:nvSpPr>
          <p:spPr>
            <a:xfrm>
              <a:off x="1529024" y="5616148"/>
              <a:ext cx="1540424" cy="0"/>
            </a:xfrm>
            <a:custGeom>
              <a:avLst/>
              <a:gdLst/>
              <a:ahLst/>
              <a:cxnLst/>
              <a:rect l="0" t="0" r="0" b="0"/>
              <a:pathLst>
                <a:path w="1540424">
                  <a:moveTo>
                    <a:pt x="0" y="0"/>
                  </a:moveTo>
                  <a:lnTo>
                    <a:pt x="1540424" y="0"/>
                  </a:lnTo>
                  <a:lnTo>
                    <a:pt x="154042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pl440">
              <a:extLst>
                <a:ext uri="{FF2B5EF4-FFF2-40B4-BE49-F238E27FC236}">
                  <a16:creationId xmlns:a16="http://schemas.microsoft.com/office/drawing/2014/main" id="{0C2BAB96-5AF2-4C04-AF9C-FD72728862CD}"/>
                </a:ext>
              </a:extLst>
            </p:cNvPr>
            <p:cNvSpPr/>
            <p:nvPr/>
          </p:nvSpPr>
          <p:spPr>
            <a:xfrm>
              <a:off x="1529024" y="4960294"/>
              <a:ext cx="1540424" cy="0"/>
            </a:xfrm>
            <a:custGeom>
              <a:avLst/>
              <a:gdLst/>
              <a:ahLst/>
              <a:cxnLst/>
              <a:rect l="0" t="0" r="0" b="0"/>
              <a:pathLst>
                <a:path w="1540424">
                  <a:moveTo>
                    <a:pt x="0" y="0"/>
                  </a:moveTo>
                  <a:lnTo>
                    <a:pt x="1540424" y="0"/>
                  </a:lnTo>
                  <a:lnTo>
                    <a:pt x="154042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3" name="pl441">
              <a:extLst>
                <a:ext uri="{FF2B5EF4-FFF2-40B4-BE49-F238E27FC236}">
                  <a16:creationId xmlns:a16="http://schemas.microsoft.com/office/drawing/2014/main" id="{3E8B7DA7-37B8-4554-AB2A-6C21770C8D40}"/>
                </a:ext>
              </a:extLst>
            </p:cNvPr>
            <p:cNvSpPr/>
            <p:nvPr/>
          </p:nvSpPr>
          <p:spPr>
            <a:xfrm>
              <a:off x="1529024" y="4304441"/>
              <a:ext cx="1540424" cy="0"/>
            </a:xfrm>
            <a:custGeom>
              <a:avLst/>
              <a:gdLst/>
              <a:ahLst/>
              <a:cxnLst/>
              <a:rect l="0" t="0" r="0" b="0"/>
              <a:pathLst>
                <a:path w="1540424">
                  <a:moveTo>
                    <a:pt x="0" y="0"/>
                  </a:moveTo>
                  <a:lnTo>
                    <a:pt x="1540424" y="0"/>
                  </a:lnTo>
                  <a:lnTo>
                    <a:pt x="154042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4" name="pl442">
              <a:extLst>
                <a:ext uri="{FF2B5EF4-FFF2-40B4-BE49-F238E27FC236}">
                  <a16:creationId xmlns:a16="http://schemas.microsoft.com/office/drawing/2014/main" id="{B671D25C-1544-443E-AB16-54B757519E93}"/>
                </a:ext>
              </a:extLst>
            </p:cNvPr>
            <p:cNvSpPr/>
            <p:nvPr/>
          </p:nvSpPr>
          <p:spPr>
            <a:xfrm>
              <a:off x="1776482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5" name="pl443">
              <a:extLst>
                <a:ext uri="{FF2B5EF4-FFF2-40B4-BE49-F238E27FC236}">
                  <a16:creationId xmlns:a16="http://schemas.microsoft.com/office/drawing/2014/main" id="{C83A32DF-393F-4B46-8B39-455CFD29F67A}"/>
                </a:ext>
              </a:extLst>
            </p:cNvPr>
            <p:cNvSpPr/>
            <p:nvPr/>
          </p:nvSpPr>
          <p:spPr>
            <a:xfrm>
              <a:off x="2221191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6" name="pl444">
              <a:extLst>
                <a:ext uri="{FF2B5EF4-FFF2-40B4-BE49-F238E27FC236}">
                  <a16:creationId xmlns:a16="http://schemas.microsoft.com/office/drawing/2014/main" id="{A2B4A0EA-76D0-45EF-BD44-31AF92D7AF01}"/>
                </a:ext>
              </a:extLst>
            </p:cNvPr>
            <p:cNvSpPr/>
            <p:nvPr/>
          </p:nvSpPr>
          <p:spPr>
            <a:xfrm>
              <a:off x="2665899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7" name="pl445">
              <a:extLst>
                <a:ext uri="{FF2B5EF4-FFF2-40B4-BE49-F238E27FC236}">
                  <a16:creationId xmlns:a16="http://schemas.microsoft.com/office/drawing/2014/main" id="{5E57E037-CAF8-42FF-AE05-529A7B9C512F}"/>
                </a:ext>
              </a:extLst>
            </p:cNvPr>
            <p:cNvSpPr/>
            <p:nvPr/>
          </p:nvSpPr>
          <p:spPr>
            <a:xfrm>
              <a:off x="1529024" y="5288221"/>
              <a:ext cx="1540424" cy="0"/>
            </a:xfrm>
            <a:custGeom>
              <a:avLst/>
              <a:gdLst/>
              <a:ahLst/>
              <a:cxnLst/>
              <a:rect l="0" t="0" r="0" b="0"/>
              <a:pathLst>
                <a:path w="1540424">
                  <a:moveTo>
                    <a:pt x="0" y="0"/>
                  </a:moveTo>
                  <a:lnTo>
                    <a:pt x="1540424" y="0"/>
                  </a:lnTo>
                  <a:lnTo>
                    <a:pt x="154042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8" name="pl446">
              <a:extLst>
                <a:ext uri="{FF2B5EF4-FFF2-40B4-BE49-F238E27FC236}">
                  <a16:creationId xmlns:a16="http://schemas.microsoft.com/office/drawing/2014/main" id="{FA8D02B7-7492-47AB-836B-C7C3AF19A7AD}"/>
                </a:ext>
              </a:extLst>
            </p:cNvPr>
            <p:cNvSpPr/>
            <p:nvPr/>
          </p:nvSpPr>
          <p:spPr>
            <a:xfrm>
              <a:off x="1529024" y="4632367"/>
              <a:ext cx="1540424" cy="0"/>
            </a:xfrm>
            <a:custGeom>
              <a:avLst/>
              <a:gdLst/>
              <a:ahLst/>
              <a:cxnLst/>
              <a:rect l="0" t="0" r="0" b="0"/>
              <a:pathLst>
                <a:path w="1540424">
                  <a:moveTo>
                    <a:pt x="0" y="0"/>
                  </a:moveTo>
                  <a:lnTo>
                    <a:pt x="1540424" y="0"/>
                  </a:lnTo>
                  <a:lnTo>
                    <a:pt x="154042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9" name="pl447">
              <a:extLst>
                <a:ext uri="{FF2B5EF4-FFF2-40B4-BE49-F238E27FC236}">
                  <a16:creationId xmlns:a16="http://schemas.microsoft.com/office/drawing/2014/main" id="{43F7059F-7747-4863-A09A-C6A0C3BC7FDA}"/>
                </a:ext>
              </a:extLst>
            </p:cNvPr>
            <p:cNvSpPr/>
            <p:nvPr/>
          </p:nvSpPr>
          <p:spPr>
            <a:xfrm>
              <a:off x="1529024" y="3976514"/>
              <a:ext cx="1540424" cy="0"/>
            </a:xfrm>
            <a:custGeom>
              <a:avLst/>
              <a:gdLst/>
              <a:ahLst/>
              <a:cxnLst/>
              <a:rect l="0" t="0" r="0" b="0"/>
              <a:pathLst>
                <a:path w="1540424">
                  <a:moveTo>
                    <a:pt x="0" y="0"/>
                  </a:moveTo>
                  <a:lnTo>
                    <a:pt x="1540424" y="0"/>
                  </a:lnTo>
                  <a:lnTo>
                    <a:pt x="154042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0" name="pl448">
              <a:extLst>
                <a:ext uri="{FF2B5EF4-FFF2-40B4-BE49-F238E27FC236}">
                  <a16:creationId xmlns:a16="http://schemas.microsoft.com/office/drawing/2014/main" id="{C97D6697-59EC-4CA6-A582-AE0D31AC0B2E}"/>
                </a:ext>
              </a:extLst>
            </p:cNvPr>
            <p:cNvSpPr/>
            <p:nvPr/>
          </p:nvSpPr>
          <p:spPr>
            <a:xfrm>
              <a:off x="1554128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1" name="pl449">
              <a:extLst>
                <a:ext uri="{FF2B5EF4-FFF2-40B4-BE49-F238E27FC236}">
                  <a16:creationId xmlns:a16="http://schemas.microsoft.com/office/drawing/2014/main" id="{A824BCFE-11F8-4EB7-B06A-14F06D7627E4}"/>
                </a:ext>
              </a:extLst>
            </p:cNvPr>
            <p:cNvSpPr/>
            <p:nvPr/>
          </p:nvSpPr>
          <p:spPr>
            <a:xfrm>
              <a:off x="1998836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2" name="pl450">
              <a:extLst>
                <a:ext uri="{FF2B5EF4-FFF2-40B4-BE49-F238E27FC236}">
                  <a16:creationId xmlns:a16="http://schemas.microsoft.com/office/drawing/2014/main" id="{891FA1EB-AF05-423B-9E88-5C2803D71273}"/>
                </a:ext>
              </a:extLst>
            </p:cNvPr>
            <p:cNvSpPr/>
            <p:nvPr/>
          </p:nvSpPr>
          <p:spPr>
            <a:xfrm>
              <a:off x="2443545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3" name="pl451">
              <a:extLst>
                <a:ext uri="{FF2B5EF4-FFF2-40B4-BE49-F238E27FC236}">
                  <a16:creationId xmlns:a16="http://schemas.microsoft.com/office/drawing/2014/main" id="{D4B8AA9D-4A40-44C4-9205-270E1D5A3F83}"/>
                </a:ext>
              </a:extLst>
            </p:cNvPr>
            <p:cNvSpPr/>
            <p:nvPr/>
          </p:nvSpPr>
          <p:spPr>
            <a:xfrm>
              <a:off x="2888253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4" name="pt452">
              <a:extLst>
                <a:ext uri="{FF2B5EF4-FFF2-40B4-BE49-F238E27FC236}">
                  <a16:creationId xmlns:a16="http://schemas.microsoft.com/office/drawing/2014/main" id="{58177BFE-537A-4E96-B8EE-556FC25B9109}"/>
                </a:ext>
              </a:extLst>
            </p:cNvPr>
            <p:cNvSpPr/>
            <p:nvPr/>
          </p:nvSpPr>
          <p:spPr>
            <a:xfrm>
              <a:off x="1744541" y="49278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5" name="pt453">
              <a:extLst>
                <a:ext uri="{FF2B5EF4-FFF2-40B4-BE49-F238E27FC236}">
                  <a16:creationId xmlns:a16="http://schemas.microsoft.com/office/drawing/2014/main" id="{4C2B728F-12F6-45A1-BDA8-FC494C148EFB}"/>
                </a:ext>
              </a:extLst>
            </p:cNvPr>
            <p:cNvSpPr/>
            <p:nvPr/>
          </p:nvSpPr>
          <p:spPr>
            <a:xfrm>
              <a:off x="2082964" y="51975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6" name="pt454">
              <a:extLst>
                <a:ext uri="{FF2B5EF4-FFF2-40B4-BE49-F238E27FC236}">
                  <a16:creationId xmlns:a16="http://schemas.microsoft.com/office/drawing/2014/main" id="{CA1AD81F-A571-4631-9E99-6E67206501FC}"/>
                </a:ext>
              </a:extLst>
            </p:cNvPr>
            <p:cNvSpPr/>
            <p:nvPr/>
          </p:nvSpPr>
          <p:spPr>
            <a:xfrm>
              <a:off x="1629139" y="45121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7" name="pt455">
              <a:extLst>
                <a:ext uri="{FF2B5EF4-FFF2-40B4-BE49-F238E27FC236}">
                  <a16:creationId xmlns:a16="http://schemas.microsoft.com/office/drawing/2014/main" id="{183021FB-52A4-4DF1-9DC8-B03222EB93A5}"/>
                </a:ext>
              </a:extLst>
            </p:cNvPr>
            <p:cNvSpPr/>
            <p:nvPr/>
          </p:nvSpPr>
          <p:spPr>
            <a:xfrm>
              <a:off x="2750026" y="46900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8" name="pg456">
              <a:extLst>
                <a:ext uri="{FF2B5EF4-FFF2-40B4-BE49-F238E27FC236}">
                  <a16:creationId xmlns:a16="http://schemas.microsoft.com/office/drawing/2014/main" id="{19CFA086-E5E8-47FF-9278-410450D74B5B}"/>
                </a:ext>
              </a:extLst>
            </p:cNvPr>
            <p:cNvSpPr/>
            <p:nvPr/>
          </p:nvSpPr>
          <p:spPr>
            <a:xfrm>
              <a:off x="2959324" y="4729756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9" name="pt457">
              <a:extLst>
                <a:ext uri="{FF2B5EF4-FFF2-40B4-BE49-F238E27FC236}">
                  <a16:creationId xmlns:a16="http://schemas.microsoft.com/office/drawing/2014/main" id="{A09632C1-FCA7-4FD1-A992-8CCD51E5FB02}"/>
                </a:ext>
              </a:extLst>
            </p:cNvPr>
            <p:cNvSpPr/>
            <p:nvPr/>
          </p:nvSpPr>
          <p:spPr>
            <a:xfrm>
              <a:off x="1583779" y="46139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0" name="pt458">
              <a:extLst>
                <a:ext uri="{FF2B5EF4-FFF2-40B4-BE49-F238E27FC236}">
                  <a16:creationId xmlns:a16="http://schemas.microsoft.com/office/drawing/2014/main" id="{46C98807-2ACC-4461-A9BB-944FC55E0AD5}"/>
                </a:ext>
              </a:extLst>
            </p:cNvPr>
            <p:cNvSpPr/>
            <p:nvPr/>
          </p:nvSpPr>
          <p:spPr>
            <a:xfrm>
              <a:off x="1717414" y="55313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" name="pt459">
              <a:extLst>
                <a:ext uri="{FF2B5EF4-FFF2-40B4-BE49-F238E27FC236}">
                  <a16:creationId xmlns:a16="http://schemas.microsoft.com/office/drawing/2014/main" id="{40045093-821F-4F32-98EE-917FC3C4D593}"/>
                </a:ext>
              </a:extLst>
            </p:cNvPr>
            <p:cNvSpPr/>
            <p:nvPr/>
          </p:nvSpPr>
          <p:spPr>
            <a:xfrm>
              <a:off x="1608016" y="44619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2" name="pt460">
              <a:extLst>
                <a:ext uri="{FF2B5EF4-FFF2-40B4-BE49-F238E27FC236}">
                  <a16:creationId xmlns:a16="http://schemas.microsoft.com/office/drawing/2014/main" id="{D31537F2-AB79-4BE4-900E-AD45DE04AE8A}"/>
                </a:ext>
              </a:extLst>
            </p:cNvPr>
            <p:cNvSpPr/>
            <p:nvPr/>
          </p:nvSpPr>
          <p:spPr>
            <a:xfrm>
              <a:off x="2300871" y="53687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3" name="pt461">
              <a:extLst>
                <a:ext uri="{FF2B5EF4-FFF2-40B4-BE49-F238E27FC236}">
                  <a16:creationId xmlns:a16="http://schemas.microsoft.com/office/drawing/2014/main" id="{81623A49-7F2E-4DF4-ABEE-3C3B32119826}"/>
                </a:ext>
              </a:extLst>
            </p:cNvPr>
            <p:cNvSpPr/>
            <p:nvPr/>
          </p:nvSpPr>
          <p:spPr>
            <a:xfrm>
              <a:off x="1690509" y="46391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4" name="pg462">
              <a:extLst>
                <a:ext uri="{FF2B5EF4-FFF2-40B4-BE49-F238E27FC236}">
                  <a16:creationId xmlns:a16="http://schemas.microsoft.com/office/drawing/2014/main" id="{64961855-C02E-4830-B83F-D93C13DEC9BA}"/>
                </a:ext>
              </a:extLst>
            </p:cNvPr>
            <p:cNvSpPr/>
            <p:nvPr/>
          </p:nvSpPr>
          <p:spPr>
            <a:xfrm>
              <a:off x="1631203" y="472651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5" name="pt463">
              <a:extLst>
                <a:ext uri="{FF2B5EF4-FFF2-40B4-BE49-F238E27FC236}">
                  <a16:creationId xmlns:a16="http://schemas.microsoft.com/office/drawing/2014/main" id="{52278FF6-628C-4D57-B2C6-EB26BEA14689}"/>
                </a:ext>
              </a:extLst>
            </p:cNvPr>
            <p:cNvSpPr/>
            <p:nvPr/>
          </p:nvSpPr>
          <p:spPr>
            <a:xfrm>
              <a:off x="2732238" y="49138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6" name="pt464">
              <a:extLst>
                <a:ext uri="{FF2B5EF4-FFF2-40B4-BE49-F238E27FC236}">
                  <a16:creationId xmlns:a16="http://schemas.microsoft.com/office/drawing/2014/main" id="{325833D6-4598-4FA0-B9C0-824AEF548551}"/>
                </a:ext>
              </a:extLst>
            </p:cNvPr>
            <p:cNvSpPr/>
            <p:nvPr/>
          </p:nvSpPr>
          <p:spPr>
            <a:xfrm>
              <a:off x="2974604" y="51020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7" name="pg465">
              <a:extLst>
                <a:ext uri="{FF2B5EF4-FFF2-40B4-BE49-F238E27FC236}">
                  <a16:creationId xmlns:a16="http://schemas.microsoft.com/office/drawing/2014/main" id="{DBE801D1-D37B-4081-8FC6-23124F601078}"/>
                </a:ext>
              </a:extLst>
            </p:cNvPr>
            <p:cNvSpPr/>
            <p:nvPr/>
          </p:nvSpPr>
          <p:spPr>
            <a:xfrm>
              <a:off x="1890468" y="4529315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8" name="pt466">
              <a:extLst>
                <a:ext uri="{FF2B5EF4-FFF2-40B4-BE49-F238E27FC236}">
                  <a16:creationId xmlns:a16="http://schemas.microsoft.com/office/drawing/2014/main" id="{492E2938-060C-4C12-96C2-24BC6EC8F4B6}"/>
                </a:ext>
              </a:extLst>
            </p:cNvPr>
            <p:cNvSpPr/>
            <p:nvPr/>
          </p:nvSpPr>
          <p:spPr>
            <a:xfrm>
              <a:off x="1843711" y="47610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9" name="pt467">
              <a:extLst>
                <a:ext uri="{FF2B5EF4-FFF2-40B4-BE49-F238E27FC236}">
                  <a16:creationId xmlns:a16="http://schemas.microsoft.com/office/drawing/2014/main" id="{0B4F11CF-D4AB-4442-8D50-B827C0F68259}"/>
                </a:ext>
              </a:extLst>
            </p:cNvPr>
            <p:cNvSpPr/>
            <p:nvPr/>
          </p:nvSpPr>
          <p:spPr>
            <a:xfrm>
              <a:off x="1631585" y="46968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0" name="pg468">
              <a:extLst>
                <a:ext uri="{FF2B5EF4-FFF2-40B4-BE49-F238E27FC236}">
                  <a16:creationId xmlns:a16="http://schemas.microsoft.com/office/drawing/2014/main" id="{7EB3084B-2807-48E5-8EFC-671D011D99A2}"/>
                </a:ext>
              </a:extLst>
            </p:cNvPr>
            <p:cNvSpPr/>
            <p:nvPr/>
          </p:nvSpPr>
          <p:spPr>
            <a:xfrm>
              <a:off x="1565609" y="444025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1" name="pg469">
              <a:extLst>
                <a:ext uri="{FF2B5EF4-FFF2-40B4-BE49-F238E27FC236}">
                  <a16:creationId xmlns:a16="http://schemas.microsoft.com/office/drawing/2014/main" id="{59121D51-EFE4-40E4-AF28-373188E85847}"/>
                </a:ext>
              </a:extLst>
            </p:cNvPr>
            <p:cNvSpPr/>
            <p:nvPr/>
          </p:nvSpPr>
          <p:spPr>
            <a:xfrm>
              <a:off x="1698132" y="491219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2" name="pt470">
              <a:extLst>
                <a:ext uri="{FF2B5EF4-FFF2-40B4-BE49-F238E27FC236}">
                  <a16:creationId xmlns:a16="http://schemas.microsoft.com/office/drawing/2014/main" id="{9520F1B7-9F37-4E38-A137-238178BB0E21}"/>
                </a:ext>
              </a:extLst>
            </p:cNvPr>
            <p:cNvSpPr/>
            <p:nvPr/>
          </p:nvSpPr>
          <p:spPr>
            <a:xfrm>
              <a:off x="1583334" y="46434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pt471">
              <a:extLst>
                <a:ext uri="{FF2B5EF4-FFF2-40B4-BE49-F238E27FC236}">
                  <a16:creationId xmlns:a16="http://schemas.microsoft.com/office/drawing/2014/main" id="{0E7FD8E0-A966-47A2-A491-84530CEA6A11}"/>
                </a:ext>
              </a:extLst>
            </p:cNvPr>
            <p:cNvSpPr/>
            <p:nvPr/>
          </p:nvSpPr>
          <p:spPr>
            <a:xfrm>
              <a:off x="1858831" y="47814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pt472">
              <a:extLst>
                <a:ext uri="{FF2B5EF4-FFF2-40B4-BE49-F238E27FC236}">
                  <a16:creationId xmlns:a16="http://schemas.microsoft.com/office/drawing/2014/main" id="{FE795926-60E0-4FC2-83AB-1A5C6E9AF72F}"/>
                </a:ext>
              </a:extLst>
            </p:cNvPr>
            <p:cNvSpPr/>
            <p:nvPr/>
          </p:nvSpPr>
          <p:spPr>
            <a:xfrm>
              <a:off x="1744541" y="43787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5" name="pt473">
              <a:extLst>
                <a:ext uri="{FF2B5EF4-FFF2-40B4-BE49-F238E27FC236}">
                  <a16:creationId xmlns:a16="http://schemas.microsoft.com/office/drawing/2014/main" id="{3BBC4172-79D5-425C-996E-F267D5901465}"/>
                </a:ext>
              </a:extLst>
            </p:cNvPr>
            <p:cNvSpPr/>
            <p:nvPr/>
          </p:nvSpPr>
          <p:spPr>
            <a:xfrm>
              <a:off x="2082964" y="450018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6" name="pt474">
              <a:extLst>
                <a:ext uri="{FF2B5EF4-FFF2-40B4-BE49-F238E27FC236}">
                  <a16:creationId xmlns:a16="http://schemas.microsoft.com/office/drawing/2014/main" id="{FC06F7D3-1881-4C91-982D-803C7DE34D6E}"/>
                </a:ext>
              </a:extLst>
            </p:cNvPr>
            <p:cNvSpPr/>
            <p:nvPr/>
          </p:nvSpPr>
          <p:spPr>
            <a:xfrm>
              <a:off x="1629139" y="42390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7" name="pt475">
              <a:extLst>
                <a:ext uri="{FF2B5EF4-FFF2-40B4-BE49-F238E27FC236}">
                  <a16:creationId xmlns:a16="http://schemas.microsoft.com/office/drawing/2014/main" id="{39BFEFA0-B55F-4314-8F53-7553DC159EC2}"/>
                </a:ext>
              </a:extLst>
            </p:cNvPr>
            <p:cNvSpPr/>
            <p:nvPr/>
          </p:nvSpPr>
          <p:spPr>
            <a:xfrm>
              <a:off x="2750026" y="41810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8" name="pg476">
              <a:extLst>
                <a:ext uri="{FF2B5EF4-FFF2-40B4-BE49-F238E27FC236}">
                  <a16:creationId xmlns:a16="http://schemas.microsoft.com/office/drawing/2014/main" id="{A6DAFE6A-48F9-48B1-8D86-CD88EF6E94AE}"/>
                </a:ext>
              </a:extLst>
            </p:cNvPr>
            <p:cNvSpPr/>
            <p:nvPr/>
          </p:nvSpPr>
          <p:spPr>
            <a:xfrm>
              <a:off x="2959324" y="416182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9" name="pt477">
              <a:extLst>
                <a:ext uri="{FF2B5EF4-FFF2-40B4-BE49-F238E27FC236}">
                  <a16:creationId xmlns:a16="http://schemas.microsoft.com/office/drawing/2014/main" id="{EBF13B2C-61C7-4BED-9010-9227949D7990}"/>
                </a:ext>
              </a:extLst>
            </p:cNvPr>
            <p:cNvSpPr/>
            <p:nvPr/>
          </p:nvSpPr>
          <p:spPr>
            <a:xfrm>
              <a:off x="1583779" y="44572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0" name="pt478">
              <a:extLst>
                <a:ext uri="{FF2B5EF4-FFF2-40B4-BE49-F238E27FC236}">
                  <a16:creationId xmlns:a16="http://schemas.microsoft.com/office/drawing/2014/main" id="{DCC3457E-CA5A-41D1-91C7-8E6E95E41E65}"/>
                </a:ext>
              </a:extLst>
            </p:cNvPr>
            <p:cNvSpPr/>
            <p:nvPr/>
          </p:nvSpPr>
          <p:spPr>
            <a:xfrm>
              <a:off x="1717414" y="45638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" name="pt479">
              <a:extLst>
                <a:ext uri="{FF2B5EF4-FFF2-40B4-BE49-F238E27FC236}">
                  <a16:creationId xmlns:a16="http://schemas.microsoft.com/office/drawing/2014/main" id="{E0C3F530-6A68-4E49-8431-47491B98CB21}"/>
                </a:ext>
              </a:extLst>
            </p:cNvPr>
            <p:cNvSpPr/>
            <p:nvPr/>
          </p:nvSpPr>
          <p:spPr>
            <a:xfrm>
              <a:off x="1608016" y="415580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2" name="pt480">
              <a:extLst>
                <a:ext uri="{FF2B5EF4-FFF2-40B4-BE49-F238E27FC236}">
                  <a16:creationId xmlns:a16="http://schemas.microsoft.com/office/drawing/2014/main" id="{2816D07F-6B8A-4316-87DB-F9EA14ECED6D}"/>
                </a:ext>
              </a:extLst>
            </p:cNvPr>
            <p:cNvSpPr/>
            <p:nvPr/>
          </p:nvSpPr>
          <p:spPr>
            <a:xfrm>
              <a:off x="2300871" y="48082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3" name="pt481">
              <a:extLst>
                <a:ext uri="{FF2B5EF4-FFF2-40B4-BE49-F238E27FC236}">
                  <a16:creationId xmlns:a16="http://schemas.microsoft.com/office/drawing/2014/main" id="{3D4BCA63-D5EA-4B02-9415-3BFAAF7F1D6A}"/>
                </a:ext>
              </a:extLst>
            </p:cNvPr>
            <p:cNvSpPr/>
            <p:nvPr/>
          </p:nvSpPr>
          <p:spPr>
            <a:xfrm>
              <a:off x="1690509" y="402241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4" name="pg482">
              <a:extLst>
                <a:ext uri="{FF2B5EF4-FFF2-40B4-BE49-F238E27FC236}">
                  <a16:creationId xmlns:a16="http://schemas.microsoft.com/office/drawing/2014/main" id="{0DC99D4E-C61B-492A-95EA-514E4200D50C}"/>
                </a:ext>
              </a:extLst>
            </p:cNvPr>
            <p:cNvSpPr/>
            <p:nvPr/>
          </p:nvSpPr>
          <p:spPr>
            <a:xfrm>
              <a:off x="1631203" y="4193535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5" name="pt483">
              <a:extLst>
                <a:ext uri="{FF2B5EF4-FFF2-40B4-BE49-F238E27FC236}">
                  <a16:creationId xmlns:a16="http://schemas.microsoft.com/office/drawing/2014/main" id="{D4AFCD73-ADFC-46CA-8EB1-E023B089D06F}"/>
                </a:ext>
              </a:extLst>
            </p:cNvPr>
            <p:cNvSpPr/>
            <p:nvPr/>
          </p:nvSpPr>
          <p:spPr>
            <a:xfrm>
              <a:off x="2732238" y="48925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6" name="pt484">
              <a:extLst>
                <a:ext uri="{FF2B5EF4-FFF2-40B4-BE49-F238E27FC236}">
                  <a16:creationId xmlns:a16="http://schemas.microsoft.com/office/drawing/2014/main" id="{8CBDC48A-0D64-4AB3-8D08-198679A6A543}"/>
                </a:ext>
              </a:extLst>
            </p:cNvPr>
            <p:cNvSpPr/>
            <p:nvPr/>
          </p:nvSpPr>
          <p:spPr>
            <a:xfrm>
              <a:off x="2974604" y="449783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7" name="pg485">
              <a:extLst>
                <a:ext uri="{FF2B5EF4-FFF2-40B4-BE49-F238E27FC236}">
                  <a16:creationId xmlns:a16="http://schemas.microsoft.com/office/drawing/2014/main" id="{92614B6E-CAD9-40FD-B70D-6E8BE84139E0}"/>
                </a:ext>
              </a:extLst>
            </p:cNvPr>
            <p:cNvSpPr/>
            <p:nvPr/>
          </p:nvSpPr>
          <p:spPr>
            <a:xfrm>
              <a:off x="1890468" y="402989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8" name="pt486">
              <a:extLst>
                <a:ext uri="{FF2B5EF4-FFF2-40B4-BE49-F238E27FC236}">
                  <a16:creationId xmlns:a16="http://schemas.microsoft.com/office/drawing/2014/main" id="{2AD0484F-BD61-45B8-A696-C93A7C957340}"/>
                </a:ext>
              </a:extLst>
            </p:cNvPr>
            <p:cNvSpPr/>
            <p:nvPr/>
          </p:nvSpPr>
          <p:spPr>
            <a:xfrm>
              <a:off x="1843711" y="41734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9" name="pt487">
              <a:extLst>
                <a:ext uri="{FF2B5EF4-FFF2-40B4-BE49-F238E27FC236}">
                  <a16:creationId xmlns:a16="http://schemas.microsoft.com/office/drawing/2014/main" id="{BC2023E7-20D2-421B-8F01-FE59E38DC44D}"/>
                </a:ext>
              </a:extLst>
            </p:cNvPr>
            <p:cNvSpPr/>
            <p:nvPr/>
          </p:nvSpPr>
          <p:spPr>
            <a:xfrm>
              <a:off x="1631585" y="40076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0" name="pg488">
              <a:extLst>
                <a:ext uri="{FF2B5EF4-FFF2-40B4-BE49-F238E27FC236}">
                  <a16:creationId xmlns:a16="http://schemas.microsoft.com/office/drawing/2014/main" id="{66BB21E6-DBC3-4DCD-9820-3BAB08DCCF81}"/>
                </a:ext>
              </a:extLst>
            </p:cNvPr>
            <p:cNvSpPr/>
            <p:nvPr/>
          </p:nvSpPr>
          <p:spPr>
            <a:xfrm>
              <a:off x="1565609" y="413724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1" name="pg489">
              <a:extLst>
                <a:ext uri="{FF2B5EF4-FFF2-40B4-BE49-F238E27FC236}">
                  <a16:creationId xmlns:a16="http://schemas.microsoft.com/office/drawing/2014/main" id="{C8A723F5-49A2-44F4-8D16-72660D3B4FC2}"/>
                </a:ext>
              </a:extLst>
            </p:cNvPr>
            <p:cNvSpPr/>
            <p:nvPr/>
          </p:nvSpPr>
          <p:spPr>
            <a:xfrm>
              <a:off x="1698132" y="426934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2" name="pt490">
              <a:extLst>
                <a:ext uri="{FF2B5EF4-FFF2-40B4-BE49-F238E27FC236}">
                  <a16:creationId xmlns:a16="http://schemas.microsoft.com/office/drawing/2014/main" id="{2FC4B2D6-D0F4-453E-8455-EA3E9EB82AC5}"/>
                </a:ext>
              </a:extLst>
            </p:cNvPr>
            <p:cNvSpPr/>
            <p:nvPr/>
          </p:nvSpPr>
          <p:spPr>
            <a:xfrm>
              <a:off x="1583334" y="418029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3" name="pt491">
              <a:extLst>
                <a:ext uri="{FF2B5EF4-FFF2-40B4-BE49-F238E27FC236}">
                  <a16:creationId xmlns:a16="http://schemas.microsoft.com/office/drawing/2014/main" id="{C14CA9B9-D370-45D5-8A38-06C0D1FCE67E}"/>
                </a:ext>
              </a:extLst>
            </p:cNvPr>
            <p:cNvSpPr/>
            <p:nvPr/>
          </p:nvSpPr>
          <p:spPr>
            <a:xfrm>
              <a:off x="1858831" y="484891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4" name="pt492">
              <a:extLst>
                <a:ext uri="{FF2B5EF4-FFF2-40B4-BE49-F238E27FC236}">
                  <a16:creationId xmlns:a16="http://schemas.microsoft.com/office/drawing/2014/main" id="{35EC05CC-481C-400D-B658-C26EA85E7CAD}"/>
                </a:ext>
              </a:extLst>
            </p:cNvPr>
            <p:cNvSpPr/>
            <p:nvPr/>
          </p:nvSpPr>
          <p:spPr>
            <a:xfrm>
              <a:off x="1744541" y="49961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5" name="pt493">
              <a:extLst>
                <a:ext uri="{FF2B5EF4-FFF2-40B4-BE49-F238E27FC236}">
                  <a16:creationId xmlns:a16="http://schemas.microsoft.com/office/drawing/2014/main" id="{AE03A89F-EB78-4048-A9E7-D95FD23D29B1}"/>
                </a:ext>
              </a:extLst>
            </p:cNvPr>
            <p:cNvSpPr/>
            <p:nvPr/>
          </p:nvSpPr>
          <p:spPr>
            <a:xfrm>
              <a:off x="2082964" y="56967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6" name="pt494">
              <a:extLst>
                <a:ext uri="{FF2B5EF4-FFF2-40B4-BE49-F238E27FC236}">
                  <a16:creationId xmlns:a16="http://schemas.microsoft.com/office/drawing/2014/main" id="{BB7F2AD9-772D-42A0-AA42-F9BA7FB5C584}"/>
                </a:ext>
              </a:extLst>
            </p:cNvPr>
            <p:cNvSpPr/>
            <p:nvPr/>
          </p:nvSpPr>
          <p:spPr>
            <a:xfrm>
              <a:off x="1629139" y="45115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7" name="pt495">
              <a:extLst>
                <a:ext uri="{FF2B5EF4-FFF2-40B4-BE49-F238E27FC236}">
                  <a16:creationId xmlns:a16="http://schemas.microsoft.com/office/drawing/2014/main" id="{5C5897E7-9E96-44DB-BEEB-0E5ED379E16E}"/>
                </a:ext>
              </a:extLst>
            </p:cNvPr>
            <p:cNvSpPr/>
            <p:nvPr/>
          </p:nvSpPr>
          <p:spPr>
            <a:xfrm>
              <a:off x="2750026" y="47043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8" name="pg496">
              <a:extLst>
                <a:ext uri="{FF2B5EF4-FFF2-40B4-BE49-F238E27FC236}">
                  <a16:creationId xmlns:a16="http://schemas.microsoft.com/office/drawing/2014/main" id="{1969528B-7738-440F-96F3-8BEC763F11B0}"/>
                </a:ext>
              </a:extLst>
            </p:cNvPr>
            <p:cNvSpPr/>
            <p:nvPr/>
          </p:nvSpPr>
          <p:spPr>
            <a:xfrm>
              <a:off x="2959324" y="4745837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9" name="pt497">
              <a:extLst>
                <a:ext uri="{FF2B5EF4-FFF2-40B4-BE49-F238E27FC236}">
                  <a16:creationId xmlns:a16="http://schemas.microsoft.com/office/drawing/2014/main" id="{CE0ED9D6-310F-4AE5-9061-46353CEFDF32}"/>
                </a:ext>
              </a:extLst>
            </p:cNvPr>
            <p:cNvSpPr/>
            <p:nvPr/>
          </p:nvSpPr>
          <p:spPr>
            <a:xfrm>
              <a:off x="1583779" y="491895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0" name="pt498">
              <a:extLst>
                <a:ext uri="{FF2B5EF4-FFF2-40B4-BE49-F238E27FC236}">
                  <a16:creationId xmlns:a16="http://schemas.microsoft.com/office/drawing/2014/main" id="{A7A7EA7C-8CD2-409B-9265-A47064890BCC}"/>
                </a:ext>
              </a:extLst>
            </p:cNvPr>
            <p:cNvSpPr/>
            <p:nvPr/>
          </p:nvSpPr>
          <p:spPr>
            <a:xfrm>
              <a:off x="1717414" y="581603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1" name="pt499">
              <a:extLst>
                <a:ext uri="{FF2B5EF4-FFF2-40B4-BE49-F238E27FC236}">
                  <a16:creationId xmlns:a16="http://schemas.microsoft.com/office/drawing/2014/main" id="{11C91088-BADF-4BA7-85B3-D5D235DAA726}"/>
                </a:ext>
              </a:extLst>
            </p:cNvPr>
            <p:cNvSpPr/>
            <p:nvPr/>
          </p:nvSpPr>
          <p:spPr>
            <a:xfrm>
              <a:off x="1608016" y="45746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2" name="pt500">
              <a:extLst>
                <a:ext uri="{FF2B5EF4-FFF2-40B4-BE49-F238E27FC236}">
                  <a16:creationId xmlns:a16="http://schemas.microsoft.com/office/drawing/2014/main" id="{6788FCC8-517A-4308-A5D9-EA4EB9E04200}"/>
                </a:ext>
              </a:extLst>
            </p:cNvPr>
            <p:cNvSpPr/>
            <p:nvPr/>
          </p:nvSpPr>
          <p:spPr>
            <a:xfrm>
              <a:off x="2300871" y="57518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3" name="pt501">
              <a:extLst>
                <a:ext uri="{FF2B5EF4-FFF2-40B4-BE49-F238E27FC236}">
                  <a16:creationId xmlns:a16="http://schemas.microsoft.com/office/drawing/2014/main" id="{61D83279-0C7E-4D25-9FB5-83DC1CA20895}"/>
                </a:ext>
              </a:extLst>
            </p:cNvPr>
            <p:cNvSpPr/>
            <p:nvPr/>
          </p:nvSpPr>
          <p:spPr>
            <a:xfrm>
              <a:off x="1690509" y="46276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4" name="pg502">
              <a:extLst>
                <a:ext uri="{FF2B5EF4-FFF2-40B4-BE49-F238E27FC236}">
                  <a16:creationId xmlns:a16="http://schemas.microsoft.com/office/drawing/2014/main" id="{5BD7D750-5174-4330-93BA-48C47F1AD93C}"/>
                </a:ext>
              </a:extLst>
            </p:cNvPr>
            <p:cNvSpPr/>
            <p:nvPr/>
          </p:nvSpPr>
          <p:spPr>
            <a:xfrm>
              <a:off x="1631203" y="4650517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5" name="pt503">
              <a:extLst>
                <a:ext uri="{FF2B5EF4-FFF2-40B4-BE49-F238E27FC236}">
                  <a16:creationId xmlns:a16="http://schemas.microsoft.com/office/drawing/2014/main" id="{58215A7C-D161-40AC-8CF8-B9BC30498EA9}"/>
                </a:ext>
              </a:extLst>
            </p:cNvPr>
            <p:cNvSpPr/>
            <p:nvPr/>
          </p:nvSpPr>
          <p:spPr>
            <a:xfrm>
              <a:off x="2732238" y="48554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6" name="pt504">
              <a:extLst>
                <a:ext uri="{FF2B5EF4-FFF2-40B4-BE49-F238E27FC236}">
                  <a16:creationId xmlns:a16="http://schemas.microsoft.com/office/drawing/2014/main" id="{63532CDB-40BB-4E34-983D-CEBA58F153D9}"/>
                </a:ext>
              </a:extLst>
            </p:cNvPr>
            <p:cNvSpPr/>
            <p:nvPr/>
          </p:nvSpPr>
          <p:spPr>
            <a:xfrm>
              <a:off x="2974604" y="52122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7" name="pg505">
              <a:extLst>
                <a:ext uri="{FF2B5EF4-FFF2-40B4-BE49-F238E27FC236}">
                  <a16:creationId xmlns:a16="http://schemas.microsoft.com/office/drawing/2014/main" id="{6D7AC88C-5A55-4A93-923F-EAB8E3F6EC0F}"/>
                </a:ext>
              </a:extLst>
            </p:cNvPr>
            <p:cNvSpPr/>
            <p:nvPr/>
          </p:nvSpPr>
          <p:spPr>
            <a:xfrm>
              <a:off x="1890468" y="440783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8" name="pt506">
              <a:extLst>
                <a:ext uri="{FF2B5EF4-FFF2-40B4-BE49-F238E27FC236}">
                  <a16:creationId xmlns:a16="http://schemas.microsoft.com/office/drawing/2014/main" id="{F3F02F02-F43F-47FF-90BB-90FEA0665DE8}"/>
                </a:ext>
              </a:extLst>
            </p:cNvPr>
            <p:cNvSpPr/>
            <p:nvPr/>
          </p:nvSpPr>
          <p:spPr>
            <a:xfrm>
              <a:off x="1843711" y="47241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9" name="pt507">
              <a:extLst>
                <a:ext uri="{FF2B5EF4-FFF2-40B4-BE49-F238E27FC236}">
                  <a16:creationId xmlns:a16="http://schemas.microsoft.com/office/drawing/2014/main" id="{45C83559-2D01-4DAD-91DF-EF4E1E8E17E8}"/>
                </a:ext>
              </a:extLst>
            </p:cNvPr>
            <p:cNvSpPr/>
            <p:nvPr/>
          </p:nvSpPr>
          <p:spPr>
            <a:xfrm>
              <a:off x="1631585" y="47325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0" name="pg508">
              <a:extLst>
                <a:ext uri="{FF2B5EF4-FFF2-40B4-BE49-F238E27FC236}">
                  <a16:creationId xmlns:a16="http://schemas.microsoft.com/office/drawing/2014/main" id="{F7673213-F0E9-41A8-AFEB-B8FDBEE4F6BF}"/>
                </a:ext>
              </a:extLst>
            </p:cNvPr>
            <p:cNvSpPr/>
            <p:nvPr/>
          </p:nvSpPr>
          <p:spPr>
            <a:xfrm>
              <a:off x="1565609" y="493585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1" name="pg509">
              <a:extLst>
                <a:ext uri="{FF2B5EF4-FFF2-40B4-BE49-F238E27FC236}">
                  <a16:creationId xmlns:a16="http://schemas.microsoft.com/office/drawing/2014/main" id="{D0F57144-4341-4AB5-9873-C3C91A2736A5}"/>
                </a:ext>
              </a:extLst>
            </p:cNvPr>
            <p:cNvSpPr/>
            <p:nvPr/>
          </p:nvSpPr>
          <p:spPr>
            <a:xfrm>
              <a:off x="1698132" y="531171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" name="pt510">
              <a:extLst>
                <a:ext uri="{FF2B5EF4-FFF2-40B4-BE49-F238E27FC236}">
                  <a16:creationId xmlns:a16="http://schemas.microsoft.com/office/drawing/2014/main" id="{B46C0EB4-6705-43C3-B91F-144EE74CC79D}"/>
                </a:ext>
              </a:extLst>
            </p:cNvPr>
            <p:cNvSpPr/>
            <p:nvPr/>
          </p:nvSpPr>
          <p:spPr>
            <a:xfrm>
              <a:off x="1583334" y="46555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3" name="pt511">
              <a:extLst>
                <a:ext uri="{FF2B5EF4-FFF2-40B4-BE49-F238E27FC236}">
                  <a16:creationId xmlns:a16="http://schemas.microsoft.com/office/drawing/2014/main" id="{63ADB703-0F91-4C2C-B88B-1E8DB3E10BCF}"/>
                </a:ext>
              </a:extLst>
            </p:cNvPr>
            <p:cNvSpPr/>
            <p:nvPr/>
          </p:nvSpPr>
          <p:spPr>
            <a:xfrm>
              <a:off x="1858831" y="44371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5" name="pl513">
              <a:extLst>
                <a:ext uri="{FF2B5EF4-FFF2-40B4-BE49-F238E27FC236}">
                  <a16:creationId xmlns:a16="http://schemas.microsoft.com/office/drawing/2014/main" id="{CC8F50B4-81C6-4734-A44E-2195818F2D45}"/>
                </a:ext>
              </a:extLst>
            </p:cNvPr>
            <p:cNvSpPr/>
            <p:nvPr/>
          </p:nvSpPr>
          <p:spPr>
            <a:xfrm>
              <a:off x="1599044" y="4585355"/>
              <a:ext cx="1400386" cy="150118"/>
            </a:xfrm>
            <a:custGeom>
              <a:avLst/>
              <a:gdLst/>
              <a:ahLst/>
              <a:cxnLst/>
              <a:rect l="0" t="0" r="0" b="0"/>
              <a:pathLst>
                <a:path w="1400386" h="150118">
                  <a:moveTo>
                    <a:pt x="0" y="0"/>
                  </a:moveTo>
                  <a:lnTo>
                    <a:pt x="17726" y="6512"/>
                  </a:lnTo>
                  <a:lnTo>
                    <a:pt x="35452" y="12936"/>
                  </a:lnTo>
                  <a:lnTo>
                    <a:pt x="53179" y="19267"/>
                  </a:lnTo>
                  <a:lnTo>
                    <a:pt x="70905" y="25499"/>
                  </a:lnTo>
                  <a:lnTo>
                    <a:pt x="88632" y="31628"/>
                  </a:lnTo>
                  <a:lnTo>
                    <a:pt x="106358" y="37647"/>
                  </a:lnTo>
                  <a:lnTo>
                    <a:pt x="124084" y="43551"/>
                  </a:lnTo>
                  <a:lnTo>
                    <a:pt x="141811" y="49335"/>
                  </a:lnTo>
                  <a:lnTo>
                    <a:pt x="159537" y="54992"/>
                  </a:lnTo>
                  <a:lnTo>
                    <a:pt x="177264" y="60517"/>
                  </a:lnTo>
                  <a:lnTo>
                    <a:pt x="194990" y="65902"/>
                  </a:lnTo>
                  <a:lnTo>
                    <a:pt x="212716" y="71144"/>
                  </a:lnTo>
                  <a:lnTo>
                    <a:pt x="230443" y="76235"/>
                  </a:lnTo>
                  <a:lnTo>
                    <a:pt x="248169" y="81170"/>
                  </a:lnTo>
                  <a:lnTo>
                    <a:pt x="265896" y="85943"/>
                  </a:lnTo>
                  <a:lnTo>
                    <a:pt x="283622" y="90551"/>
                  </a:lnTo>
                  <a:lnTo>
                    <a:pt x="301348" y="94986"/>
                  </a:lnTo>
                  <a:lnTo>
                    <a:pt x="319075" y="99247"/>
                  </a:lnTo>
                  <a:lnTo>
                    <a:pt x="336801" y="103329"/>
                  </a:lnTo>
                  <a:lnTo>
                    <a:pt x="354528" y="107228"/>
                  </a:lnTo>
                  <a:lnTo>
                    <a:pt x="372254" y="110943"/>
                  </a:lnTo>
                  <a:lnTo>
                    <a:pt x="389980" y="114472"/>
                  </a:lnTo>
                  <a:lnTo>
                    <a:pt x="407707" y="117814"/>
                  </a:lnTo>
                  <a:lnTo>
                    <a:pt x="425433" y="120969"/>
                  </a:lnTo>
                  <a:lnTo>
                    <a:pt x="443160" y="123937"/>
                  </a:lnTo>
                  <a:lnTo>
                    <a:pt x="460886" y="126720"/>
                  </a:lnTo>
                  <a:lnTo>
                    <a:pt x="478612" y="129321"/>
                  </a:lnTo>
                  <a:lnTo>
                    <a:pt x="496339" y="131741"/>
                  </a:lnTo>
                  <a:lnTo>
                    <a:pt x="514065" y="133985"/>
                  </a:lnTo>
                  <a:lnTo>
                    <a:pt x="531792" y="136056"/>
                  </a:lnTo>
                  <a:lnTo>
                    <a:pt x="549518" y="137959"/>
                  </a:lnTo>
                  <a:lnTo>
                    <a:pt x="567245" y="139698"/>
                  </a:lnTo>
                  <a:lnTo>
                    <a:pt x="584971" y="141280"/>
                  </a:lnTo>
                  <a:lnTo>
                    <a:pt x="602697" y="142710"/>
                  </a:lnTo>
                  <a:lnTo>
                    <a:pt x="620424" y="143994"/>
                  </a:lnTo>
                  <a:lnTo>
                    <a:pt x="638150" y="145136"/>
                  </a:lnTo>
                  <a:lnTo>
                    <a:pt x="655877" y="146145"/>
                  </a:lnTo>
                  <a:lnTo>
                    <a:pt x="673603" y="147024"/>
                  </a:lnTo>
                  <a:lnTo>
                    <a:pt x="691329" y="147782"/>
                  </a:lnTo>
                  <a:lnTo>
                    <a:pt x="709056" y="148422"/>
                  </a:lnTo>
                  <a:lnTo>
                    <a:pt x="726782" y="148951"/>
                  </a:lnTo>
                  <a:lnTo>
                    <a:pt x="744509" y="149374"/>
                  </a:lnTo>
                  <a:lnTo>
                    <a:pt x="762235" y="149698"/>
                  </a:lnTo>
                  <a:lnTo>
                    <a:pt x="779961" y="149926"/>
                  </a:lnTo>
                  <a:lnTo>
                    <a:pt x="797688" y="150065"/>
                  </a:lnTo>
                  <a:lnTo>
                    <a:pt x="815414" y="150118"/>
                  </a:lnTo>
                  <a:lnTo>
                    <a:pt x="833141" y="150091"/>
                  </a:lnTo>
                  <a:lnTo>
                    <a:pt x="850867" y="149987"/>
                  </a:lnTo>
                  <a:lnTo>
                    <a:pt x="868593" y="149812"/>
                  </a:lnTo>
                  <a:lnTo>
                    <a:pt x="886320" y="149568"/>
                  </a:lnTo>
                  <a:lnTo>
                    <a:pt x="904046" y="149260"/>
                  </a:lnTo>
                  <a:lnTo>
                    <a:pt x="921773" y="148890"/>
                  </a:lnTo>
                  <a:lnTo>
                    <a:pt x="939499" y="148463"/>
                  </a:lnTo>
                  <a:lnTo>
                    <a:pt x="957225" y="147981"/>
                  </a:lnTo>
                  <a:lnTo>
                    <a:pt x="974952" y="147448"/>
                  </a:lnTo>
                  <a:lnTo>
                    <a:pt x="992678" y="146866"/>
                  </a:lnTo>
                  <a:lnTo>
                    <a:pt x="1010405" y="146237"/>
                  </a:lnTo>
                  <a:lnTo>
                    <a:pt x="1028131" y="145565"/>
                  </a:lnTo>
                  <a:lnTo>
                    <a:pt x="1045858" y="144851"/>
                  </a:lnTo>
                  <a:lnTo>
                    <a:pt x="1063584" y="144098"/>
                  </a:lnTo>
                  <a:lnTo>
                    <a:pt x="1081310" y="143307"/>
                  </a:lnTo>
                  <a:lnTo>
                    <a:pt x="1099037" y="142481"/>
                  </a:lnTo>
                  <a:lnTo>
                    <a:pt x="1116763" y="141621"/>
                  </a:lnTo>
                  <a:lnTo>
                    <a:pt x="1134490" y="140730"/>
                  </a:lnTo>
                  <a:lnTo>
                    <a:pt x="1152216" y="139808"/>
                  </a:lnTo>
                  <a:lnTo>
                    <a:pt x="1169942" y="138857"/>
                  </a:lnTo>
                  <a:lnTo>
                    <a:pt x="1187669" y="137879"/>
                  </a:lnTo>
                  <a:lnTo>
                    <a:pt x="1205395" y="136875"/>
                  </a:lnTo>
                  <a:lnTo>
                    <a:pt x="1223122" y="135846"/>
                  </a:lnTo>
                  <a:lnTo>
                    <a:pt x="1240848" y="134793"/>
                  </a:lnTo>
                  <a:lnTo>
                    <a:pt x="1258574" y="133718"/>
                  </a:lnTo>
                  <a:lnTo>
                    <a:pt x="1276301" y="132622"/>
                  </a:lnTo>
                  <a:lnTo>
                    <a:pt x="1294027" y="131505"/>
                  </a:lnTo>
                  <a:lnTo>
                    <a:pt x="1311754" y="130368"/>
                  </a:lnTo>
                  <a:lnTo>
                    <a:pt x="1329480" y="129212"/>
                  </a:lnTo>
                  <a:lnTo>
                    <a:pt x="1347206" y="128039"/>
                  </a:lnTo>
                  <a:lnTo>
                    <a:pt x="1364933" y="126849"/>
                  </a:lnTo>
                  <a:lnTo>
                    <a:pt x="1382659" y="125642"/>
                  </a:lnTo>
                  <a:lnTo>
                    <a:pt x="1400386" y="12442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6" name="pl514">
              <a:extLst>
                <a:ext uri="{FF2B5EF4-FFF2-40B4-BE49-F238E27FC236}">
                  <a16:creationId xmlns:a16="http://schemas.microsoft.com/office/drawing/2014/main" id="{03253ED7-A924-4979-BE7C-CCAAB2F07B70}"/>
                </a:ext>
              </a:extLst>
            </p:cNvPr>
            <p:cNvSpPr/>
            <p:nvPr/>
          </p:nvSpPr>
          <p:spPr>
            <a:xfrm>
              <a:off x="1599044" y="4939064"/>
              <a:ext cx="1400386" cy="398757"/>
            </a:xfrm>
            <a:custGeom>
              <a:avLst/>
              <a:gdLst/>
              <a:ahLst/>
              <a:cxnLst/>
              <a:rect l="0" t="0" r="0" b="0"/>
              <a:pathLst>
                <a:path w="1400386" h="398757">
                  <a:moveTo>
                    <a:pt x="1400386" y="398757"/>
                  </a:moveTo>
                  <a:lnTo>
                    <a:pt x="1382659" y="390913"/>
                  </a:lnTo>
                  <a:lnTo>
                    <a:pt x="1364933" y="383084"/>
                  </a:lnTo>
                  <a:lnTo>
                    <a:pt x="1347206" y="375271"/>
                  </a:lnTo>
                  <a:lnTo>
                    <a:pt x="1329480" y="367475"/>
                  </a:lnTo>
                  <a:lnTo>
                    <a:pt x="1311754" y="359697"/>
                  </a:lnTo>
                  <a:lnTo>
                    <a:pt x="1294027" y="351938"/>
                  </a:lnTo>
                  <a:lnTo>
                    <a:pt x="1276301" y="344198"/>
                  </a:lnTo>
                  <a:lnTo>
                    <a:pt x="1258574" y="336479"/>
                  </a:lnTo>
                  <a:lnTo>
                    <a:pt x="1240848" y="328782"/>
                  </a:lnTo>
                  <a:lnTo>
                    <a:pt x="1223122" y="321106"/>
                  </a:lnTo>
                  <a:lnTo>
                    <a:pt x="1205395" y="313455"/>
                  </a:lnTo>
                  <a:lnTo>
                    <a:pt x="1187669" y="305828"/>
                  </a:lnTo>
                  <a:lnTo>
                    <a:pt x="1169942" y="298228"/>
                  </a:lnTo>
                  <a:lnTo>
                    <a:pt x="1152216" y="290654"/>
                  </a:lnTo>
                  <a:lnTo>
                    <a:pt x="1134490" y="283110"/>
                  </a:lnTo>
                  <a:lnTo>
                    <a:pt x="1116763" y="275596"/>
                  </a:lnTo>
                  <a:lnTo>
                    <a:pt x="1099037" y="268114"/>
                  </a:lnTo>
                  <a:lnTo>
                    <a:pt x="1081310" y="260665"/>
                  </a:lnTo>
                  <a:lnTo>
                    <a:pt x="1063584" y="253252"/>
                  </a:lnTo>
                  <a:lnTo>
                    <a:pt x="1045858" y="245876"/>
                  </a:lnTo>
                  <a:lnTo>
                    <a:pt x="1028131" y="238540"/>
                  </a:lnTo>
                  <a:lnTo>
                    <a:pt x="1010405" y="231245"/>
                  </a:lnTo>
                  <a:lnTo>
                    <a:pt x="992678" y="223994"/>
                  </a:lnTo>
                  <a:lnTo>
                    <a:pt x="974952" y="216789"/>
                  </a:lnTo>
                  <a:lnTo>
                    <a:pt x="957225" y="209633"/>
                  </a:lnTo>
                  <a:lnTo>
                    <a:pt x="939499" y="202529"/>
                  </a:lnTo>
                  <a:lnTo>
                    <a:pt x="921773" y="195480"/>
                  </a:lnTo>
                  <a:lnTo>
                    <a:pt x="904046" y="188488"/>
                  </a:lnTo>
                  <a:lnTo>
                    <a:pt x="886320" y="181557"/>
                  </a:lnTo>
                  <a:lnTo>
                    <a:pt x="868593" y="174690"/>
                  </a:lnTo>
                  <a:lnTo>
                    <a:pt x="850867" y="167892"/>
                  </a:lnTo>
                  <a:lnTo>
                    <a:pt x="833141" y="161166"/>
                  </a:lnTo>
                  <a:lnTo>
                    <a:pt x="815414" y="154516"/>
                  </a:lnTo>
                  <a:lnTo>
                    <a:pt x="797688" y="147947"/>
                  </a:lnTo>
                  <a:lnTo>
                    <a:pt x="779961" y="141463"/>
                  </a:lnTo>
                  <a:lnTo>
                    <a:pt x="762235" y="135069"/>
                  </a:lnTo>
                  <a:lnTo>
                    <a:pt x="744509" y="128770"/>
                  </a:lnTo>
                  <a:lnTo>
                    <a:pt x="726782" y="122571"/>
                  </a:lnTo>
                  <a:lnTo>
                    <a:pt x="709056" y="116478"/>
                  </a:lnTo>
                  <a:lnTo>
                    <a:pt x="691329" y="110496"/>
                  </a:lnTo>
                  <a:lnTo>
                    <a:pt x="673603" y="104630"/>
                  </a:lnTo>
                  <a:lnTo>
                    <a:pt x="655877" y="98887"/>
                  </a:lnTo>
                  <a:lnTo>
                    <a:pt x="638150" y="93273"/>
                  </a:lnTo>
                  <a:lnTo>
                    <a:pt x="620424" y="87793"/>
                  </a:lnTo>
                  <a:lnTo>
                    <a:pt x="602697" y="82454"/>
                  </a:lnTo>
                  <a:lnTo>
                    <a:pt x="584971" y="77262"/>
                  </a:lnTo>
                  <a:lnTo>
                    <a:pt x="567245" y="72221"/>
                  </a:lnTo>
                  <a:lnTo>
                    <a:pt x="549518" y="67338"/>
                  </a:lnTo>
                  <a:lnTo>
                    <a:pt x="531792" y="62619"/>
                  </a:lnTo>
                  <a:lnTo>
                    <a:pt x="514065" y="58067"/>
                  </a:lnTo>
                  <a:lnTo>
                    <a:pt x="496339" y="53688"/>
                  </a:lnTo>
                  <a:lnTo>
                    <a:pt x="478612" y="49486"/>
                  </a:lnTo>
                  <a:lnTo>
                    <a:pt x="460886" y="45464"/>
                  </a:lnTo>
                  <a:lnTo>
                    <a:pt x="443160" y="41625"/>
                  </a:lnTo>
                  <a:lnTo>
                    <a:pt x="425433" y="37970"/>
                  </a:lnTo>
                  <a:lnTo>
                    <a:pt x="407707" y="34503"/>
                  </a:lnTo>
                  <a:lnTo>
                    <a:pt x="389980" y="31222"/>
                  </a:lnTo>
                  <a:lnTo>
                    <a:pt x="372254" y="28129"/>
                  </a:lnTo>
                  <a:lnTo>
                    <a:pt x="354528" y="25221"/>
                  </a:lnTo>
                  <a:lnTo>
                    <a:pt x="336801" y="22498"/>
                  </a:lnTo>
                  <a:lnTo>
                    <a:pt x="319075" y="19957"/>
                  </a:lnTo>
                  <a:lnTo>
                    <a:pt x="301348" y="17595"/>
                  </a:lnTo>
                  <a:lnTo>
                    <a:pt x="283622" y="15409"/>
                  </a:lnTo>
                  <a:lnTo>
                    <a:pt x="265896" y="13393"/>
                  </a:lnTo>
                  <a:lnTo>
                    <a:pt x="248169" y="11544"/>
                  </a:lnTo>
                  <a:lnTo>
                    <a:pt x="230443" y="9857"/>
                  </a:lnTo>
                  <a:lnTo>
                    <a:pt x="212716" y="8325"/>
                  </a:lnTo>
                  <a:lnTo>
                    <a:pt x="194990" y="6944"/>
                  </a:lnTo>
                  <a:lnTo>
                    <a:pt x="177264" y="5708"/>
                  </a:lnTo>
                  <a:lnTo>
                    <a:pt x="159537" y="4609"/>
                  </a:lnTo>
                  <a:lnTo>
                    <a:pt x="141811" y="3644"/>
                  </a:lnTo>
                  <a:lnTo>
                    <a:pt x="124084" y="2805"/>
                  </a:lnTo>
                  <a:lnTo>
                    <a:pt x="106358" y="2087"/>
                  </a:lnTo>
                  <a:lnTo>
                    <a:pt x="88632" y="1484"/>
                  </a:lnTo>
                  <a:lnTo>
                    <a:pt x="70905" y="990"/>
                  </a:lnTo>
                  <a:lnTo>
                    <a:pt x="53179" y="600"/>
                  </a:lnTo>
                  <a:lnTo>
                    <a:pt x="35452" y="308"/>
                  </a:lnTo>
                  <a:lnTo>
                    <a:pt x="17726" y="11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7" name="pl515">
              <a:extLst>
                <a:ext uri="{FF2B5EF4-FFF2-40B4-BE49-F238E27FC236}">
                  <a16:creationId xmlns:a16="http://schemas.microsoft.com/office/drawing/2014/main" id="{7A7F8E5A-2EF5-4799-A57A-E00F9C223D3D}"/>
                </a:ext>
              </a:extLst>
            </p:cNvPr>
            <p:cNvSpPr/>
            <p:nvPr/>
          </p:nvSpPr>
          <p:spPr>
            <a:xfrm>
              <a:off x="1599044" y="4762209"/>
              <a:ext cx="1400386" cy="261589"/>
            </a:xfrm>
            <a:custGeom>
              <a:avLst/>
              <a:gdLst/>
              <a:ahLst/>
              <a:cxnLst/>
              <a:rect l="0" t="0" r="0" b="0"/>
              <a:pathLst>
                <a:path w="1400386" h="261589">
                  <a:moveTo>
                    <a:pt x="0" y="0"/>
                  </a:moveTo>
                  <a:lnTo>
                    <a:pt x="17726" y="3311"/>
                  </a:lnTo>
                  <a:lnTo>
                    <a:pt x="35452" y="6622"/>
                  </a:lnTo>
                  <a:lnTo>
                    <a:pt x="53179" y="9933"/>
                  </a:lnTo>
                  <a:lnTo>
                    <a:pt x="70905" y="13245"/>
                  </a:lnTo>
                  <a:lnTo>
                    <a:pt x="88632" y="16556"/>
                  </a:lnTo>
                  <a:lnTo>
                    <a:pt x="106358" y="19867"/>
                  </a:lnTo>
                  <a:lnTo>
                    <a:pt x="124084" y="23178"/>
                  </a:lnTo>
                  <a:lnTo>
                    <a:pt x="141811" y="26490"/>
                  </a:lnTo>
                  <a:lnTo>
                    <a:pt x="159537" y="29801"/>
                  </a:lnTo>
                  <a:lnTo>
                    <a:pt x="177264" y="33112"/>
                  </a:lnTo>
                  <a:lnTo>
                    <a:pt x="194990" y="36423"/>
                  </a:lnTo>
                  <a:lnTo>
                    <a:pt x="212716" y="39735"/>
                  </a:lnTo>
                  <a:lnTo>
                    <a:pt x="230443" y="43046"/>
                  </a:lnTo>
                  <a:lnTo>
                    <a:pt x="248169" y="46357"/>
                  </a:lnTo>
                  <a:lnTo>
                    <a:pt x="265896" y="49668"/>
                  </a:lnTo>
                  <a:lnTo>
                    <a:pt x="283622" y="52980"/>
                  </a:lnTo>
                  <a:lnTo>
                    <a:pt x="301348" y="56291"/>
                  </a:lnTo>
                  <a:lnTo>
                    <a:pt x="319075" y="59602"/>
                  </a:lnTo>
                  <a:lnTo>
                    <a:pt x="336801" y="62913"/>
                  </a:lnTo>
                  <a:lnTo>
                    <a:pt x="354528" y="66225"/>
                  </a:lnTo>
                  <a:lnTo>
                    <a:pt x="372254" y="69536"/>
                  </a:lnTo>
                  <a:lnTo>
                    <a:pt x="389980" y="72847"/>
                  </a:lnTo>
                  <a:lnTo>
                    <a:pt x="407707" y="76158"/>
                  </a:lnTo>
                  <a:lnTo>
                    <a:pt x="425433" y="79470"/>
                  </a:lnTo>
                  <a:lnTo>
                    <a:pt x="443160" y="82781"/>
                  </a:lnTo>
                  <a:lnTo>
                    <a:pt x="460886" y="86092"/>
                  </a:lnTo>
                  <a:lnTo>
                    <a:pt x="478612" y="89403"/>
                  </a:lnTo>
                  <a:lnTo>
                    <a:pt x="496339" y="92715"/>
                  </a:lnTo>
                  <a:lnTo>
                    <a:pt x="514065" y="96026"/>
                  </a:lnTo>
                  <a:lnTo>
                    <a:pt x="531792" y="99337"/>
                  </a:lnTo>
                  <a:lnTo>
                    <a:pt x="549518" y="102648"/>
                  </a:lnTo>
                  <a:lnTo>
                    <a:pt x="567245" y="105960"/>
                  </a:lnTo>
                  <a:lnTo>
                    <a:pt x="584971" y="109271"/>
                  </a:lnTo>
                  <a:lnTo>
                    <a:pt x="602697" y="112582"/>
                  </a:lnTo>
                  <a:lnTo>
                    <a:pt x="620424" y="115894"/>
                  </a:lnTo>
                  <a:lnTo>
                    <a:pt x="638150" y="119205"/>
                  </a:lnTo>
                  <a:lnTo>
                    <a:pt x="655877" y="122516"/>
                  </a:lnTo>
                  <a:lnTo>
                    <a:pt x="673603" y="125827"/>
                  </a:lnTo>
                  <a:lnTo>
                    <a:pt x="691329" y="129139"/>
                  </a:lnTo>
                  <a:lnTo>
                    <a:pt x="709056" y="132450"/>
                  </a:lnTo>
                  <a:lnTo>
                    <a:pt x="726782" y="135761"/>
                  </a:lnTo>
                  <a:lnTo>
                    <a:pt x="744509" y="139072"/>
                  </a:lnTo>
                  <a:lnTo>
                    <a:pt x="762235" y="142384"/>
                  </a:lnTo>
                  <a:lnTo>
                    <a:pt x="779961" y="145695"/>
                  </a:lnTo>
                  <a:lnTo>
                    <a:pt x="797688" y="149006"/>
                  </a:lnTo>
                  <a:lnTo>
                    <a:pt x="815414" y="152317"/>
                  </a:lnTo>
                  <a:lnTo>
                    <a:pt x="833141" y="155629"/>
                  </a:lnTo>
                  <a:lnTo>
                    <a:pt x="850867" y="158940"/>
                  </a:lnTo>
                  <a:lnTo>
                    <a:pt x="868593" y="162251"/>
                  </a:lnTo>
                  <a:lnTo>
                    <a:pt x="886320" y="165562"/>
                  </a:lnTo>
                  <a:lnTo>
                    <a:pt x="904046" y="168874"/>
                  </a:lnTo>
                  <a:lnTo>
                    <a:pt x="921773" y="172185"/>
                  </a:lnTo>
                  <a:lnTo>
                    <a:pt x="939499" y="175496"/>
                  </a:lnTo>
                  <a:lnTo>
                    <a:pt x="957225" y="178807"/>
                  </a:lnTo>
                  <a:lnTo>
                    <a:pt x="974952" y="182119"/>
                  </a:lnTo>
                  <a:lnTo>
                    <a:pt x="992678" y="185430"/>
                  </a:lnTo>
                  <a:lnTo>
                    <a:pt x="1010405" y="188741"/>
                  </a:lnTo>
                  <a:lnTo>
                    <a:pt x="1028131" y="192052"/>
                  </a:lnTo>
                  <a:lnTo>
                    <a:pt x="1045858" y="195364"/>
                  </a:lnTo>
                  <a:lnTo>
                    <a:pt x="1063584" y="198675"/>
                  </a:lnTo>
                  <a:lnTo>
                    <a:pt x="1081310" y="201986"/>
                  </a:lnTo>
                  <a:lnTo>
                    <a:pt x="1099037" y="205297"/>
                  </a:lnTo>
                  <a:lnTo>
                    <a:pt x="1116763" y="208609"/>
                  </a:lnTo>
                  <a:lnTo>
                    <a:pt x="1134490" y="211920"/>
                  </a:lnTo>
                  <a:lnTo>
                    <a:pt x="1152216" y="215231"/>
                  </a:lnTo>
                  <a:lnTo>
                    <a:pt x="1169942" y="218542"/>
                  </a:lnTo>
                  <a:lnTo>
                    <a:pt x="1187669" y="221854"/>
                  </a:lnTo>
                  <a:lnTo>
                    <a:pt x="1205395" y="225165"/>
                  </a:lnTo>
                  <a:lnTo>
                    <a:pt x="1223122" y="228476"/>
                  </a:lnTo>
                  <a:lnTo>
                    <a:pt x="1240848" y="231788"/>
                  </a:lnTo>
                  <a:lnTo>
                    <a:pt x="1258574" y="235099"/>
                  </a:lnTo>
                  <a:lnTo>
                    <a:pt x="1276301" y="238410"/>
                  </a:lnTo>
                  <a:lnTo>
                    <a:pt x="1294027" y="241721"/>
                  </a:lnTo>
                  <a:lnTo>
                    <a:pt x="1311754" y="245033"/>
                  </a:lnTo>
                  <a:lnTo>
                    <a:pt x="1329480" y="248344"/>
                  </a:lnTo>
                  <a:lnTo>
                    <a:pt x="1347206" y="251655"/>
                  </a:lnTo>
                  <a:lnTo>
                    <a:pt x="1364933" y="254966"/>
                  </a:lnTo>
                  <a:lnTo>
                    <a:pt x="1382659" y="258278"/>
                  </a:lnTo>
                  <a:lnTo>
                    <a:pt x="1400386" y="26158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9" name="pl517">
              <a:extLst>
                <a:ext uri="{FF2B5EF4-FFF2-40B4-BE49-F238E27FC236}">
                  <a16:creationId xmlns:a16="http://schemas.microsoft.com/office/drawing/2014/main" id="{258035CE-A118-4695-983D-D20D56662A17}"/>
                </a:ext>
              </a:extLst>
            </p:cNvPr>
            <p:cNvSpPr/>
            <p:nvPr/>
          </p:nvSpPr>
          <p:spPr>
            <a:xfrm>
              <a:off x="1599044" y="4127119"/>
              <a:ext cx="1400386" cy="148927"/>
            </a:xfrm>
            <a:custGeom>
              <a:avLst/>
              <a:gdLst/>
              <a:ahLst/>
              <a:cxnLst/>
              <a:rect l="0" t="0" r="0" b="0"/>
              <a:pathLst>
                <a:path w="1400386" h="148927">
                  <a:moveTo>
                    <a:pt x="0" y="0"/>
                  </a:moveTo>
                  <a:lnTo>
                    <a:pt x="17726" y="6203"/>
                  </a:lnTo>
                  <a:lnTo>
                    <a:pt x="35452" y="12325"/>
                  </a:lnTo>
                  <a:lnTo>
                    <a:pt x="53179" y="18362"/>
                  </a:lnTo>
                  <a:lnTo>
                    <a:pt x="70905" y="24308"/>
                  </a:lnTo>
                  <a:lnTo>
                    <a:pt x="88632" y="30160"/>
                  </a:lnTo>
                  <a:lnTo>
                    <a:pt x="106358" y="35911"/>
                  </a:lnTo>
                  <a:lnTo>
                    <a:pt x="124084" y="41558"/>
                  </a:lnTo>
                  <a:lnTo>
                    <a:pt x="141811" y="47093"/>
                  </a:lnTo>
                  <a:lnTo>
                    <a:pt x="159537" y="52513"/>
                  </a:lnTo>
                  <a:lnTo>
                    <a:pt x="177264" y="57812"/>
                  </a:lnTo>
                  <a:lnTo>
                    <a:pt x="194990" y="62983"/>
                  </a:lnTo>
                  <a:lnTo>
                    <a:pt x="212716" y="68022"/>
                  </a:lnTo>
                  <a:lnTo>
                    <a:pt x="230443" y="72923"/>
                  </a:lnTo>
                  <a:lnTo>
                    <a:pt x="248169" y="77682"/>
                  </a:lnTo>
                  <a:lnTo>
                    <a:pt x="265896" y="82293"/>
                  </a:lnTo>
                  <a:lnTo>
                    <a:pt x="283622" y="86751"/>
                  </a:lnTo>
                  <a:lnTo>
                    <a:pt x="301348" y="91052"/>
                  </a:lnTo>
                  <a:lnTo>
                    <a:pt x="319075" y="95193"/>
                  </a:lnTo>
                  <a:lnTo>
                    <a:pt x="336801" y="99170"/>
                  </a:lnTo>
                  <a:lnTo>
                    <a:pt x="354528" y="102980"/>
                  </a:lnTo>
                  <a:lnTo>
                    <a:pt x="372254" y="106622"/>
                  </a:lnTo>
                  <a:lnTo>
                    <a:pt x="389980" y="110093"/>
                  </a:lnTo>
                  <a:lnTo>
                    <a:pt x="407707" y="113392"/>
                  </a:lnTo>
                  <a:lnTo>
                    <a:pt x="425433" y="116520"/>
                  </a:lnTo>
                  <a:lnTo>
                    <a:pt x="443160" y="119478"/>
                  </a:lnTo>
                  <a:lnTo>
                    <a:pt x="460886" y="122266"/>
                  </a:lnTo>
                  <a:lnTo>
                    <a:pt x="478612" y="124886"/>
                  </a:lnTo>
                  <a:lnTo>
                    <a:pt x="496339" y="127342"/>
                  </a:lnTo>
                  <a:lnTo>
                    <a:pt x="514065" y="129636"/>
                  </a:lnTo>
                  <a:lnTo>
                    <a:pt x="531792" y="131771"/>
                  </a:lnTo>
                  <a:lnTo>
                    <a:pt x="549518" y="133753"/>
                  </a:lnTo>
                  <a:lnTo>
                    <a:pt x="567245" y="135585"/>
                  </a:lnTo>
                  <a:lnTo>
                    <a:pt x="584971" y="137273"/>
                  </a:lnTo>
                  <a:lnTo>
                    <a:pt x="602697" y="138822"/>
                  </a:lnTo>
                  <a:lnTo>
                    <a:pt x="620424" y="140236"/>
                  </a:lnTo>
                  <a:lnTo>
                    <a:pt x="638150" y="141522"/>
                  </a:lnTo>
                  <a:lnTo>
                    <a:pt x="655877" y="142684"/>
                  </a:lnTo>
                  <a:lnTo>
                    <a:pt x="673603" y="143729"/>
                  </a:lnTo>
                  <a:lnTo>
                    <a:pt x="691329" y="144661"/>
                  </a:lnTo>
                  <a:lnTo>
                    <a:pt x="709056" y="145487"/>
                  </a:lnTo>
                  <a:lnTo>
                    <a:pt x="726782" y="146210"/>
                  </a:lnTo>
                  <a:lnTo>
                    <a:pt x="744509" y="146837"/>
                  </a:lnTo>
                  <a:lnTo>
                    <a:pt x="762235" y="147373"/>
                  </a:lnTo>
                  <a:lnTo>
                    <a:pt x="779961" y="147821"/>
                  </a:lnTo>
                  <a:lnTo>
                    <a:pt x="797688" y="148187"/>
                  </a:lnTo>
                  <a:lnTo>
                    <a:pt x="815414" y="148475"/>
                  </a:lnTo>
                  <a:lnTo>
                    <a:pt x="833141" y="148689"/>
                  </a:lnTo>
                  <a:lnTo>
                    <a:pt x="850867" y="148833"/>
                  </a:lnTo>
                  <a:lnTo>
                    <a:pt x="868593" y="148911"/>
                  </a:lnTo>
                  <a:lnTo>
                    <a:pt x="886320" y="148927"/>
                  </a:lnTo>
                  <a:lnTo>
                    <a:pt x="904046" y="148884"/>
                  </a:lnTo>
                  <a:lnTo>
                    <a:pt x="921773" y="148785"/>
                  </a:lnTo>
                  <a:lnTo>
                    <a:pt x="939499" y="148633"/>
                  </a:lnTo>
                  <a:lnTo>
                    <a:pt x="957225" y="148430"/>
                  </a:lnTo>
                  <a:lnTo>
                    <a:pt x="974952" y="148181"/>
                  </a:lnTo>
                  <a:lnTo>
                    <a:pt x="992678" y="147887"/>
                  </a:lnTo>
                  <a:lnTo>
                    <a:pt x="1010405" y="147550"/>
                  </a:lnTo>
                  <a:lnTo>
                    <a:pt x="1028131" y="147174"/>
                  </a:lnTo>
                  <a:lnTo>
                    <a:pt x="1045858" y="146759"/>
                  </a:lnTo>
                  <a:lnTo>
                    <a:pt x="1063584" y="146308"/>
                  </a:lnTo>
                  <a:lnTo>
                    <a:pt x="1081310" y="145823"/>
                  </a:lnTo>
                  <a:lnTo>
                    <a:pt x="1099037" y="145306"/>
                  </a:lnTo>
                  <a:lnTo>
                    <a:pt x="1116763" y="144758"/>
                  </a:lnTo>
                  <a:lnTo>
                    <a:pt x="1134490" y="144180"/>
                  </a:lnTo>
                  <a:lnTo>
                    <a:pt x="1152216" y="143575"/>
                  </a:lnTo>
                  <a:lnTo>
                    <a:pt x="1169942" y="142944"/>
                  </a:lnTo>
                  <a:lnTo>
                    <a:pt x="1187669" y="142287"/>
                  </a:lnTo>
                  <a:lnTo>
                    <a:pt x="1205395" y="141606"/>
                  </a:lnTo>
                  <a:lnTo>
                    <a:pt x="1223122" y="140903"/>
                  </a:lnTo>
                  <a:lnTo>
                    <a:pt x="1240848" y="140178"/>
                  </a:lnTo>
                  <a:lnTo>
                    <a:pt x="1258574" y="139433"/>
                  </a:lnTo>
                  <a:lnTo>
                    <a:pt x="1276301" y="138667"/>
                  </a:lnTo>
                  <a:lnTo>
                    <a:pt x="1294027" y="137883"/>
                  </a:lnTo>
                  <a:lnTo>
                    <a:pt x="1311754" y="137081"/>
                  </a:lnTo>
                  <a:lnTo>
                    <a:pt x="1329480" y="136262"/>
                  </a:lnTo>
                  <a:lnTo>
                    <a:pt x="1347206" y="135427"/>
                  </a:lnTo>
                  <a:lnTo>
                    <a:pt x="1364933" y="134576"/>
                  </a:lnTo>
                  <a:lnTo>
                    <a:pt x="1382659" y="133710"/>
                  </a:lnTo>
                  <a:lnTo>
                    <a:pt x="1400386" y="13283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0" name="pl518">
              <a:extLst>
                <a:ext uri="{FF2B5EF4-FFF2-40B4-BE49-F238E27FC236}">
                  <a16:creationId xmlns:a16="http://schemas.microsoft.com/office/drawing/2014/main" id="{6DA878EB-A13C-415A-B11A-65B3D5CF9850}"/>
                </a:ext>
              </a:extLst>
            </p:cNvPr>
            <p:cNvSpPr/>
            <p:nvPr/>
          </p:nvSpPr>
          <p:spPr>
            <a:xfrm>
              <a:off x="1599044" y="4451045"/>
              <a:ext cx="1400386" cy="384067"/>
            </a:xfrm>
            <a:custGeom>
              <a:avLst/>
              <a:gdLst/>
              <a:ahLst/>
              <a:cxnLst/>
              <a:rect l="0" t="0" r="0" b="0"/>
              <a:pathLst>
                <a:path w="1400386" h="384067">
                  <a:moveTo>
                    <a:pt x="1400386" y="384067"/>
                  </a:moveTo>
                  <a:lnTo>
                    <a:pt x="1382659" y="376644"/>
                  </a:lnTo>
                  <a:lnTo>
                    <a:pt x="1364933" y="369235"/>
                  </a:lnTo>
                  <a:lnTo>
                    <a:pt x="1347206" y="361841"/>
                  </a:lnTo>
                  <a:lnTo>
                    <a:pt x="1329480" y="354462"/>
                  </a:lnTo>
                  <a:lnTo>
                    <a:pt x="1311754" y="347100"/>
                  </a:lnTo>
                  <a:lnTo>
                    <a:pt x="1294027" y="339755"/>
                  </a:lnTo>
                  <a:lnTo>
                    <a:pt x="1276301" y="332428"/>
                  </a:lnTo>
                  <a:lnTo>
                    <a:pt x="1258574" y="325120"/>
                  </a:lnTo>
                  <a:lnTo>
                    <a:pt x="1240848" y="317832"/>
                  </a:lnTo>
                  <a:lnTo>
                    <a:pt x="1223122" y="310564"/>
                  </a:lnTo>
                  <a:lnTo>
                    <a:pt x="1205395" y="303317"/>
                  </a:lnTo>
                  <a:lnTo>
                    <a:pt x="1187669" y="296094"/>
                  </a:lnTo>
                  <a:lnTo>
                    <a:pt x="1169942" y="288894"/>
                  </a:lnTo>
                  <a:lnTo>
                    <a:pt x="1152216" y="281720"/>
                  </a:lnTo>
                  <a:lnTo>
                    <a:pt x="1134490" y="274571"/>
                  </a:lnTo>
                  <a:lnTo>
                    <a:pt x="1116763" y="267451"/>
                  </a:lnTo>
                  <a:lnTo>
                    <a:pt x="1099037" y="260360"/>
                  </a:lnTo>
                  <a:lnTo>
                    <a:pt x="1081310" y="253299"/>
                  </a:lnTo>
                  <a:lnTo>
                    <a:pt x="1063584" y="246271"/>
                  </a:lnTo>
                  <a:lnTo>
                    <a:pt x="1045858" y="239278"/>
                  </a:lnTo>
                  <a:lnTo>
                    <a:pt x="1028131" y="232320"/>
                  </a:lnTo>
                  <a:lnTo>
                    <a:pt x="1010405" y="225400"/>
                  </a:lnTo>
                  <a:lnTo>
                    <a:pt x="992678" y="218521"/>
                  </a:lnTo>
                  <a:lnTo>
                    <a:pt x="974952" y="211683"/>
                  </a:lnTo>
                  <a:lnTo>
                    <a:pt x="957225" y="204891"/>
                  </a:lnTo>
                  <a:lnTo>
                    <a:pt x="939499" y="198146"/>
                  </a:lnTo>
                  <a:lnTo>
                    <a:pt x="921773" y="191451"/>
                  </a:lnTo>
                  <a:lnTo>
                    <a:pt x="904046" y="184809"/>
                  </a:lnTo>
                  <a:lnTo>
                    <a:pt x="886320" y="178222"/>
                  </a:lnTo>
                  <a:lnTo>
                    <a:pt x="868593" y="171695"/>
                  </a:lnTo>
                  <a:lnTo>
                    <a:pt x="850867" y="165230"/>
                  </a:lnTo>
                  <a:lnTo>
                    <a:pt x="833141" y="158832"/>
                  </a:lnTo>
                  <a:lnTo>
                    <a:pt x="815414" y="152503"/>
                  </a:lnTo>
                  <a:lnTo>
                    <a:pt x="797688" y="146248"/>
                  </a:lnTo>
                  <a:lnTo>
                    <a:pt x="779961" y="140071"/>
                  </a:lnTo>
                  <a:lnTo>
                    <a:pt x="762235" y="133976"/>
                  </a:lnTo>
                  <a:lnTo>
                    <a:pt x="744509" y="127968"/>
                  </a:lnTo>
                  <a:lnTo>
                    <a:pt x="726782" y="122052"/>
                  </a:lnTo>
                  <a:lnTo>
                    <a:pt x="709056" y="116233"/>
                  </a:lnTo>
                  <a:lnTo>
                    <a:pt x="691329" y="110515"/>
                  </a:lnTo>
                  <a:lnTo>
                    <a:pt x="673603" y="104904"/>
                  </a:lnTo>
                  <a:lnTo>
                    <a:pt x="655877" y="99406"/>
                  </a:lnTo>
                  <a:lnTo>
                    <a:pt x="638150" y="94026"/>
                  </a:lnTo>
                  <a:lnTo>
                    <a:pt x="620424" y="88768"/>
                  </a:lnTo>
                  <a:lnTo>
                    <a:pt x="602697" y="83640"/>
                  </a:lnTo>
                  <a:lnTo>
                    <a:pt x="584971" y="78645"/>
                  </a:lnTo>
                  <a:lnTo>
                    <a:pt x="567245" y="73790"/>
                  </a:lnTo>
                  <a:lnTo>
                    <a:pt x="549518" y="69079"/>
                  </a:lnTo>
                  <a:lnTo>
                    <a:pt x="531792" y="64518"/>
                  </a:lnTo>
                  <a:lnTo>
                    <a:pt x="514065" y="60111"/>
                  </a:lnTo>
                  <a:lnTo>
                    <a:pt x="496339" y="55862"/>
                  </a:lnTo>
                  <a:lnTo>
                    <a:pt x="478612" y="51774"/>
                  </a:lnTo>
                  <a:lnTo>
                    <a:pt x="460886" y="47851"/>
                  </a:lnTo>
                  <a:lnTo>
                    <a:pt x="443160" y="44096"/>
                  </a:lnTo>
                  <a:lnTo>
                    <a:pt x="425433" y="40511"/>
                  </a:lnTo>
                  <a:lnTo>
                    <a:pt x="407707" y="37096"/>
                  </a:lnTo>
                  <a:lnTo>
                    <a:pt x="389980" y="33853"/>
                  </a:lnTo>
                  <a:lnTo>
                    <a:pt x="372254" y="30780"/>
                  </a:lnTo>
                  <a:lnTo>
                    <a:pt x="354528" y="27879"/>
                  </a:lnTo>
                  <a:lnTo>
                    <a:pt x="336801" y="25146"/>
                  </a:lnTo>
                  <a:lnTo>
                    <a:pt x="319075" y="22580"/>
                  </a:lnTo>
                  <a:lnTo>
                    <a:pt x="301348" y="20178"/>
                  </a:lnTo>
                  <a:lnTo>
                    <a:pt x="283622" y="17936"/>
                  </a:lnTo>
                  <a:lnTo>
                    <a:pt x="265896" y="15852"/>
                  </a:lnTo>
                  <a:lnTo>
                    <a:pt x="248169" y="13919"/>
                  </a:lnTo>
                  <a:lnTo>
                    <a:pt x="230443" y="12135"/>
                  </a:lnTo>
                  <a:lnTo>
                    <a:pt x="212716" y="10493"/>
                  </a:lnTo>
                  <a:lnTo>
                    <a:pt x="194990" y="8989"/>
                  </a:lnTo>
                  <a:lnTo>
                    <a:pt x="177264" y="7618"/>
                  </a:lnTo>
                  <a:lnTo>
                    <a:pt x="159537" y="6373"/>
                  </a:lnTo>
                  <a:lnTo>
                    <a:pt x="141811" y="5250"/>
                  </a:lnTo>
                  <a:lnTo>
                    <a:pt x="124084" y="4242"/>
                  </a:lnTo>
                  <a:lnTo>
                    <a:pt x="106358" y="3346"/>
                  </a:lnTo>
                  <a:lnTo>
                    <a:pt x="88632" y="2554"/>
                  </a:lnTo>
                  <a:lnTo>
                    <a:pt x="70905" y="1863"/>
                  </a:lnTo>
                  <a:lnTo>
                    <a:pt x="53179" y="1266"/>
                  </a:lnTo>
                  <a:lnTo>
                    <a:pt x="35452" y="760"/>
                  </a:lnTo>
                  <a:lnTo>
                    <a:pt x="17726" y="33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1" name="pl519">
              <a:extLst>
                <a:ext uri="{FF2B5EF4-FFF2-40B4-BE49-F238E27FC236}">
                  <a16:creationId xmlns:a16="http://schemas.microsoft.com/office/drawing/2014/main" id="{6033531C-5F2A-4E56-AF36-75321BB0EEB9}"/>
                </a:ext>
              </a:extLst>
            </p:cNvPr>
            <p:cNvSpPr/>
            <p:nvPr/>
          </p:nvSpPr>
          <p:spPr>
            <a:xfrm>
              <a:off x="1599044" y="4289082"/>
              <a:ext cx="1400386" cy="258448"/>
            </a:xfrm>
            <a:custGeom>
              <a:avLst/>
              <a:gdLst/>
              <a:ahLst/>
              <a:cxnLst/>
              <a:rect l="0" t="0" r="0" b="0"/>
              <a:pathLst>
                <a:path w="1400386" h="258448">
                  <a:moveTo>
                    <a:pt x="0" y="0"/>
                  </a:moveTo>
                  <a:lnTo>
                    <a:pt x="17726" y="3271"/>
                  </a:lnTo>
                  <a:lnTo>
                    <a:pt x="35452" y="6543"/>
                  </a:lnTo>
                  <a:lnTo>
                    <a:pt x="53179" y="9814"/>
                  </a:lnTo>
                  <a:lnTo>
                    <a:pt x="70905" y="13086"/>
                  </a:lnTo>
                  <a:lnTo>
                    <a:pt x="88632" y="16357"/>
                  </a:lnTo>
                  <a:lnTo>
                    <a:pt x="106358" y="19629"/>
                  </a:lnTo>
                  <a:lnTo>
                    <a:pt x="124084" y="22900"/>
                  </a:lnTo>
                  <a:lnTo>
                    <a:pt x="141811" y="26172"/>
                  </a:lnTo>
                  <a:lnTo>
                    <a:pt x="159537" y="29443"/>
                  </a:lnTo>
                  <a:lnTo>
                    <a:pt x="177264" y="32715"/>
                  </a:lnTo>
                  <a:lnTo>
                    <a:pt x="194990" y="35986"/>
                  </a:lnTo>
                  <a:lnTo>
                    <a:pt x="212716" y="39258"/>
                  </a:lnTo>
                  <a:lnTo>
                    <a:pt x="230443" y="42529"/>
                  </a:lnTo>
                  <a:lnTo>
                    <a:pt x="248169" y="45801"/>
                  </a:lnTo>
                  <a:lnTo>
                    <a:pt x="265896" y="49072"/>
                  </a:lnTo>
                  <a:lnTo>
                    <a:pt x="283622" y="52344"/>
                  </a:lnTo>
                  <a:lnTo>
                    <a:pt x="301348" y="55615"/>
                  </a:lnTo>
                  <a:lnTo>
                    <a:pt x="319075" y="58887"/>
                  </a:lnTo>
                  <a:lnTo>
                    <a:pt x="336801" y="62158"/>
                  </a:lnTo>
                  <a:lnTo>
                    <a:pt x="354528" y="65430"/>
                  </a:lnTo>
                  <a:lnTo>
                    <a:pt x="372254" y="68701"/>
                  </a:lnTo>
                  <a:lnTo>
                    <a:pt x="389980" y="71973"/>
                  </a:lnTo>
                  <a:lnTo>
                    <a:pt x="407707" y="75244"/>
                  </a:lnTo>
                  <a:lnTo>
                    <a:pt x="425433" y="78516"/>
                  </a:lnTo>
                  <a:lnTo>
                    <a:pt x="443160" y="81787"/>
                  </a:lnTo>
                  <a:lnTo>
                    <a:pt x="460886" y="85059"/>
                  </a:lnTo>
                  <a:lnTo>
                    <a:pt x="478612" y="88330"/>
                  </a:lnTo>
                  <a:lnTo>
                    <a:pt x="496339" y="91602"/>
                  </a:lnTo>
                  <a:lnTo>
                    <a:pt x="514065" y="94873"/>
                  </a:lnTo>
                  <a:lnTo>
                    <a:pt x="531792" y="98145"/>
                  </a:lnTo>
                  <a:lnTo>
                    <a:pt x="549518" y="101416"/>
                  </a:lnTo>
                  <a:lnTo>
                    <a:pt x="567245" y="104688"/>
                  </a:lnTo>
                  <a:lnTo>
                    <a:pt x="584971" y="107959"/>
                  </a:lnTo>
                  <a:lnTo>
                    <a:pt x="602697" y="111231"/>
                  </a:lnTo>
                  <a:lnTo>
                    <a:pt x="620424" y="114502"/>
                  </a:lnTo>
                  <a:lnTo>
                    <a:pt x="638150" y="117774"/>
                  </a:lnTo>
                  <a:lnTo>
                    <a:pt x="655877" y="121045"/>
                  </a:lnTo>
                  <a:lnTo>
                    <a:pt x="673603" y="124317"/>
                  </a:lnTo>
                  <a:lnTo>
                    <a:pt x="691329" y="127588"/>
                  </a:lnTo>
                  <a:lnTo>
                    <a:pt x="709056" y="130860"/>
                  </a:lnTo>
                  <a:lnTo>
                    <a:pt x="726782" y="134131"/>
                  </a:lnTo>
                  <a:lnTo>
                    <a:pt x="744509" y="137403"/>
                  </a:lnTo>
                  <a:lnTo>
                    <a:pt x="762235" y="140674"/>
                  </a:lnTo>
                  <a:lnTo>
                    <a:pt x="779961" y="143946"/>
                  </a:lnTo>
                  <a:lnTo>
                    <a:pt x="797688" y="147217"/>
                  </a:lnTo>
                  <a:lnTo>
                    <a:pt x="815414" y="150489"/>
                  </a:lnTo>
                  <a:lnTo>
                    <a:pt x="833141" y="153760"/>
                  </a:lnTo>
                  <a:lnTo>
                    <a:pt x="850867" y="157032"/>
                  </a:lnTo>
                  <a:lnTo>
                    <a:pt x="868593" y="160303"/>
                  </a:lnTo>
                  <a:lnTo>
                    <a:pt x="886320" y="163575"/>
                  </a:lnTo>
                  <a:lnTo>
                    <a:pt x="904046" y="166846"/>
                  </a:lnTo>
                  <a:lnTo>
                    <a:pt x="921773" y="170118"/>
                  </a:lnTo>
                  <a:lnTo>
                    <a:pt x="939499" y="173389"/>
                  </a:lnTo>
                  <a:lnTo>
                    <a:pt x="957225" y="176661"/>
                  </a:lnTo>
                  <a:lnTo>
                    <a:pt x="974952" y="179932"/>
                  </a:lnTo>
                  <a:lnTo>
                    <a:pt x="992678" y="183204"/>
                  </a:lnTo>
                  <a:lnTo>
                    <a:pt x="1010405" y="186475"/>
                  </a:lnTo>
                  <a:lnTo>
                    <a:pt x="1028131" y="189747"/>
                  </a:lnTo>
                  <a:lnTo>
                    <a:pt x="1045858" y="193018"/>
                  </a:lnTo>
                  <a:lnTo>
                    <a:pt x="1063584" y="196290"/>
                  </a:lnTo>
                  <a:lnTo>
                    <a:pt x="1081310" y="199561"/>
                  </a:lnTo>
                  <a:lnTo>
                    <a:pt x="1099037" y="202833"/>
                  </a:lnTo>
                  <a:lnTo>
                    <a:pt x="1116763" y="206104"/>
                  </a:lnTo>
                  <a:lnTo>
                    <a:pt x="1134490" y="209376"/>
                  </a:lnTo>
                  <a:lnTo>
                    <a:pt x="1152216" y="212647"/>
                  </a:lnTo>
                  <a:lnTo>
                    <a:pt x="1169942" y="215919"/>
                  </a:lnTo>
                  <a:lnTo>
                    <a:pt x="1187669" y="219190"/>
                  </a:lnTo>
                  <a:lnTo>
                    <a:pt x="1205395" y="222462"/>
                  </a:lnTo>
                  <a:lnTo>
                    <a:pt x="1223122" y="225733"/>
                  </a:lnTo>
                  <a:lnTo>
                    <a:pt x="1240848" y="229005"/>
                  </a:lnTo>
                  <a:lnTo>
                    <a:pt x="1258574" y="232276"/>
                  </a:lnTo>
                  <a:lnTo>
                    <a:pt x="1276301" y="235548"/>
                  </a:lnTo>
                  <a:lnTo>
                    <a:pt x="1294027" y="238819"/>
                  </a:lnTo>
                  <a:lnTo>
                    <a:pt x="1311754" y="242091"/>
                  </a:lnTo>
                  <a:lnTo>
                    <a:pt x="1329480" y="245362"/>
                  </a:lnTo>
                  <a:lnTo>
                    <a:pt x="1347206" y="248634"/>
                  </a:lnTo>
                  <a:lnTo>
                    <a:pt x="1364933" y="251905"/>
                  </a:lnTo>
                  <a:lnTo>
                    <a:pt x="1382659" y="255177"/>
                  </a:lnTo>
                  <a:lnTo>
                    <a:pt x="1400386" y="258448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3" name="pl521">
              <a:extLst>
                <a:ext uri="{FF2B5EF4-FFF2-40B4-BE49-F238E27FC236}">
                  <a16:creationId xmlns:a16="http://schemas.microsoft.com/office/drawing/2014/main" id="{B9C6DAE3-A755-46FF-96D3-0C30BB974314}"/>
                </a:ext>
              </a:extLst>
            </p:cNvPr>
            <p:cNvSpPr/>
            <p:nvPr/>
          </p:nvSpPr>
          <p:spPr>
            <a:xfrm>
              <a:off x="1599044" y="4605088"/>
              <a:ext cx="1400386" cy="143080"/>
            </a:xfrm>
            <a:custGeom>
              <a:avLst/>
              <a:gdLst/>
              <a:ahLst/>
              <a:cxnLst/>
              <a:rect l="0" t="0" r="0" b="0"/>
              <a:pathLst>
                <a:path w="1400386" h="143080">
                  <a:moveTo>
                    <a:pt x="0" y="13606"/>
                  </a:moveTo>
                  <a:lnTo>
                    <a:pt x="17726" y="20897"/>
                  </a:lnTo>
                  <a:lnTo>
                    <a:pt x="35452" y="28055"/>
                  </a:lnTo>
                  <a:lnTo>
                    <a:pt x="53179" y="35071"/>
                  </a:lnTo>
                  <a:lnTo>
                    <a:pt x="70905" y="41939"/>
                  </a:lnTo>
                  <a:lnTo>
                    <a:pt x="88632" y="48650"/>
                  </a:lnTo>
                  <a:lnTo>
                    <a:pt x="106358" y="55196"/>
                  </a:lnTo>
                  <a:lnTo>
                    <a:pt x="124084" y="61568"/>
                  </a:lnTo>
                  <a:lnTo>
                    <a:pt x="141811" y="67758"/>
                  </a:lnTo>
                  <a:lnTo>
                    <a:pt x="159537" y="73756"/>
                  </a:lnTo>
                  <a:lnTo>
                    <a:pt x="177264" y="79554"/>
                  </a:lnTo>
                  <a:lnTo>
                    <a:pt x="194990" y="85142"/>
                  </a:lnTo>
                  <a:lnTo>
                    <a:pt x="212716" y="90512"/>
                  </a:lnTo>
                  <a:lnTo>
                    <a:pt x="230443" y="95654"/>
                  </a:lnTo>
                  <a:lnTo>
                    <a:pt x="248169" y="100561"/>
                  </a:lnTo>
                  <a:lnTo>
                    <a:pt x="265896" y="105224"/>
                  </a:lnTo>
                  <a:lnTo>
                    <a:pt x="283622" y="109635"/>
                  </a:lnTo>
                  <a:lnTo>
                    <a:pt x="301348" y="113788"/>
                  </a:lnTo>
                  <a:lnTo>
                    <a:pt x="319075" y="117675"/>
                  </a:lnTo>
                  <a:lnTo>
                    <a:pt x="336801" y="121292"/>
                  </a:lnTo>
                  <a:lnTo>
                    <a:pt x="354528" y="124633"/>
                  </a:lnTo>
                  <a:lnTo>
                    <a:pt x="372254" y="127696"/>
                  </a:lnTo>
                  <a:lnTo>
                    <a:pt x="389980" y="130477"/>
                  </a:lnTo>
                  <a:lnTo>
                    <a:pt x="407707" y="132976"/>
                  </a:lnTo>
                  <a:lnTo>
                    <a:pt x="425433" y="135192"/>
                  </a:lnTo>
                  <a:lnTo>
                    <a:pt x="443160" y="137126"/>
                  </a:lnTo>
                  <a:lnTo>
                    <a:pt x="460886" y="138780"/>
                  </a:lnTo>
                  <a:lnTo>
                    <a:pt x="478612" y="140158"/>
                  </a:lnTo>
                  <a:lnTo>
                    <a:pt x="496339" y="141263"/>
                  </a:lnTo>
                  <a:lnTo>
                    <a:pt x="514065" y="142102"/>
                  </a:lnTo>
                  <a:lnTo>
                    <a:pt x="531792" y="142679"/>
                  </a:lnTo>
                  <a:lnTo>
                    <a:pt x="549518" y="143003"/>
                  </a:lnTo>
                  <a:lnTo>
                    <a:pt x="567245" y="143080"/>
                  </a:lnTo>
                  <a:lnTo>
                    <a:pt x="584971" y="142918"/>
                  </a:lnTo>
                  <a:lnTo>
                    <a:pt x="602697" y="142527"/>
                  </a:lnTo>
                  <a:lnTo>
                    <a:pt x="620424" y="141914"/>
                  </a:lnTo>
                  <a:lnTo>
                    <a:pt x="638150" y="141089"/>
                  </a:lnTo>
                  <a:lnTo>
                    <a:pt x="655877" y="140060"/>
                  </a:lnTo>
                  <a:lnTo>
                    <a:pt x="673603" y="138837"/>
                  </a:lnTo>
                  <a:lnTo>
                    <a:pt x="691329" y="137428"/>
                  </a:lnTo>
                  <a:lnTo>
                    <a:pt x="709056" y="135843"/>
                  </a:lnTo>
                  <a:lnTo>
                    <a:pt x="726782" y="134090"/>
                  </a:lnTo>
                  <a:lnTo>
                    <a:pt x="744509" y="132177"/>
                  </a:lnTo>
                  <a:lnTo>
                    <a:pt x="762235" y="130113"/>
                  </a:lnTo>
                  <a:lnTo>
                    <a:pt x="779961" y="127906"/>
                  </a:lnTo>
                  <a:lnTo>
                    <a:pt x="797688" y="125562"/>
                  </a:lnTo>
                  <a:lnTo>
                    <a:pt x="815414" y="123090"/>
                  </a:lnTo>
                  <a:lnTo>
                    <a:pt x="833141" y="120496"/>
                  </a:lnTo>
                  <a:lnTo>
                    <a:pt x="850867" y="117786"/>
                  </a:lnTo>
                  <a:lnTo>
                    <a:pt x="868593" y="114968"/>
                  </a:lnTo>
                  <a:lnTo>
                    <a:pt x="886320" y="112047"/>
                  </a:lnTo>
                  <a:lnTo>
                    <a:pt x="904046" y="109028"/>
                  </a:lnTo>
                  <a:lnTo>
                    <a:pt x="921773" y="105916"/>
                  </a:lnTo>
                  <a:lnTo>
                    <a:pt x="939499" y="102718"/>
                  </a:lnTo>
                  <a:lnTo>
                    <a:pt x="957225" y="99437"/>
                  </a:lnTo>
                  <a:lnTo>
                    <a:pt x="974952" y="96078"/>
                  </a:lnTo>
                  <a:lnTo>
                    <a:pt x="992678" y="92645"/>
                  </a:lnTo>
                  <a:lnTo>
                    <a:pt x="1010405" y="89142"/>
                  </a:lnTo>
                  <a:lnTo>
                    <a:pt x="1028131" y="85572"/>
                  </a:lnTo>
                  <a:lnTo>
                    <a:pt x="1045858" y="81940"/>
                  </a:lnTo>
                  <a:lnTo>
                    <a:pt x="1063584" y="78249"/>
                  </a:lnTo>
                  <a:lnTo>
                    <a:pt x="1081310" y="74501"/>
                  </a:lnTo>
                  <a:lnTo>
                    <a:pt x="1099037" y="70699"/>
                  </a:lnTo>
                  <a:lnTo>
                    <a:pt x="1116763" y="66847"/>
                  </a:lnTo>
                  <a:lnTo>
                    <a:pt x="1134490" y="62947"/>
                  </a:lnTo>
                  <a:lnTo>
                    <a:pt x="1152216" y="59000"/>
                  </a:lnTo>
                  <a:lnTo>
                    <a:pt x="1169942" y="55010"/>
                  </a:lnTo>
                  <a:lnTo>
                    <a:pt x="1187669" y="50979"/>
                  </a:lnTo>
                  <a:lnTo>
                    <a:pt x="1205395" y="46908"/>
                  </a:lnTo>
                  <a:lnTo>
                    <a:pt x="1223122" y="42800"/>
                  </a:lnTo>
                  <a:lnTo>
                    <a:pt x="1240848" y="38656"/>
                  </a:lnTo>
                  <a:lnTo>
                    <a:pt x="1258574" y="34478"/>
                  </a:lnTo>
                  <a:lnTo>
                    <a:pt x="1276301" y="30267"/>
                  </a:lnTo>
                  <a:lnTo>
                    <a:pt x="1294027" y="26025"/>
                  </a:lnTo>
                  <a:lnTo>
                    <a:pt x="1311754" y="21754"/>
                  </a:lnTo>
                  <a:lnTo>
                    <a:pt x="1329480" y="17455"/>
                  </a:lnTo>
                  <a:lnTo>
                    <a:pt x="1347206" y="13129"/>
                  </a:lnTo>
                  <a:lnTo>
                    <a:pt x="1364933" y="8777"/>
                  </a:lnTo>
                  <a:lnTo>
                    <a:pt x="1382659" y="4400"/>
                  </a:lnTo>
                  <a:lnTo>
                    <a:pt x="1400386" y="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4" name="pl522">
              <a:extLst>
                <a:ext uri="{FF2B5EF4-FFF2-40B4-BE49-F238E27FC236}">
                  <a16:creationId xmlns:a16="http://schemas.microsoft.com/office/drawing/2014/main" id="{7A979DB2-4FAF-4923-AFD5-A3183201E8CE}"/>
                </a:ext>
              </a:extLst>
            </p:cNvPr>
            <p:cNvSpPr/>
            <p:nvPr/>
          </p:nvSpPr>
          <p:spPr>
            <a:xfrm>
              <a:off x="1599044" y="5135067"/>
              <a:ext cx="1400386" cy="419367"/>
            </a:xfrm>
            <a:custGeom>
              <a:avLst/>
              <a:gdLst/>
              <a:ahLst/>
              <a:cxnLst/>
              <a:rect l="0" t="0" r="0" b="0"/>
              <a:pathLst>
                <a:path w="1400386" h="419367">
                  <a:moveTo>
                    <a:pt x="1400386" y="419367"/>
                  </a:moveTo>
                  <a:lnTo>
                    <a:pt x="1382659" y="410062"/>
                  </a:lnTo>
                  <a:lnTo>
                    <a:pt x="1364933" y="400781"/>
                  </a:lnTo>
                  <a:lnTo>
                    <a:pt x="1347206" y="391524"/>
                  </a:lnTo>
                  <a:lnTo>
                    <a:pt x="1329480" y="382293"/>
                  </a:lnTo>
                  <a:lnTo>
                    <a:pt x="1311754" y="373089"/>
                  </a:lnTo>
                  <a:lnTo>
                    <a:pt x="1294027" y="363913"/>
                  </a:lnTo>
                  <a:lnTo>
                    <a:pt x="1276301" y="354767"/>
                  </a:lnTo>
                  <a:lnTo>
                    <a:pt x="1258574" y="345652"/>
                  </a:lnTo>
                  <a:lnTo>
                    <a:pt x="1240848" y="336569"/>
                  </a:lnTo>
                  <a:lnTo>
                    <a:pt x="1223122" y="327520"/>
                  </a:lnTo>
                  <a:lnTo>
                    <a:pt x="1205395" y="318507"/>
                  </a:lnTo>
                  <a:lnTo>
                    <a:pt x="1187669" y="309531"/>
                  </a:lnTo>
                  <a:lnTo>
                    <a:pt x="1169942" y="300595"/>
                  </a:lnTo>
                  <a:lnTo>
                    <a:pt x="1152216" y="291701"/>
                  </a:lnTo>
                  <a:lnTo>
                    <a:pt x="1134490" y="282850"/>
                  </a:lnTo>
                  <a:lnTo>
                    <a:pt x="1116763" y="274044"/>
                  </a:lnTo>
                  <a:lnTo>
                    <a:pt x="1099037" y="265287"/>
                  </a:lnTo>
                  <a:lnTo>
                    <a:pt x="1081310" y="256581"/>
                  </a:lnTo>
                  <a:lnTo>
                    <a:pt x="1063584" y="247928"/>
                  </a:lnTo>
                  <a:lnTo>
                    <a:pt x="1045858" y="239332"/>
                  </a:lnTo>
                  <a:lnTo>
                    <a:pt x="1028131" y="230795"/>
                  </a:lnTo>
                  <a:lnTo>
                    <a:pt x="1010405" y="222322"/>
                  </a:lnTo>
                  <a:lnTo>
                    <a:pt x="992678" y="213914"/>
                  </a:lnTo>
                  <a:lnTo>
                    <a:pt x="974952" y="205576"/>
                  </a:lnTo>
                  <a:lnTo>
                    <a:pt x="957225" y="197312"/>
                  </a:lnTo>
                  <a:lnTo>
                    <a:pt x="939499" y="189127"/>
                  </a:lnTo>
                  <a:lnTo>
                    <a:pt x="921773" y="181023"/>
                  </a:lnTo>
                  <a:lnTo>
                    <a:pt x="904046" y="173007"/>
                  </a:lnTo>
                  <a:lnTo>
                    <a:pt x="886320" y="165084"/>
                  </a:lnTo>
                  <a:lnTo>
                    <a:pt x="868593" y="157257"/>
                  </a:lnTo>
                  <a:lnTo>
                    <a:pt x="850867" y="149534"/>
                  </a:lnTo>
                  <a:lnTo>
                    <a:pt x="833141" y="141920"/>
                  </a:lnTo>
                  <a:lnTo>
                    <a:pt x="815414" y="134421"/>
                  </a:lnTo>
                  <a:lnTo>
                    <a:pt x="797688" y="127045"/>
                  </a:lnTo>
                  <a:lnTo>
                    <a:pt x="779961" y="119796"/>
                  </a:lnTo>
                  <a:lnTo>
                    <a:pt x="762235" y="112684"/>
                  </a:lnTo>
                  <a:lnTo>
                    <a:pt x="744509" y="105715"/>
                  </a:lnTo>
                  <a:lnTo>
                    <a:pt x="726782" y="98898"/>
                  </a:lnTo>
                  <a:lnTo>
                    <a:pt x="709056" y="92240"/>
                  </a:lnTo>
                  <a:lnTo>
                    <a:pt x="691329" y="85750"/>
                  </a:lnTo>
                  <a:lnTo>
                    <a:pt x="673603" y="79437"/>
                  </a:lnTo>
                  <a:lnTo>
                    <a:pt x="655877" y="73309"/>
                  </a:lnTo>
                  <a:lnTo>
                    <a:pt x="638150" y="67376"/>
                  </a:lnTo>
                  <a:lnTo>
                    <a:pt x="620424" y="61646"/>
                  </a:lnTo>
                  <a:lnTo>
                    <a:pt x="602697" y="56128"/>
                  </a:lnTo>
                  <a:lnTo>
                    <a:pt x="584971" y="50832"/>
                  </a:lnTo>
                  <a:lnTo>
                    <a:pt x="567245" y="45765"/>
                  </a:lnTo>
                  <a:lnTo>
                    <a:pt x="549518" y="40938"/>
                  </a:lnTo>
                  <a:lnTo>
                    <a:pt x="531792" y="36357"/>
                  </a:lnTo>
                  <a:lnTo>
                    <a:pt x="514065" y="32029"/>
                  </a:lnTo>
                  <a:lnTo>
                    <a:pt x="496339" y="27963"/>
                  </a:lnTo>
                  <a:lnTo>
                    <a:pt x="478612" y="24164"/>
                  </a:lnTo>
                  <a:lnTo>
                    <a:pt x="460886" y="20637"/>
                  </a:lnTo>
                  <a:lnTo>
                    <a:pt x="443160" y="17387"/>
                  </a:lnTo>
                  <a:lnTo>
                    <a:pt x="425433" y="14416"/>
                  </a:lnTo>
                  <a:lnTo>
                    <a:pt x="407707" y="11727"/>
                  </a:lnTo>
                  <a:lnTo>
                    <a:pt x="389980" y="9321"/>
                  </a:lnTo>
                  <a:lnTo>
                    <a:pt x="372254" y="7198"/>
                  </a:lnTo>
                  <a:lnTo>
                    <a:pt x="354528" y="5356"/>
                  </a:lnTo>
                  <a:lnTo>
                    <a:pt x="336801" y="3792"/>
                  </a:lnTo>
                  <a:lnTo>
                    <a:pt x="319075" y="2505"/>
                  </a:lnTo>
                  <a:lnTo>
                    <a:pt x="301348" y="1487"/>
                  </a:lnTo>
                  <a:lnTo>
                    <a:pt x="283622" y="735"/>
                  </a:lnTo>
                  <a:lnTo>
                    <a:pt x="265896" y="241"/>
                  </a:lnTo>
                  <a:lnTo>
                    <a:pt x="248169" y="0"/>
                  </a:lnTo>
                  <a:lnTo>
                    <a:pt x="230443" y="2"/>
                  </a:lnTo>
                  <a:lnTo>
                    <a:pt x="212716" y="239"/>
                  </a:lnTo>
                  <a:lnTo>
                    <a:pt x="194990" y="705"/>
                  </a:lnTo>
                  <a:lnTo>
                    <a:pt x="177264" y="1388"/>
                  </a:lnTo>
                  <a:lnTo>
                    <a:pt x="159537" y="2281"/>
                  </a:lnTo>
                  <a:lnTo>
                    <a:pt x="141811" y="3375"/>
                  </a:lnTo>
                  <a:lnTo>
                    <a:pt x="124084" y="4660"/>
                  </a:lnTo>
                  <a:lnTo>
                    <a:pt x="106358" y="6127"/>
                  </a:lnTo>
                  <a:lnTo>
                    <a:pt x="88632" y="7768"/>
                  </a:lnTo>
                  <a:lnTo>
                    <a:pt x="70905" y="9574"/>
                  </a:lnTo>
                  <a:lnTo>
                    <a:pt x="53179" y="11538"/>
                  </a:lnTo>
                  <a:lnTo>
                    <a:pt x="35452" y="13650"/>
                  </a:lnTo>
                  <a:lnTo>
                    <a:pt x="17726" y="15902"/>
                  </a:lnTo>
                  <a:lnTo>
                    <a:pt x="0" y="18289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5" name="pl523">
              <a:extLst>
                <a:ext uri="{FF2B5EF4-FFF2-40B4-BE49-F238E27FC236}">
                  <a16:creationId xmlns:a16="http://schemas.microsoft.com/office/drawing/2014/main" id="{000475DA-548D-41D5-953A-487D356D192F}"/>
                </a:ext>
              </a:extLst>
            </p:cNvPr>
            <p:cNvSpPr/>
            <p:nvPr/>
          </p:nvSpPr>
          <p:spPr>
            <a:xfrm>
              <a:off x="1599044" y="4886025"/>
              <a:ext cx="1400386" cy="193736"/>
            </a:xfrm>
            <a:custGeom>
              <a:avLst/>
              <a:gdLst/>
              <a:ahLst/>
              <a:cxnLst/>
              <a:rect l="0" t="0" r="0" b="0"/>
              <a:pathLst>
                <a:path w="1400386" h="193736">
                  <a:moveTo>
                    <a:pt x="0" y="0"/>
                  </a:moveTo>
                  <a:lnTo>
                    <a:pt x="17726" y="2452"/>
                  </a:lnTo>
                  <a:lnTo>
                    <a:pt x="35452" y="4904"/>
                  </a:lnTo>
                  <a:lnTo>
                    <a:pt x="53179" y="7357"/>
                  </a:lnTo>
                  <a:lnTo>
                    <a:pt x="70905" y="9809"/>
                  </a:lnTo>
                  <a:lnTo>
                    <a:pt x="88632" y="12261"/>
                  </a:lnTo>
                  <a:lnTo>
                    <a:pt x="106358" y="14714"/>
                  </a:lnTo>
                  <a:lnTo>
                    <a:pt x="124084" y="17166"/>
                  </a:lnTo>
                  <a:lnTo>
                    <a:pt x="141811" y="19618"/>
                  </a:lnTo>
                  <a:lnTo>
                    <a:pt x="159537" y="22071"/>
                  </a:lnTo>
                  <a:lnTo>
                    <a:pt x="177264" y="24523"/>
                  </a:lnTo>
                  <a:lnTo>
                    <a:pt x="194990" y="26975"/>
                  </a:lnTo>
                  <a:lnTo>
                    <a:pt x="212716" y="29428"/>
                  </a:lnTo>
                  <a:lnTo>
                    <a:pt x="230443" y="31880"/>
                  </a:lnTo>
                  <a:lnTo>
                    <a:pt x="248169" y="34332"/>
                  </a:lnTo>
                  <a:lnTo>
                    <a:pt x="265896" y="36785"/>
                  </a:lnTo>
                  <a:lnTo>
                    <a:pt x="283622" y="39237"/>
                  </a:lnTo>
                  <a:lnTo>
                    <a:pt x="301348" y="41690"/>
                  </a:lnTo>
                  <a:lnTo>
                    <a:pt x="319075" y="44142"/>
                  </a:lnTo>
                  <a:lnTo>
                    <a:pt x="336801" y="46594"/>
                  </a:lnTo>
                  <a:lnTo>
                    <a:pt x="354528" y="49047"/>
                  </a:lnTo>
                  <a:lnTo>
                    <a:pt x="372254" y="51499"/>
                  </a:lnTo>
                  <a:lnTo>
                    <a:pt x="389980" y="53951"/>
                  </a:lnTo>
                  <a:lnTo>
                    <a:pt x="407707" y="56404"/>
                  </a:lnTo>
                  <a:lnTo>
                    <a:pt x="425433" y="58856"/>
                  </a:lnTo>
                  <a:lnTo>
                    <a:pt x="443160" y="61308"/>
                  </a:lnTo>
                  <a:lnTo>
                    <a:pt x="460886" y="63761"/>
                  </a:lnTo>
                  <a:lnTo>
                    <a:pt x="478612" y="66213"/>
                  </a:lnTo>
                  <a:lnTo>
                    <a:pt x="496339" y="68665"/>
                  </a:lnTo>
                  <a:lnTo>
                    <a:pt x="514065" y="71118"/>
                  </a:lnTo>
                  <a:lnTo>
                    <a:pt x="531792" y="73570"/>
                  </a:lnTo>
                  <a:lnTo>
                    <a:pt x="549518" y="76023"/>
                  </a:lnTo>
                  <a:lnTo>
                    <a:pt x="567245" y="78475"/>
                  </a:lnTo>
                  <a:lnTo>
                    <a:pt x="584971" y="80927"/>
                  </a:lnTo>
                  <a:lnTo>
                    <a:pt x="602697" y="83380"/>
                  </a:lnTo>
                  <a:lnTo>
                    <a:pt x="620424" y="85832"/>
                  </a:lnTo>
                  <a:lnTo>
                    <a:pt x="638150" y="88284"/>
                  </a:lnTo>
                  <a:lnTo>
                    <a:pt x="655877" y="90737"/>
                  </a:lnTo>
                  <a:lnTo>
                    <a:pt x="673603" y="93189"/>
                  </a:lnTo>
                  <a:lnTo>
                    <a:pt x="691329" y="95641"/>
                  </a:lnTo>
                  <a:lnTo>
                    <a:pt x="709056" y="98094"/>
                  </a:lnTo>
                  <a:lnTo>
                    <a:pt x="726782" y="100546"/>
                  </a:lnTo>
                  <a:lnTo>
                    <a:pt x="744509" y="102998"/>
                  </a:lnTo>
                  <a:lnTo>
                    <a:pt x="762235" y="105451"/>
                  </a:lnTo>
                  <a:lnTo>
                    <a:pt x="779961" y="107903"/>
                  </a:lnTo>
                  <a:lnTo>
                    <a:pt x="797688" y="110356"/>
                  </a:lnTo>
                  <a:lnTo>
                    <a:pt x="815414" y="112808"/>
                  </a:lnTo>
                  <a:lnTo>
                    <a:pt x="833141" y="115260"/>
                  </a:lnTo>
                  <a:lnTo>
                    <a:pt x="850867" y="117713"/>
                  </a:lnTo>
                  <a:lnTo>
                    <a:pt x="868593" y="120165"/>
                  </a:lnTo>
                  <a:lnTo>
                    <a:pt x="886320" y="122617"/>
                  </a:lnTo>
                  <a:lnTo>
                    <a:pt x="904046" y="125070"/>
                  </a:lnTo>
                  <a:lnTo>
                    <a:pt x="921773" y="127522"/>
                  </a:lnTo>
                  <a:lnTo>
                    <a:pt x="939499" y="129974"/>
                  </a:lnTo>
                  <a:lnTo>
                    <a:pt x="957225" y="132427"/>
                  </a:lnTo>
                  <a:lnTo>
                    <a:pt x="974952" y="134879"/>
                  </a:lnTo>
                  <a:lnTo>
                    <a:pt x="992678" y="137331"/>
                  </a:lnTo>
                  <a:lnTo>
                    <a:pt x="1010405" y="139784"/>
                  </a:lnTo>
                  <a:lnTo>
                    <a:pt x="1028131" y="142236"/>
                  </a:lnTo>
                  <a:lnTo>
                    <a:pt x="1045858" y="144688"/>
                  </a:lnTo>
                  <a:lnTo>
                    <a:pt x="1063584" y="147141"/>
                  </a:lnTo>
                  <a:lnTo>
                    <a:pt x="1081310" y="149593"/>
                  </a:lnTo>
                  <a:lnTo>
                    <a:pt x="1099037" y="152046"/>
                  </a:lnTo>
                  <a:lnTo>
                    <a:pt x="1116763" y="154498"/>
                  </a:lnTo>
                  <a:lnTo>
                    <a:pt x="1134490" y="156950"/>
                  </a:lnTo>
                  <a:lnTo>
                    <a:pt x="1152216" y="159403"/>
                  </a:lnTo>
                  <a:lnTo>
                    <a:pt x="1169942" y="161855"/>
                  </a:lnTo>
                  <a:lnTo>
                    <a:pt x="1187669" y="164307"/>
                  </a:lnTo>
                  <a:lnTo>
                    <a:pt x="1205395" y="166760"/>
                  </a:lnTo>
                  <a:lnTo>
                    <a:pt x="1223122" y="169212"/>
                  </a:lnTo>
                  <a:lnTo>
                    <a:pt x="1240848" y="171664"/>
                  </a:lnTo>
                  <a:lnTo>
                    <a:pt x="1258574" y="174117"/>
                  </a:lnTo>
                  <a:lnTo>
                    <a:pt x="1276301" y="176569"/>
                  </a:lnTo>
                  <a:lnTo>
                    <a:pt x="1294027" y="179021"/>
                  </a:lnTo>
                  <a:lnTo>
                    <a:pt x="1311754" y="181474"/>
                  </a:lnTo>
                  <a:lnTo>
                    <a:pt x="1329480" y="183926"/>
                  </a:lnTo>
                  <a:lnTo>
                    <a:pt x="1347206" y="186379"/>
                  </a:lnTo>
                  <a:lnTo>
                    <a:pt x="1364933" y="188831"/>
                  </a:lnTo>
                  <a:lnTo>
                    <a:pt x="1382659" y="191283"/>
                  </a:lnTo>
                  <a:lnTo>
                    <a:pt x="1400386" y="193736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6" name="rc524">
              <a:extLst>
                <a:ext uri="{FF2B5EF4-FFF2-40B4-BE49-F238E27FC236}">
                  <a16:creationId xmlns:a16="http://schemas.microsoft.com/office/drawing/2014/main" id="{10ADB892-AF43-4FA9-8B80-067FA5D2A0B9}"/>
                </a:ext>
              </a:extLst>
            </p:cNvPr>
            <p:cNvSpPr/>
            <p:nvPr/>
          </p:nvSpPr>
          <p:spPr>
            <a:xfrm>
              <a:off x="1529024" y="3942051"/>
              <a:ext cx="1540424" cy="198922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7" name="rc525">
              <a:extLst>
                <a:ext uri="{FF2B5EF4-FFF2-40B4-BE49-F238E27FC236}">
                  <a16:creationId xmlns:a16="http://schemas.microsoft.com/office/drawing/2014/main" id="{B6D02A57-22E4-4A27-94DE-C27B4A4912E8}"/>
                </a:ext>
              </a:extLst>
            </p:cNvPr>
            <p:cNvSpPr/>
            <p:nvPr/>
          </p:nvSpPr>
          <p:spPr>
            <a:xfrm>
              <a:off x="3419186" y="3942051"/>
              <a:ext cx="1540424" cy="1989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8" name="pl526">
              <a:extLst>
                <a:ext uri="{FF2B5EF4-FFF2-40B4-BE49-F238E27FC236}">
                  <a16:creationId xmlns:a16="http://schemas.microsoft.com/office/drawing/2014/main" id="{46C8552A-9BD7-4E32-8860-1C6F0D9C30D5}"/>
                </a:ext>
              </a:extLst>
            </p:cNvPr>
            <p:cNvSpPr/>
            <p:nvPr/>
          </p:nvSpPr>
          <p:spPr>
            <a:xfrm>
              <a:off x="3419186" y="5691744"/>
              <a:ext cx="1540424" cy="0"/>
            </a:xfrm>
            <a:custGeom>
              <a:avLst/>
              <a:gdLst/>
              <a:ahLst/>
              <a:cxnLst/>
              <a:rect l="0" t="0" r="0" b="0"/>
              <a:pathLst>
                <a:path w="1540424">
                  <a:moveTo>
                    <a:pt x="0" y="0"/>
                  </a:moveTo>
                  <a:lnTo>
                    <a:pt x="1540424" y="0"/>
                  </a:lnTo>
                  <a:lnTo>
                    <a:pt x="154042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9" name="pl527">
              <a:extLst>
                <a:ext uri="{FF2B5EF4-FFF2-40B4-BE49-F238E27FC236}">
                  <a16:creationId xmlns:a16="http://schemas.microsoft.com/office/drawing/2014/main" id="{68D25AE7-5137-4800-92C9-0A7029B5C1C5}"/>
                </a:ext>
              </a:extLst>
            </p:cNvPr>
            <p:cNvSpPr/>
            <p:nvPr/>
          </p:nvSpPr>
          <p:spPr>
            <a:xfrm>
              <a:off x="3419186" y="5169491"/>
              <a:ext cx="1540424" cy="0"/>
            </a:xfrm>
            <a:custGeom>
              <a:avLst/>
              <a:gdLst/>
              <a:ahLst/>
              <a:cxnLst/>
              <a:rect l="0" t="0" r="0" b="0"/>
              <a:pathLst>
                <a:path w="1540424">
                  <a:moveTo>
                    <a:pt x="0" y="0"/>
                  </a:moveTo>
                  <a:lnTo>
                    <a:pt x="1540424" y="0"/>
                  </a:lnTo>
                  <a:lnTo>
                    <a:pt x="154042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0" name="pl528">
              <a:extLst>
                <a:ext uri="{FF2B5EF4-FFF2-40B4-BE49-F238E27FC236}">
                  <a16:creationId xmlns:a16="http://schemas.microsoft.com/office/drawing/2014/main" id="{2F77D38B-07DE-482A-810C-E0BFBA788DAC}"/>
                </a:ext>
              </a:extLst>
            </p:cNvPr>
            <p:cNvSpPr/>
            <p:nvPr/>
          </p:nvSpPr>
          <p:spPr>
            <a:xfrm>
              <a:off x="3419186" y="4647237"/>
              <a:ext cx="1540424" cy="0"/>
            </a:xfrm>
            <a:custGeom>
              <a:avLst/>
              <a:gdLst/>
              <a:ahLst/>
              <a:cxnLst/>
              <a:rect l="0" t="0" r="0" b="0"/>
              <a:pathLst>
                <a:path w="1540424">
                  <a:moveTo>
                    <a:pt x="0" y="0"/>
                  </a:moveTo>
                  <a:lnTo>
                    <a:pt x="1540424" y="0"/>
                  </a:lnTo>
                  <a:lnTo>
                    <a:pt x="154042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1" name="pl529">
              <a:extLst>
                <a:ext uri="{FF2B5EF4-FFF2-40B4-BE49-F238E27FC236}">
                  <a16:creationId xmlns:a16="http://schemas.microsoft.com/office/drawing/2014/main" id="{2809794D-145A-4D47-9632-BCD4E07FE6D1}"/>
                </a:ext>
              </a:extLst>
            </p:cNvPr>
            <p:cNvSpPr/>
            <p:nvPr/>
          </p:nvSpPr>
          <p:spPr>
            <a:xfrm>
              <a:off x="3419186" y="4124983"/>
              <a:ext cx="1540424" cy="0"/>
            </a:xfrm>
            <a:custGeom>
              <a:avLst/>
              <a:gdLst/>
              <a:ahLst/>
              <a:cxnLst/>
              <a:rect l="0" t="0" r="0" b="0"/>
              <a:pathLst>
                <a:path w="1540424">
                  <a:moveTo>
                    <a:pt x="0" y="0"/>
                  </a:moveTo>
                  <a:lnTo>
                    <a:pt x="1540424" y="0"/>
                  </a:lnTo>
                  <a:lnTo>
                    <a:pt x="154042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2" name="pl530">
              <a:extLst>
                <a:ext uri="{FF2B5EF4-FFF2-40B4-BE49-F238E27FC236}">
                  <a16:creationId xmlns:a16="http://schemas.microsoft.com/office/drawing/2014/main" id="{5C2C6D8D-1E4B-43ED-BEC1-55680821C8A0}"/>
                </a:ext>
              </a:extLst>
            </p:cNvPr>
            <p:cNvSpPr/>
            <p:nvPr/>
          </p:nvSpPr>
          <p:spPr>
            <a:xfrm>
              <a:off x="3666644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3" name="pl531">
              <a:extLst>
                <a:ext uri="{FF2B5EF4-FFF2-40B4-BE49-F238E27FC236}">
                  <a16:creationId xmlns:a16="http://schemas.microsoft.com/office/drawing/2014/main" id="{67F1474E-400E-4981-AB8E-7F7B3B287C80}"/>
                </a:ext>
              </a:extLst>
            </p:cNvPr>
            <p:cNvSpPr/>
            <p:nvPr/>
          </p:nvSpPr>
          <p:spPr>
            <a:xfrm>
              <a:off x="4111352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4" name="pl532">
              <a:extLst>
                <a:ext uri="{FF2B5EF4-FFF2-40B4-BE49-F238E27FC236}">
                  <a16:creationId xmlns:a16="http://schemas.microsoft.com/office/drawing/2014/main" id="{E171EC4B-71D7-4DFE-A365-532A378008D4}"/>
                </a:ext>
              </a:extLst>
            </p:cNvPr>
            <p:cNvSpPr/>
            <p:nvPr/>
          </p:nvSpPr>
          <p:spPr>
            <a:xfrm>
              <a:off x="4556060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5" name="pl533">
              <a:extLst>
                <a:ext uri="{FF2B5EF4-FFF2-40B4-BE49-F238E27FC236}">
                  <a16:creationId xmlns:a16="http://schemas.microsoft.com/office/drawing/2014/main" id="{078C023E-9EB1-4308-8861-845C80F8A044}"/>
                </a:ext>
              </a:extLst>
            </p:cNvPr>
            <p:cNvSpPr/>
            <p:nvPr/>
          </p:nvSpPr>
          <p:spPr>
            <a:xfrm>
              <a:off x="3419186" y="5430617"/>
              <a:ext cx="1540424" cy="0"/>
            </a:xfrm>
            <a:custGeom>
              <a:avLst/>
              <a:gdLst/>
              <a:ahLst/>
              <a:cxnLst/>
              <a:rect l="0" t="0" r="0" b="0"/>
              <a:pathLst>
                <a:path w="1540424">
                  <a:moveTo>
                    <a:pt x="0" y="0"/>
                  </a:moveTo>
                  <a:lnTo>
                    <a:pt x="1540424" y="0"/>
                  </a:lnTo>
                  <a:lnTo>
                    <a:pt x="154042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6" name="pl534">
              <a:extLst>
                <a:ext uri="{FF2B5EF4-FFF2-40B4-BE49-F238E27FC236}">
                  <a16:creationId xmlns:a16="http://schemas.microsoft.com/office/drawing/2014/main" id="{3C77C479-4274-48F2-A276-CB555C9C776E}"/>
                </a:ext>
              </a:extLst>
            </p:cNvPr>
            <p:cNvSpPr/>
            <p:nvPr/>
          </p:nvSpPr>
          <p:spPr>
            <a:xfrm>
              <a:off x="3419186" y="4908364"/>
              <a:ext cx="1540424" cy="0"/>
            </a:xfrm>
            <a:custGeom>
              <a:avLst/>
              <a:gdLst/>
              <a:ahLst/>
              <a:cxnLst/>
              <a:rect l="0" t="0" r="0" b="0"/>
              <a:pathLst>
                <a:path w="1540424">
                  <a:moveTo>
                    <a:pt x="0" y="0"/>
                  </a:moveTo>
                  <a:lnTo>
                    <a:pt x="1540424" y="0"/>
                  </a:lnTo>
                  <a:lnTo>
                    <a:pt x="154042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7" name="pl535">
              <a:extLst>
                <a:ext uri="{FF2B5EF4-FFF2-40B4-BE49-F238E27FC236}">
                  <a16:creationId xmlns:a16="http://schemas.microsoft.com/office/drawing/2014/main" id="{5F631F0C-2DC1-45BD-AEDA-61EC1D22D3F3}"/>
                </a:ext>
              </a:extLst>
            </p:cNvPr>
            <p:cNvSpPr/>
            <p:nvPr/>
          </p:nvSpPr>
          <p:spPr>
            <a:xfrm>
              <a:off x="3419186" y="4386110"/>
              <a:ext cx="1540424" cy="0"/>
            </a:xfrm>
            <a:custGeom>
              <a:avLst/>
              <a:gdLst/>
              <a:ahLst/>
              <a:cxnLst/>
              <a:rect l="0" t="0" r="0" b="0"/>
              <a:pathLst>
                <a:path w="1540424">
                  <a:moveTo>
                    <a:pt x="0" y="0"/>
                  </a:moveTo>
                  <a:lnTo>
                    <a:pt x="1540424" y="0"/>
                  </a:lnTo>
                  <a:lnTo>
                    <a:pt x="154042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8" name="pl536">
              <a:extLst>
                <a:ext uri="{FF2B5EF4-FFF2-40B4-BE49-F238E27FC236}">
                  <a16:creationId xmlns:a16="http://schemas.microsoft.com/office/drawing/2014/main" id="{2B3834D1-12C4-4CEB-943E-E3EF4CA70E81}"/>
                </a:ext>
              </a:extLst>
            </p:cNvPr>
            <p:cNvSpPr/>
            <p:nvPr/>
          </p:nvSpPr>
          <p:spPr>
            <a:xfrm>
              <a:off x="3444289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9" name="pl537">
              <a:extLst>
                <a:ext uri="{FF2B5EF4-FFF2-40B4-BE49-F238E27FC236}">
                  <a16:creationId xmlns:a16="http://schemas.microsoft.com/office/drawing/2014/main" id="{2F8977EE-BEB9-4427-811E-57336D3DB851}"/>
                </a:ext>
              </a:extLst>
            </p:cNvPr>
            <p:cNvSpPr/>
            <p:nvPr/>
          </p:nvSpPr>
          <p:spPr>
            <a:xfrm>
              <a:off x="3888998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0" name="pl538">
              <a:extLst>
                <a:ext uri="{FF2B5EF4-FFF2-40B4-BE49-F238E27FC236}">
                  <a16:creationId xmlns:a16="http://schemas.microsoft.com/office/drawing/2014/main" id="{F66F91A5-AB75-4648-95B4-C1E9245AA897}"/>
                </a:ext>
              </a:extLst>
            </p:cNvPr>
            <p:cNvSpPr/>
            <p:nvPr/>
          </p:nvSpPr>
          <p:spPr>
            <a:xfrm>
              <a:off x="4333706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1" name="pl539">
              <a:extLst>
                <a:ext uri="{FF2B5EF4-FFF2-40B4-BE49-F238E27FC236}">
                  <a16:creationId xmlns:a16="http://schemas.microsoft.com/office/drawing/2014/main" id="{33EF2944-F523-429E-AFD0-EEB5E06F520A}"/>
                </a:ext>
              </a:extLst>
            </p:cNvPr>
            <p:cNvSpPr/>
            <p:nvPr/>
          </p:nvSpPr>
          <p:spPr>
            <a:xfrm>
              <a:off x="4778414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2" name="pt540">
              <a:extLst>
                <a:ext uri="{FF2B5EF4-FFF2-40B4-BE49-F238E27FC236}">
                  <a16:creationId xmlns:a16="http://schemas.microsoft.com/office/drawing/2014/main" id="{875337F0-3FF1-44F3-A12F-9461C7E09638}"/>
                </a:ext>
              </a:extLst>
            </p:cNvPr>
            <p:cNvSpPr/>
            <p:nvPr/>
          </p:nvSpPr>
          <p:spPr>
            <a:xfrm>
              <a:off x="3634702" y="4982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3" name="pt541">
              <a:extLst>
                <a:ext uri="{FF2B5EF4-FFF2-40B4-BE49-F238E27FC236}">
                  <a16:creationId xmlns:a16="http://schemas.microsoft.com/office/drawing/2014/main" id="{C6A4915C-A8E6-406E-BF4C-813CAF107F5B}"/>
                </a:ext>
              </a:extLst>
            </p:cNvPr>
            <p:cNvSpPr/>
            <p:nvPr/>
          </p:nvSpPr>
          <p:spPr>
            <a:xfrm>
              <a:off x="3973125" y="54610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4" name="pt542">
              <a:extLst>
                <a:ext uri="{FF2B5EF4-FFF2-40B4-BE49-F238E27FC236}">
                  <a16:creationId xmlns:a16="http://schemas.microsoft.com/office/drawing/2014/main" id="{EB93FDA0-FB86-498E-9AE1-701695F122B4}"/>
                </a:ext>
              </a:extLst>
            </p:cNvPr>
            <p:cNvSpPr/>
            <p:nvPr/>
          </p:nvSpPr>
          <p:spPr>
            <a:xfrm>
              <a:off x="3519301" y="46002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5" name="pt543">
              <a:extLst>
                <a:ext uri="{FF2B5EF4-FFF2-40B4-BE49-F238E27FC236}">
                  <a16:creationId xmlns:a16="http://schemas.microsoft.com/office/drawing/2014/main" id="{0BFEA3BA-BA1D-4733-AF00-A422443B4712}"/>
                </a:ext>
              </a:extLst>
            </p:cNvPr>
            <p:cNvSpPr/>
            <p:nvPr/>
          </p:nvSpPr>
          <p:spPr>
            <a:xfrm>
              <a:off x="4640188" y="47591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6" name="pg544">
              <a:extLst>
                <a:ext uri="{FF2B5EF4-FFF2-40B4-BE49-F238E27FC236}">
                  <a16:creationId xmlns:a16="http://schemas.microsoft.com/office/drawing/2014/main" id="{607ED72F-8AF9-4AF5-A236-2C28A20DD0FA}"/>
                </a:ext>
              </a:extLst>
            </p:cNvPr>
            <p:cNvSpPr/>
            <p:nvPr/>
          </p:nvSpPr>
          <p:spPr>
            <a:xfrm>
              <a:off x="4849486" y="4399646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7" name="pt545">
              <a:extLst>
                <a:ext uri="{FF2B5EF4-FFF2-40B4-BE49-F238E27FC236}">
                  <a16:creationId xmlns:a16="http://schemas.microsoft.com/office/drawing/2014/main" id="{AE977D8E-D2A6-4D7F-AB4F-BB1BB595520F}"/>
                </a:ext>
              </a:extLst>
            </p:cNvPr>
            <p:cNvSpPr/>
            <p:nvPr/>
          </p:nvSpPr>
          <p:spPr>
            <a:xfrm>
              <a:off x="3473940" y="46549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8" name="pt546">
              <a:extLst>
                <a:ext uri="{FF2B5EF4-FFF2-40B4-BE49-F238E27FC236}">
                  <a16:creationId xmlns:a16="http://schemas.microsoft.com/office/drawing/2014/main" id="{5D3070F1-C92A-4089-98CF-75258C0E6D79}"/>
                </a:ext>
              </a:extLst>
            </p:cNvPr>
            <p:cNvSpPr/>
            <p:nvPr/>
          </p:nvSpPr>
          <p:spPr>
            <a:xfrm>
              <a:off x="3607575" y="51563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9" name="pt547">
              <a:extLst>
                <a:ext uri="{FF2B5EF4-FFF2-40B4-BE49-F238E27FC236}">
                  <a16:creationId xmlns:a16="http://schemas.microsoft.com/office/drawing/2014/main" id="{6DDE983F-7BB3-45C2-BD1D-03776A4CFCF2}"/>
                </a:ext>
              </a:extLst>
            </p:cNvPr>
            <p:cNvSpPr/>
            <p:nvPr/>
          </p:nvSpPr>
          <p:spPr>
            <a:xfrm>
              <a:off x="3498177" y="46630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0" name="pt548">
              <a:extLst>
                <a:ext uri="{FF2B5EF4-FFF2-40B4-BE49-F238E27FC236}">
                  <a16:creationId xmlns:a16="http://schemas.microsoft.com/office/drawing/2014/main" id="{BBEE20AA-BC7C-4E2C-8344-9FB738385310}"/>
                </a:ext>
              </a:extLst>
            </p:cNvPr>
            <p:cNvSpPr/>
            <p:nvPr/>
          </p:nvSpPr>
          <p:spPr>
            <a:xfrm>
              <a:off x="4191032" y="53191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1" name="pt549">
              <a:extLst>
                <a:ext uri="{FF2B5EF4-FFF2-40B4-BE49-F238E27FC236}">
                  <a16:creationId xmlns:a16="http://schemas.microsoft.com/office/drawing/2014/main" id="{C045864F-6EAB-49FD-838E-728497EFD28E}"/>
                </a:ext>
              </a:extLst>
            </p:cNvPr>
            <p:cNvSpPr/>
            <p:nvPr/>
          </p:nvSpPr>
          <p:spPr>
            <a:xfrm>
              <a:off x="3580670" y="44947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2" name="pg550">
              <a:extLst>
                <a:ext uri="{FF2B5EF4-FFF2-40B4-BE49-F238E27FC236}">
                  <a16:creationId xmlns:a16="http://schemas.microsoft.com/office/drawing/2014/main" id="{AA04BE98-F1AD-4554-AFD6-B6E61F5CF52D}"/>
                </a:ext>
              </a:extLst>
            </p:cNvPr>
            <p:cNvSpPr/>
            <p:nvPr/>
          </p:nvSpPr>
          <p:spPr>
            <a:xfrm>
              <a:off x="3521365" y="534706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3" name="pt551">
              <a:extLst>
                <a:ext uri="{FF2B5EF4-FFF2-40B4-BE49-F238E27FC236}">
                  <a16:creationId xmlns:a16="http://schemas.microsoft.com/office/drawing/2014/main" id="{D4565709-58A2-4929-9791-7CC530F7CC2D}"/>
                </a:ext>
              </a:extLst>
            </p:cNvPr>
            <p:cNvSpPr/>
            <p:nvPr/>
          </p:nvSpPr>
          <p:spPr>
            <a:xfrm>
              <a:off x="4622399" y="49201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4" name="pt552">
              <a:extLst>
                <a:ext uri="{FF2B5EF4-FFF2-40B4-BE49-F238E27FC236}">
                  <a16:creationId xmlns:a16="http://schemas.microsoft.com/office/drawing/2014/main" id="{5264E152-F0CE-40D3-A0FC-3BD07FFFB7D5}"/>
                </a:ext>
              </a:extLst>
            </p:cNvPr>
            <p:cNvSpPr/>
            <p:nvPr/>
          </p:nvSpPr>
          <p:spPr>
            <a:xfrm>
              <a:off x="4864765" y="45339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5" name="pg553">
              <a:extLst>
                <a:ext uri="{FF2B5EF4-FFF2-40B4-BE49-F238E27FC236}">
                  <a16:creationId xmlns:a16="http://schemas.microsoft.com/office/drawing/2014/main" id="{A772A28B-A69A-49AC-A9D4-966D35FE29C5}"/>
                </a:ext>
              </a:extLst>
            </p:cNvPr>
            <p:cNvSpPr/>
            <p:nvPr/>
          </p:nvSpPr>
          <p:spPr>
            <a:xfrm>
              <a:off x="3780629" y="444925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6" name="pt554">
              <a:extLst>
                <a:ext uri="{FF2B5EF4-FFF2-40B4-BE49-F238E27FC236}">
                  <a16:creationId xmlns:a16="http://schemas.microsoft.com/office/drawing/2014/main" id="{A601E12D-8388-48DE-B37A-179C65996C27}"/>
                </a:ext>
              </a:extLst>
            </p:cNvPr>
            <p:cNvSpPr/>
            <p:nvPr/>
          </p:nvSpPr>
          <p:spPr>
            <a:xfrm>
              <a:off x="3733872" y="49491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7" name="pt555">
              <a:extLst>
                <a:ext uri="{FF2B5EF4-FFF2-40B4-BE49-F238E27FC236}">
                  <a16:creationId xmlns:a16="http://schemas.microsoft.com/office/drawing/2014/main" id="{925D4B08-47BD-49D1-AE86-570C8339B416}"/>
                </a:ext>
              </a:extLst>
            </p:cNvPr>
            <p:cNvSpPr/>
            <p:nvPr/>
          </p:nvSpPr>
          <p:spPr>
            <a:xfrm>
              <a:off x="3521746" y="44970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8" name="pg556">
              <a:extLst>
                <a:ext uri="{FF2B5EF4-FFF2-40B4-BE49-F238E27FC236}">
                  <a16:creationId xmlns:a16="http://schemas.microsoft.com/office/drawing/2014/main" id="{189F6484-5B73-4FEC-AE28-A398C077A119}"/>
                </a:ext>
              </a:extLst>
            </p:cNvPr>
            <p:cNvSpPr/>
            <p:nvPr/>
          </p:nvSpPr>
          <p:spPr>
            <a:xfrm>
              <a:off x="3455770" y="448183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9" name="pg557">
              <a:extLst>
                <a:ext uri="{FF2B5EF4-FFF2-40B4-BE49-F238E27FC236}">
                  <a16:creationId xmlns:a16="http://schemas.microsoft.com/office/drawing/2014/main" id="{6F050126-F166-4392-8CCF-98D13A429EAD}"/>
                </a:ext>
              </a:extLst>
            </p:cNvPr>
            <p:cNvSpPr/>
            <p:nvPr/>
          </p:nvSpPr>
          <p:spPr>
            <a:xfrm>
              <a:off x="3588293" y="460273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0" name="pt558">
              <a:extLst>
                <a:ext uri="{FF2B5EF4-FFF2-40B4-BE49-F238E27FC236}">
                  <a16:creationId xmlns:a16="http://schemas.microsoft.com/office/drawing/2014/main" id="{00A857CB-CBCF-474B-8AB7-E4FF0AC3392D}"/>
                </a:ext>
              </a:extLst>
            </p:cNvPr>
            <p:cNvSpPr/>
            <p:nvPr/>
          </p:nvSpPr>
          <p:spPr>
            <a:xfrm>
              <a:off x="3473496" y="46993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1" name="pt559">
              <a:extLst>
                <a:ext uri="{FF2B5EF4-FFF2-40B4-BE49-F238E27FC236}">
                  <a16:creationId xmlns:a16="http://schemas.microsoft.com/office/drawing/2014/main" id="{D9192151-FD5E-431C-9A33-846A59C02590}"/>
                </a:ext>
              </a:extLst>
            </p:cNvPr>
            <p:cNvSpPr/>
            <p:nvPr/>
          </p:nvSpPr>
          <p:spPr>
            <a:xfrm>
              <a:off x="3748992" y="45554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2" name="pt560">
              <a:extLst>
                <a:ext uri="{FF2B5EF4-FFF2-40B4-BE49-F238E27FC236}">
                  <a16:creationId xmlns:a16="http://schemas.microsoft.com/office/drawing/2014/main" id="{D13F1EEC-9AE3-4A57-BB6E-4F561E0F71C0}"/>
                </a:ext>
              </a:extLst>
            </p:cNvPr>
            <p:cNvSpPr/>
            <p:nvPr/>
          </p:nvSpPr>
          <p:spPr>
            <a:xfrm>
              <a:off x="3634702" y="46228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3" name="pt561">
              <a:extLst>
                <a:ext uri="{FF2B5EF4-FFF2-40B4-BE49-F238E27FC236}">
                  <a16:creationId xmlns:a16="http://schemas.microsoft.com/office/drawing/2014/main" id="{7FFE0E54-44C4-46A9-8285-125FEE59B8C5}"/>
                </a:ext>
              </a:extLst>
            </p:cNvPr>
            <p:cNvSpPr/>
            <p:nvPr/>
          </p:nvSpPr>
          <p:spPr>
            <a:xfrm>
              <a:off x="3973125" y="43060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4" name="pt562">
              <a:extLst>
                <a:ext uri="{FF2B5EF4-FFF2-40B4-BE49-F238E27FC236}">
                  <a16:creationId xmlns:a16="http://schemas.microsoft.com/office/drawing/2014/main" id="{0FF0894E-87CE-430C-8312-E42A6D567CEA}"/>
                </a:ext>
              </a:extLst>
            </p:cNvPr>
            <p:cNvSpPr/>
            <p:nvPr/>
          </p:nvSpPr>
          <p:spPr>
            <a:xfrm>
              <a:off x="3519301" y="47552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5" name="pt563">
              <a:extLst>
                <a:ext uri="{FF2B5EF4-FFF2-40B4-BE49-F238E27FC236}">
                  <a16:creationId xmlns:a16="http://schemas.microsoft.com/office/drawing/2014/main" id="{11A7570C-B0C6-407F-8083-ABEC99D5FCC4}"/>
                </a:ext>
              </a:extLst>
            </p:cNvPr>
            <p:cNvSpPr/>
            <p:nvPr/>
          </p:nvSpPr>
          <p:spPr>
            <a:xfrm>
              <a:off x="4640188" y="41190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6" name="pg564">
              <a:extLst>
                <a:ext uri="{FF2B5EF4-FFF2-40B4-BE49-F238E27FC236}">
                  <a16:creationId xmlns:a16="http://schemas.microsoft.com/office/drawing/2014/main" id="{77B78E5D-A719-4092-A273-F043EC5C6928}"/>
                </a:ext>
              </a:extLst>
            </p:cNvPr>
            <p:cNvSpPr/>
            <p:nvPr/>
          </p:nvSpPr>
          <p:spPr>
            <a:xfrm>
              <a:off x="4849486" y="448017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7" name="pt565">
              <a:extLst>
                <a:ext uri="{FF2B5EF4-FFF2-40B4-BE49-F238E27FC236}">
                  <a16:creationId xmlns:a16="http://schemas.microsoft.com/office/drawing/2014/main" id="{1A4B45CE-10DD-481A-BAAB-24CCFD84C420}"/>
                </a:ext>
              </a:extLst>
            </p:cNvPr>
            <p:cNvSpPr/>
            <p:nvPr/>
          </p:nvSpPr>
          <p:spPr>
            <a:xfrm>
              <a:off x="3473940" y="43017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8" name="pt566">
              <a:extLst>
                <a:ext uri="{FF2B5EF4-FFF2-40B4-BE49-F238E27FC236}">
                  <a16:creationId xmlns:a16="http://schemas.microsoft.com/office/drawing/2014/main" id="{073776BC-133D-45FE-8A1C-08290B75BBFC}"/>
                </a:ext>
              </a:extLst>
            </p:cNvPr>
            <p:cNvSpPr/>
            <p:nvPr/>
          </p:nvSpPr>
          <p:spPr>
            <a:xfrm>
              <a:off x="3607575" y="49196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9" name="pt567">
              <a:extLst>
                <a:ext uri="{FF2B5EF4-FFF2-40B4-BE49-F238E27FC236}">
                  <a16:creationId xmlns:a16="http://schemas.microsoft.com/office/drawing/2014/main" id="{A22A0667-2353-4BB4-8ECF-3C3FFA44FF9F}"/>
                </a:ext>
              </a:extLst>
            </p:cNvPr>
            <p:cNvSpPr/>
            <p:nvPr/>
          </p:nvSpPr>
          <p:spPr>
            <a:xfrm>
              <a:off x="3498177" y="42276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0" name="pt568">
              <a:extLst>
                <a:ext uri="{FF2B5EF4-FFF2-40B4-BE49-F238E27FC236}">
                  <a16:creationId xmlns:a16="http://schemas.microsoft.com/office/drawing/2014/main" id="{E7B8E760-2FA3-4D81-94C4-61791E2819DC}"/>
                </a:ext>
              </a:extLst>
            </p:cNvPr>
            <p:cNvSpPr/>
            <p:nvPr/>
          </p:nvSpPr>
          <p:spPr>
            <a:xfrm>
              <a:off x="4191032" y="47293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1" name="pt569">
              <a:extLst>
                <a:ext uri="{FF2B5EF4-FFF2-40B4-BE49-F238E27FC236}">
                  <a16:creationId xmlns:a16="http://schemas.microsoft.com/office/drawing/2014/main" id="{08C08E23-F8F9-4949-A489-EDDCA312FE4F}"/>
                </a:ext>
              </a:extLst>
            </p:cNvPr>
            <p:cNvSpPr/>
            <p:nvPr/>
          </p:nvSpPr>
          <p:spPr>
            <a:xfrm>
              <a:off x="3580670" y="42924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2" name="pg570">
              <a:extLst>
                <a:ext uri="{FF2B5EF4-FFF2-40B4-BE49-F238E27FC236}">
                  <a16:creationId xmlns:a16="http://schemas.microsoft.com/office/drawing/2014/main" id="{5DD1998B-7241-4E59-92AE-C35916C6153A}"/>
                </a:ext>
              </a:extLst>
            </p:cNvPr>
            <p:cNvSpPr/>
            <p:nvPr/>
          </p:nvSpPr>
          <p:spPr>
            <a:xfrm>
              <a:off x="3521365" y="416184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3" name="pt571">
              <a:extLst>
                <a:ext uri="{FF2B5EF4-FFF2-40B4-BE49-F238E27FC236}">
                  <a16:creationId xmlns:a16="http://schemas.microsoft.com/office/drawing/2014/main" id="{3AE87596-AA42-4DF7-B9E9-362FE87BB820}"/>
                </a:ext>
              </a:extLst>
            </p:cNvPr>
            <p:cNvSpPr/>
            <p:nvPr/>
          </p:nvSpPr>
          <p:spPr>
            <a:xfrm>
              <a:off x="4622399" y="43801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4" name="pt572">
              <a:extLst>
                <a:ext uri="{FF2B5EF4-FFF2-40B4-BE49-F238E27FC236}">
                  <a16:creationId xmlns:a16="http://schemas.microsoft.com/office/drawing/2014/main" id="{EB693FF7-5938-4DF1-9047-1F0C17F8367C}"/>
                </a:ext>
              </a:extLst>
            </p:cNvPr>
            <p:cNvSpPr/>
            <p:nvPr/>
          </p:nvSpPr>
          <p:spPr>
            <a:xfrm>
              <a:off x="4864765" y="424948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5" name="pg573">
              <a:extLst>
                <a:ext uri="{FF2B5EF4-FFF2-40B4-BE49-F238E27FC236}">
                  <a16:creationId xmlns:a16="http://schemas.microsoft.com/office/drawing/2014/main" id="{B07EAA92-5C91-493F-B704-9C80A124BA2E}"/>
                </a:ext>
              </a:extLst>
            </p:cNvPr>
            <p:cNvSpPr/>
            <p:nvPr/>
          </p:nvSpPr>
          <p:spPr>
            <a:xfrm>
              <a:off x="3780629" y="415176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6" name="pt574">
              <a:extLst>
                <a:ext uri="{FF2B5EF4-FFF2-40B4-BE49-F238E27FC236}">
                  <a16:creationId xmlns:a16="http://schemas.microsoft.com/office/drawing/2014/main" id="{2F023E25-0DF0-4EE4-8119-71C8BFA9CE88}"/>
                </a:ext>
              </a:extLst>
            </p:cNvPr>
            <p:cNvSpPr/>
            <p:nvPr/>
          </p:nvSpPr>
          <p:spPr>
            <a:xfrm>
              <a:off x="3733872" y="49620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7" name="pt575">
              <a:extLst>
                <a:ext uri="{FF2B5EF4-FFF2-40B4-BE49-F238E27FC236}">
                  <a16:creationId xmlns:a16="http://schemas.microsoft.com/office/drawing/2014/main" id="{BF92842D-6A53-4787-9098-5CBA3C4A5958}"/>
                </a:ext>
              </a:extLst>
            </p:cNvPr>
            <p:cNvSpPr/>
            <p:nvPr/>
          </p:nvSpPr>
          <p:spPr>
            <a:xfrm>
              <a:off x="3521746" y="41158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8" name="pg576">
              <a:extLst>
                <a:ext uri="{FF2B5EF4-FFF2-40B4-BE49-F238E27FC236}">
                  <a16:creationId xmlns:a16="http://schemas.microsoft.com/office/drawing/2014/main" id="{283F617F-0D67-4A3C-ABD4-6710880BB047}"/>
                </a:ext>
              </a:extLst>
            </p:cNvPr>
            <p:cNvSpPr/>
            <p:nvPr/>
          </p:nvSpPr>
          <p:spPr>
            <a:xfrm>
              <a:off x="3455770" y="442102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9" name="pg577">
              <a:extLst>
                <a:ext uri="{FF2B5EF4-FFF2-40B4-BE49-F238E27FC236}">
                  <a16:creationId xmlns:a16="http://schemas.microsoft.com/office/drawing/2014/main" id="{338409B8-14CA-4DF3-BB5D-E05BBA2E73E3}"/>
                </a:ext>
              </a:extLst>
            </p:cNvPr>
            <p:cNvSpPr/>
            <p:nvPr/>
          </p:nvSpPr>
          <p:spPr>
            <a:xfrm>
              <a:off x="3588293" y="438235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0" name="pt578">
              <a:extLst>
                <a:ext uri="{FF2B5EF4-FFF2-40B4-BE49-F238E27FC236}">
                  <a16:creationId xmlns:a16="http://schemas.microsoft.com/office/drawing/2014/main" id="{D599302E-79EC-4760-BCE8-4A53BF05B30D}"/>
                </a:ext>
              </a:extLst>
            </p:cNvPr>
            <p:cNvSpPr/>
            <p:nvPr/>
          </p:nvSpPr>
          <p:spPr>
            <a:xfrm>
              <a:off x="3473496" y="51643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1" name="pt579">
              <a:extLst>
                <a:ext uri="{FF2B5EF4-FFF2-40B4-BE49-F238E27FC236}">
                  <a16:creationId xmlns:a16="http://schemas.microsoft.com/office/drawing/2014/main" id="{6FFB1C84-4AA0-4F36-8ABE-EB83DE081538}"/>
                </a:ext>
              </a:extLst>
            </p:cNvPr>
            <p:cNvSpPr/>
            <p:nvPr/>
          </p:nvSpPr>
          <p:spPr>
            <a:xfrm>
              <a:off x="3748992" y="45425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2" name="pt580">
              <a:extLst>
                <a:ext uri="{FF2B5EF4-FFF2-40B4-BE49-F238E27FC236}">
                  <a16:creationId xmlns:a16="http://schemas.microsoft.com/office/drawing/2014/main" id="{7E73BCEF-856C-4878-AA35-3B89E37975CC}"/>
                </a:ext>
              </a:extLst>
            </p:cNvPr>
            <p:cNvSpPr/>
            <p:nvPr/>
          </p:nvSpPr>
          <p:spPr>
            <a:xfrm>
              <a:off x="3634702" y="51216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3" name="pt581">
              <a:extLst>
                <a:ext uri="{FF2B5EF4-FFF2-40B4-BE49-F238E27FC236}">
                  <a16:creationId xmlns:a16="http://schemas.microsoft.com/office/drawing/2014/main" id="{8C8507D9-2E75-47FF-9043-31D2380F9B1D}"/>
                </a:ext>
              </a:extLst>
            </p:cNvPr>
            <p:cNvSpPr/>
            <p:nvPr/>
          </p:nvSpPr>
          <p:spPr>
            <a:xfrm>
              <a:off x="3973125" y="57562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4" name="pt582">
              <a:extLst>
                <a:ext uri="{FF2B5EF4-FFF2-40B4-BE49-F238E27FC236}">
                  <a16:creationId xmlns:a16="http://schemas.microsoft.com/office/drawing/2014/main" id="{B9160AAB-DF9F-4315-9A77-802AB1A5ACF6}"/>
                </a:ext>
              </a:extLst>
            </p:cNvPr>
            <p:cNvSpPr/>
            <p:nvPr/>
          </p:nvSpPr>
          <p:spPr>
            <a:xfrm>
              <a:off x="3519301" y="44758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5" name="pt583">
              <a:extLst>
                <a:ext uri="{FF2B5EF4-FFF2-40B4-BE49-F238E27FC236}">
                  <a16:creationId xmlns:a16="http://schemas.microsoft.com/office/drawing/2014/main" id="{015CE58C-6F25-4BA5-AFA9-FB4A3E742D11}"/>
                </a:ext>
              </a:extLst>
            </p:cNvPr>
            <p:cNvSpPr/>
            <p:nvPr/>
          </p:nvSpPr>
          <p:spPr>
            <a:xfrm>
              <a:off x="4640188" y="48564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6" name="pg584">
              <a:extLst>
                <a:ext uri="{FF2B5EF4-FFF2-40B4-BE49-F238E27FC236}">
                  <a16:creationId xmlns:a16="http://schemas.microsoft.com/office/drawing/2014/main" id="{B1B8FE64-1554-4B36-A4D4-3C55F81B0994}"/>
                </a:ext>
              </a:extLst>
            </p:cNvPr>
            <p:cNvSpPr/>
            <p:nvPr/>
          </p:nvSpPr>
          <p:spPr>
            <a:xfrm>
              <a:off x="4849486" y="445709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7" name="pt585">
              <a:extLst>
                <a:ext uri="{FF2B5EF4-FFF2-40B4-BE49-F238E27FC236}">
                  <a16:creationId xmlns:a16="http://schemas.microsoft.com/office/drawing/2014/main" id="{2C0C185A-E362-42EE-8726-2D2545B8C17B}"/>
                </a:ext>
              </a:extLst>
            </p:cNvPr>
            <p:cNvSpPr/>
            <p:nvPr/>
          </p:nvSpPr>
          <p:spPr>
            <a:xfrm>
              <a:off x="3473940" y="489167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8" name="pt586">
              <a:extLst>
                <a:ext uri="{FF2B5EF4-FFF2-40B4-BE49-F238E27FC236}">
                  <a16:creationId xmlns:a16="http://schemas.microsoft.com/office/drawing/2014/main" id="{C7BFDFAF-658F-4623-B25F-E01FF61E0608}"/>
                </a:ext>
              </a:extLst>
            </p:cNvPr>
            <p:cNvSpPr/>
            <p:nvPr/>
          </p:nvSpPr>
          <p:spPr>
            <a:xfrm>
              <a:off x="3607575" y="561457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9" name="pt587">
              <a:extLst>
                <a:ext uri="{FF2B5EF4-FFF2-40B4-BE49-F238E27FC236}">
                  <a16:creationId xmlns:a16="http://schemas.microsoft.com/office/drawing/2014/main" id="{E54137A3-B064-4B68-A761-E2A443964460}"/>
                </a:ext>
              </a:extLst>
            </p:cNvPr>
            <p:cNvSpPr/>
            <p:nvPr/>
          </p:nvSpPr>
          <p:spPr>
            <a:xfrm>
              <a:off x="3498177" y="47641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0" name="pt588">
              <a:extLst>
                <a:ext uri="{FF2B5EF4-FFF2-40B4-BE49-F238E27FC236}">
                  <a16:creationId xmlns:a16="http://schemas.microsoft.com/office/drawing/2014/main" id="{83E0F4FD-3FD7-4738-A870-F9FAD69DBB37}"/>
                </a:ext>
              </a:extLst>
            </p:cNvPr>
            <p:cNvSpPr/>
            <p:nvPr/>
          </p:nvSpPr>
          <p:spPr>
            <a:xfrm>
              <a:off x="4191032" y="54926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1" name="pt589">
              <a:extLst>
                <a:ext uri="{FF2B5EF4-FFF2-40B4-BE49-F238E27FC236}">
                  <a16:creationId xmlns:a16="http://schemas.microsoft.com/office/drawing/2014/main" id="{30221281-43FE-4BE3-B1DD-89C2438B3F80}"/>
                </a:ext>
              </a:extLst>
            </p:cNvPr>
            <p:cNvSpPr/>
            <p:nvPr/>
          </p:nvSpPr>
          <p:spPr>
            <a:xfrm>
              <a:off x="3580670" y="45361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2" name="pg590">
              <a:extLst>
                <a:ext uri="{FF2B5EF4-FFF2-40B4-BE49-F238E27FC236}">
                  <a16:creationId xmlns:a16="http://schemas.microsoft.com/office/drawing/2014/main" id="{4700734D-59E8-4917-95D0-EEC34ACF2CBD}"/>
                </a:ext>
              </a:extLst>
            </p:cNvPr>
            <p:cNvSpPr/>
            <p:nvPr/>
          </p:nvSpPr>
          <p:spPr>
            <a:xfrm>
              <a:off x="3521365" y="544027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3" name="pt591">
              <a:extLst>
                <a:ext uri="{FF2B5EF4-FFF2-40B4-BE49-F238E27FC236}">
                  <a16:creationId xmlns:a16="http://schemas.microsoft.com/office/drawing/2014/main" id="{5DEF6C55-6BE2-450D-A352-08D9BC542F40}"/>
                </a:ext>
              </a:extLst>
            </p:cNvPr>
            <p:cNvSpPr/>
            <p:nvPr/>
          </p:nvSpPr>
          <p:spPr>
            <a:xfrm>
              <a:off x="4622399" y="48551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4" name="pt592">
              <a:extLst>
                <a:ext uri="{FF2B5EF4-FFF2-40B4-BE49-F238E27FC236}">
                  <a16:creationId xmlns:a16="http://schemas.microsoft.com/office/drawing/2014/main" id="{89722C2D-74CB-457E-BB9E-D92BB71BAC86}"/>
                </a:ext>
              </a:extLst>
            </p:cNvPr>
            <p:cNvSpPr/>
            <p:nvPr/>
          </p:nvSpPr>
          <p:spPr>
            <a:xfrm>
              <a:off x="4864765" y="45667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5" name="pg593">
              <a:extLst>
                <a:ext uri="{FF2B5EF4-FFF2-40B4-BE49-F238E27FC236}">
                  <a16:creationId xmlns:a16="http://schemas.microsoft.com/office/drawing/2014/main" id="{837C7A77-E7CF-4205-9EF7-55FD4B7B878A}"/>
                </a:ext>
              </a:extLst>
            </p:cNvPr>
            <p:cNvSpPr/>
            <p:nvPr/>
          </p:nvSpPr>
          <p:spPr>
            <a:xfrm>
              <a:off x="3780629" y="4315209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6" name="pt594">
              <a:extLst>
                <a:ext uri="{FF2B5EF4-FFF2-40B4-BE49-F238E27FC236}">
                  <a16:creationId xmlns:a16="http://schemas.microsoft.com/office/drawing/2014/main" id="{63D6B348-DB2E-4623-B772-543A04B6BA28}"/>
                </a:ext>
              </a:extLst>
            </p:cNvPr>
            <p:cNvSpPr/>
            <p:nvPr/>
          </p:nvSpPr>
          <p:spPr>
            <a:xfrm>
              <a:off x="3733872" y="581603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7" name="pt595">
              <a:extLst>
                <a:ext uri="{FF2B5EF4-FFF2-40B4-BE49-F238E27FC236}">
                  <a16:creationId xmlns:a16="http://schemas.microsoft.com/office/drawing/2014/main" id="{6C2062B2-53EA-46E8-9C19-CA4316DF2F8D}"/>
                </a:ext>
              </a:extLst>
            </p:cNvPr>
            <p:cNvSpPr/>
            <p:nvPr/>
          </p:nvSpPr>
          <p:spPr>
            <a:xfrm>
              <a:off x="3521746" y="441861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8" name="pg596">
              <a:extLst>
                <a:ext uri="{FF2B5EF4-FFF2-40B4-BE49-F238E27FC236}">
                  <a16:creationId xmlns:a16="http://schemas.microsoft.com/office/drawing/2014/main" id="{5E137666-FDDA-4D6E-9C2C-6EE166C8A50B}"/>
                </a:ext>
              </a:extLst>
            </p:cNvPr>
            <p:cNvSpPr/>
            <p:nvPr/>
          </p:nvSpPr>
          <p:spPr>
            <a:xfrm>
              <a:off x="3455770" y="440115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9" name="pg597">
              <a:extLst>
                <a:ext uri="{FF2B5EF4-FFF2-40B4-BE49-F238E27FC236}">
                  <a16:creationId xmlns:a16="http://schemas.microsoft.com/office/drawing/2014/main" id="{11AAC939-594F-4C90-A438-6789F488F90E}"/>
                </a:ext>
              </a:extLst>
            </p:cNvPr>
            <p:cNvSpPr/>
            <p:nvPr/>
          </p:nvSpPr>
          <p:spPr>
            <a:xfrm>
              <a:off x="3588293" y="488763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0" name="pt598">
              <a:extLst>
                <a:ext uri="{FF2B5EF4-FFF2-40B4-BE49-F238E27FC236}">
                  <a16:creationId xmlns:a16="http://schemas.microsoft.com/office/drawing/2014/main" id="{9372B30D-EF36-4CE5-9E67-7477F24C4041}"/>
                </a:ext>
              </a:extLst>
            </p:cNvPr>
            <p:cNvSpPr/>
            <p:nvPr/>
          </p:nvSpPr>
          <p:spPr>
            <a:xfrm>
              <a:off x="3473496" y="43719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1" name="pt599">
              <a:extLst>
                <a:ext uri="{FF2B5EF4-FFF2-40B4-BE49-F238E27FC236}">
                  <a16:creationId xmlns:a16="http://schemas.microsoft.com/office/drawing/2014/main" id="{6467F690-FD68-4DBA-8EC5-23B24C108C7A}"/>
                </a:ext>
              </a:extLst>
            </p:cNvPr>
            <p:cNvSpPr/>
            <p:nvPr/>
          </p:nvSpPr>
          <p:spPr>
            <a:xfrm>
              <a:off x="3748992" y="46771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3" name="pl601">
              <a:extLst>
                <a:ext uri="{FF2B5EF4-FFF2-40B4-BE49-F238E27FC236}">
                  <a16:creationId xmlns:a16="http://schemas.microsoft.com/office/drawing/2014/main" id="{BCAE0AA5-81B1-4908-B3B5-DF5D2C6A24BE}"/>
                </a:ext>
              </a:extLst>
            </p:cNvPr>
            <p:cNvSpPr/>
            <p:nvPr/>
          </p:nvSpPr>
          <p:spPr>
            <a:xfrm>
              <a:off x="3489205" y="4427333"/>
              <a:ext cx="1400386" cy="220583"/>
            </a:xfrm>
            <a:custGeom>
              <a:avLst/>
              <a:gdLst/>
              <a:ahLst/>
              <a:cxnLst/>
              <a:rect l="0" t="0" r="0" b="0"/>
              <a:pathLst>
                <a:path w="1400386" h="220583">
                  <a:moveTo>
                    <a:pt x="0" y="177399"/>
                  </a:moveTo>
                  <a:lnTo>
                    <a:pt x="17726" y="180881"/>
                  </a:lnTo>
                  <a:lnTo>
                    <a:pt x="35452" y="184259"/>
                  </a:lnTo>
                  <a:lnTo>
                    <a:pt x="53179" y="187530"/>
                  </a:lnTo>
                  <a:lnTo>
                    <a:pt x="70905" y="190686"/>
                  </a:lnTo>
                  <a:lnTo>
                    <a:pt x="88632" y="193723"/>
                  </a:lnTo>
                  <a:lnTo>
                    <a:pt x="106358" y="196632"/>
                  </a:lnTo>
                  <a:lnTo>
                    <a:pt x="124084" y="199408"/>
                  </a:lnTo>
                  <a:lnTo>
                    <a:pt x="141811" y="202044"/>
                  </a:lnTo>
                  <a:lnTo>
                    <a:pt x="159537" y="204533"/>
                  </a:lnTo>
                  <a:lnTo>
                    <a:pt x="177264" y="206869"/>
                  </a:lnTo>
                  <a:lnTo>
                    <a:pt x="194990" y="209043"/>
                  </a:lnTo>
                  <a:lnTo>
                    <a:pt x="212716" y="211050"/>
                  </a:lnTo>
                  <a:lnTo>
                    <a:pt x="230443" y="212883"/>
                  </a:lnTo>
                  <a:lnTo>
                    <a:pt x="248169" y="214535"/>
                  </a:lnTo>
                  <a:lnTo>
                    <a:pt x="265896" y="215999"/>
                  </a:lnTo>
                  <a:lnTo>
                    <a:pt x="283622" y="217271"/>
                  </a:lnTo>
                  <a:lnTo>
                    <a:pt x="301348" y="218343"/>
                  </a:lnTo>
                  <a:lnTo>
                    <a:pt x="319075" y="219213"/>
                  </a:lnTo>
                  <a:lnTo>
                    <a:pt x="336801" y="219875"/>
                  </a:lnTo>
                  <a:lnTo>
                    <a:pt x="354528" y="220325"/>
                  </a:lnTo>
                  <a:lnTo>
                    <a:pt x="372254" y="220562"/>
                  </a:lnTo>
                  <a:lnTo>
                    <a:pt x="389980" y="220583"/>
                  </a:lnTo>
                  <a:lnTo>
                    <a:pt x="407707" y="220387"/>
                  </a:lnTo>
                  <a:lnTo>
                    <a:pt x="425433" y="219974"/>
                  </a:lnTo>
                  <a:lnTo>
                    <a:pt x="443160" y="219344"/>
                  </a:lnTo>
                  <a:lnTo>
                    <a:pt x="460886" y="218500"/>
                  </a:lnTo>
                  <a:lnTo>
                    <a:pt x="478612" y="217444"/>
                  </a:lnTo>
                  <a:lnTo>
                    <a:pt x="496339" y="216179"/>
                  </a:lnTo>
                  <a:lnTo>
                    <a:pt x="514065" y="214709"/>
                  </a:lnTo>
                  <a:lnTo>
                    <a:pt x="531792" y="213039"/>
                  </a:lnTo>
                  <a:lnTo>
                    <a:pt x="549518" y="211173"/>
                  </a:lnTo>
                  <a:lnTo>
                    <a:pt x="567245" y="209119"/>
                  </a:lnTo>
                  <a:lnTo>
                    <a:pt x="584971" y="206882"/>
                  </a:lnTo>
                  <a:lnTo>
                    <a:pt x="602697" y="204468"/>
                  </a:lnTo>
                  <a:lnTo>
                    <a:pt x="620424" y="201884"/>
                  </a:lnTo>
                  <a:lnTo>
                    <a:pt x="638150" y="199137"/>
                  </a:lnTo>
                  <a:lnTo>
                    <a:pt x="655877" y="196235"/>
                  </a:lnTo>
                  <a:lnTo>
                    <a:pt x="673603" y="193183"/>
                  </a:lnTo>
                  <a:lnTo>
                    <a:pt x="691329" y="189988"/>
                  </a:lnTo>
                  <a:lnTo>
                    <a:pt x="709056" y="186659"/>
                  </a:lnTo>
                  <a:lnTo>
                    <a:pt x="726782" y="183200"/>
                  </a:lnTo>
                  <a:lnTo>
                    <a:pt x="744509" y="179619"/>
                  </a:lnTo>
                  <a:lnTo>
                    <a:pt x="762235" y="175922"/>
                  </a:lnTo>
                  <a:lnTo>
                    <a:pt x="779961" y="172115"/>
                  </a:lnTo>
                  <a:lnTo>
                    <a:pt x="797688" y="168203"/>
                  </a:lnTo>
                  <a:lnTo>
                    <a:pt x="815414" y="164192"/>
                  </a:lnTo>
                  <a:lnTo>
                    <a:pt x="833141" y="160089"/>
                  </a:lnTo>
                  <a:lnTo>
                    <a:pt x="850867" y="155896"/>
                  </a:lnTo>
                  <a:lnTo>
                    <a:pt x="868593" y="151620"/>
                  </a:lnTo>
                  <a:lnTo>
                    <a:pt x="886320" y="147265"/>
                  </a:lnTo>
                  <a:lnTo>
                    <a:pt x="904046" y="142835"/>
                  </a:lnTo>
                  <a:lnTo>
                    <a:pt x="921773" y="138334"/>
                  </a:lnTo>
                  <a:lnTo>
                    <a:pt x="939499" y="133767"/>
                  </a:lnTo>
                  <a:lnTo>
                    <a:pt x="957225" y="129136"/>
                  </a:lnTo>
                  <a:lnTo>
                    <a:pt x="974952" y="124445"/>
                  </a:lnTo>
                  <a:lnTo>
                    <a:pt x="992678" y="119697"/>
                  </a:lnTo>
                  <a:lnTo>
                    <a:pt x="1010405" y="114896"/>
                  </a:lnTo>
                  <a:lnTo>
                    <a:pt x="1028131" y="110043"/>
                  </a:lnTo>
                  <a:lnTo>
                    <a:pt x="1045858" y="105143"/>
                  </a:lnTo>
                  <a:lnTo>
                    <a:pt x="1063584" y="100197"/>
                  </a:lnTo>
                  <a:lnTo>
                    <a:pt x="1081310" y="95208"/>
                  </a:lnTo>
                  <a:lnTo>
                    <a:pt x="1099037" y="90177"/>
                  </a:lnTo>
                  <a:lnTo>
                    <a:pt x="1116763" y="85108"/>
                  </a:lnTo>
                  <a:lnTo>
                    <a:pt x="1134490" y="80002"/>
                  </a:lnTo>
                  <a:lnTo>
                    <a:pt x="1152216" y="74860"/>
                  </a:lnTo>
                  <a:lnTo>
                    <a:pt x="1169942" y="69685"/>
                  </a:lnTo>
                  <a:lnTo>
                    <a:pt x="1187669" y="64478"/>
                  </a:lnTo>
                  <a:lnTo>
                    <a:pt x="1205395" y="59241"/>
                  </a:lnTo>
                  <a:lnTo>
                    <a:pt x="1223122" y="53975"/>
                  </a:lnTo>
                  <a:lnTo>
                    <a:pt x="1240848" y="48682"/>
                  </a:lnTo>
                  <a:lnTo>
                    <a:pt x="1258574" y="43363"/>
                  </a:lnTo>
                  <a:lnTo>
                    <a:pt x="1276301" y="38018"/>
                  </a:lnTo>
                  <a:lnTo>
                    <a:pt x="1294027" y="32650"/>
                  </a:lnTo>
                  <a:lnTo>
                    <a:pt x="1311754" y="27260"/>
                  </a:lnTo>
                  <a:lnTo>
                    <a:pt x="1329480" y="21847"/>
                  </a:lnTo>
                  <a:lnTo>
                    <a:pt x="1347206" y="16414"/>
                  </a:lnTo>
                  <a:lnTo>
                    <a:pt x="1364933" y="10961"/>
                  </a:lnTo>
                  <a:lnTo>
                    <a:pt x="1382659" y="5489"/>
                  </a:lnTo>
                  <a:lnTo>
                    <a:pt x="1400386" y="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4" name="pl602">
              <a:extLst>
                <a:ext uri="{FF2B5EF4-FFF2-40B4-BE49-F238E27FC236}">
                  <a16:creationId xmlns:a16="http://schemas.microsoft.com/office/drawing/2014/main" id="{6CF782D3-E608-4EC6-B0DA-B4EE0FBEC83D}"/>
                </a:ext>
              </a:extLst>
            </p:cNvPr>
            <p:cNvSpPr/>
            <p:nvPr/>
          </p:nvSpPr>
          <p:spPr>
            <a:xfrm>
              <a:off x="3489205" y="4961300"/>
              <a:ext cx="1400386" cy="194492"/>
            </a:xfrm>
            <a:custGeom>
              <a:avLst/>
              <a:gdLst/>
              <a:ahLst/>
              <a:cxnLst/>
              <a:rect l="0" t="0" r="0" b="0"/>
              <a:pathLst>
                <a:path w="1400386" h="194492">
                  <a:moveTo>
                    <a:pt x="1400386" y="194492"/>
                  </a:moveTo>
                  <a:lnTo>
                    <a:pt x="1382659" y="189465"/>
                  </a:lnTo>
                  <a:lnTo>
                    <a:pt x="1364933" y="184457"/>
                  </a:lnTo>
                  <a:lnTo>
                    <a:pt x="1347206" y="179467"/>
                  </a:lnTo>
                  <a:lnTo>
                    <a:pt x="1329480" y="174498"/>
                  </a:lnTo>
                  <a:lnTo>
                    <a:pt x="1311754" y="169548"/>
                  </a:lnTo>
                  <a:lnTo>
                    <a:pt x="1294027" y="164621"/>
                  </a:lnTo>
                  <a:lnTo>
                    <a:pt x="1276301" y="159716"/>
                  </a:lnTo>
                  <a:lnTo>
                    <a:pt x="1258574" y="154835"/>
                  </a:lnTo>
                  <a:lnTo>
                    <a:pt x="1240848" y="149979"/>
                  </a:lnTo>
                  <a:lnTo>
                    <a:pt x="1223122" y="145149"/>
                  </a:lnTo>
                  <a:lnTo>
                    <a:pt x="1205395" y="140347"/>
                  </a:lnTo>
                  <a:lnTo>
                    <a:pt x="1187669" y="135573"/>
                  </a:lnTo>
                  <a:lnTo>
                    <a:pt x="1169942" y="130830"/>
                  </a:lnTo>
                  <a:lnTo>
                    <a:pt x="1152216" y="126118"/>
                  </a:lnTo>
                  <a:lnTo>
                    <a:pt x="1134490" y="121440"/>
                  </a:lnTo>
                  <a:lnTo>
                    <a:pt x="1116763" y="116796"/>
                  </a:lnTo>
                  <a:lnTo>
                    <a:pt x="1099037" y="112190"/>
                  </a:lnTo>
                  <a:lnTo>
                    <a:pt x="1081310" y="107623"/>
                  </a:lnTo>
                  <a:lnTo>
                    <a:pt x="1063584" y="103097"/>
                  </a:lnTo>
                  <a:lnTo>
                    <a:pt x="1045858" y="98615"/>
                  </a:lnTo>
                  <a:lnTo>
                    <a:pt x="1028131" y="94177"/>
                  </a:lnTo>
                  <a:lnTo>
                    <a:pt x="1010405" y="89789"/>
                  </a:lnTo>
                  <a:lnTo>
                    <a:pt x="992678" y="85451"/>
                  </a:lnTo>
                  <a:lnTo>
                    <a:pt x="974952" y="81166"/>
                  </a:lnTo>
                  <a:lnTo>
                    <a:pt x="957225" y="76939"/>
                  </a:lnTo>
                  <a:lnTo>
                    <a:pt x="939499" y="72771"/>
                  </a:lnTo>
                  <a:lnTo>
                    <a:pt x="921773" y="68666"/>
                  </a:lnTo>
                  <a:lnTo>
                    <a:pt x="904046" y="64629"/>
                  </a:lnTo>
                  <a:lnTo>
                    <a:pt x="886320" y="60662"/>
                  </a:lnTo>
                  <a:lnTo>
                    <a:pt x="868593" y="56770"/>
                  </a:lnTo>
                  <a:lnTo>
                    <a:pt x="850867" y="52958"/>
                  </a:lnTo>
                  <a:lnTo>
                    <a:pt x="833141" y="49229"/>
                  </a:lnTo>
                  <a:lnTo>
                    <a:pt x="815414" y="45588"/>
                  </a:lnTo>
                  <a:lnTo>
                    <a:pt x="797688" y="42041"/>
                  </a:lnTo>
                  <a:lnTo>
                    <a:pt x="779961" y="38593"/>
                  </a:lnTo>
                  <a:lnTo>
                    <a:pt x="762235" y="35249"/>
                  </a:lnTo>
                  <a:lnTo>
                    <a:pt x="744509" y="32015"/>
                  </a:lnTo>
                  <a:lnTo>
                    <a:pt x="726782" y="28897"/>
                  </a:lnTo>
                  <a:lnTo>
                    <a:pt x="709056" y="25902"/>
                  </a:lnTo>
                  <a:lnTo>
                    <a:pt x="691329" y="23035"/>
                  </a:lnTo>
                  <a:lnTo>
                    <a:pt x="673603" y="20304"/>
                  </a:lnTo>
                  <a:lnTo>
                    <a:pt x="655877" y="17716"/>
                  </a:lnTo>
                  <a:lnTo>
                    <a:pt x="638150" y="15276"/>
                  </a:lnTo>
                  <a:lnTo>
                    <a:pt x="620424" y="12993"/>
                  </a:lnTo>
                  <a:lnTo>
                    <a:pt x="602697" y="10872"/>
                  </a:lnTo>
                  <a:lnTo>
                    <a:pt x="584971" y="8922"/>
                  </a:lnTo>
                  <a:lnTo>
                    <a:pt x="567245" y="7148"/>
                  </a:lnTo>
                  <a:lnTo>
                    <a:pt x="549518" y="5557"/>
                  </a:lnTo>
                  <a:lnTo>
                    <a:pt x="531792" y="4155"/>
                  </a:lnTo>
                  <a:lnTo>
                    <a:pt x="514065" y="2948"/>
                  </a:lnTo>
                  <a:lnTo>
                    <a:pt x="496339" y="1941"/>
                  </a:lnTo>
                  <a:lnTo>
                    <a:pt x="478612" y="1139"/>
                  </a:lnTo>
                  <a:lnTo>
                    <a:pt x="460886" y="546"/>
                  </a:lnTo>
                  <a:lnTo>
                    <a:pt x="443160" y="166"/>
                  </a:lnTo>
                  <a:lnTo>
                    <a:pt x="425433" y="0"/>
                  </a:lnTo>
                  <a:lnTo>
                    <a:pt x="407707" y="50"/>
                  </a:lnTo>
                  <a:lnTo>
                    <a:pt x="389980" y="317"/>
                  </a:lnTo>
                  <a:lnTo>
                    <a:pt x="372254" y="801"/>
                  </a:lnTo>
                  <a:lnTo>
                    <a:pt x="354528" y="1501"/>
                  </a:lnTo>
                  <a:lnTo>
                    <a:pt x="336801" y="2415"/>
                  </a:lnTo>
                  <a:lnTo>
                    <a:pt x="319075" y="3540"/>
                  </a:lnTo>
                  <a:lnTo>
                    <a:pt x="301348" y="4873"/>
                  </a:lnTo>
                  <a:lnTo>
                    <a:pt x="283622" y="6409"/>
                  </a:lnTo>
                  <a:lnTo>
                    <a:pt x="265896" y="8144"/>
                  </a:lnTo>
                  <a:lnTo>
                    <a:pt x="248169" y="10072"/>
                  </a:lnTo>
                  <a:lnTo>
                    <a:pt x="230443" y="12187"/>
                  </a:lnTo>
                  <a:lnTo>
                    <a:pt x="212716" y="14482"/>
                  </a:lnTo>
                  <a:lnTo>
                    <a:pt x="194990" y="16953"/>
                  </a:lnTo>
                  <a:lnTo>
                    <a:pt x="177264" y="19591"/>
                  </a:lnTo>
                  <a:lnTo>
                    <a:pt x="159537" y="22389"/>
                  </a:lnTo>
                  <a:lnTo>
                    <a:pt x="141811" y="25342"/>
                  </a:lnTo>
                  <a:lnTo>
                    <a:pt x="124084" y="28441"/>
                  </a:lnTo>
                  <a:lnTo>
                    <a:pt x="106358" y="31681"/>
                  </a:lnTo>
                  <a:lnTo>
                    <a:pt x="88632" y="35053"/>
                  </a:lnTo>
                  <a:lnTo>
                    <a:pt x="70905" y="38553"/>
                  </a:lnTo>
                  <a:lnTo>
                    <a:pt x="53179" y="42173"/>
                  </a:lnTo>
                  <a:lnTo>
                    <a:pt x="35452" y="45906"/>
                  </a:lnTo>
                  <a:lnTo>
                    <a:pt x="17726" y="49749"/>
                  </a:lnTo>
                  <a:lnTo>
                    <a:pt x="0" y="53693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5" name="pl603">
              <a:extLst>
                <a:ext uri="{FF2B5EF4-FFF2-40B4-BE49-F238E27FC236}">
                  <a16:creationId xmlns:a16="http://schemas.microsoft.com/office/drawing/2014/main" id="{1F7EA232-407E-4F5E-9319-CBF74CD9D6EC}"/>
                </a:ext>
              </a:extLst>
            </p:cNvPr>
            <p:cNvSpPr/>
            <p:nvPr/>
          </p:nvSpPr>
          <p:spPr>
            <a:xfrm>
              <a:off x="3489205" y="4791563"/>
              <a:ext cx="1400386" cy="18300"/>
            </a:xfrm>
            <a:custGeom>
              <a:avLst/>
              <a:gdLst/>
              <a:ahLst/>
              <a:cxnLst/>
              <a:rect l="0" t="0" r="0" b="0"/>
              <a:pathLst>
                <a:path w="1400386" h="18300">
                  <a:moveTo>
                    <a:pt x="0" y="18300"/>
                  </a:moveTo>
                  <a:lnTo>
                    <a:pt x="17726" y="18068"/>
                  </a:lnTo>
                  <a:lnTo>
                    <a:pt x="35452" y="17837"/>
                  </a:lnTo>
                  <a:lnTo>
                    <a:pt x="53179" y="17605"/>
                  </a:lnTo>
                  <a:lnTo>
                    <a:pt x="70905" y="17373"/>
                  </a:lnTo>
                  <a:lnTo>
                    <a:pt x="88632" y="17142"/>
                  </a:lnTo>
                  <a:lnTo>
                    <a:pt x="106358" y="16910"/>
                  </a:lnTo>
                  <a:lnTo>
                    <a:pt x="124084" y="16678"/>
                  </a:lnTo>
                  <a:lnTo>
                    <a:pt x="141811" y="16447"/>
                  </a:lnTo>
                  <a:lnTo>
                    <a:pt x="159537" y="16215"/>
                  </a:lnTo>
                  <a:lnTo>
                    <a:pt x="177264" y="15983"/>
                  </a:lnTo>
                  <a:lnTo>
                    <a:pt x="194990" y="15752"/>
                  </a:lnTo>
                  <a:lnTo>
                    <a:pt x="212716" y="15520"/>
                  </a:lnTo>
                  <a:lnTo>
                    <a:pt x="230443" y="15288"/>
                  </a:lnTo>
                  <a:lnTo>
                    <a:pt x="248169" y="15057"/>
                  </a:lnTo>
                  <a:lnTo>
                    <a:pt x="265896" y="14825"/>
                  </a:lnTo>
                  <a:lnTo>
                    <a:pt x="283622" y="14594"/>
                  </a:lnTo>
                  <a:lnTo>
                    <a:pt x="301348" y="14362"/>
                  </a:lnTo>
                  <a:lnTo>
                    <a:pt x="319075" y="14130"/>
                  </a:lnTo>
                  <a:lnTo>
                    <a:pt x="336801" y="13899"/>
                  </a:lnTo>
                  <a:lnTo>
                    <a:pt x="354528" y="13667"/>
                  </a:lnTo>
                  <a:lnTo>
                    <a:pt x="372254" y="13435"/>
                  </a:lnTo>
                  <a:lnTo>
                    <a:pt x="389980" y="13204"/>
                  </a:lnTo>
                  <a:lnTo>
                    <a:pt x="407707" y="12972"/>
                  </a:lnTo>
                  <a:lnTo>
                    <a:pt x="425433" y="12740"/>
                  </a:lnTo>
                  <a:lnTo>
                    <a:pt x="443160" y="12509"/>
                  </a:lnTo>
                  <a:lnTo>
                    <a:pt x="460886" y="12277"/>
                  </a:lnTo>
                  <a:lnTo>
                    <a:pt x="478612" y="12045"/>
                  </a:lnTo>
                  <a:lnTo>
                    <a:pt x="496339" y="11814"/>
                  </a:lnTo>
                  <a:lnTo>
                    <a:pt x="514065" y="11582"/>
                  </a:lnTo>
                  <a:lnTo>
                    <a:pt x="531792" y="11350"/>
                  </a:lnTo>
                  <a:lnTo>
                    <a:pt x="549518" y="11119"/>
                  </a:lnTo>
                  <a:lnTo>
                    <a:pt x="567245" y="10887"/>
                  </a:lnTo>
                  <a:lnTo>
                    <a:pt x="584971" y="10655"/>
                  </a:lnTo>
                  <a:lnTo>
                    <a:pt x="602697" y="10424"/>
                  </a:lnTo>
                  <a:lnTo>
                    <a:pt x="620424" y="10192"/>
                  </a:lnTo>
                  <a:lnTo>
                    <a:pt x="638150" y="9960"/>
                  </a:lnTo>
                  <a:lnTo>
                    <a:pt x="655877" y="9729"/>
                  </a:lnTo>
                  <a:lnTo>
                    <a:pt x="673603" y="9497"/>
                  </a:lnTo>
                  <a:lnTo>
                    <a:pt x="691329" y="9266"/>
                  </a:lnTo>
                  <a:lnTo>
                    <a:pt x="709056" y="9034"/>
                  </a:lnTo>
                  <a:lnTo>
                    <a:pt x="726782" y="8802"/>
                  </a:lnTo>
                  <a:lnTo>
                    <a:pt x="744509" y="8571"/>
                  </a:lnTo>
                  <a:lnTo>
                    <a:pt x="762235" y="8339"/>
                  </a:lnTo>
                  <a:lnTo>
                    <a:pt x="779961" y="8107"/>
                  </a:lnTo>
                  <a:lnTo>
                    <a:pt x="797688" y="7876"/>
                  </a:lnTo>
                  <a:lnTo>
                    <a:pt x="815414" y="7644"/>
                  </a:lnTo>
                  <a:lnTo>
                    <a:pt x="833141" y="7412"/>
                  </a:lnTo>
                  <a:lnTo>
                    <a:pt x="850867" y="7181"/>
                  </a:lnTo>
                  <a:lnTo>
                    <a:pt x="868593" y="6949"/>
                  </a:lnTo>
                  <a:lnTo>
                    <a:pt x="886320" y="6717"/>
                  </a:lnTo>
                  <a:lnTo>
                    <a:pt x="904046" y="6486"/>
                  </a:lnTo>
                  <a:lnTo>
                    <a:pt x="921773" y="6254"/>
                  </a:lnTo>
                  <a:lnTo>
                    <a:pt x="939499" y="6022"/>
                  </a:lnTo>
                  <a:lnTo>
                    <a:pt x="957225" y="5791"/>
                  </a:lnTo>
                  <a:lnTo>
                    <a:pt x="974952" y="5559"/>
                  </a:lnTo>
                  <a:lnTo>
                    <a:pt x="992678" y="5327"/>
                  </a:lnTo>
                  <a:lnTo>
                    <a:pt x="1010405" y="5096"/>
                  </a:lnTo>
                  <a:lnTo>
                    <a:pt x="1028131" y="4864"/>
                  </a:lnTo>
                  <a:lnTo>
                    <a:pt x="1045858" y="4633"/>
                  </a:lnTo>
                  <a:lnTo>
                    <a:pt x="1063584" y="4401"/>
                  </a:lnTo>
                  <a:lnTo>
                    <a:pt x="1081310" y="4169"/>
                  </a:lnTo>
                  <a:lnTo>
                    <a:pt x="1099037" y="3938"/>
                  </a:lnTo>
                  <a:lnTo>
                    <a:pt x="1116763" y="3706"/>
                  </a:lnTo>
                  <a:lnTo>
                    <a:pt x="1134490" y="3474"/>
                  </a:lnTo>
                  <a:lnTo>
                    <a:pt x="1152216" y="3243"/>
                  </a:lnTo>
                  <a:lnTo>
                    <a:pt x="1169942" y="3011"/>
                  </a:lnTo>
                  <a:lnTo>
                    <a:pt x="1187669" y="2779"/>
                  </a:lnTo>
                  <a:lnTo>
                    <a:pt x="1205395" y="2548"/>
                  </a:lnTo>
                  <a:lnTo>
                    <a:pt x="1223122" y="2316"/>
                  </a:lnTo>
                  <a:lnTo>
                    <a:pt x="1240848" y="2084"/>
                  </a:lnTo>
                  <a:lnTo>
                    <a:pt x="1258574" y="1853"/>
                  </a:lnTo>
                  <a:lnTo>
                    <a:pt x="1276301" y="1621"/>
                  </a:lnTo>
                  <a:lnTo>
                    <a:pt x="1294027" y="1389"/>
                  </a:lnTo>
                  <a:lnTo>
                    <a:pt x="1311754" y="1158"/>
                  </a:lnTo>
                  <a:lnTo>
                    <a:pt x="1329480" y="926"/>
                  </a:lnTo>
                  <a:lnTo>
                    <a:pt x="1347206" y="694"/>
                  </a:lnTo>
                  <a:lnTo>
                    <a:pt x="1364933" y="463"/>
                  </a:lnTo>
                  <a:lnTo>
                    <a:pt x="1382659" y="231"/>
                  </a:lnTo>
                  <a:lnTo>
                    <a:pt x="1400386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7" name="pl605">
              <a:extLst>
                <a:ext uri="{FF2B5EF4-FFF2-40B4-BE49-F238E27FC236}">
                  <a16:creationId xmlns:a16="http://schemas.microsoft.com/office/drawing/2014/main" id="{A5F4DA32-DFF1-47F9-A8D6-9785B0A8EB9E}"/>
                </a:ext>
              </a:extLst>
            </p:cNvPr>
            <p:cNvSpPr/>
            <p:nvPr/>
          </p:nvSpPr>
          <p:spPr>
            <a:xfrm>
              <a:off x="3489205" y="4032470"/>
              <a:ext cx="1400386" cy="330851"/>
            </a:xfrm>
            <a:custGeom>
              <a:avLst/>
              <a:gdLst/>
              <a:ahLst/>
              <a:cxnLst/>
              <a:rect l="0" t="0" r="0" b="0"/>
              <a:pathLst>
                <a:path w="1400386" h="330851">
                  <a:moveTo>
                    <a:pt x="0" y="324608"/>
                  </a:moveTo>
                  <a:lnTo>
                    <a:pt x="17726" y="325720"/>
                  </a:lnTo>
                  <a:lnTo>
                    <a:pt x="35452" y="326738"/>
                  </a:lnTo>
                  <a:lnTo>
                    <a:pt x="53179" y="327657"/>
                  </a:lnTo>
                  <a:lnTo>
                    <a:pt x="70905" y="328472"/>
                  </a:lnTo>
                  <a:lnTo>
                    <a:pt x="88632" y="329178"/>
                  </a:lnTo>
                  <a:lnTo>
                    <a:pt x="106358" y="329768"/>
                  </a:lnTo>
                  <a:lnTo>
                    <a:pt x="124084" y="330236"/>
                  </a:lnTo>
                  <a:lnTo>
                    <a:pt x="141811" y="330577"/>
                  </a:lnTo>
                  <a:lnTo>
                    <a:pt x="159537" y="330784"/>
                  </a:lnTo>
                  <a:lnTo>
                    <a:pt x="177264" y="330851"/>
                  </a:lnTo>
                  <a:lnTo>
                    <a:pt x="194990" y="330771"/>
                  </a:lnTo>
                  <a:lnTo>
                    <a:pt x="212716" y="330539"/>
                  </a:lnTo>
                  <a:lnTo>
                    <a:pt x="230443" y="330147"/>
                  </a:lnTo>
                  <a:lnTo>
                    <a:pt x="248169" y="329591"/>
                  </a:lnTo>
                  <a:lnTo>
                    <a:pt x="265896" y="328864"/>
                  </a:lnTo>
                  <a:lnTo>
                    <a:pt x="283622" y="327961"/>
                  </a:lnTo>
                  <a:lnTo>
                    <a:pt x="301348" y="326877"/>
                  </a:lnTo>
                  <a:lnTo>
                    <a:pt x="319075" y="325607"/>
                  </a:lnTo>
                  <a:lnTo>
                    <a:pt x="336801" y="324149"/>
                  </a:lnTo>
                  <a:lnTo>
                    <a:pt x="354528" y="322497"/>
                  </a:lnTo>
                  <a:lnTo>
                    <a:pt x="372254" y="320651"/>
                  </a:lnTo>
                  <a:lnTo>
                    <a:pt x="389980" y="318608"/>
                  </a:lnTo>
                  <a:lnTo>
                    <a:pt x="407707" y="316367"/>
                  </a:lnTo>
                  <a:lnTo>
                    <a:pt x="425433" y="313929"/>
                  </a:lnTo>
                  <a:lnTo>
                    <a:pt x="443160" y="311293"/>
                  </a:lnTo>
                  <a:lnTo>
                    <a:pt x="460886" y="308462"/>
                  </a:lnTo>
                  <a:lnTo>
                    <a:pt x="478612" y="305437"/>
                  </a:lnTo>
                  <a:lnTo>
                    <a:pt x="496339" y="302221"/>
                  </a:lnTo>
                  <a:lnTo>
                    <a:pt x="514065" y="298819"/>
                  </a:lnTo>
                  <a:lnTo>
                    <a:pt x="531792" y="295235"/>
                  </a:lnTo>
                  <a:lnTo>
                    <a:pt x="549518" y="291473"/>
                  </a:lnTo>
                  <a:lnTo>
                    <a:pt x="567245" y="287538"/>
                  </a:lnTo>
                  <a:lnTo>
                    <a:pt x="584971" y="283437"/>
                  </a:lnTo>
                  <a:lnTo>
                    <a:pt x="602697" y="279174"/>
                  </a:lnTo>
                  <a:lnTo>
                    <a:pt x="620424" y="274757"/>
                  </a:lnTo>
                  <a:lnTo>
                    <a:pt x="638150" y="270191"/>
                  </a:lnTo>
                  <a:lnTo>
                    <a:pt x="655877" y="265483"/>
                  </a:lnTo>
                  <a:lnTo>
                    <a:pt x="673603" y="260639"/>
                  </a:lnTo>
                  <a:lnTo>
                    <a:pt x="691329" y="255665"/>
                  </a:lnTo>
                  <a:lnTo>
                    <a:pt x="709056" y="250568"/>
                  </a:lnTo>
                  <a:lnTo>
                    <a:pt x="726782" y="245353"/>
                  </a:lnTo>
                  <a:lnTo>
                    <a:pt x="744509" y="240027"/>
                  </a:lnTo>
                  <a:lnTo>
                    <a:pt x="762235" y="234595"/>
                  </a:lnTo>
                  <a:lnTo>
                    <a:pt x="779961" y="229062"/>
                  </a:lnTo>
                  <a:lnTo>
                    <a:pt x="797688" y="223435"/>
                  </a:lnTo>
                  <a:lnTo>
                    <a:pt x="815414" y="217717"/>
                  </a:lnTo>
                  <a:lnTo>
                    <a:pt x="833141" y="211914"/>
                  </a:lnTo>
                  <a:lnTo>
                    <a:pt x="850867" y="206030"/>
                  </a:lnTo>
                  <a:lnTo>
                    <a:pt x="868593" y="200070"/>
                  </a:lnTo>
                  <a:lnTo>
                    <a:pt x="886320" y="194038"/>
                  </a:lnTo>
                  <a:lnTo>
                    <a:pt x="904046" y="187938"/>
                  </a:lnTo>
                  <a:lnTo>
                    <a:pt x="921773" y="181774"/>
                  </a:lnTo>
                  <a:lnTo>
                    <a:pt x="939499" y="175548"/>
                  </a:lnTo>
                  <a:lnTo>
                    <a:pt x="957225" y="169264"/>
                  </a:lnTo>
                  <a:lnTo>
                    <a:pt x="974952" y="162926"/>
                  </a:lnTo>
                  <a:lnTo>
                    <a:pt x="992678" y="156537"/>
                  </a:lnTo>
                  <a:lnTo>
                    <a:pt x="1010405" y="150098"/>
                  </a:lnTo>
                  <a:lnTo>
                    <a:pt x="1028131" y="143613"/>
                  </a:lnTo>
                  <a:lnTo>
                    <a:pt x="1045858" y="137084"/>
                  </a:lnTo>
                  <a:lnTo>
                    <a:pt x="1063584" y="130513"/>
                  </a:lnTo>
                  <a:lnTo>
                    <a:pt x="1081310" y="123903"/>
                  </a:lnTo>
                  <a:lnTo>
                    <a:pt x="1099037" y="117256"/>
                  </a:lnTo>
                  <a:lnTo>
                    <a:pt x="1116763" y="110573"/>
                  </a:lnTo>
                  <a:lnTo>
                    <a:pt x="1134490" y="103856"/>
                  </a:lnTo>
                  <a:lnTo>
                    <a:pt x="1152216" y="97107"/>
                  </a:lnTo>
                  <a:lnTo>
                    <a:pt x="1169942" y="90328"/>
                  </a:lnTo>
                  <a:lnTo>
                    <a:pt x="1187669" y="83520"/>
                  </a:lnTo>
                  <a:lnTo>
                    <a:pt x="1205395" y="76684"/>
                  </a:lnTo>
                  <a:lnTo>
                    <a:pt x="1223122" y="69822"/>
                  </a:lnTo>
                  <a:lnTo>
                    <a:pt x="1240848" y="62934"/>
                  </a:lnTo>
                  <a:lnTo>
                    <a:pt x="1258574" y="56024"/>
                  </a:lnTo>
                  <a:lnTo>
                    <a:pt x="1276301" y="49090"/>
                  </a:lnTo>
                  <a:lnTo>
                    <a:pt x="1294027" y="42135"/>
                  </a:lnTo>
                  <a:lnTo>
                    <a:pt x="1311754" y="35159"/>
                  </a:lnTo>
                  <a:lnTo>
                    <a:pt x="1329480" y="28163"/>
                  </a:lnTo>
                  <a:lnTo>
                    <a:pt x="1347206" y="21148"/>
                  </a:lnTo>
                  <a:lnTo>
                    <a:pt x="1364933" y="14116"/>
                  </a:lnTo>
                  <a:lnTo>
                    <a:pt x="1382659" y="7066"/>
                  </a:lnTo>
                  <a:lnTo>
                    <a:pt x="1400386" y="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8" name="pl606">
              <a:extLst>
                <a:ext uri="{FF2B5EF4-FFF2-40B4-BE49-F238E27FC236}">
                  <a16:creationId xmlns:a16="http://schemas.microsoft.com/office/drawing/2014/main" id="{C8729F49-9C92-4627-BAAE-CCC81E38425A}"/>
                </a:ext>
              </a:extLst>
            </p:cNvPr>
            <p:cNvSpPr/>
            <p:nvPr/>
          </p:nvSpPr>
          <p:spPr>
            <a:xfrm>
              <a:off x="3489205" y="4621782"/>
              <a:ext cx="1400386" cy="109271"/>
            </a:xfrm>
            <a:custGeom>
              <a:avLst/>
              <a:gdLst/>
              <a:ahLst/>
              <a:cxnLst/>
              <a:rect l="0" t="0" r="0" b="0"/>
              <a:pathLst>
                <a:path w="1400386" h="109271">
                  <a:moveTo>
                    <a:pt x="1400386" y="74717"/>
                  </a:moveTo>
                  <a:lnTo>
                    <a:pt x="1382659" y="72197"/>
                  </a:lnTo>
                  <a:lnTo>
                    <a:pt x="1364933" y="69694"/>
                  </a:lnTo>
                  <a:lnTo>
                    <a:pt x="1347206" y="67207"/>
                  </a:lnTo>
                  <a:lnTo>
                    <a:pt x="1329480" y="64739"/>
                  </a:lnTo>
                  <a:lnTo>
                    <a:pt x="1311754" y="62290"/>
                  </a:lnTo>
                  <a:lnTo>
                    <a:pt x="1294027" y="59860"/>
                  </a:lnTo>
                  <a:lnTo>
                    <a:pt x="1276301" y="57451"/>
                  </a:lnTo>
                  <a:lnTo>
                    <a:pt x="1258574" y="55064"/>
                  </a:lnTo>
                  <a:lnTo>
                    <a:pt x="1240848" y="52699"/>
                  </a:lnTo>
                  <a:lnTo>
                    <a:pt x="1223122" y="50359"/>
                  </a:lnTo>
                  <a:lnTo>
                    <a:pt x="1205395" y="48043"/>
                  </a:lnTo>
                  <a:lnTo>
                    <a:pt x="1187669" y="45754"/>
                  </a:lnTo>
                  <a:lnTo>
                    <a:pt x="1169942" y="43492"/>
                  </a:lnTo>
                  <a:lnTo>
                    <a:pt x="1152216" y="41259"/>
                  </a:lnTo>
                  <a:lnTo>
                    <a:pt x="1134490" y="39056"/>
                  </a:lnTo>
                  <a:lnTo>
                    <a:pt x="1116763" y="36886"/>
                  </a:lnTo>
                  <a:lnTo>
                    <a:pt x="1099037" y="34749"/>
                  </a:lnTo>
                  <a:lnTo>
                    <a:pt x="1081310" y="32648"/>
                  </a:lnTo>
                  <a:lnTo>
                    <a:pt x="1063584" y="30584"/>
                  </a:lnTo>
                  <a:lnTo>
                    <a:pt x="1045858" y="28560"/>
                  </a:lnTo>
                  <a:lnTo>
                    <a:pt x="1028131" y="26577"/>
                  </a:lnTo>
                  <a:lnTo>
                    <a:pt x="1010405" y="24639"/>
                  </a:lnTo>
                  <a:lnTo>
                    <a:pt x="992678" y="22746"/>
                  </a:lnTo>
                  <a:lnTo>
                    <a:pt x="974952" y="20903"/>
                  </a:lnTo>
                  <a:lnTo>
                    <a:pt x="957225" y="19111"/>
                  </a:lnTo>
                  <a:lnTo>
                    <a:pt x="939499" y="17374"/>
                  </a:lnTo>
                  <a:lnTo>
                    <a:pt x="921773" y="15695"/>
                  </a:lnTo>
                  <a:lnTo>
                    <a:pt x="904046" y="14077"/>
                  </a:lnTo>
                  <a:lnTo>
                    <a:pt x="886320" y="12523"/>
                  </a:lnTo>
                  <a:lnTo>
                    <a:pt x="868593" y="11037"/>
                  </a:lnTo>
                  <a:lnTo>
                    <a:pt x="850867" y="9624"/>
                  </a:lnTo>
                  <a:lnTo>
                    <a:pt x="833141" y="8286"/>
                  </a:lnTo>
                  <a:lnTo>
                    <a:pt x="815414" y="7030"/>
                  </a:lnTo>
                  <a:lnTo>
                    <a:pt x="797688" y="5858"/>
                  </a:lnTo>
                  <a:lnTo>
                    <a:pt x="779961" y="4777"/>
                  </a:lnTo>
                  <a:lnTo>
                    <a:pt x="762235" y="3791"/>
                  </a:lnTo>
                  <a:lnTo>
                    <a:pt x="744509" y="2905"/>
                  </a:lnTo>
                  <a:lnTo>
                    <a:pt x="726782" y="2125"/>
                  </a:lnTo>
                  <a:lnTo>
                    <a:pt x="709056" y="1457"/>
                  </a:lnTo>
                  <a:lnTo>
                    <a:pt x="691329" y="906"/>
                  </a:lnTo>
                  <a:lnTo>
                    <a:pt x="673603" y="478"/>
                  </a:lnTo>
                  <a:lnTo>
                    <a:pt x="655877" y="181"/>
                  </a:lnTo>
                  <a:lnTo>
                    <a:pt x="638150" y="19"/>
                  </a:lnTo>
                  <a:lnTo>
                    <a:pt x="620424" y="0"/>
                  </a:lnTo>
                  <a:lnTo>
                    <a:pt x="602697" y="129"/>
                  </a:lnTo>
                  <a:lnTo>
                    <a:pt x="584971" y="413"/>
                  </a:lnTo>
                  <a:lnTo>
                    <a:pt x="567245" y="857"/>
                  </a:lnTo>
                  <a:lnTo>
                    <a:pt x="549518" y="1469"/>
                  </a:lnTo>
                  <a:lnTo>
                    <a:pt x="531792" y="2253"/>
                  </a:lnTo>
                  <a:lnTo>
                    <a:pt x="514065" y="3215"/>
                  </a:lnTo>
                  <a:lnTo>
                    <a:pt x="496339" y="4360"/>
                  </a:lnTo>
                  <a:lnTo>
                    <a:pt x="478612" y="5691"/>
                  </a:lnTo>
                  <a:lnTo>
                    <a:pt x="460886" y="7212"/>
                  </a:lnTo>
                  <a:lnTo>
                    <a:pt x="443160" y="8927"/>
                  </a:lnTo>
                  <a:lnTo>
                    <a:pt x="425433" y="10838"/>
                  </a:lnTo>
                  <a:lnTo>
                    <a:pt x="407707" y="12945"/>
                  </a:lnTo>
                  <a:lnTo>
                    <a:pt x="389980" y="15251"/>
                  </a:lnTo>
                  <a:lnTo>
                    <a:pt x="372254" y="17754"/>
                  </a:lnTo>
                  <a:lnTo>
                    <a:pt x="354528" y="20455"/>
                  </a:lnTo>
                  <a:lnTo>
                    <a:pt x="336801" y="23350"/>
                  </a:lnTo>
                  <a:lnTo>
                    <a:pt x="319075" y="26437"/>
                  </a:lnTo>
                  <a:lnTo>
                    <a:pt x="301348" y="29714"/>
                  </a:lnTo>
                  <a:lnTo>
                    <a:pt x="283622" y="33177"/>
                  </a:lnTo>
                  <a:lnTo>
                    <a:pt x="265896" y="36820"/>
                  </a:lnTo>
                  <a:lnTo>
                    <a:pt x="248169" y="40639"/>
                  </a:lnTo>
                  <a:lnTo>
                    <a:pt x="230443" y="44629"/>
                  </a:lnTo>
                  <a:lnTo>
                    <a:pt x="212716" y="48784"/>
                  </a:lnTo>
                  <a:lnTo>
                    <a:pt x="194990" y="53098"/>
                  </a:lnTo>
                  <a:lnTo>
                    <a:pt x="177264" y="57564"/>
                  </a:lnTo>
                  <a:lnTo>
                    <a:pt x="159537" y="62178"/>
                  </a:lnTo>
                  <a:lnTo>
                    <a:pt x="141811" y="66931"/>
                  </a:lnTo>
                  <a:lnTo>
                    <a:pt x="124084" y="71818"/>
                  </a:lnTo>
                  <a:lnTo>
                    <a:pt x="106358" y="76833"/>
                  </a:lnTo>
                  <a:lnTo>
                    <a:pt x="88632" y="81969"/>
                  </a:lnTo>
                  <a:lnTo>
                    <a:pt x="70905" y="87221"/>
                  </a:lnTo>
                  <a:lnTo>
                    <a:pt x="53179" y="92583"/>
                  </a:lnTo>
                  <a:lnTo>
                    <a:pt x="35452" y="98049"/>
                  </a:lnTo>
                  <a:lnTo>
                    <a:pt x="17726" y="103613"/>
                  </a:lnTo>
                  <a:lnTo>
                    <a:pt x="0" y="109271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9" name="pl607">
              <a:extLst>
                <a:ext uri="{FF2B5EF4-FFF2-40B4-BE49-F238E27FC236}">
                  <a16:creationId xmlns:a16="http://schemas.microsoft.com/office/drawing/2014/main" id="{3421C36E-9E6C-45C6-B2B7-C15A70AC4FC6}"/>
                </a:ext>
              </a:extLst>
            </p:cNvPr>
            <p:cNvSpPr/>
            <p:nvPr/>
          </p:nvSpPr>
          <p:spPr>
            <a:xfrm>
              <a:off x="3489205" y="4364485"/>
              <a:ext cx="1400386" cy="179581"/>
            </a:xfrm>
            <a:custGeom>
              <a:avLst/>
              <a:gdLst/>
              <a:ahLst/>
              <a:cxnLst/>
              <a:rect l="0" t="0" r="0" b="0"/>
              <a:pathLst>
                <a:path w="1400386" h="179581">
                  <a:moveTo>
                    <a:pt x="0" y="179581"/>
                  </a:moveTo>
                  <a:lnTo>
                    <a:pt x="17726" y="177307"/>
                  </a:lnTo>
                  <a:lnTo>
                    <a:pt x="35452" y="175034"/>
                  </a:lnTo>
                  <a:lnTo>
                    <a:pt x="53179" y="172761"/>
                  </a:lnTo>
                  <a:lnTo>
                    <a:pt x="70905" y="170488"/>
                  </a:lnTo>
                  <a:lnTo>
                    <a:pt x="88632" y="168215"/>
                  </a:lnTo>
                  <a:lnTo>
                    <a:pt x="106358" y="165942"/>
                  </a:lnTo>
                  <a:lnTo>
                    <a:pt x="124084" y="163668"/>
                  </a:lnTo>
                  <a:lnTo>
                    <a:pt x="141811" y="161395"/>
                  </a:lnTo>
                  <a:lnTo>
                    <a:pt x="159537" y="159122"/>
                  </a:lnTo>
                  <a:lnTo>
                    <a:pt x="177264" y="156849"/>
                  </a:lnTo>
                  <a:lnTo>
                    <a:pt x="194990" y="154576"/>
                  </a:lnTo>
                  <a:lnTo>
                    <a:pt x="212716" y="152302"/>
                  </a:lnTo>
                  <a:lnTo>
                    <a:pt x="230443" y="150029"/>
                  </a:lnTo>
                  <a:lnTo>
                    <a:pt x="248169" y="147756"/>
                  </a:lnTo>
                  <a:lnTo>
                    <a:pt x="265896" y="145483"/>
                  </a:lnTo>
                  <a:lnTo>
                    <a:pt x="283622" y="143210"/>
                  </a:lnTo>
                  <a:lnTo>
                    <a:pt x="301348" y="140937"/>
                  </a:lnTo>
                  <a:lnTo>
                    <a:pt x="319075" y="138663"/>
                  </a:lnTo>
                  <a:lnTo>
                    <a:pt x="336801" y="136390"/>
                  </a:lnTo>
                  <a:lnTo>
                    <a:pt x="354528" y="134117"/>
                  </a:lnTo>
                  <a:lnTo>
                    <a:pt x="372254" y="131844"/>
                  </a:lnTo>
                  <a:lnTo>
                    <a:pt x="389980" y="129571"/>
                  </a:lnTo>
                  <a:lnTo>
                    <a:pt x="407707" y="127298"/>
                  </a:lnTo>
                  <a:lnTo>
                    <a:pt x="425433" y="125024"/>
                  </a:lnTo>
                  <a:lnTo>
                    <a:pt x="443160" y="122751"/>
                  </a:lnTo>
                  <a:lnTo>
                    <a:pt x="460886" y="120478"/>
                  </a:lnTo>
                  <a:lnTo>
                    <a:pt x="478612" y="118205"/>
                  </a:lnTo>
                  <a:lnTo>
                    <a:pt x="496339" y="115932"/>
                  </a:lnTo>
                  <a:lnTo>
                    <a:pt x="514065" y="113658"/>
                  </a:lnTo>
                  <a:lnTo>
                    <a:pt x="531792" y="111385"/>
                  </a:lnTo>
                  <a:lnTo>
                    <a:pt x="549518" y="109112"/>
                  </a:lnTo>
                  <a:lnTo>
                    <a:pt x="567245" y="106839"/>
                  </a:lnTo>
                  <a:lnTo>
                    <a:pt x="584971" y="104566"/>
                  </a:lnTo>
                  <a:lnTo>
                    <a:pt x="602697" y="102293"/>
                  </a:lnTo>
                  <a:lnTo>
                    <a:pt x="620424" y="100019"/>
                  </a:lnTo>
                  <a:lnTo>
                    <a:pt x="638150" y="97746"/>
                  </a:lnTo>
                  <a:lnTo>
                    <a:pt x="655877" y="95473"/>
                  </a:lnTo>
                  <a:lnTo>
                    <a:pt x="673603" y="93200"/>
                  </a:lnTo>
                  <a:lnTo>
                    <a:pt x="691329" y="90927"/>
                  </a:lnTo>
                  <a:lnTo>
                    <a:pt x="709056" y="88653"/>
                  </a:lnTo>
                  <a:lnTo>
                    <a:pt x="726782" y="86380"/>
                  </a:lnTo>
                  <a:lnTo>
                    <a:pt x="744509" y="84107"/>
                  </a:lnTo>
                  <a:lnTo>
                    <a:pt x="762235" y="81834"/>
                  </a:lnTo>
                  <a:lnTo>
                    <a:pt x="779961" y="79561"/>
                  </a:lnTo>
                  <a:lnTo>
                    <a:pt x="797688" y="77288"/>
                  </a:lnTo>
                  <a:lnTo>
                    <a:pt x="815414" y="75014"/>
                  </a:lnTo>
                  <a:lnTo>
                    <a:pt x="833141" y="72741"/>
                  </a:lnTo>
                  <a:lnTo>
                    <a:pt x="850867" y="70468"/>
                  </a:lnTo>
                  <a:lnTo>
                    <a:pt x="868593" y="68195"/>
                  </a:lnTo>
                  <a:lnTo>
                    <a:pt x="886320" y="65922"/>
                  </a:lnTo>
                  <a:lnTo>
                    <a:pt x="904046" y="63649"/>
                  </a:lnTo>
                  <a:lnTo>
                    <a:pt x="921773" y="61375"/>
                  </a:lnTo>
                  <a:lnTo>
                    <a:pt x="939499" y="59102"/>
                  </a:lnTo>
                  <a:lnTo>
                    <a:pt x="957225" y="56829"/>
                  </a:lnTo>
                  <a:lnTo>
                    <a:pt x="974952" y="54556"/>
                  </a:lnTo>
                  <a:lnTo>
                    <a:pt x="992678" y="52283"/>
                  </a:lnTo>
                  <a:lnTo>
                    <a:pt x="1010405" y="50009"/>
                  </a:lnTo>
                  <a:lnTo>
                    <a:pt x="1028131" y="47736"/>
                  </a:lnTo>
                  <a:lnTo>
                    <a:pt x="1045858" y="45463"/>
                  </a:lnTo>
                  <a:lnTo>
                    <a:pt x="1063584" y="43190"/>
                  </a:lnTo>
                  <a:lnTo>
                    <a:pt x="1081310" y="40917"/>
                  </a:lnTo>
                  <a:lnTo>
                    <a:pt x="1099037" y="38644"/>
                  </a:lnTo>
                  <a:lnTo>
                    <a:pt x="1116763" y="36370"/>
                  </a:lnTo>
                  <a:lnTo>
                    <a:pt x="1134490" y="34097"/>
                  </a:lnTo>
                  <a:lnTo>
                    <a:pt x="1152216" y="31824"/>
                  </a:lnTo>
                  <a:lnTo>
                    <a:pt x="1169942" y="29551"/>
                  </a:lnTo>
                  <a:lnTo>
                    <a:pt x="1187669" y="27278"/>
                  </a:lnTo>
                  <a:lnTo>
                    <a:pt x="1205395" y="25004"/>
                  </a:lnTo>
                  <a:lnTo>
                    <a:pt x="1223122" y="22731"/>
                  </a:lnTo>
                  <a:lnTo>
                    <a:pt x="1240848" y="20458"/>
                  </a:lnTo>
                  <a:lnTo>
                    <a:pt x="1258574" y="18185"/>
                  </a:lnTo>
                  <a:lnTo>
                    <a:pt x="1276301" y="15912"/>
                  </a:lnTo>
                  <a:lnTo>
                    <a:pt x="1294027" y="13639"/>
                  </a:lnTo>
                  <a:lnTo>
                    <a:pt x="1311754" y="11365"/>
                  </a:lnTo>
                  <a:lnTo>
                    <a:pt x="1329480" y="9092"/>
                  </a:lnTo>
                  <a:lnTo>
                    <a:pt x="1347206" y="6819"/>
                  </a:lnTo>
                  <a:lnTo>
                    <a:pt x="1364933" y="4546"/>
                  </a:lnTo>
                  <a:lnTo>
                    <a:pt x="1382659" y="2273"/>
                  </a:lnTo>
                  <a:lnTo>
                    <a:pt x="1400386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1" name="pl609">
              <a:extLst>
                <a:ext uri="{FF2B5EF4-FFF2-40B4-BE49-F238E27FC236}">
                  <a16:creationId xmlns:a16="http://schemas.microsoft.com/office/drawing/2014/main" id="{76DADE39-A559-40B7-9CE8-2A1CA45E0BD1}"/>
                </a:ext>
              </a:extLst>
            </p:cNvPr>
            <p:cNvSpPr/>
            <p:nvPr/>
          </p:nvSpPr>
          <p:spPr>
            <a:xfrm>
              <a:off x="3489205" y="4334770"/>
              <a:ext cx="1400386" cy="344000"/>
            </a:xfrm>
            <a:custGeom>
              <a:avLst/>
              <a:gdLst/>
              <a:ahLst/>
              <a:cxnLst/>
              <a:rect l="0" t="0" r="0" b="0"/>
              <a:pathLst>
                <a:path w="1400386" h="344000">
                  <a:moveTo>
                    <a:pt x="0" y="283553"/>
                  </a:moveTo>
                  <a:lnTo>
                    <a:pt x="17726" y="288576"/>
                  </a:lnTo>
                  <a:lnTo>
                    <a:pt x="35452" y="293445"/>
                  </a:lnTo>
                  <a:lnTo>
                    <a:pt x="53179" y="298151"/>
                  </a:lnTo>
                  <a:lnTo>
                    <a:pt x="70905" y="302685"/>
                  </a:lnTo>
                  <a:lnTo>
                    <a:pt x="88632" y="307038"/>
                  </a:lnTo>
                  <a:lnTo>
                    <a:pt x="106358" y="311201"/>
                  </a:lnTo>
                  <a:lnTo>
                    <a:pt x="124084" y="315163"/>
                  </a:lnTo>
                  <a:lnTo>
                    <a:pt x="141811" y="318915"/>
                  </a:lnTo>
                  <a:lnTo>
                    <a:pt x="159537" y="322446"/>
                  </a:lnTo>
                  <a:lnTo>
                    <a:pt x="177264" y="325745"/>
                  </a:lnTo>
                  <a:lnTo>
                    <a:pt x="194990" y="328803"/>
                  </a:lnTo>
                  <a:lnTo>
                    <a:pt x="212716" y="331608"/>
                  </a:lnTo>
                  <a:lnTo>
                    <a:pt x="230443" y="334152"/>
                  </a:lnTo>
                  <a:lnTo>
                    <a:pt x="248169" y="336423"/>
                  </a:lnTo>
                  <a:lnTo>
                    <a:pt x="265896" y="338413"/>
                  </a:lnTo>
                  <a:lnTo>
                    <a:pt x="283622" y="340113"/>
                  </a:lnTo>
                  <a:lnTo>
                    <a:pt x="301348" y="341514"/>
                  </a:lnTo>
                  <a:lnTo>
                    <a:pt x="319075" y="342609"/>
                  </a:lnTo>
                  <a:lnTo>
                    <a:pt x="336801" y="343391"/>
                  </a:lnTo>
                  <a:lnTo>
                    <a:pt x="354528" y="343857"/>
                  </a:lnTo>
                  <a:lnTo>
                    <a:pt x="372254" y="344000"/>
                  </a:lnTo>
                  <a:lnTo>
                    <a:pt x="389980" y="343819"/>
                  </a:lnTo>
                  <a:lnTo>
                    <a:pt x="407707" y="343312"/>
                  </a:lnTo>
                  <a:lnTo>
                    <a:pt x="425433" y="342478"/>
                  </a:lnTo>
                  <a:lnTo>
                    <a:pt x="443160" y="341319"/>
                  </a:lnTo>
                  <a:lnTo>
                    <a:pt x="460886" y="339837"/>
                  </a:lnTo>
                  <a:lnTo>
                    <a:pt x="478612" y="338037"/>
                  </a:lnTo>
                  <a:lnTo>
                    <a:pt x="496339" y="335922"/>
                  </a:lnTo>
                  <a:lnTo>
                    <a:pt x="514065" y="333499"/>
                  </a:lnTo>
                  <a:lnTo>
                    <a:pt x="531792" y="330775"/>
                  </a:lnTo>
                  <a:lnTo>
                    <a:pt x="549518" y="327757"/>
                  </a:lnTo>
                  <a:lnTo>
                    <a:pt x="567245" y="324456"/>
                  </a:lnTo>
                  <a:lnTo>
                    <a:pt x="584971" y="320879"/>
                  </a:lnTo>
                  <a:lnTo>
                    <a:pt x="602697" y="317036"/>
                  </a:lnTo>
                  <a:lnTo>
                    <a:pt x="620424" y="312939"/>
                  </a:lnTo>
                  <a:lnTo>
                    <a:pt x="638150" y="308596"/>
                  </a:lnTo>
                  <a:lnTo>
                    <a:pt x="655877" y="304018"/>
                  </a:lnTo>
                  <a:lnTo>
                    <a:pt x="673603" y="299216"/>
                  </a:lnTo>
                  <a:lnTo>
                    <a:pt x="691329" y="294200"/>
                  </a:lnTo>
                  <a:lnTo>
                    <a:pt x="709056" y="288980"/>
                  </a:lnTo>
                  <a:lnTo>
                    <a:pt x="726782" y="283567"/>
                  </a:lnTo>
                  <a:lnTo>
                    <a:pt x="744509" y="277969"/>
                  </a:lnTo>
                  <a:lnTo>
                    <a:pt x="762235" y="272197"/>
                  </a:lnTo>
                  <a:lnTo>
                    <a:pt x="779961" y="266259"/>
                  </a:lnTo>
                  <a:lnTo>
                    <a:pt x="797688" y="260165"/>
                  </a:lnTo>
                  <a:lnTo>
                    <a:pt x="815414" y="253921"/>
                  </a:lnTo>
                  <a:lnTo>
                    <a:pt x="833141" y="247538"/>
                  </a:lnTo>
                  <a:lnTo>
                    <a:pt x="850867" y="241021"/>
                  </a:lnTo>
                  <a:lnTo>
                    <a:pt x="868593" y="234378"/>
                  </a:lnTo>
                  <a:lnTo>
                    <a:pt x="886320" y="227616"/>
                  </a:lnTo>
                  <a:lnTo>
                    <a:pt x="904046" y="220742"/>
                  </a:lnTo>
                  <a:lnTo>
                    <a:pt x="921773" y="213761"/>
                  </a:lnTo>
                  <a:lnTo>
                    <a:pt x="939499" y="206680"/>
                  </a:lnTo>
                  <a:lnTo>
                    <a:pt x="957225" y="199504"/>
                  </a:lnTo>
                  <a:lnTo>
                    <a:pt x="974952" y="192237"/>
                  </a:lnTo>
                  <a:lnTo>
                    <a:pt x="992678" y="184885"/>
                  </a:lnTo>
                  <a:lnTo>
                    <a:pt x="1010405" y="177453"/>
                  </a:lnTo>
                  <a:lnTo>
                    <a:pt x="1028131" y="169943"/>
                  </a:lnTo>
                  <a:lnTo>
                    <a:pt x="1045858" y="162362"/>
                  </a:lnTo>
                  <a:lnTo>
                    <a:pt x="1063584" y="154712"/>
                  </a:lnTo>
                  <a:lnTo>
                    <a:pt x="1081310" y="146996"/>
                  </a:lnTo>
                  <a:lnTo>
                    <a:pt x="1099037" y="139219"/>
                  </a:lnTo>
                  <a:lnTo>
                    <a:pt x="1116763" y="131384"/>
                  </a:lnTo>
                  <a:lnTo>
                    <a:pt x="1134490" y="123492"/>
                  </a:lnTo>
                  <a:lnTo>
                    <a:pt x="1152216" y="115548"/>
                  </a:lnTo>
                  <a:lnTo>
                    <a:pt x="1169942" y="107553"/>
                  </a:lnTo>
                  <a:lnTo>
                    <a:pt x="1187669" y="99511"/>
                  </a:lnTo>
                  <a:lnTo>
                    <a:pt x="1205395" y="91423"/>
                  </a:lnTo>
                  <a:lnTo>
                    <a:pt x="1223122" y="83292"/>
                  </a:lnTo>
                  <a:lnTo>
                    <a:pt x="1240848" y="75120"/>
                  </a:lnTo>
                  <a:lnTo>
                    <a:pt x="1258574" y="66908"/>
                  </a:lnTo>
                  <a:lnTo>
                    <a:pt x="1276301" y="58659"/>
                  </a:lnTo>
                  <a:lnTo>
                    <a:pt x="1294027" y="50374"/>
                  </a:lnTo>
                  <a:lnTo>
                    <a:pt x="1311754" y="42055"/>
                  </a:lnTo>
                  <a:lnTo>
                    <a:pt x="1329480" y="33704"/>
                  </a:lnTo>
                  <a:lnTo>
                    <a:pt x="1347206" y="25321"/>
                  </a:lnTo>
                  <a:lnTo>
                    <a:pt x="1364933" y="16908"/>
                  </a:lnTo>
                  <a:lnTo>
                    <a:pt x="1382659" y="8468"/>
                  </a:lnTo>
                  <a:lnTo>
                    <a:pt x="1400386" y="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2" name="pl610">
              <a:extLst>
                <a:ext uri="{FF2B5EF4-FFF2-40B4-BE49-F238E27FC236}">
                  <a16:creationId xmlns:a16="http://schemas.microsoft.com/office/drawing/2014/main" id="{09317C8A-73A2-48D8-AF05-E037124B542C}"/>
                </a:ext>
              </a:extLst>
            </p:cNvPr>
            <p:cNvSpPr/>
            <p:nvPr/>
          </p:nvSpPr>
          <p:spPr>
            <a:xfrm>
              <a:off x="3489205" y="5149427"/>
              <a:ext cx="1400386" cy="280791"/>
            </a:xfrm>
            <a:custGeom>
              <a:avLst/>
              <a:gdLst/>
              <a:ahLst/>
              <a:cxnLst/>
              <a:rect l="0" t="0" r="0" b="0"/>
              <a:pathLst>
                <a:path w="1400386" h="280791">
                  <a:moveTo>
                    <a:pt x="1400386" y="280791"/>
                  </a:moveTo>
                  <a:lnTo>
                    <a:pt x="1382659" y="273445"/>
                  </a:lnTo>
                  <a:lnTo>
                    <a:pt x="1364933" y="266125"/>
                  </a:lnTo>
                  <a:lnTo>
                    <a:pt x="1347206" y="258835"/>
                  </a:lnTo>
                  <a:lnTo>
                    <a:pt x="1329480" y="251573"/>
                  </a:lnTo>
                  <a:lnTo>
                    <a:pt x="1311754" y="244343"/>
                  </a:lnTo>
                  <a:lnTo>
                    <a:pt x="1294027" y="237146"/>
                  </a:lnTo>
                  <a:lnTo>
                    <a:pt x="1276301" y="229983"/>
                  </a:lnTo>
                  <a:lnTo>
                    <a:pt x="1258574" y="222855"/>
                  </a:lnTo>
                  <a:lnTo>
                    <a:pt x="1240848" y="215765"/>
                  </a:lnTo>
                  <a:lnTo>
                    <a:pt x="1223122" y="208714"/>
                  </a:lnTo>
                  <a:lnTo>
                    <a:pt x="1205395" y="201705"/>
                  </a:lnTo>
                  <a:lnTo>
                    <a:pt x="1187669" y="194739"/>
                  </a:lnTo>
                  <a:lnTo>
                    <a:pt x="1169942" y="187818"/>
                  </a:lnTo>
                  <a:lnTo>
                    <a:pt x="1152216" y="180945"/>
                  </a:lnTo>
                  <a:lnTo>
                    <a:pt x="1134490" y="174122"/>
                  </a:lnTo>
                  <a:lnTo>
                    <a:pt x="1116763" y="167352"/>
                  </a:lnTo>
                  <a:lnTo>
                    <a:pt x="1099037" y="160638"/>
                  </a:lnTo>
                  <a:lnTo>
                    <a:pt x="1081310" y="153983"/>
                  </a:lnTo>
                  <a:lnTo>
                    <a:pt x="1063584" y="147389"/>
                  </a:lnTo>
                  <a:lnTo>
                    <a:pt x="1045858" y="140860"/>
                  </a:lnTo>
                  <a:lnTo>
                    <a:pt x="1028131" y="134400"/>
                  </a:lnTo>
                  <a:lnTo>
                    <a:pt x="1010405" y="128013"/>
                  </a:lnTo>
                  <a:lnTo>
                    <a:pt x="992678" y="121702"/>
                  </a:lnTo>
                  <a:lnTo>
                    <a:pt x="974952" y="115472"/>
                  </a:lnTo>
                  <a:lnTo>
                    <a:pt x="957225" y="109326"/>
                  </a:lnTo>
                  <a:lnTo>
                    <a:pt x="939499" y="103272"/>
                  </a:lnTo>
                  <a:lnTo>
                    <a:pt x="921773" y="97312"/>
                  </a:lnTo>
                  <a:lnTo>
                    <a:pt x="904046" y="91453"/>
                  </a:lnTo>
                  <a:lnTo>
                    <a:pt x="886320" y="85700"/>
                  </a:lnTo>
                  <a:lnTo>
                    <a:pt x="868593" y="80060"/>
                  </a:lnTo>
                  <a:lnTo>
                    <a:pt x="850867" y="74539"/>
                  </a:lnTo>
                  <a:lnTo>
                    <a:pt x="833141" y="69144"/>
                  </a:lnTo>
                  <a:lnTo>
                    <a:pt x="815414" y="63881"/>
                  </a:lnTo>
                  <a:lnTo>
                    <a:pt x="797688" y="58760"/>
                  </a:lnTo>
                  <a:lnTo>
                    <a:pt x="779961" y="53787"/>
                  </a:lnTo>
                  <a:lnTo>
                    <a:pt x="762235" y="48970"/>
                  </a:lnTo>
                  <a:lnTo>
                    <a:pt x="744509" y="44320"/>
                  </a:lnTo>
                  <a:lnTo>
                    <a:pt x="726782" y="39844"/>
                  </a:lnTo>
                  <a:lnTo>
                    <a:pt x="709056" y="35552"/>
                  </a:lnTo>
                  <a:lnTo>
                    <a:pt x="691329" y="31454"/>
                  </a:lnTo>
                  <a:lnTo>
                    <a:pt x="673603" y="27559"/>
                  </a:lnTo>
                  <a:lnTo>
                    <a:pt x="655877" y="23879"/>
                  </a:lnTo>
                  <a:lnTo>
                    <a:pt x="638150" y="20423"/>
                  </a:lnTo>
                  <a:lnTo>
                    <a:pt x="620424" y="17202"/>
                  </a:lnTo>
                  <a:lnTo>
                    <a:pt x="602697" y="14225"/>
                  </a:lnTo>
                  <a:lnTo>
                    <a:pt x="584971" y="11505"/>
                  </a:lnTo>
                  <a:lnTo>
                    <a:pt x="567245" y="9049"/>
                  </a:lnTo>
                  <a:lnTo>
                    <a:pt x="549518" y="6869"/>
                  </a:lnTo>
                  <a:lnTo>
                    <a:pt x="531792" y="4974"/>
                  </a:lnTo>
                  <a:lnTo>
                    <a:pt x="514065" y="3371"/>
                  </a:lnTo>
                  <a:lnTo>
                    <a:pt x="496339" y="2070"/>
                  </a:lnTo>
                  <a:lnTo>
                    <a:pt x="478612" y="1076"/>
                  </a:lnTo>
                  <a:lnTo>
                    <a:pt x="460886" y="397"/>
                  </a:lnTo>
                  <a:lnTo>
                    <a:pt x="443160" y="37"/>
                  </a:lnTo>
                  <a:lnTo>
                    <a:pt x="425433" y="0"/>
                  </a:lnTo>
                  <a:lnTo>
                    <a:pt x="407707" y="287"/>
                  </a:lnTo>
                  <a:lnTo>
                    <a:pt x="389980" y="902"/>
                  </a:lnTo>
                  <a:lnTo>
                    <a:pt x="372254" y="1842"/>
                  </a:lnTo>
                  <a:lnTo>
                    <a:pt x="354528" y="3107"/>
                  </a:lnTo>
                  <a:lnTo>
                    <a:pt x="336801" y="4694"/>
                  </a:lnTo>
                  <a:lnTo>
                    <a:pt x="319075" y="6598"/>
                  </a:lnTo>
                  <a:lnTo>
                    <a:pt x="301348" y="8815"/>
                  </a:lnTo>
                  <a:lnTo>
                    <a:pt x="283622" y="11338"/>
                  </a:lnTo>
                  <a:lnTo>
                    <a:pt x="265896" y="14159"/>
                  </a:lnTo>
                  <a:lnTo>
                    <a:pt x="248169" y="17270"/>
                  </a:lnTo>
                  <a:lnTo>
                    <a:pt x="230443" y="20663"/>
                  </a:lnTo>
                  <a:lnTo>
                    <a:pt x="212716" y="24328"/>
                  </a:lnTo>
                  <a:lnTo>
                    <a:pt x="194990" y="28255"/>
                  </a:lnTo>
                  <a:lnTo>
                    <a:pt x="177264" y="32435"/>
                  </a:lnTo>
                  <a:lnTo>
                    <a:pt x="159537" y="36856"/>
                  </a:lnTo>
                  <a:lnTo>
                    <a:pt x="141811" y="41508"/>
                  </a:lnTo>
                  <a:lnTo>
                    <a:pt x="124084" y="46381"/>
                  </a:lnTo>
                  <a:lnTo>
                    <a:pt x="106358" y="51465"/>
                  </a:lnTo>
                  <a:lnTo>
                    <a:pt x="88632" y="56749"/>
                  </a:lnTo>
                  <a:lnTo>
                    <a:pt x="70905" y="62224"/>
                  </a:lnTo>
                  <a:lnTo>
                    <a:pt x="53179" y="67880"/>
                  </a:lnTo>
                  <a:lnTo>
                    <a:pt x="35452" y="73707"/>
                  </a:lnTo>
                  <a:lnTo>
                    <a:pt x="17726" y="79698"/>
                  </a:lnTo>
                  <a:lnTo>
                    <a:pt x="0" y="85842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3" name="pl611">
              <a:extLst>
                <a:ext uri="{FF2B5EF4-FFF2-40B4-BE49-F238E27FC236}">
                  <a16:creationId xmlns:a16="http://schemas.microsoft.com/office/drawing/2014/main" id="{B4B456DD-B9E2-48C6-B761-93E34B757E8B}"/>
                </a:ext>
              </a:extLst>
            </p:cNvPr>
            <p:cNvSpPr/>
            <p:nvPr/>
          </p:nvSpPr>
          <p:spPr>
            <a:xfrm>
              <a:off x="3489205" y="4882494"/>
              <a:ext cx="1400386" cy="44302"/>
            </a:xfrm>
            <a:custGeom>
              <a:avLst/>
              <a:gdLst/>
              <a:ahLst/>
              <a:cxnLst/>
              <a:rect l="0" t="0" r="0" b="0"/>
              <a:pathLst>
                <a:path w="1400386" h="44302">
                  <a:moveTo>
                    <a:pt x="0" y="44302"/>
                  </a:moveTo>
                  <a:lnTo>
                    <a:pt x="17726" y="43741"/>
                  </a:lnTo>
                  <a:lnTo>
                    <a:pt x="35452" y="43180"/>
                  </a:lnTo>
                  <a:lnTo>
                    <a:pt x="53179" y="42619"/>
                  </a:lnTo>
                  <a:lnTo>
                    <a:pt x="70905" y="42059"/>
                  </a:lnTo>
                  <a:lnTo>
                    <a:pt x="88632" y="41498"/>
                  </a:lnTo>
                  <a:lnTo>
                    <a:pt x="106358" y="40937"/>
                  </a:lnTo>
                  <a:lnTo>
                    <a:pt x="124084" y="40376"/>
                  </a:lnTo>
                  <a:lnTo>
                    <a:pt x="141811" y="39816"/>
                  </a:lnTo>
                  <a:lnTo>
                    <a:pt x="159537" y="39255"/>
                  </a:lnTo>
                  <a:lnTo>
                    <a:pt x="177264" y="38694"/>
                  </a:lnTo>
                  <a:lnTo>
                    <a:pt x="194990" y="38133"/>
                  </a:lnTo>
                  <a:lnTo>
                    <a:pt x="212716" y="37572"/>
                  </a:lnTo>
                  <a:lnTo>
                    <a:pt x="230443" y="37012"/>
                  </a:lnTo>
                  <a:lnTo>
                    <a:pt x="248169" y="36451"/>
                  </a:lnTo>
                  <a:lnTo>
                    <a:pt x="265896" y="35890"/>
                  </a:lnTo>
                  <a:lnTo>
                    <a:pt x="283622" y="35329"/>
                  </a:lnTo>
                  <a:lnTo>
                    <a:pt x="301348" y="34768"/>
                  </a:lnTo>
                  <a:lnTo>
                    <a:pt x="319075" y="34208"/>
                  </a:lnTo>
                  <a:lnTo>
                    <a:pt x="336801" y="33647"/>
                  </a:lnTo>
                  <a:lnTo>
                    <a:pt x="354528" y="33086"/>
                  </a:lnTo>
                  <a:lnTo>
                    <a:pt x="372254" y="32525"/>
                  </a:lnTo>
                  <a:lnTo>
                    <a:pt x="389980" y="31964"/>
                  </a:lnTo>
                  <a:lnTo>
                    <a:pt x="407707" y="31404"/>
                  </a:lnTo>
                  <a:lnTo>
                    <a:pt x="425433" y="30843"/>
                  </a:lnTo>
                  <a:lnTo>
                    <a:pt x="443160" y="30282"/>
                  </a:lnTo>
                  <a:lnTo>
                    <a:pt x="460886" y="29721"/>
                  </a:lnTo>
                  <a:lnTo>
                    <a:pt x="478612" y="29161"/>
                  </a:lnTo>
                  <a:lnTo>
                    <a:pt x="496339" y="28600"/>
                  </a:lnTo>
                  <a:lnTo>
                    <a:pt x="514065" y="28039"/>
                  </a:lnTo>
                  <a:lnTo>
                    <a:pt x="531792" y="27478"/>
                  </a:lnTo>
                  <a:lnTo>
                    <a:pt x="549518" y="26917"/>
                  </a:lnTo>
                  <a:lnTo>
                    <a:pt x="567245" y="26357"/>
                  </a:lnTo>
                  <a:lnTo>
                    <a:pt x="584971" y="25796"/>
                  </a:lnTo>
                  <a:lnTo>
                    <a:pt x="602697" y="25235"/>
                  </a:lnTo>
                  <a:lnTo>
                    <a:pt x="620424" y="24674"/>
                  </a:lnTo>
                  <a:lnTo>
                    <a:pt x="638150" y="24113"/>
                  </a:lnTo>
                  <a:lnTo>
                    <a:pt x="655877" y="23553"/>
                  </a:lnTo>
                  <a:lnTo>
                    <a:pt x="673603" y="22992"/>
                  </a:lnTo>
                  <a:lnTo>
                    <a:pt x="691329" y="22431"/>
                  </a:lnTo>
                  <a:lnTo>
                    <a:pt x="709056" y="21870"/>
                  </a:lnTo>
                  <a:lnTo>
                    <a:pt x="726782" y="21309"/>
                  </a:lnTo>
                  <a:lnTo>
                    <a:pt x="744509" y="20749"/>
                  </a:lnTo>
                  <a:lnTo>
                    <a:pt x="762235" y="20188"/>
                  </a:lnTo>
                  <a:lnTo>
                    <a:pt x="779961" y="19627"/>
                  </a:lnTo>
                  <a:lnTo>
                    <a:pt x="797688" y="19066"/>
                  </a:lnTo>
                  <a:lnTo>
                    <a:pt x="815414" y="18506"/>
                  </a:lnTo>
                  <a:lnTo>
                    <a:pt x="833141" y="17945"/>
                  </a:lnTo>
                  <a:lnTo>
                    <a:pt x="850867" y="17384"/>
                  </a:lnTo>
                  <a:lnTo>
                    <a:pt x="868593" y="16823"/>
                  </a:lnTo>
                  <a:lnTo>
                    <a:pt x="886320" y="16262"/>
                  </a:lnTo>
                  <a:lnTo>
                    <a:pt x="904046" y="15702"/>
                  </a:lnTo>
                  <a:lnTo>
                    <a:pt x="921773" y="15141"/>
                  </a:lnTo>
                  <a:lnTo>
                    <a:pt x="939499" y="14580"/>
                  </a:lnTo>
                  <a:lnTo>
                    <a:pt x="957225" y="14019"/>
                  </a:lnTo>
                  <a:lnTo>
                    <a:pt x="974952" y="13458"/>
                  </a:lnTo>
                  <a:lnTo>
                    <a:pt x="992678" y="12898"/>
                  </a:lnTo>
                  <a:lnTo>
                    <a:pt x="1010405" y="12337"/>
                  </a:lnTo>
                  <a:lnTo>
                    <a:pt x="1028131" y="11776"/>
                  </a:lnTo>
                  <a:lnTo>
                    <a:pt x="1045858" y="11215"/>
                  </a:lnTo>
                  <a:lnTo>
                    <a:pt x="1063584" y="10654"/>
                  </a:lnTo>
                  <a:lnTo>
                    <a:pt x="1081310" y="10094"/>
                  </a:lnTo>
                  <a:lnTo>
                    <a:pt x="1099037" y="9533"/>
                  </a:lnTo>
                  <a:lnTo>
                    <a:pt x="1116763" y="8972"/>
                  </a:lnTo>
                  <a:lnTo>
                    <a:pt x="1134490" y="8411"/>
                  </a:lnTo>
                  <a:lnTo>
                    <a:pt x="1152216" y="7851"/>
                  </a:lnTo>
                  <a:lnTo>
                    <a:pt x="1169942" y="7290"/>
                  </a:lnTo>
                  <a:lnTo>
                    <a:pt x="1187669" y="6729"/>
                  </a:lnTo>
                  <a:lnTo>
                    <a:pt x="1205395" y="6168"/>
                  </a:lnTo>
                  <a:lnTo>
                    <a:pt x="1223122" y="5607"/>
                  </a:lnTo>
                  <a:lnTo>
                    <a:pt x="1240848" y="5047"/>
                  </a:lnTo>
                  <a:lnTo>
                    <a:pt x="1258574" y="4486"/>
                  </a:lnTo>
                  <a:lnTo>
                    <a:pt x="1276301" y="3925"/>
                  </a:lnTo>
                  <a:lnTo>
                    <a:pt x="1294027" y="3364"/>
                  </a:lnTo>
                  <a:lnTo>
                    <a:pt x="1311754" y="2803"/>
                  </a:lnTo>
                  <a:lnTo>
                    <a:pt x="1329480" y="2243"/>
                  </a:lnTo>
                  <a:lnTo>
                    <a:pt x="1347206" y="1682"/>
                  </a:lnTo>
                  <a:lnTo>
                    <a:pt x="1364933" y="1121"/>
                  </a:lnTo>
                  <a:lnTo>
                    <a:pt x="1382659" y="560"/>
                  </a:lnTo>
                  <a:lnTo>
                    <a:pt x="1400386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4" name="rc612">
              <a:extLst>
                <a:ext uri="{FF2B5EF4-FFF2-40B4-BE49-F238E27FC236}">
                  <a16:creationId xmlns:a16="http://schemas.microsoft.com/office/drawing/2014/main" id="{A6205933-2F29-4762-A86D-47D381443F55}"/>
                </a:ext>
              </a:extLst>
            </p:cNvPr>
            <p:cNvSpPr/>
            <p:nvPr/>
          </p:nvSpPr>
          <p:spPr>
            <a:xfrm>
              <a:off x="3419186" y="3942051"/>
              <a:ext cx="1540424" cy="198922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5" name="tx613">
              <a:extLst>
                <a:ext uri="{FF2B5EF4-FFF2-40B4-BE49-F238E27FC236}">
                  <a16:creationId xmlns:a16="http://schemas.microsoft.com/office/drawing/2014/main" id="{D67C437F-9431-41D6-BDE3-4CA0EE8CCDB2}"/>
                </a:ext>
              </a:extLst>
            </p:cNvPr>
            <p:cNvSpPr/>
            <p:nvPr/>
          </p:nvSpPr>
          <p:spPr>
            <a:xfrm>
              <a:off x="3139038" y="5388926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0.25</a:t>
              </a:r>
            </a:p>
          </p:txBody>
        </p:sp>
        <p:sp>
          <p:nvSpPr>
            <p:cNvPr id="616" name="tx614">
              <a:extLst>
                <a:ext uri="{FF2B5EF4-FFF2-40B4-BE49-F238E27FC236}">
                  <a16:creationId xmlns:a16="http://schemas.microsoft.com/office/drawing/2014/main" id="{0E3CDE84-72F9-48D4-83F9-7088F86D10D8}"/>
                </a:ext>
              </a:extLst>
            </p:cNvPr>
            <p:cNvSpPr/>
            <p:nvPr/>
          </p:nvSpPr>
          <p:spPr>
            <a:xfrm>
              <a:off x="3139038" y="4866672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0.50</a:t>
              </a:r>
            </a:p>
          </p:txBody>
        </p:sp>
        <p:sp>
          <p:nvSpPr>
            <p:cNvPr id="617" name="tx615">
              <a:extLst>
                <a:ext uri="{FF2B5EF4-FFF2-40B4-BE49-F238E27FC236}">
                  <a16:creationId xmlns:a16="http://schemas.microsoft.com/office/drawing/2014/main" id="{CA1F5F60-A32D-472D-9B9F-1357012752B1}"/>
                </a:ext>
              </a:extLst>
            </p:cNvPr>
            <p:cNvSpPr/>
            <p:nvPr/>
          </p:nvSpPr>
          <p:spPr>
            <a:xfrm>
              <a:off x="3139038" y="4344418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0.75</a:t>
              </a:r>
            </a:p>
          </p:txBody>
        </p:sp>
        <p:sp>
          <p:nvSpPr>
            <p:cNvPr id="618" name="pl616">
              <a:extLst>
                <a:ext uri="{FF2B5EF4-FFF2-40B4-BE49-F238E27FC236}">
                  <a16:creationId xmlns:a16="http://schemas.microsoft.com/office/drawing/2014/main" id="{C7E3F9D2-C483-4A19-8299-BDAB4DF4D686}"/>
                </a:ext>
              </a:extLst>
            </p:cNvPr>
            <p:cNvSpPr/>
            <p:nvPr/>
          </p:nvSpPr>
          <p:spPr>
            <a:xfrm>
              <a:off x="3384391" y="543061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9" name="pl617">
              <a:extLst>
                <a:ext uri="{FF2B5EF4-FFF2-40B4-BE49-F238E27FC236}">
                  <a16:creationId xmlns:a16="http://schemas.microsoft.com/office/drawing/2014/main" id="{266FD77D-3F55-4DE7-88D1-7AEF09DAFCC5}"/>
                </a:ext>
              </a:extLst>
            </p:cNvPr>
            <p:cNvSpPr/>
            <p:nvPr/>
          </p:nvSpPr>
          <p:spPr>
            <a:xfrm>
              <a:off x="3384391" y="490836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0" name="pl618">
              <a:extLst>
                <a:ext uri="{FF2B5EF4-FFF2-40B4-BE49-F238E27FC236}">
                  <a16:creationId xmlns:a16="http://schemas.microsoft.com/office/drawing/2014/main" id="{4A96130F-8557-4B0C-999F-938EB3ACC41D}"/>
                </a:ext>
              </a:extLst>
            </p:cNvPr>
            <p:cNvSpPr/>
            <p:nvPr/>
          </p:nvSpPr>
          <p:spPr>
            <a:xfrm>
              <a:off x="3384391" y="43861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1" name="rc619">
              <a:extLst>
                <a:ext uri="{FF2B5EF4-FFF2-40B4-BE49-F238E27FC236}">
                  <a16:creationId xmlns:a16="http://schemas.microsoft.com/office/drawing/2014/main" id="{8BAC50D4-22D7-4E8C-ABCA-A09E23F71B5D}"/>
                </a:ext>
              </a:extLst>
            </p:cNvPr>
            <p:cNvSpPr/>
            <p:nvPr/>
          </p:nvSpPr>
          <p:spPr>
            <a:xfrm>
              <a:off x="1529024" y="3727189"/>
              <a:ext cx="1540424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2" name="tx620">
              <a:extLst>
                <a:ext uri="{FF2B5EF4-FFF2-40B4-BE49-F238E27FC236}">
                  <a16:creationId xmlns:a16="http://schemas.microsoft.com/office/drawing/2014/main" id="{91733F4F-C923-4866-8A54-D5807304C6DE}"/>
                </a:ext>
              </a:extLst>
            </p:cNvPr>
            <p:cNvSpPr/>
            <p:nvPr/>
          </p:nvSpPr>
          <p:spPr>
            <a:xfrm>
              <a:off x="2094243" y="3793310"/>
              <a:ext cx="409986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Bacteria</a:t>
              </a:r>
            </a:p>
          </p:txBody>
        </p:sp>
        <p:sp>
          <p:nvSpPr>
            <p:cNvPr id="623" name="rc621">
              <a:extLst>
                <a:ext uri="{FF2B5EF4-FFF2-40B4-BE49-F238E27FC236}">
                  <a16:creationId xmlns:a16="http://schemas.microsoft.com/office/drawing/2014/main" id="{1D4D7490-BEAE-4FD7-AD79-4C2D2587FB35}"/>
                </a:ext>
              </a:extLst>
            </p:cNvPr>
            <p:cNvSpPr/>
            <p:nvPr/>
          </p:nvSpPr>
          <p:spPr>
            <a:xfrm>
              <a:off x="3419186" y="3727189"/>
              <a:ext cx="1540424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4" name="tx622">
              <a:extLst>
                <a:ext uri="{FF2B5EF4-FFF2-40B4-BE49-F238E27FC236}">
                  <a16:creationId xmlns:a16="http://schemas.microsoft.com/office/drawing/2014/main" id="{3FCB50E3-B9CF-416F-89A3-0E64C207CE92}"/>
                </a:ext>
              </a:extLst>
            </p:cNvPr>
            <p:cNvSpPr/>
            <p:nvPr/>
          </p:nvSpPr>
          <p:spPr>
            <a:xfrm>
              <a:off x="4049616" y="3771100"/>
              <a:ext cx="279563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Fungi</a:t>
              </a:r>
            </a:p>
          </p:txBody>
        </p:sp>
        <p:sp>
          <p:nvSpPr>
            <p:cNvPr id="625" name="pl623">
              <a:extLst>
                <a:ext uri="{FF2B5EF4-FFF2-40B4-BE49-F238E27FC236}">
                  <a16:creationId xmlns:a16="http://schemas.microsoft.com/office/drawing/2014/main" id="{360AFE6F-A678-4970-931F-894624E6701B}"/>
                </a:ext>
              </a:extLst>
            </p:cNvPr>
            <p:cNvSpPr/>
            <p:nvPr/>
          </p:nvSpPr>
          <p:spPr>
            <a:xfrm>
              <a:off x="1554128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6" name="pl624">
              <a:extLst>
                <a:ext uri="{FF2B5EF4-FFF2-40B4-BE49-F238E27FC236}">
                  <a16:creationId xmlns:a16="http://schemas.microsoft.com/office/drawing/2014/main" id="{478965B2-13EC-48CE-AED3-F2868C3E64BD}"/>
                </a:ext>
              </a:extLst>
            </p:cNvPr>
            <p:cNvSpPr/>
            <p:nvPr/>
          </p:nvSpPr>
          <p:spPr>
            <a:xfrm>
              <a:off x="1998836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7" name="pl625">
              <a:extLst>
                <a:ext uri="{FF2B5EF4-FFF2-40B4-BE49-F238E27FC236}">
                  <a16:creationId xmlns:a16="http://schemas.microsoft.com/office/drawing/2014/main" id="{008C3AE7-F9B3-4414-B34B-5A5D563F44A6}"/>
                </a:ext>
              </a:extLst>
            </p:cNvPr>
            <p:cNvSpPr/>
            <p:nvPr/>
          </p:nvSpPr>
          <p:spPr>
            <a:xfrm>
              <a:off x="2443545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8" name="pl626">
              <a:extLst>
                <a:ext uri="{FF2B5EF4-FFF2-40B4-BE49-F238E27FC236}">
                  <a16:creationId xmlns:a16="http://schemas.microsoft.com/office/drawing/2014/main" id="{4EE97887-BAF7-4C91-AF7F-B3C91FB39718}"/>
                </a:ext>
              </a:extLst>
            </p:cNvPr>
            <p:cNvSpPr/>
            <p:nvPr/>
          </p:nvSpPr>
          <p:spPr>
            <a:xfrm>
              <a:off x="2888253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9" name="tx627">
              <a:extLst>
                <a:ext uri="{FF2B5EF4-FFF2-40B4-BE49-F238E27FC236}">
                  <a16:creationId xmlns:a16="http://schemas.microsoft.com/office/drawing/2014/main" id="{75548521-2A1D-4038-9956-54A24933355C}"/>
                </a:ext>
              </a:extLst>
            </p:cNvPr>
            <p:cNvSpPr/>
            <p:nvPr/>
          </p:nvSpPr>
          <p:spPr>
            <a:xfrm>
              <a:off x="1523050" y="599221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30" name="tx628">
              <a:extLst>
                <a:ext uri="{FF2B5EF4-FFF2-40B4-BE49-F238E27FC236}">
                  <a16:creationId xmlns:a16="http://schemas.microsoft.com/office/drawing/2014/main" id="{8860E660-74F4-4D51-968D-499689DE02E2}"/>
                </a:ext>
              </a:extLst>
            </p:cNvPr>
            <p:cNvSpPr/>
            <p:nvPr/>
          </p:nvSpPr>
          <p:spPr>
            <a:xfrm>
              <a:off x="1967759" y="5993580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31" name="tx629">
              <a:extLst>
                <a:ext uri="{FF2B5EF4-FFF2-40B4-BE49-F238E27FC236}">
                  <a16:creationId xmlns:a16="http://schemas.microsoft.com/office/drawing/2014/main" id="{F371C7D0-960D-49DC-9DC1-2E0C873A79D3}"/>
                </a:ext>
              </a:extLst>
            </p:cNvPr>
            <p:cNvSpPr/>
            <p:nvPr/>
          </p:nvSpPr>
          <p:spPr>
            <a:xfrm>
              <a:off x="2412467" y="5993907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32" name="tx630">
              <a:extLst>
                <a:ext uri="{FF2B5EF4-FFF2-40B4-BE49-F238E27FC236}">
                  <a16:creationId xmlns:a16="http://schemas.microsoft.com/office/drawing/2014/main" id="{D4C2F135-BB58-41D8-9DF4-8CCFCC868A27}"/>
                </a:ext>
              </a:extLst>
            </p:cNvPr>
            <p:cNvSpPr/>
            <p:nvPr/>
          </p:nvSpPr>
          <p:spPr>
            <a:xfrm>
              <a:off x="2857175" y="599221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33" name="pl631">
              <a:extLst>
                <a:ext uri="{FF2B5EF4-FFF2-40B4-BE49-F238E27FC236}">
                  <a16:creationId xmlns:a16="http://schemas.microsoft.com/office/drawing/2014/main" id="{5310C974-84C0-4FE2-A5DB-52C6560349E9}"/>
                </a:ext>
              </a:extLst>
            </p:cNvPr>
            <p:cNvSpPr/>
            <p:nvPr/>
          </p:nvSpPr>
          <p:spPr>
            <a:xfrm>
              <a:off x="3444289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4" name="pl632">
              <a:extLst>
                <a:ext uri="{FF2B5EF4-FFF2-40B4-BE49-F238E27FC236}">
                  <a16:creationId xmlns:a16="http://schemas.microsoft.com/office/drawing/2014/main" id="{34B830E1-A61F-4F13-AD86-C86A398F56B8}"/>
                </a:ext>
              </a:extLst>
            </p:cNvPr>
            <p:cNvSpPr/>
            <p:nvPr/>
          </p:nvSpPr>
          <p:spPr>
            <a:xfrm>
              <a:off x="3888998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5" name="pl633">
              <a:extLst>
                <a:ext uri="{FF2B5EF4-FFF2-40B4-BE49-F238E27FC236}">
                  <a16:creationId xmlns:a16="http://schemas.microsoft.com/office/drawing/2014/main" id="{0FB3379F-179D-4ED5-95E4-6F3561E3FB6B}"/>
                </a:ext>
              </a:extLst>
            </p:cNvPr>
            <p:cNvSpPr/>
            <p:nvPr/>
          </p:nvSpPr>
          <p:spPr>
            <a:xfrm>
              <a:off x="4333706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6" name="pl634">
              <a:extLst>
                <a:ext uri="{FF2B5EF4-FFF2-40B4-BE49-F238E27FC236}">
                  <a16:creationId xmlns:a16="http://schemas.microsoft.com/office/drawing/2014/main" id="{B4E71079-3F07-41FE-BF55-BDFE9B81BF2F}"/>
                </a:ext>
              </a:extLst>
            </p:cNvPr>
            <p:cNvSpPr/>
            <p:nvPr/>
          </p:nvSpPr>
          <p:spPr>
            <a:xfrm>
              <a:off x="4778414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7" name="tx635">
              <a:extLst>
                <a:ext uri="{FF2B5EF4-FFF2-40B4-BE49-F238E27FC236}">
                  <a16:creationId xmlns:a16="http://schemas.microsoft.com/office/drawing/2014/main" id="{BD510953-5A8C-4A4C-B1BF-28DD1F293C09}"/>
                </a:ext>
              </a:extLst>
            </p:cNvPr>
            <p:cNvSpPr/>
            <p:nvPr/>
          </p:nvSpPr>
          <p:spPr>
            <a:xfrm>
              <a:off x="3413212" y="599221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38" name="tx636">
              <a:extLst>
                <a:ext uri="{FF2B5EF4-FFF2-40B4-BE49-F238E27FC236}">
                  <a16:creationId xmlns:a16="http://schemas.microsoft.com/office/drawing/2014/main" id="{3C35074F-B2BA-4D86-A353-9C59374D5ABE}"/>
                </a:ext>
              </a:extLst>
            </p:cNvPr>
            <p:cNvSpPr/>
            <p:nvPr/>
          </p:nvSpPr>
          <p:spPr>
            <a:xfrm>
              <a:off x="3857920" y="5993580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39" name="tx637">
              <a:extLst>
                <a:ext uri="{FF2B5EF4-FFF2-40B4-BE49-F238E27FC236}">
                  <a16:creationId xmlns:a16="http://schemas.microsoft.com/office/drawing/2014/main" id="{1B68983F-7B73-47B4-A00A-BC664D50C758}"/>
                </a:ext>
              </a:extLst>
            </p:cNvPr>
            <p:cNvSpPr/>
            <p:nvPr/>
          </p:nvSpPr>
          <p:spPr>
            <a:xfrm>
              <a:off x="4302628" y="5993907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40" name="tx638">
              <a:extLst>
                <a:ext uri="{FF2B5EF4-FFF2-40B4-BE49-F238E27FC236}">
                  <a16:creationId xmlns:a16="http://schemas.microsoft.com/office/drawing/2014/main" id="{6B8D145B-F583-4367-9AF5-2BEFAB49F4E5}"/>
                </a:ext>
              </a:extLst>
            </p:cNvPr>
            <p:cNvSpPr/>
            <p:nvPr/>
          </p:nvSpPr>
          <p:spPr>
            <a:xfrm>
              <a:off x="4747336" y="599221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41" name="tx639">
              <a:extLst>
                <a:ext uri="{FF2B5EF4-FFF2-40B4-BE49-F238E27FC236}">
                  <a16:creationId xmlns:a16="http://schemas.microsoft.com/office/drawing/2014/main" id="{B28885EB-0412-49D7-BE7E-C81504854D2B}"/>
                </a:ext>
              </a:extLst>
            </p:cNvPr>
            <p:cNvSpPr/>
            <p:nvPr/>
          </p:nvSpPr>
          <p:spPr>
            <a:xfrm>
              <a:off x="1248877" y="5246529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0.85</a:t>
              </a:r>
            </a:p>
          </p:txBody>
        </p:sp>
        <p:sp>
          <p:nvSpPr>
            <p:cNvPr id="642" name="tx640">
              <a:extLst>
                <a:ext uri="{FF2B5EF4-FFF2-40B4-BE49-F238E27FC236}">
                  <a16:creationId xmlns:a16="http://schemas.microsoft.com/office/drawing/2014/main" id="{57A5E6A7-AE56-494C-AC9D-198C14A43066}"/>
                </a:ext>
              </a:extLst>
            </p:cNvPr>
            <p:cNvSpPr/>
            <p:nvPr/>
          </p:nvSpPr>
          <p:spPr>
            <a:xfrm>
              <a:off x="1248877" y="4590676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0.90</a:t>
              </a:r>
            </a:p>
          </p:txBody>
        </p:sp>
        <p:sp>
          <p:nvSpPr>
            <p:cNvPr id="643" name="tx641">
              <a:extLst>
                <a:ext uri="{FF2B5EF4-FFF2-40B4-BE49-F238E27FC236}">
                  <a16:creationId xmlns:a16="http://schemas.microsoft.com/office/drawing/2014/main" id="{ABD73F5B-CC1B-40D5-B9AB-64B21937C2A0}"/>
                </a:ext>
              </a:extLst>
            </p:cNvPr>
            <p:cNvSpPr/>
            <p:nvPr/>
          </p:nvSpPr>
          <p:spPr>
            <a:xfrm>
              <a:off x="1248877" y="3934822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0.95</a:t>
              </a:r>
            </a:p>
          </p:txBody>
        </p:sp>
        <p:sp>
          <p:nvSpPr>
            <p:cNvPr id="644" name="pl642">
              <a:extLst>
                <a:ext uri="{FF2B5EF4-FFF2-40B4-BE49-F238E27FC236}">
                  <a16:creationId xmlns:a16="http://schemas.microsoft.com/office/drawing/2014/main" id="{B948367D-4E4C-4E62-BE7B-1DE779788BE7}"/>
                </a:ext>
              </a:extLst>
            </p:cNvPr>
            <p:cNvSpPr/>
            <p:nvPr/>
          </p:nvSpPr>
          <p:spPr>
            <a:xfrm>
              <a:off x="1494230" y="528822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5" name="pl643">
              <a:extLst>
                <a:ext uri="{FF2B5EF4-FFF2-40B4-BE49-F238E27FC236}">
                  <a16:creationId xmlns:a16="http://schemas.microsoft.com/office/drawing/2014/main" id="{5E7401E7-211B-4862-9C07-337E53FD0EE7}"/>
                </a:ext>
              </a:extLst>
            </p:cNvPr>
            <p:cNvSpPr/>
            <p:nvPr/>
          </p:nvSpPr>
          <p:spPr>
            <a:xfrm>
              <a:off x="1494230" y="463236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6" name="pl644">
              <a:extLst>
                <a:ext uri="{FF2B5EF4-FFF2-40B4-BE49-F238E27FC236}">
                  <a16:creationId xmlns:a16="http://schemas.microsoft.com/office/drawing/2014/main" id="{DB00A025-3061-4C16-A113-71E9AA374D2E}"/>
                </a:ext>
              </a:extLst>
            </p:cNvPr>
            <p:cNvSpPr/>
            <p:nvPr/>
          </p:nvSpPr>
          <p:spPr>
            <a:xfrm>
              <a:off x="1494230" y="397651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8" name="tx646">
              <a:extLst>
                <a:ext uri="{FF2B5EF4-FFF2-40B4-BE49-F238E27FC236}">
                  <a16:creationId xmlns:a16="http://schemas.microsoft.com/office/drawing/2014/main" id="{1214DBA8-248B-4B8F-A362-405C037E62A0}"/>
                </a:ext>
              </a:extLst>
            </p:cNvPr>
            <p:cNvSpPr/>
            <p:nvPr/>
          </p:nvSpPr>
          <p:spPr>
            <a:xfrm rot="-5400000">
              <a:off x="565412" y="4872783"/>
              <a:ext cx="1048568" cy="1277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100"/>
                </a:lnSpc>
              </a:pPr>
              <a:r>
                <a:rPr lang="en-GB" altLang="zh-CN" sz="1100" dirty="0" err="1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Pielou’s</a:t>
              </a:r>
              <a:r>
                <a:rPr lang="en-GB" altLang="zh-CN" sz="11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Evenness</a:t>
              </a:r>
            </a:p>
          </p:txBody>
        </p:sp>
        <p:sp>
          <p:nvSpPr>
            <p:cNvPr id="649" name="rc647">
              <a:extLst>
                <a:ext uri="{FF2B5EF4-FFF2-40B4-BE49-F238E27FC236}">
                  <a16:creationId xmlns:a16="http://schemas.microsoft.com/office/drawing/2014/main" id="{4BA97C12-C693-4BCF-AA18-0D7A6AA3147E}"/>
                </a:ext>
              </a:extLst>
            </p:cNvPr>
            <p:cNvSpPr/>
            <p:nvPr/>
          </p:nvSpPr>
          <p:spPr>
            <a:xfrm>
              <a:off x="5029200" y="3657600"/>
              <a:ext cx="4045210" cy="26736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0" name="rc648">
              <a:extLst>
                <a:ext uri="{FF2B5EF4-FFF2-40B4-BE49-F238E27FC236}">
                  <a16:creationId xmlns:a16="http://schemas.microsoft.com/office/drawing/2014/main" id="{37CDF6FF-B34F-4B0B-8445-9FA13A3246DC}"/>
                </a:ext>
              </a:extLst>
            </p:cNvPr>
            <p:cNvSpPr/>
            <p:nvPr/>
          </p:nvSpPr>
          <p:spPr>
            <a:xfrm>
              <a:off x="5574235" y="3942051"/>
              <a:ext cx="1618105" cy="1989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1" name="pl649">
              <a:extLst>
                <a:ext uri="{FF2B5EF4-FFF2-40B4-BE49-F238E27FC236}">
                  <a16:creationId xmlns:a16="http://schemas.microsoft.com/office/drawing/2014/main" id="{3F218638-FDEC-42D8-A90C-A7F66E7E6C5C}"/>
                </a:ext>
              </a:extLst>
            </p:cNvPr>
            <p:cNvSpPr/>
            <p:nvPr/>
          </p:nvSpPr>
          <p:spPr>
            <a:xfrm>
              <a:off x="5574235" y="5834401"/>
              <a:ext cx="1618105" cy="0"/>
            </a:xfrm>
            <a:custGeom>
              <a:avLst/>
              <a:gdLst/>
              <a:ahLst/>
              <a:cxnLst/>
              <a:rect l="0" t="0" r="0" b="0"/>
              <a:pathLst>
                <a:path w="1618105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2" name="pl650">
              <a:extLst>
                <a:ext uri="{FF2B5EF4-FFF2-40B4-BE49-F238E27FC236}">
                  <a16:creationId xmlns:a16="http://schemas.microsoft.com/office/drawing/2014/main" id="{E1A6A8E7-6A8C-4AF4-8684-8A71998D767D}"/>
                </a:ext>
              </a:extLst>
            </p:cNvPr>
            <p:cNvSpPr/>
            <p:nvPr/>
          </p:nvSpPr>
          <p:spPr>
            <a:xfrm>
              <a:off x="5574235" y="5283580"/>
              <a:ext cx="1618105" cy="0"/>
            </a:xfrm>
            <a:custGeom>
              <a:avLst/>
              <a:gdLst/>
              <a:ahLst/>
              <a:cxnLst/>
              <a:rect l="0" t="0" r="0" b="0"/>
              <a:pathLst>
                <a:path w="1618105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3" name="pl651">
              <a:extLst>
                <a:ext uri="{FF2B5EF4-FFF2-40B4-BE49-F238E27FC236}">
                  <a16:creationId xmlns:a16="http://schemas.microsoft.com/office/drawing/2014/main" id="{2C445406-A269-4495-864B-E48FE0590627}"/>
                </a:ext>
              </a:extLst>
            </p:cNvPr>
            <p:cNvSpPr/>
            <p:nvPr/>
          </p:nvSpPr>
          <p:spPr>
            <a:xfrm>
              <a:off x="5574235" y="4732760"/>
              <a:ext cx="1618105" cy="0"/>
            </a:xfrm>
            <a:custGeom>
              <a:avLst/>
              <a:gdLst/>
              <a:ahLst/>
              <a:cxnLst/>
              <a:rect l="0" t="0" r="0" b="0"/>
              <a:pathLst>
                <a:path w="1618105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4" name="pl652">
              <a:extLst>
                <a:ext uri="{FF2B5EF4-FFF2-40B4-BE49-F238E27FC236}">
                  <a16:creationId xmlns:a16="http://schemas.microsoft.com/office/drawing/2014/main" id="{BAFC3C67-5508-45E0-8E91-F3A64113915A}"/>
                </a:ext>
              </a:extLst>
            </p:cNvPr>
            <p:cNvSpPr/>
            <p:nvPr/>
          </p:nvSpPr>
          <p:spPr>
            <a:xfrm>
              <a:off x="5574235" y="4181940"/>
              <a:ext cx="1618105" cy="0"/>
            </a:xfrm>
            <a:custGeom>
              <a:avLst/>
              <a:gdLst/>
              <a:ahLst/>
              <a:cxnLst/>
              <a:rect l="0" t="0" r="0" b="0"/>
              <a:pathLst>
                <a:path w="1618105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5" name="pl653">
              <a:extLst>
                <a:ext uri="{FF2B5EF4-FFF2-40B4-BE49-F238E27FC236}">
                  <a16:creationId xmlns:a16="http://schemas.microsoft.com/office/drawing/2014/main" id="{85A46904-3C52-4307-8E6E-CDDB97CEB2D9}"/>
                </a:ext>
              </a:extLst>
            </p:cNvPr>
            <p:cNvSpPr/>
            <p:nvPr/>
          </p:nvSpPr>
          <p:spPr>
            <a:xfrm>
              <a:off x="5834172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6" name="pl654">
              <a:extLst>
                <a:ext uri="{FF2B5EF4-FFF2-40B4-BE49-F238E27FC236}">
                  <a16:creationId xmlns:a16="http://schemas.microsoft.com/office/drawing/2014/main" id="{273D9174-AD82-4362-9F8E-7DC8DF62937B}"/>
                </a:ext>
              </a:extLst>
            </p:cNvPr>
            <p:cNvSpPr/>
            <p:nvPr/>
          </p:nvSpPr>
          <p:spPr>
            <a:xfrm>
              <a:off x="6301306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7" name="pl655">
              <a:extLst>
                <a:ext uri="{FF2B5EF4-FFF2-40B4-BE49-F238E27FC236}">
                  <a16:creationId xmlns:a16="http://schemas.microsoft.com/office/drawing/2014/main" id="{F8DDB096-C876-418C-BB56-6CD4B86333A4}"/>
                </a:ext>
              </a:extLst>
            </p:cNvPr>
            <p:cNvSpPr/>
            <p:nvPr/>
          </p:nvSpPr>
          <p:spPr>
            <a:xfrm>
              <a:off x="6768440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8" name="pl656">
              <a:extLst>
                <a:ext uri="{FF2B5EF4-FFF2-40B4-BE49-F238E27FC236}">
                  <a16:creationId xmlns:a16="http://schemas.microsoft.com/office/drawing/2014/main" id="{B4F9F032-35BA-4CBF-8000-9A4C75D529D9}"/>
                </a:ext>
              </a:extLst>
            </p:cNvPr>
            <p:cNvSpPr/>
            <p:nvPr/>
          </p:nvSpPr>
          <p:spPr>
            <a:xfrm>
              <a:off x="5574235" y="5558991"/>
              <a:ext cx="1618105" cy="0"/>
            </a:xfrm>
            <a:custGeom>
              <a:avLst/>
              <a:gdLst/>
              <a:ahLst/>
              <a:cxnLst/>
              <a:rect l="0" t="0" r="0" b="0"/>
              <a:pathLst>
                <a:path w="1618105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9" name="pl657">
              <a:extLst>
                <a:ext uri="{FF2B5EF4-FFF2-40B4-BE49-F238E27FC236}">
                  <a16:creationId xmlns:a16="http://schemas.microsoft.com/office/drawing/2014/main" id="{2112F451-7BD2-446A-B2E0-E3A5C885DAEF}"/>
                </a:ext>
              </a:extLst>
            </p:cNvPr>
            <p:cNvSpPr/>
            <p:nvPr/>
          </p:nvSpPr>
          <p:spPr>
            <a:xfrm>
              <a:off x="5574235" y="5008170"/>
              <a:ext cx="1618105" cy="0"/>
            </a:xfrm>
            <a:custGeom>
              <a:avLst/>
              <a:gdLst/>
              <a:ahLst/>
              <a:cxnLst/>
              <a:rect l="0" t="0" r="0" b="0"/>
              <a:pathLst>
                <a:path w="1618105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0" name="pl658">
              <a:extLst>
                <a:ext uri="{FF2B5EF4-FFF2-40B4-BE49-F238E27FC236}">
                  <a16:creationId xmlns:a16="http://schemas.microsoft.com/office/drawing/2014/main" id="{C6579B51-5D0B-46E9-B326-970019E3A4A7}"/>
                </a:ext>
              </a:extLst>
            </p:cNvPr>
            <p:cNvSpPr/>
            <p:nvPr/>
          </p:nvSpPr>
          <p:spPr>
            <a:xfrm>
              <a:off x="5574235" y="4457350"/>
              <a:ext cx="1618105" cy="0"/>
            </a:xfrm>
            <a:custGeom>
              <a:avLst/>
              <a:gdLst/>
              <a:ahLst/>
              <a:cxnLst/>
              <a:rect l="0" t="0" r="0" b="0"/>
              <a:pathLst>
                <a:path w="1618105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1" name="pl659">
              <a:extLst>
                <a:ext uri="{FF2B5EF4-FFF2-40B4-BE49-F238E27FC236}">
                  <a16:creationId xmlns:a16="http://schemas.microsoft.com/office/drawing/2014/main" id="{3A180024-3D6D-49F0-95A2-0D85504F3863}"/>
                </a:ext>
              </a:extLst>
            </p:cNvPr>
            <p:cNvSpPr/>
            <p:nvPr/>
          </p:nvSpPr>
          <p:spPr>
            <a:xfrm>
              <a:off x="5600605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2" name="pl660">
              <a:extLst>
                <a:ext uri="{FF2B5EF4-FFF2-40B4-BE49-F238E27FC236}">
                  <a16:creationId xmlns:a16="http://schemas.microsoft.com/office/drawing/2014/main" id="{00DA3464-8B03-4852-99CA-FD24819E138F}"/>
                </a:ext>
              </a:extLst>
            </p:cNvPr>
            <p:cNvSpPr/>
            <p:nvPr/>
          </p:nvSpPr>
          <p:spPr>
            <a:xfrm>
              <a:off x="6067739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3" name="pl661">
              <a:extLst>
                <a:ext uri="{FF2B5EF4-FFF2-40B4-BE49-F238E27FC236}">
                  <a16:creationId xmlns:a16="http://schemas.microsoft.com/office/drawing/2014/main" id="{CE7B1797-8E3B-4F30-8D38-9A94E36156CF}"/>
                </a:ext>
              </a:extLst>
            </p:cNvPr>
            <p:cNvSpPr/>
            <p:nvPr/>
          </p:nvSpPr>
          <p:spPr>
            <a:xfrm>
              <a:off x="6534873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4" name="pl662">
              <a:extLst>
                <a:ext uri="{FF2B5EF4-FFF2-40B4-BE49-F238E27FC236}">
                  <a16:creationId xmlns:a16="http://schemas.microsoft.com/office/drawing/2014/main" id="{0EE7FB95-47BB-4103-A968-2D64AF321511}"/>
                </a:ext>
              </a:extLst>
            </p:cNvPr>
            <p:cNvSpPr/>
            <p:nvPr/>
          </p:nvSpPr>
          <p:spPr>
            <a:xfrm>
              <a:off x="7002007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5" name="pt663">
              <a:extLst>
                <a:ext uri="{FF2B5EF4-FFF2-40B4-BE49-F238E27FC236}">
                  <a16:creationId xmlns:a16="http://schemas.microsoft.com/office/drawing/2014/main" id="{4597F2A4-006A-4044-A37E-7F18D290B969}"/>
                </a:ext>
              </a:extLst>
            </p:cNvPr>
            <p:cNvSpPr/>
            <p:nvPr/>
          </p:nvSpPr>
          <p:spPr>
            <a:xfrm>
              <a:off x="5801872" y="43752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6" name="pt664">
              <a:extLst>
                <a:ext uri="{FF2B5EF4-FFF2-40B4-BE49-F238E27FC236}">
                  <a16:creationId xmlns:a16="http://schemas.microsoft.com/office/drawing/2014/main" id="{D93FEDF0-C490-4E09-8948-680B75992E55}"/>
                </a:ext>
              </a:extLst>
            </p:cNvPr>
            <p:cNvSpPr/>
            <p:nvPr/>
          </p:nvSpPr>
          <p:spPr>
            <a:xfrm>
              <a:off x="6157361" y="44893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7" name="pt665">
              <a:extLst>
                <a:ext uri="{FF2B5EF4-FFF2-40B4-BE49-F238E27FC236}">
                  <a16:creationId xmlns:a16="http://schemas.microsoft.com/office/drawing/2014/main" id="{79D6785A-7969-410F-895B-9A47180B8248}"/>
                </a:ext>
              </a:extLst>
            </p:cNvPr>
            <p:cNvSpPr/>
            <p:nvPr/>
          </p:nvSpPr>
          <p:spPr>
            <a:xfrm>
              <a:off x="5680651" y="4160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8" name="pt666">
              <a:extLst>
                <a:ext uri="{FF2B5EF4-FFF2-40B4-BE49-F238E27FC236}">
                  <a16:creationId xmlns:a16="http://schemas.microsoft.com/office/drawing/2014/main" id="{0692A865-5F06-4172-8830-8778272BA9B3}"/>
                </a:ext>
              </a:extLst>
            </p:cNvPr>
            <p:cNvSpPr/>
            <p:nvPr/>
          </p:nvSpPr>
          <p:spPr>
            <a:xfrm>
              <a:off x="6858062" y="4229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9" name="pg667">
              <a:extLst>
                <a:ext uri="{FF2B5EF4-FFF2-40B4-BE49-F238E27FC236}">
                  <a16:creationId xmlns:a16="http://schemas.microsoft.com/office/drawing/2014/main" id="{037F501C-3CDB-4121-AEF0-7A364088C1CD}"/>
                </a:ext>
              </a:extLst>
            </p:cNvPr>
            <p:cNvSpPr/>
            <p:nvPr/>
          </p:nvSpPr>
          <p:spPr>
            <a:xfrm>
              <a:off x="7078349" y="423492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0" name="pt668">
              <a:extLst>
                <a:ext uri="{FF2B5EF4-FFF2-40B4-BE49-F238E27FC236}">
                  <a16:creationId xmlns:a16="http://schemas.microsoft.com/office/drawing/2014/main" id="{EA898413-7729-4943-A837-DA260267751C}"/>
                </a:ext>
              </a:extLst>
            </p:cNvPr>
            <p:cNvSpPr/>
            <p:nvPr/>
          </p:nvSpPr>
          <p:spPr>
            <a:xfrm>
              <a:off x="5633003" y="41056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1" name="pt669">
              <a:extLst>
                <a:ext uri="{FF2B5EF4-FFF2-40B4-BE49-F238E27FC236}">
                  <a16:creationId xmlns:a16="http://schemas.microsoft.com/office/drawing/2014/main" id="{07AA9009-4294-412D-BF97-5718320ACE4E}"/>
                </a:ext>
              </a:extLst>
            </p:cNvPr>
            <p:cNvSpPr/>
            <p:nvPr/>
          </p:nvSpPr>
          <p:spPr>
            <a:xfrm>
              <a:off x="5773377" y="45839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2" name="pt670">
              <a:extLst>
                <a:ext uri="{FF2B5EF4-FFF2-40B4-BE49-F238E27FC236}">
                  <a16:creationId xmlns:a16="http://schemas.microsoft.com/office/drawing/2014/main" id="{4A699E44-37D3-4386-AF6B-6A294ACADD50}"/>
                </a:ext>
              </a:extLst>
            </p:cNvPr>
            <p:cNvSpPr/>
            <p:nvPr/>
          </p:nvSpPr>
          <p:spPr>
            <a:xfrm>
              <a:off x="5658462" y="40443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3" name="pt671">
              <a:extLst>
                <a:ext uri="{FF2B5EF4-FFF2-40B4-BE49-F238E27FC236}">
                  <a16:creationId xmlns:a16="http://schemas.microsoft.com/office/drawing/2014/main" id="{62DF64E2-776D-46DA-9991-2DF9420B1FF0}"/>
                </a:ext>
              </a:extLst>
            </p:cNvPr>
            <p:cNvSpPr/>
            <p:nvPr/>
          </p:nvSpPr>
          <p:spPr>
            <a:xfrm>
              <a:off x="6386257" y="45232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4" name="pt672">
              <a:extLst>
                <a:ext uri="{FF2B5EF4-FFF2-40B4-BE49-F238E27FC236}">
                  <a16:creationId xmlns:a16="http://schemas.microsoft.com/office/drawing/2014/main" id="{496EC614-B3EA-4CF7-A886-AE0F35431FA0}"/>
                </a:ext>
              </a:extLst>
            </p:cNvPr>
            <p:cNvSpPr/>
            <p:nvPr/>
          </p:nvSpPr>
          <p:spPr>
            <a:xfrm>
              <a:off x="5745115" y="41351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5" name="pg673">
              <a:extLst>
                <a:ext uri="{FF2B5EF4-FFF2-40B4-BE49-F238E27FC236}">
                  <a16:creationId xmlns:a16="http://schemas.microsoft.com/office/drawing/2014/main" id="{CABBC371-2714-4798-B31A-A6ACDFE5AD4C}"/>
                </a:ext>
              </a:extLst>
            </p:cNvPr>
            <p:cNvSpPr/>
            <p:nvPr/>
          </p:nvSpPr>
          <p:spPr>
            <a:xfrm>
              <a:off x="5683253" y="424435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6" name="pt674">
              <a:extLst>
                <a:ext uri="{FF2B5EF4-FFF2-40B4-BE49-F238E27FC236}">
                  <a16:creationId xmlns:a16="http://schemas.microsoft.com/office/drawing/2014/main" id="{AB211A78-0502-4605-8CEA-A005E2E5D0A4}"/>
                </a:ext>
              </a:extLst>
            </p:cNvPr>
            <p:cNvSpPr/>
            <p:nvPr/>
          </p:nvSpPr>
          <p:spPr>
            <a:xfrm>
              <a:off x="6839377" y="43805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7" name="pt675">
              <a:extLst>
                <a:ext uri="{FF2B5EF4-FFF2-40B4-BE49-F238E27FC236}">
                  <a16:creationId xmlns:a16="http://schemas.microsoft.com/office/drawing/2014/main" id="{7335451C-634E-432A-A950-091088ADB881}"/>
                </a:ext>
              </a:extLst>
            </p:cNvPr>
            <p:cNvSpPr/>
            <p:nvPr/>
          </p:nvSpPr>
          <p:spPr>
            <a:xfrm>
              <a:off x="7093965" y="4502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8" name="pg676">
              <a:extLst>
                <a:ext uri="{FF2B5EF4-FFF2-40B4-BE49-F238E27FC236}">
                  <a16:creationId xmlns:a16="http://schemas.microsoft.com/office/drawing/2014/main" id="{F094A721-A879-4817-8925-98F780943FB7}"/>
                </a:ext>
              </a:extLst>
            </p:cNvPr>
            <p:cNvSpPr/>
            <p:nvPr/>
          </p:nvSpPr>
          <p:spPr>
            <a:xfrm>
              <a:off x="5955592" y="409036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9" name="pt677">
              <a:extLst>
                <a:ext uri="{FF2B5EF4-FFF2-40B4-BE49-F238E27FC236}">
                  <a16:creationId xmlns:a16="http://schemas.microsoft.com/office/drawing/2014/main" id="{774E7CA7-5212-4CB9-BEF0-A18B07B73CCA}"/>
                </a:ext>
              </a:extLst>
            </p:cNvPr>
            <p:cNvSpPr/>
            <p:nvPr/>
          </p:nvSpPr>
          <p:spPr>
            <a:xfrm>
              <a:off x="5906043" y="42735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0" name="pt678">
              <a:extLst>
                <a:ext uri="{FF2B5EF4-FFF2-40B4-BE49-F238E27FC236}">
                  <a16:creationId xmlns:a16="http://schemas.microsoft.com/office/drawing/2014/main" id="{1B996DB7-A491-458D-A6D8-47CCFEE547CE}"/>
                </a:ext>
              </a:extLst>
            </p:cNvPr>
            <p:cNvSpPr/>
            <p:nvPr/>
          </p:nvSpPr>
          <p:spPr>
            <a:xfrm>
              <a:off x="5683220" y="41766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1" name="pg679">
              <a:extLst>
                <a:ext uri="{FF2B5EF4-FFF2-40B4-BE49-F238E27FC236}">
                  <a16:creationId xmlns:a16="http://schemas.microsoft.com/office/drawing/2014/main" id="{F1C8C544-ED4E-4B73-97E3-4BD7F992A4EC}"/>
                </a:ext>
              </a:extLst>
            </p:cNvPr>
            <p:cNvSpPr/>
            <p:nvPr/>
          </p:nvSpPr>
          <p:spPr>
            <a:xfrm>
              <a:off x="5614351" y="404563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2" name="pg680">
              <a:extLst>
                <a:ext uri="{FF2B5EF4-FFF2-40B4-BE49-F238E27FC236}">
                  <a16:creationId xmlns:a16="http://schemas.microsoft.com/office/drawing/2014/main" id="{47B90CAE-539F-4E97-A6C3-E90993300A6B}"/>
                </a:ext>
              </a:extLst>
            </p:cNvPr>
            <p:cNvSpPr/>
            <p:nvPr/>
          </p:nvSpPr>
          <p:spPr>
            <a:xfrm>
              <a:off x="5753557" y="428186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3" name="pt681">
              <a:extLst>
                <a:ext uri="{FF2B5EF4-FFF2-40B4-BE49-F238E27FC236}">
                  <a16:creationId xmlns:a16="http://schemas.microsoft.com/office/drawing/2014/main" id="{1A8A6664-308D-4680-B4C4-18F3EA7A257A}"/>
                </a:ext>
              </a:extLst>
            </p:cNvPr>
            <p:cNvSpPr/>
            <p:nvPr/>
          </p:nvSpPr>
          <p:spPr>
            <a:xfrm>
              <a:off x="5632536" y="41868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4" name="pt682">
              <a:extLst>
                <a:ext uri="{FF2B5EF4-FFF2-40B4-BE49-F238E27FC236}">
                  <a16:creationId xmlns:a16="http://schemas.microsoft.com/office/drawing/2014/main" id="{88C81E29-1A98-49AB-A66A-CF81ACBB0A61}"/>
                </a:ext>
              </a:extLst>
            </p:cNvPr>
            <p:cNvSpPr/>
            <p:nvPr/>
          </p:nvSpPr>
          <p:spPr>
            <a:xfrm>
              <a:off x="5921926" y="42734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5" name="pt683">
              <a:extLst>
                <a:ext uri="{FF2B5EF4-FFF2-40B4-BE49-F238E27FC236}">
                  <a16:creationId xmlns:a16="http://schemas.microsoft.com/office/drawing/2014/main" id="{EBE6A9CA-DE63-4577-82F5-AF72485078EE}"/>
                </a:ext>
              </a:extLst>
            </p:cNvPr>
            <p:cNvSpPr/>
            <p:nvPr/>
          </p:nvSpPr>
          <p:spPr>
            <a:xfrm>
              <a:off x="5801872" y="43099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6" name="pt684">
              <a:extLst>
                <a:ext uri="{FF2B5EF4-FFF2-40B4-BE49-F238E27FC236}">
                  <a16:creationId xmlns:a16="http://schemas.microsoft.com/office/drawing/2014/main" id="{1A3E603C-18BC-44A2-AC63-E20265C9946D}"/>
                </a:ext>
              </a:extLst>
            </p:cNvPr>
            <p:cNvSpPr/>
            <p:nvPr/>
          </p:nvSpPr>
          <p:spPr>
            <a:xfrm>
              <a:off x="6157361" y="43573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7" name="pt685">
              <a:extLst>
                <a:ext uri="{FF2B5EF4-FFF2-40B4-BE49-F238E27FC236}">
                  <a16:creationId xmlns:a16="http://schemas.microsoft.com/office/drawing/2014/main" id="{8FEAFC40-C471-45C4-9B4B-4CD4354430EF}"/>
                </a:ext>
              </a:extLst>
            </p:cNvPr>
            <p:cNvSpPr/>
            <p:nvPr/>
          </p:nvSpPr>
          <p:spPr>
            <a:xfrm>
              <a:off x="5680651" y="415978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8" name="pt686">
              <a:extLst>
                <a:ext uri="{FF2B5EF4-FFF2-40B4-BE49-F238E27FC236}">
                  <a16:creationId xmlns:a16="http://schemas.microsoft.com/office/drawing/2014/main" id="{53090F6A-69BC-4EEA-9053-4D50EC2EC40E}"/>
                </a:ext>
              </a:extLst>
            </p:cNvPr>
            <p:cNvSpPr/>
            <p:nvPr/>
          </p:nvSpPr>
          <p:spPr>
            <a:xfrm>
              <a:off x="6858062" y="422538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9" name="pg687">
              <a:extLst>
                <a:ext uri="{FF2B5EF4-FFF2-40B4-BE49-F238E27FC236}">
                  <a16:creationId xmlns:a16="http://schemas.microsoft.com/office/drawing/2014/main" id="{C15CE680-B294-4AED-A4F1-9A5B8D11085B}"/>
                </a:ext>
              </a:extLst>
            </p:cNvPr>
            <p:cNvSpPr/>
            <p:nvPr/>
          </p:nvSpPr>
          <p:spPr>
            <a:xfrm>
              <a:off x="7078349" y="420008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0" name="pt688">
              <a:extLst>
                <a:ext uri="{FF2B5EF4-FFF2-40B4-BE49-F238E27FC236}">
                  <a16:creationId xmlns:a16="http://schemas.microsoft.com/office/drawing/2014/main" id="{EAA0830F-840C-4A41-9305-DE695D486E79}"/>
                </a:ext>
              </a:extLst>
            </p:cNvPr>
            <p:cNvSpPr/>
            <p:nvPr/>
          </p:nvSpPr>
          <p:spPr>
            <a:xfrm>
              <a:off x="5633003" y="41435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1" name="pt689">
              <a:extLst>
                <a:ext uri="{FF2B5EF4-FFF2-40B4-BE49-F238E27FC236}">
                  <a16:creationId xmlns:a16="http://schemas.microsoft.com/office/drawing/2014/main" id="{379BDABD-42A8-4804-9DF2-0E4781AD7BC9}"/>
                </a:ext>
              </a:extLst>
            </p:cNvPr>
            <p:cNvSpPr/>
            <p:nvPr/>
          </p:nvSpPr>
          <p:spPr>
            <a:xfrm>
              <a:off x="5773377" y="43743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2" name="pt690">
              <a:extLst>
                <a:ext uri="{FF2B5EF4-FFF2-40B4-BE49-F238E27FC236}">
                  <a16:creationId xmlns:a16="http://schemas.microsoft.com/office/drawing/2014/main" id="{E8C286BA-5827-4248-BF28-962F1A89DD56}"/>
                </a:ext>
              </a:extLst>
            </p:cNvPr>
            <p:cNvSpPr/>
            <p:nvPr/>
          </p:nvSpPr>
          <p:spPr>
            <a:xfrm>
              <a:off x="5658462" y="40398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3" name="pt691">
              <a:extLst>
                <a:ext uri="{FF2B5EF4-FFF2-40B4-BE49-F238E27FC236}">
                  <a16:creationId xmlns:a16="http://schemas.microsoft.com/office/drawing/2014/main" id="{0EA34029-C156-4E72-AF45-A5C09838C24E}"/>
                </a:ext>
              </a:extLst>
            </p:cNvPr>
            <p:cNvSpPr/>
            <p:nvPr/>
          </p:nvSpPr>
          <p:spPr>
            <a:xfrm>
              <a:off x="6386257" y="44786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4" name="pt692">
              <a:extLst>
                <a:ext uri="{FF2B5EF4-FFF2-40B4-BE49-F238E27FC236}">
                  <a16:creationId xmlns:a16="http://schemas.microsoft.com/office/drawing/2014/main" id="{3292EA45-7BA2-465E-81BD-7CF37BF4365E}"/>
                </a:ext>
              </a:extLst>
            </p:cNvPr>
            <p:cNvSpPr/>
            <p:nvPr/>
          </p:nvSpPr>
          <p:spPr>
            <a:xfrm>
              <a:off x="5745115" y="407288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5" name="pg693">
              <a:extLst>
                <a:ext uri="{FF2B5EF4-FFF2-40B4-BE49-F238E27FC236}">
                  <a16:creationId xmlns:a16="http://schemas.microsoft.com/office/drawing/2014/main" id="{9A4DFE5F-E4E9-4FDF-BDE9-EFA17438606B}"/>
                </a:ext>
              </a:extLst>
            </p:cNvPr>
            <p:cNvSpPr/>
            <p:nvPr/>
          </p:nvSpPr>
          <p:spPr>
            <a:xfrm>
              <a:off x="5683253" y="426390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6" name="pt694">
              <a:extLst>
                <a:ext uri="{FF2B5EF4-FFF2-40B4-BE49-F238E27FC236}">
                  <a16:creationId xmlns:a16="http://schemas.microsoft.com/office/drawing/2014/main" id="{53BA5890-401F-476F-9A7A-42D989213473}"/>
                </a:ext>
              </a:extLst>
            </p:cNvPr>
            <p:cNvSpPr/>
            <p:nvPr/>
          </p:nvSpPr>
          <p:spPr>
            <a:xfrm>
              <a:off x="6839377" y="45350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7" name="pt695">
              <a:extLst>
                <a:ext uri="{FF2B5EF4-FFF2-40B4-BE49-F238E27FC236}">
                  <a16:creationId xmlns:a16="http://schemas.microsoft.com/office/drawing/2014/main" id="{A82A3FD8-AEFF-4946-813F-76FC6F7CAEAB}"/>
                </a:ext>
              </a:extLst>
            </p:cNvPr>
            <p:cNvSpPr/>
            <p:nvPr/>
          </p:nvSpPr>
          <p:spPr>
            <a:xfrm>
              <a:off x="7093965" y="447113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8" name="pg696">
              <a:extLst>
                <a:ext uri="{FF2B5EF4-FFF2-40B4-BE49-F238E27FC236}">
                  <a16:creationId xmlns:a16="http://schemas.microsoft.com/office/drawing/2014/main" id="{84D4947E-747D-4DC9-A62C-C1AE9614CE06}"/>
                </a:ext>
              </a:extLst>
            </p:cNvPr>
            <p:cNvSpPr/>
            <p:nvPr/>
          </p:nvSpPr>
          <p:spPr>
            <a:xfrm>
              <a:off x="5955592" y="4081026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9" name="pt697">
              <a:extLst>
                <a:ext uri="{FF2B5EF4-FFF2-40B4-BE49-F238E27FC236}">
                  <a16:creationId xmlns:a16="http://schemas.microsoft.com/office/drawing/2014/main" id="{3EC757C6-F210-4225-BBB6-76B345D601AB}"/>
                </a:ext>
              </a:extLst>
            </p:cNvPr>
            <p:cNvSpPr/>
            <p:nvPr/>
          </p:nvSpPr>
          <p:spPr>
            <a:xfrm>
              <a:off x="5906043" y="425438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0" name="pt698">
              <a:extLst>
                <a:ext uri="{FF2B5EF4-FFF2-40B4-BE49-F238E27FC236}">
                  <a16:creationId xmlns:a16="http://schemas.microsoft.com/office/drawing/2014/main" id="{2AD775E0-DD0E-4075-B43B-B3E13943A597}"/>
                </a:ext>
              </a:extLst>
            </p:cNvPr>
            <p:cNvSpPr/>
            <p:nvPr/>
          </p:nvSpPr>
          <p:spPr>
            <a:xfrm>
              <a:off x="5683220" y="407967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1" name="pg699">
              <a:extLst>
                <a:ext uri="{FF2B5EF4-FFF2-40B4-BE49-F238E27FC236}">
                  <a16:creationId xmlns:a16="http://schemas.microsoft.com/office/drawing/2014/main" id="{71453D43-F248-4414-822E-179D1D5FA94D}"/>
                </a:ext>
              </a:extLst>
            </p:cNvPr>
            <p:cNvSpPr/>
            <p:nvPr/>
          </p:nvSpPr>
          <p:spPr>
            <a:xfrm>
              <a:off x="5614351" y="399386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2" name="pg700">
              <a:extLst>
                <a:ext uri="{FF2B5EF4-FFF2-40B4-BE49-F238E27FC236}">
                  <a16:creationId xmlns:a16="http://schemas.microsoft.com/office/drawing/2014/main" id="{2215703B-FDF6-4BB3-8E81-D68EC6672D94}"/>
                </a:ext>
              </a:extLst>
            </p:cNvPr>
            <p:cNvSpPr/>
            <p:nvPr/>
          </p:nvSpPr>
          <p:spPr>
            <a:xfrm>
              <a:off x="5753557" y="4191449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3" name="pt701">
              <a:extLst>
                <a:ext uri="{FF2B5EF4-FFF2-40B4-BE49-F238E27FC236}">
                  <a16:creationId xmlns:a16="http://schemas.microsoft.com/office/drawing/2014/main" id="{1F229AD7-2988-48FC-85FB-2110AA378FCA}"/>
                </a:ext>
              </a:extLst>
            </p:cNvPr>
            <p:cNvSpPr/>
            <p:nvPr/>
          </p:nvSpPr>
          <p:spPr>
            <a:xfrm>
              <a:off x="5632536" y="41885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4" name="pt702">
              <a:extLst>
                <a:ext uri="{FF2B5EF4-FFF2-40B4-BE49-F238E27FC236}">
                  <a16:creationId xmlns:a16="http://schemas.microsoft.com/office/drawing/2014/main" id="{CC3CAA44-5EF6-4BE7-8A9F-AF44A7E12C79}"/>
                </a:ext>
              </a:extLst>
            </p:cNvPr>
            <p:cNvSpPr/>
            <p:nvPr/>
          </p:nvSpPr>
          <p:spPr>
            <a:xfrm>
              <a:off x="5921926" y="439938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5" name="pt703">
              <a:extLst>
                <a:ext uri="{FF2B5EF4-FFF2-40B4-BE49-F238E27FC236}">
                  <a16:creationId xmlns:a16="http://schemas.microsoft.com/office/drawing/2014/main" id="{CD031051-CE82-45B2-83F4-575DC560E9CD}"/>
                </a:ext>
              </a:extLst>
            </p:cNvPr>
            <p:cNvSpPr/>
            <p:nvPr/>
          </p:nvSpPr>
          <p:spPr>
            <a:xfrm>
              <a:off x="5801872" y="55008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6" name="pt704">
              <a:extLst>
                <a:ext uri="{FF2B5EF4-FFF2-40B4-BE49-F238E27FC236}">
                  <a16:creationId xmlns:a16="http://schemas.microsoft.com/office/drawing/2014/main" id="{94A5DABA-388B-4306-A148-FC1D4CAEF2C0}"/>
                </a:ext>
              </a:extLst>
            </p:cNvPr>
            <p:cNvSpPr/>
            <p:nvPr/>
          </p:nvSpPr>
          <p:spPr>
            <a:xfrm>
              <a:off x="6157361" y="576235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7" name="pt705">
              <a:extLst>
                <a:ext uri="{FF2B5EF4-FFF2-40B4-BE49-F238E27FC236}">
                  <a16:creationId xmlns:a16="http://schemas.microsoft.com/office/drawing/2014/main" id="{0F8684DB-F512-4FEA-BB26-B7CE8BED4CC6}"/>
                </a:ext>
              </a:extLst>
            </p:cNvPr>
            <p:cNvSpPr/>
            <p:nvPr/>
          </p:nvSpPr>
          <p:spPr>
            <a:xfrm>
              <a:off x="5680651" y="54546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8" name="pt706">
              <a:extLst>
                <a:ext uri="{FF2B5EF4-FFF2-40B4-BE49-F238E27FC236}">
                  <a16:creationId xmlns:a16="http://schemas.microsoft.com/office/drawing/2014/main" id="{0706F347-A17C-4988-ADB2-0E464F8A61C6}"/>
                </a:ext>
              </a:extLst>
            </p:cNvPr>
            <p:cNvSpPr/>
            <p:nvPr/>
          </p:nvSpPr>
          <p:spPr>
            <a:xfrm>
              <a:off x="6858062" y="52877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9" name="pg707">
              <a:extLst>
                <a:ext uri="{FF2B5EF4-FFF2-40B4-BE49-F238E27FC236}">
                  <a16:creationId xmlns:a16="http://schemas.microsoft.com/office/drawing/2014/main" id="{C6B42902-519A-4232-997D-6B4833587FB1}"/>
                </a:ext>
              </a:extLst>
            </p:cNvPr>
            <p:cNvSpPr/>
            <p:nvPr/>
          </p:nvSpPr>
          <p:spPr>
            <a:xfrm>
              <a:off x="7078349" y="532218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0" name="pt708">
              <a:extLst>
                <a:ext uri="{FF2B5EF4-FFF2-40B4-BE49-F238E27FC236}">
                  <a16:creationId xmlns:a16="http://schemas.microsoft.com/office/drawing/2014/main" id="{DAC5EDBC-373D-4D7E-9C4E-966C14DA347F}"/>
                </a:ext>
              </a:extLst>
            </p:cNvPr>
            <p:cNvSpPr/>
            <p:nvPr/>
          </p:nvSpPr>
          <p:spPr>
            <a:xfrm>
              <a:off x="5633003" y="55163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1" name="pt709">
              <a:extLst>
                <a:ext uri="{FF2B5EF4-FFF2-40B4-BE49-F238E27FC236}">
                  <a16:creationId xmlns:a16="http://schemas.microsoft.com/office/drawing/2014/main" id="{90EA8224-FBB4-40C4-B6B8-4F5FA591549A}"/>
                </a:ext>
              </a:extLst>
            </p:cNvPr>
            <p:cNvSpPr/>
            <p:nvPr/>
          </p:nvSpPr>
          <p:spPr>
            <a:xfrm>
              <a:off x="5773377" y="56727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2" name="pt710">
              <a:extLst>
                <a:ext uri="{FF2B5EF4-FFF2-40B4-BE49-F238E27FC236}">
                  <a16:creationId xmlns:a16="http://schemas.microsoft.com/office/drawing/2014/main" id="{C6B40CA7-5E1D-4E24-8FA7-6C0F59E056AC}"/>
                </a:ext>
              </a:extLst>
            </p:cNvPr>
            <p:cNvSpPr/>
            <p:nvPr/>
          </p:nvSpPr>
          <p:spPr>
            <a:xfrm>
              <a:off x="5658462" y="53979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3" name="pt711">
              <a:extLst>
                <a:ext uri="{FF2B5EF4-FFF2-40B4-BE49-F238E27FC236}">
                  <a16:creationId xmlns:a16="http://schemas.microsoft.com/office/drawing/2014/main" id="{7A51A4BB-4AC8-4C26-9D8D-3188933A1DA7}"/>
                </a:ext>
              </a:extLst>
            </p:cNvPr>
            <p:cNvSpPr/>
            <p:nvPr/>
          </p:nvSpPr>
          <p:spPr>
            <a:xfrm>
              <a:off x="6386257" y="564087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4" name="pt712">
              <a:extLst>
                <a:ext uri="{FF2B5EF4-FFF2-40B4-BE49-F238E27FC236}">
                  <a16:creationId xmlns:a16="http://schemas.microsoft.com/office/drawing/2014/main" id="{D5BF1187-E0C3-4E64-80BA-0286088ED3B7}"/>
                </a:ext>
              </a:extLst>
            </p:cNvPr>
            <p:cNvSpPr/>
            <p:nvPr/>
          </p:nvSpPr>
          <p:spPr>
            <a:xfrm>
              <a:off x="5745115" y="52507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5" name="pg713">
              <a:extLst>
                <a:ext uri="{FF2B5EF4-FFF2-40B4-BE49-F238E27FC236}">
                  <a16:creationId xmlns:a16="http://schemas.microsoft.com/office/drawing/2014/main" id="{DBEA6398-1617-457B-87D5-55020E21ABA4}"/>
                </a:ext>
              </a:extLst>
            </p:cNvPr>
            <p:cNvSpPr/>
            <p:nvPr/>
          </p:nvSpPr>
          <p:spPr>
            <a:xfrm>
              <a:off x="5683253" y="5205526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6" name="pt714">
              <a:extLst>
                <a:ext uri="{FF2B5EF4-FFF2-40B4-BE49-F238E27FC236}">
                  <a16:creationId xmlns:a16="http://schemas.microsoft.com/office/drawing/2014/main" id="{7EA0540B-13A3-411F-AB12-6D4202EC3EDB}"/>
                </a:ext>
              </a:extLst>
            </p:cNvPr>
            <p:cNvSpPr/>
            <p:nvPr/>
          </p:nvSpPr>
          <p:spPr>
            <a:xfrm>
              <a:off x="6839377" y="539149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7" name="pt715">
              <a:extLst>
                <a:ext uri="{FF2B5EF4-FFF2-40B4-BE49-F238E27FC236}">
                  <a16:creationId xmlns:a16="http://schemas.microsoft.com/office/drawing/2014/main" id="{337F1890-7509-4D5F-A560-B93ADAF21F28}"/>
                </a:ext>
              </a:extLst>
            </p:cNvPr>
            <p:cNvSpPr/>
            <p:nvPr/>
          </p:nvSpPr>
          <p:spPr>
            <a:xfrm>
              <a:off x="7093965" y="551975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8" name="pg716">
              <a:extLst>
                <a:ext uri="{FF2B5EF4-FFF2-40B4-BE49-F238E27FC236}">
                  <a16:creationId xmlns:a16="http://schemas.microsoft.com/office/drawing/2014/main" id="{E49B2C8A-2C12-4E7F-BC1F-48CF5AC2A9D5}"/>
                </a:ext>
              </a:extLst>
            </p:cNvPr>
            <p:cNvSpPr/>
            <p:nvPr/>
          </p:nvSpPr>
          <p:spPr>
            <a:xfrm>
              <a:off x="5955592" y="514716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9" name="pt717">
              <a:extLst>
                <a:ext uri="{FF2B5EF4-FFF2-40B4-BE49-F238E27FC236}">
                  <a16:creationId xmlns:a16="http://schemas.microsoft.com/office/drawing/2014/main" id="{ABEC7788-29BB-489E-8270-C41ABED8E640}"/>
                </a:ext>
              </a:extLst>
            </p:cNvPr>
            <p:cNvSpPr/>
            <p:nvPr/>
          </p:nvSpPr>
          <p:spPr>
            <a:xfrm>
              <a:off x="5906043" y="52777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0" name="pt718">
              <a:extLst>
                <a:ext uri="{FF2B5EF4-FFF2-40B4-BE49-F238E27FC236}">
                  <a16:creationId xmlns:a16="http://schemas.microsoft.com/office/drawing/2014/main" id="{6D639152-C609-487B-B324-F531B35CDC25}"/>
                </a:ext>
              </a:extLst>
            </p:cNvPr>
            <p:cNvSpPr/>
            <p:nvPr/>
          </p:nvSpPr>
          <p:spPr>
            <a:xfrm>
              <a:off x="5683220" y="53220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1" name="pg719">
              <a:extLst>
                <a:ext uri="{FF2B5EF4-FFF2-40B4-BE49-F238E27FC236}">
                  <a16:creationId xmlns:a16="http://schemas.microsoft.com/office/drawing/2014/main" id="{E98E7B3C-C700-4013-8C28-C3F5C6C7625D}"/>
                </a:ext>
              </a:extLst>
            </p:cNvPr>
            <p:cNvSpPr/>
            <p:nvPr/>
          </p:nvSpPr>
          <p:spPr>
            <a:xfrm>
              <a:off x="5614351" y="580225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2" name="pg720">
              <a:extLst>
                <a:ext uri="{FF2B5EF4-FFF2-40B4-BE49-F238E27FC236}">
                  <a16:creationId xmlns:a16="http://schemas.microsoft.com/office/drawing/2014/main" id="{891FC877-6872-438D-8F48-96E081BFB362}"/>
                </a:ext>
              </a:extLst>
            </p:cNvPr>
            <p:cNvSpPr/>
            <p:nvPr/>
          </p:nvSpPr>
          <p:spPr>
            <a:xfrm>
              <a:off x="5753557" y="5463315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3" name="pt721">
              <a:extLst>
                <a:ext uri="{FF2B5EF4-FFF2-40B4-BE49-F238E27FC236}">
                  <a16:creationId xmlns:a16="http://schemas.microsoft.com/office/drawing/2014/main" id="{973A5089-8B82-4CC2-9CFD-EF8E1C672A8C}"/>
                </a:ext>
              </a:extLst>
            </p:cNvPr>
            <p:cNvSpPr/>
            <p:nvPr/>
          </p:nvSpPr>
          <p:spPr>
            <a:xfrm>
              <a:off x="5632536" y="52632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4" name="pt722">
              <a:extLst>
                <a:ext uri="{FF2B5EF4-FFF2-40B4-BE49-F238E27FC236}">
                  <a16:creationId xmlns:a16="http://schemas.microsoft.com/office/drawing/2014/main" id="{A34E6DCE-770A-4A9F-B0BE-1B34E77A9A2B}"/>
                </a:ext>
              </a:extLst>
            </p:cNvPr>
            <p:cNvSpPr/>
            <p:nvPr/>
          </p:nvSpPr>
          <p:spPr>
            <a:xfrm>
              <a:off x="5921926" y="537195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6" name="pl724">
              <a:extLst>
                <a:ext uri="{FF2B5EF4-FFF2-40B4-BE49-F238E27FC236}">
                  <a16:creationId xmlns:a16="http://schemas.microsoft.com/office/drawing/2014/main" id="{AE49F606-E47E-4D04-BBCB-3D1BA643A186}"/>
                </a:ext>
              </a:extLst>
            </p:cNvPr>
            <p:cNvSpPr/>
            <p:nvPr/>
          </p:nvSpPr>
          <p:spPr>
            <a:xfrm>
              <a:off x="5647786" y="4146913"/>
              <a:ext cx="1471005" cy="128748"/>
            </a:xfrm>
            <a:custGeom>
              <a:avLst/>
              <a:gdLst/>
              <a:ahLst/>
              <a:cxnLst/>
              <a:rect l="0" t="0" r="0" b="0"/>
              <a:pathLst>
                <a:path w="1471005" h="128748">
                  <a:moveTo>
                    <a:pt x="0" y="0"/>
                  </a:moveTo>
                  <a:lnTo>
                    <a:pt x="18620" y="4171"/>
                  </a:lnTo>
                  <a:lnTo>
                    <a:pt x="37240" y="8297"/>
                  </a:lnTo>
                  <a:lnTo>
                    <a:pt x="55860" y="12374"/>
                  </a:lnTo>
                  <a:lnTo>
                    <a:pt x="74481" y="16402"/>
                  </a:lnTo>
                  <a:lnTo>
                    <a:pt x="93101" y="20375"/>
                  </a:lnTo>
                  <a:lnTo>
                    <a:pt x="111721" y="24293"/>
                  </a:lnTo>
                  <a:lnTo>
                    <a:pt x="130342" y="28151"/>
                  </a:lnTo>
                  <a:lnTo>
                    <a:pt x="148962" y="31947"/>
                  </a:lnTo>
                  <a:lnTo>
                    <a:pt x="167582" y="35678"/>
                  </a:lnTo>
                  <a:lnTo>
                    <a:pt x="186203" y="39341"/>
                  </a:lnTo>
                  <a:lnTo>
                    <a:pt x="204823" y="42933"/>
                  </a:lnTo>
                  <a:lnTo>
                    <a:pt x="223443" y="46450"/>
                  </a:lnTo>
                  <a:lnTo>
                    <a:pt x="242064" y="49889"/>
                  </a:lnTo>
                  <a:lnTo>
                    <a:pt x="260684" y="53248"/>
                  </a:lnTo>
                  <a:lnTo>
                    <a:pt x="279304" y="56525"/>
                  </a:lnTo>
                  <a:lnTo>
                    <a:pt x="297925" y="59715"/>
                  </a:lnTo>
                  <a:lnTo>
                    <a:pt x="316545" y="62818"/>
                  </a:lnTo>
                  <a:lnTo>
                    <a:pt x="335165" y="65830"/>
                  </a:lnTo>
                  <a:lnTo>
                    <a:pt x="353786" y="68750"/>
                  </a:lnTo>
                  <a:lnTo>
                    <a:pt x="372406" y="71576"/>
                  </a:lnTo>
                  <a:lnTo>
                    <a:pt x="391026" y="74308"/>
                  </a:lnTo>
                  <a:lnTo>
                    <a:pt x="409646" y="76943"/>
                  </a:lnTo>
                  <a:lnTo>
                    <a:pt x="428267" y="79482"/>
                  </a:lnTo>
                  <a:lnTo>
                    <a:pt x="446887" y="81925"/>
                  </a:lnTo>
                  <a:lnTo>
                    <a:pt x="465507" y="84272"/>
                  </a:lnTo>
                  <a:lnTo>
                    <a:pt x="484128" y="86524"/>
                  </a:lnTo>
                  <a:lnTo>
                    <a:pt x="502748" y="88682"/>
                  </a:lnTo>
                  <a:lnTo>
                    <a:pt x="521368" y="90746"/>
                  </a:lnTo>
                  <a:lnTo>
                    <a:pt x="539989" y="92720"/>
                  </a:lnTo>
                  <a:lnTo>
                    <a:pt x="558609" y="94605"/>
                  </a:lnTo>
                  <a:lnTo>
                    <a:pt x="577229" y="96404"/>
                  </a:lnTo>
                  <a:lnTo>
                    <a:pt x="595850" y="98119"/>
                  </a:lnTo>
                  <a:lnTo>
                    <a:pt x="614470" y="99752"/>
                  </a:lnTo>
                  <a:lnTo>
                    <a:pt x="633090" y="101307"/>
                  </a:lnTo>
                  <a:lnTo>
                    <a:pt x="651711" y="102787"/>
                  </a:lnTo>
                  <a:lnTo>
                    <a:pt x="670331" y="104194"/>
                  </a:lnTo>
                  <a:lnTo>
                    <a:pt x="688951" y="105532"/>
                  </a:lnTo>
                  <a:lnTo>
                    <a:pt x="707572" y="106804"/>
                  </a:lnTo>
                  <a:lnTo>
                    <a:pt x="726192" y="108013"/>
                  </a:lnTo>
                  <a:lnTo>
                    <a:pt x="744812" y="109161"/>
                  </a:lnTo>
                  <a:lnTo>
                    <a:pt x="763433" y="110253"/>
                  </a:lnTo>
                  <a:lnTo>
                    <a:pt x="782053" y="111290"/>
                  </a:lnTo>
                  <a:lnTo>
                    <a:pt x="800673" y="112275"/>
                  </a:lnTo>
                  <a:lnTo>
                    <a:pt x="819293" y="113212"/>
                  </a:lnTo>
                  <a:lnTo>
                    <a:pt x="837914" y="114102"/>
                  </a:lnTo>
                  <a:lnTo>
                    <a:pt x="856534" y="114949"/>
                  </a:lnTo>
                  <a:lnTo>
                    <a:pt x="875154" y="115754"/>
                  </a:lnTo>
                  <a:lnTo>
                    <a:pt x="893775" y="116519"/>
                  </a:lnTo>
                  <a:lnTo>
                    <a:pt x="912395" y="117248"/>
                  </a:lnTo>
                  <a:lnTo>
                    <a:pt x="931015" y="117941"/>
                  </a:lnTo>
                  <a:lnTo>
                    <a:pt x="949636" y="118602"/>
                  </a:lnTo>
                  <a:lnTo>
                    <a:pt x="968256" y="119231"/>
                  </a:lnTo>
                  <a:lnTo>
                    <a:pt x="986876" y="119830"/>
                  </a:lnTo>
                  <a:lnTo>
                    <a:pt x="1005497" y="120401"/>
                  </a:lnTo>
                  <a:lnTo>
                    <a:pt x="1024117" y="120945"/>
                  </a:lnTo>
                  <a:lnTo>
                    <a:pt x="1042737" y="121465"/>
                  </a:lnTo>
                  <a:lnTo>
                    <a:pt x="1061358" y="121960"/>
                  </a:lnTo>
                  <a:lnTo>
                    <a:pt x="1079978" y="122433"/>
                  </a:lnTo>
                  <a:lnTo>
                    <a:pt x="1098598" y="122884"/>
                  </a:lnTo>
                  <a:lnTo>
                    <a:pt x="1117219" y="123316"/>
                  </a:lnTo>
                  <a:lnTo>
                    <a:pt x="1135839" y="123728"/>
                  </a:lnTo>
                  <a:lnTo>
                    <a:pt x="1154459" y="124122"/>
                  </a:lnTo>
                  <a:lnTo>
                    <a:pt x="1173080" y="124498"/>
                  </a:lnTo>
                  <a:lnTo>
                    <a:pt x="1191700" y="124858"/>
                  </a:lnTo>
                  <a:lnTo>
                    <a:pt x="1210320" y="125203"/>
                  </a:lnTo>
                  <a:lnTo>
                    <a:pt x="1228940" y="125532"/>
                  </a:lnTo>
                  <a:lnTo>
                    <a:pt x="1247561" y="125848"/>
                  </a:lnTo>
                  <a:lnTo>
                    <a:pt x="1266181" y="126150"/>
                  </a:lnTo>
                  <a:lnTo>
                    <a:pt x="1284801" y="126439"/>
                  </a:lnTo>
                  <a:lnTo>
                    <a:pt x="1303422" y="126717"/>
                  </a:lnTo>
                  <a:lnTo>
                    <a:pt x="1322042" y="126982"/>
                  </a:lnTo>
                  <a:lnTo>
                    <a:pt x="1340662" y="127237"/>
                  </a:lnTo>
                  <a:lnTo>
                    <a:pt x="1359283" y="127481"/>
                  </a:lnTo>
                  <a:lnTo>
                    <a:pt x="1377903" y="127714"/>
                  </a:lnTo>
                  <a:lnTo>
                    <a:pt x="1396523" y="127939"/>
                  </a:lnTo>
                  <a:lnTo>
                    <a:pt x="1415144" y="128154"/>
                  </a:lnTo>
                  <a:lnTo>
                    <a:pt x="1433764" y="128360"/>
                  </a:lnTo>
                  <a:lnTo>
                    <a:pt x="1452384" y="128558"/>
                  </a:lnTo>
                  <a:lnTo>
                    <a:pt x="1471005" y="128748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" name="pl725">
              <a:extLst>
                <a:ext uri="{FF2B5EF4-FFF2-40B4-BE49-F238E27FC236}">
                  <a16:creationId xmlns:a16="http://schemas.microsoft.com/office/drawing/2014/main" id="{11DA6977-F1C1-464A-8048-212B0E5F870C}"/>
                </a:ext>
              </a:extLst>
            </p:cNvPr>
            <p:cNvSpPr/>
            <p:nvPr/>
          </p:nvSpPr>
          <p:spPr>
            <a:xfrm>
              <a:off x="5647786" y="4328986"/>
              <a:ext cx="1471005" cy="269964"/>
            </a:xfrm>
            <a:custGeom>
              <a:avLst/>
              <a:gdLst/>
              <a:ahLst/>
              <a:cxnLst/>
              <a:rect l="0" t="0" r="0" b="0"/>
              <a:pathLst>
                <a:path w="1471005" h="269964">
                  <a:moveTo>
                    <a:pt x="1471005" y="269964"/>
                  </a:moveTo>
                  <a:lnTo>
                    <a:pt x="1452384" y="265107"/>
                  </a:lnTo>
                  <a:lnTo>
                    <a:pt x="1433764" y="260258"/>
                  </a:lnTo>
                  <a:lnTo>
                    <a:pt x="1415144" y="255417"/>
                  </a:lnTo>
                  <a:lnTo>
                    <a:pt x="1396523" y="250585"/>
                  </a:lnTo>
                  <a:lnTo>
                    <a:pt x="1377903" y="245763"/>
                  </a:lnTo>
                  <a:lnTo>
                    <a:pt x="1359283" y="240950"/>
                  </a:lnTo>
                  <a:lnTo>
                    <a:pt x="1340662" y="236147"/>
                  </a:lnTo>
                  <a:lnTo>
                    <a:pt x="1322042" y="231354"/>
                  </a:lnTo>
                  <a:lnTo>
                    <a:pt x="1303422" y="226573"/>
                  </a:lnTo>
                  <a:lnTo>
                    <a:pt x="1284801" y="221803"/>
                  </a:lnTo>
                  <a:lnTo>
                    <a:pt x="1266181" y="217045"/>
                  </a:lnTo>
                  <a:lnTo>
                    <a:pt x="1247561" y="212300"/>
                  </a:lnTo>
                  <a:lnTo>
                    <a:pt x="1228940" y="207569"/>
                  </a:lnTo>
                  <a:lnTo>
                    <a:pt x="1210320" y="202851"/>
                  </a:lnTo>
                  <a:lnTo>
                    <a:pt x="1191700" y="198149"/>
                  </a:lnTo>
                  <a:lnTo>
                    <a:pt x="1173080" y="193462"/>
                  </a:lnTo>
                  <a:lnTo>
                    <a:pt x="1154459" y="188792"/>
                  </a:lnTo>
                  <a:lnTo>
                    <a:pt x="1135839" y="184138"/>
                  </a:lnTo>
                  <a:lnTo>
                    <a:pt x="1117219" y="179503"/>
                  </a:lnTo>
                  <a:lnTo>
                    <a:pt x="1098598" y="174888"/>
                  </a:lnTo>
                  <a:lnTo>
                    <a:pt x="1079978" y="170292"/>
                  </a:lnTo>
                  <a:lnTo>
                    <a:pt x="1061358" y="165718"/>
                  </a:lnTo>
                  <a:lnTo>
                    <a:pt x="1042737" y="161167"/>
                  </a:lnTo>
                  <a:lnTo>
                    <a:pt x="1024117" y="156639"/>
                  </a:lnTo>
                  <a:lnTo>
                    <a:pt x="1005497" y="152136"/>
                  </a:lnTo>
                  <a:lnTo>
                    <a:pt x="986876" y="147660"/>
                  </a:lnTo>
                  <a:lnTo>
                    <a:pt x="968256" y="143213"/>
                  </a:lnTo>
                  <a:lnTo>
                    <a:pt x="949636" y="138794"/>
                  </a:lnTo>
                  <a:lnTo>
                    <a:pt x="931015" y="134408"/>
                  </a:lnTo>
                  <a:lnTo>
                    <a:pt x="912395" y="130054"/>
                  </a:lnTo>
                  <a:lnTo>
                    <a:pt x="893775" y="125736"/>
                  </a:lnTo>
                  <a:lnTo>
                    <a:pt x="875154" y="121455"/>
                  </a:lnTo>
                  <a:lnTo>
                    <a:pt x="856534" y="117213"/>
                  </a:lnTo>
                  <a:lnTo>
                    <a:pt x="837914" y="113012"/>
                  </a:lnTo>
                  <a:lnTo>
                    <a:pt x="819293" y="108855"/>
                  </a:lnTo>
                  <a:lnTo>
                    <a:pt x="800673" y="104745"/>
                  </a:lnTo>
                  <a:lnTo>
                    <a:pt x="782053" y="100684"/>
                  </a:lnTo>
                  <a:lnTo>
                    <a:pt x="763433" y="96674"/>
                  </a:lnTo>
                  <a:lnTo>
                    <a:pt x="744812" y="92718"/>
                  </a:lnTo>
                  <a:lnTo>
                    <a:pt x="726192" y="88819"/>
                  </a:lnTo>
                  <a:lnTo>
                    <a:pt x="707572" y="84981"/>
                  </a:lnTo>
                  <a:lnTo>
                    <a:pt x="688951" y="81206"/>
                  </a:lnTo>
                  <a:lnTo>
                    <a:pt x="670331" y="77497"/>
                  </a:lnTo>
                  <a:lnTo>
                    <a:pt x="651711" y="73857"/>
                  </a:lnTo>
                  <a:lnTo>
                    <a:pt x="633090" y="70290"/>
                  </a:lnTo>
                  <a:lnTo>
                    <a:pt x="614470" y="66798"/>
                  </a:lnTo>
                  <a:lnTo>
                    <a:pt x="595850" y="63384"/>
                  </a:lnTo>
                  <a:lnTo>
                    <a:pt x="577229" y="60052"/>
                  </a:lnTo>
                  <a:lnTo>
                    <a:pt x="558609" y="56804"/>
                  </a:lnTo>
                  <a:lnTo>
                    <a:pt x="539989" y="53642"/>
                  </a:lnTo>
                  <a:lnTo>
                    <a:pt x="521368" y="50569"/>
                  </a:lnTo>
                  <a:lnTo>
                    <a:pt x="502748" y="47586"/>
                  </a:lnTo>
                  <a:lnTo>
                    <a:pt x="484128" y="44697"/>
                  </a:lnTo>
                  <a:lnTo>
                    <a:pt x="465507" y="41902"/>
                  </a:lnTo>
                  <a:lnTo>
                    <a:pt x="446887" y="39202"/>
                  </a:lnTo>
                  <a:lnTo>
                    <a:pt x="428267" y="36598"/>
                  </a:lnTo>
                  <a:lnTo>
                    <a:pt x="409646" y="34090"/>
                  </a:lnTo>
                  <a:lnTo>
                    <a:pt x="391026" y="31678"/>
                  </a:lnTo>
                  <a:lnTo>
                    <a:pt x="372406" y="29363"/>
                  </a:lnTo>
                  <a:lnTo>
                    <a:pt x="353786" y="27142"/>
                  </a:lnTo>
                  <a:lnTo>
                    <a:pt x="335165" y="25015"/>
                  </a:lnTo>
                  <a:lnTo>
                    <a:pt x="316545" y="22980"/>
                  </a:lnTo>
                  <a:lnTo>
                    <a:pt x="297925" y="21036"/>
                  </a:lnTo>
                  <a:lnTo>
                    <a:pt x="279304" y="19179"/>
                  </a:lnTo>
                  <a:lnTo>
                    <a:pt x="260684" y="17409"/>
                  </a:lnTo>
                  <a:lnTo>
                    <a:pt x="242064" y="15721"/>
                  </a:lnTo>
                  <a:lnTo>
                    <a:pt x="223443" y="14114"/>
                  </a:lnTo>
                  <a:lnTo>
                    <a:pt x="204823" y="12584"/>
                  </a:lnTo>
                  <a:lnTo>
                    <a:pt x="186203" y="11128"/>
                  </a:lnTo>
                  <a:lnTo>
                    <a:pt x="167582" y="9744"/>
                  </a:lnTo>
                  <a:lnTo>
                    <a:pt x="148962" y="8428"/>
                  </a:lnTo>
                  <a:lnTo>
                    <a:pt x="130342" y="7177"/>
                  </a:lnTo>
                  <a:lnTo>
                    <a:pt x="111721" y="5988"/>
                  </a:lnTo>
                  <a:lnTo>
                    <a:pt x="93101" y="4859"/>
                  </a:lnTo>
                  <a:lnTo>
                    <a:pt x="74481" y="3785"/>
                  </a:lnTo>
                  <a:lnTo>
                    <a:pt x="55860" y="2766"/>
                  </a:lnTo>
                  <a:lnTo>
                    <a:pt x="37240" y="1796"/>
                  </a:lnTo>
                  <a:lnTo>
                    <a:pt x="18620" y="875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8" name="pl726">
              <a:extLst>
                <a:ext uri="{FF2B5EF4-FFF2-40B4-BE49-F238E27FC236}">
                  <a16:creationId xmlns:a16="http://schemas.microsoft.com/office/drawing/2014/main" id="{C7713400-BFB9-4B61-A514-053C71684ED4}"/>
                </a:ext>
              </a:extLst>
            </p:cNvPr>
            <p:cNvSpPr/>
            <p:nvPr/>
          </p:nvSpPr>
          <p:spPr>
            <a:xfrm>
              <a:off x="5647786" y="4237949"/>
              <a:ext cx="1471005" cy="199356"/>
            </a:xfrm>
            <a:custGeom>
              <a:avLst/>
              <a:gdLst/>
              <a:ahLst/>
              <a:cxnLst/>
              <a:rect l="0" t="0" r="0" b="0"/>
              <a:pathLst>
                <a:path w="1471005" h="199356">
                  <a:moveTo>
                    <a:pt x="0" y="0"/>
                  </a:moveTo>
                  <a:lnTo>
                    <a:pt x="18620" y="2523"/>
                  </a:lnTo>
                  <a:lnTo>
                    <a:pt x="37240" y="5047"/>
                  </a:lnTo>
                  <a:lnTo>
                    <a:pt x="55860" y="7570"/>
                  </a:lnTo>
                  <a:lnTo>
                    <a:pt x="74481" y="10094"/>
                  </a:lnTo>
                  <a:lnTo>
                    <a:pt x="93101" y="12617"/>
                  </a:lnTo>
                  <a:lnTo>
                    <a:pt x="111721" y="15141"/>
                  </a:lnTo>
                  <a:lnTo>
                    <a:pt x="130342" y="17664"/>
                  </a:lnTo>
                  <a:lnTo>
                    <a:pt x="148962" y="20188"/>
                  </a:lnTo>
                  <a:lnTo>
                    <a:pt x="167582" y="22711"/>
                  </a:lnTo>
                  <a:lnTo>
                    <a:pt x="186203" y="25235"/>
                  </a:lnTo>
                  <a:lnTo>
                    <a:pt x="204823" y="27758"/>
                  </a:lnTo>
                  <a:lnTo>
                    <a:pt x="223443" y="30282"/>
                  </a:lnTo>
                  <a:lnTo>
                    <a:pt x="242064" y="32805"/>
                  </a:lnTo>
                  <a:lnTo>
                    <a:pt x="260684" y="35329"/>
                  </a:lnTo>
                  <a:lnTo>
                    <a:pt x="279304" y="37852"/>
                  </a:lnTo>
                  <a:lnTo>
                    <a:pt x="297925" y="40376"/>
                  </a:lnTo>
                  <a:lnTo>
                    <a:pt x="316545" y="42899"/>
                  </a:lnTo>
                  <a:lnTo>
                    <a:pt x="335165" y="45423"/>
                  </a:lnTo>
                  <a:lnTo>
                    <a:pt x="353786" y="47946"/>
                  </a:lnTo>
                  <a:lnTo>
                    <a:pt x="372406" y="50470"/>
                  </a:lnTo>
                  <a:lnTo>
                    <a:pt x="391026" y="52993"/>
                  </a:lnTo>
                  <a:lnTo>
                    <a:pt x="409646" y="55517"/>
                  </a:lnTo>
                  <a:lnTo>
                    <a:pt x="428267" y="58040"/>
                  </a:lnTo>
                  <a:lnTo>
                    <a:pt x="446887" y="60564"/>
                  </a:lnTo>
                  <a:lnTo>
                    <a:pt x="465507" y="63087"/>
                  </a:lnTo>
                  <a:lnTo>
                    <a:pt x="484128" y="65611"/>
                  </a:lnTo>
                  <a:lnTo>
                    <a:pt x="502748" y="68134"/>
                  </a:lnTo>
                  <a:lnTo>
                    <a:pt x="521368" y="70658"/>
                  </a:lnTo>
                  <a:lnTo>
                    <a:pt x="539989" y="73181"/>
                  </a:lnTo>
                  <a:lnTo>
                    <a:pt x="558609" y="75705"/>
                  </a:lnTo>
                  <a:lnTo>
                    <a:pt x="577229" y="78228"/>
                  </a:lnTo>
                  <a:lnTo>
                    <a:pt x="595850" y="80752"/>
                  </a:lnTo>
                  <a:lnTo>
                    <a:pt x="614470" y="83275"/>
                  </a:lnTo>
                  <a:lnTo>
                    <a:pt x="633090" y="85799"/>
                  </a:lnTo>
                  <a:lnTo>
                    <a:pt x="651711" y="88322"/>
                  </a:lnTo>
                  <a:lnTo>
                    <a:pt x="670331" y="90846"/>
                  </a:lnTo>
                  <a:lnTo>
                    <a:pt x="688951" y="93369"/>
                  </a:lnTo>
                  <a:lnTo>
                    <a:pt x="707572" y="95893"/>
                  </a:lnTo>
                  <a:lnTo>
                    <a:pt x="726192" y="98416"/>
                  </a:lnTo>
                  <a:lnTo>
                    <a:pt x="744812" y="100940"/>
                  </a:lnTo>
                  <a:lnTo>
                    <a:pt x="763433" y="103463"/>
                  </a:lnTo>
                  <a:lnTo>
                    <a:pt x="782053" y="105987"/>
                  </a:lnTo>
                  <a:lnTo>
                    <a:pt x="800673" y="108510"/>
                  </a:lnTo>
                  <a:lnTo>
                    <a:pt x="819293" y="111034"/>
                  </a:lnTo>
                  <a:lnTo>
                    <a:pt x="837914" y="113557"/>
                  </a:lnTo>
                  <a:lnTo>
                    <a:pt x="856534" y="116081"/>
                  </a:lnTo>
                  <a:lnTo>
                    <a:pt x="875154" y="118604"/>
                  </a:lnTo>
                  <a:lnTo>
                    <a:pt x="893775" y="121128"/>
                  </a:lnTo>
                  <a:lnTo>
                    <a:pt x="912395" y="123651"/>
                  </a:lnTo>
                  <a:lnTo>
                    <a:pt x="931015" y="126175"/>
                  </a:lnTo>
                  <a:lnTo>
                    <a:pt x="949636" y="128698"/>
                  </a:lnTo>
                  <a:lnTo>
                    <a:pt x="968256" y="131222"/>
                  </a:lnTo>
                  <a:lnTo>
                    <a:pt x="986876" y="133745"/>
                  </a:lnTo>
                  <a:lnTo>
                    <a:pt x="1005497" y="136269"/>
                  </a:lnTo>
                  <a:lnTo>
                    <a:pt x="1024117" y="138792"/>
                  </a:lnTo>
                  <a:lnTo>
                    <a:pt x="1042737" y="141316"/>
                  </a:lnTo>
                  <a:lnTo>
                    <a:pt x="1061358" y="143839"/>
                  </a:lnTo>
                  <a:lnTo>
                    <a:pt x="1079978" y="146363"/>
                  </a:lnTo>
                  <a:lnTo>
                    <a:pt x="1098598" y="148886"/>
                  </a:lnTo>
                  <a:lnTo>
                    <a:pt x="1117219" y="151410"/>
                  </a:lnTo>
                  <a:lnTo>
                    <a:pt x="1135839" y="153933"/>
                  </a:lnTo>
                  <a:lnTo>
                    <a:pt x="1154459" y="156457"/>
                  </a:lnTo>
                  <a:lnTo>
                    <a:pt x="1173080" y="158980"/>
                  </a:lnTo>
                  <a:lnTo>
                    <a:pt x="1191700" y="161504"/>
                  </a:lnTo>
                  <a:lnTo>
                    <a:pt x="1210320" y="164027"/>
                  </a:lnTo>
                  <a:lnTo>
                    <a:pt x="1228940" y="166551"/>
                  </a:lnTo>
                  <a:lnTo>
                    <a:pt x="1247561" y="169074"/>
                  </a:lnTo>
                  <a:lnTo>
                    <a:pt x="1266181" y="171598"/>
                  </a:lnTo>
                  <a:lnTo>
                    <a:pt x="1284801" y="174121"/>
                  </a:lnTo>
                  <a:lnTo>
                    <a:pt x="1303422" y="176645"/>
                  </a:lnTo>
                  <a:lnTo>
                    <a:pt x="1322042" y="179168"/>
                  </a:lnTo>
                  <a:lnTo>
                    <a:pt x="1340662" y="181692"/>
                  </a:lnTo>
                  <a:lnTo>
                    <a:pt x="1359283" y="184215"/>
                  </a:lnTo>
                  <a:lnTo>
                    <a:pt x="1377903" y="186739"/>
                  </a:lnTo>
                  <a:lnTo>
                    <a:pt x="1396523" y="189262"/>
                  </a:lnTo>
                  <a:lnTo>
                    <a:pt x="1415144" y="191786"/>
                  </a:lnTo>
                  <a:lnTo>
                    <a:pt x="1433764" y="194309"/>
                  </a:lnTo>
                  <a:lnTo>
                    <a:pt x="1452384" y="196833"/>
                  </a:lnTo>
                  <a:lnTo>
                    <a:pt x="1471005" y="19935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0" name="pl728">
              <a:extLst>
                <a:ext uri="{FF2B5EF4-FFF2-40B4-BE49-F238E27FC236}">
                  <a16:creationId xmlns:a16="http://schemas.microsoft.com/office/drawing/2014/main" id="{EF759C2A-AF3E-4C03-9430-2F297C8D7C40}"/>
                </a:ext>
              </a:extLst>
            </p:cNvPr>
            <p:cNvSpPr/>
            <p:nvPr/>
          </p:nvSpPr>
          <p:spPr>
            <a:xfrm>
              <a:off x="5647786" y="4117987"/>
              <a:ext cx="1471005" cy="184060"/>
            </a:xfrm>
            <a:custGeom>
              <a:avLst/>
              <a:gdLst/>
              <a:ahLst/>
              <a:cxnLst/>
              <a:rect l="0" t="0" r="0" b="0"/>
              <a:pathLst>
                <a:path w="1471005" h="184060">
                  <a:moveTo>
                    <a:pt x="0" y="0"/>
                  </a:moveTo>
                  <a:lnTo>
                    <a:pt x="18620" y="4579"/>
                  </a:lnTo>
                  <a:lnTo>
                    <a:pt x="37240" y="9118"/>
                  </a:lnTo>
                  <a:lnTo>
                    <a:pt x="55860" y="13614"/>
                  </a:lnTo>
                  <a:lnTo>
                    <a:pt x="74481" y="18066"/>
                  </a:lnTo>
                  <a:lnTo>
                    <a:pt x="93101" y="22470"/>
                  </a:lnTo>
                  <a:lnTo>
                    <a:pt x="111721" y="26825"/>
                  </a:lnTo>
                  <a:lnTo>
                    <a:pt x="130342" y="31127"/>
                  </a:lnTo>
                  <a:lnTo>
                    <a:pt x="148962" y="35374"/>
                  </a:lnTo>
                  <a:lnTo>
                    <a:pt x="167582" y="39564"/>
                  </a:lnTo>
                  <a:lnTo>
                    <a:pt x="186203" y="43693"/>
                  </a:lnTo>
                  <a:lnTo>
                    <a:pt x="204823" y="47759"/>
                  </a:lnTo>
                  <a:lnTo>
                    <a:pt x="223443" y="51759"/>
                  </a:lnTo>
                  <a:lnTo>
                    <a:pt x="242064" y="55691"/>
                  </a:lnTo>
                  <a:lnTo>
                    <a:pt x="260684" y="59551"/>
                  </a:lnTo>
                  <a:lnTo>
                    <a:pt x="279304" y="63338"/>
                  </a:lnTo>
                  <a:lnTo>
                    <a:pt x="297925" y="67050"/>
                  </a:lnTo>
                  <a:lnTo>
                    <a:pt x="316545" y="70683"/>
                  </a:lnTo>
                  <a:lnTo>
                    <a:pt x="335165" y="74236"/>
                  </a:lnTo>
                  <a:lnTo>
                    <a:pt x="353786" y="77708"/>
                  </a:lnTo>
                  <a:lnTo>
                    <a:pt x="372406" y="81097"/>
                  </a:lnTo>
                  <a:lnTo>
                    <a:pt x="391026" y="84402"/>
                  </a:lnTo>
                  <a:lnTo>
                    <a:pt x="409646" y="87622"/>
                  </a:lnTo>
                  <a:lnTo>
                    <a:pt x="428267" y="90757"/>
                  </a:lnTo>
                  <a:lnTo>
                    <a:pt x="446887" y="93806"/>
                  </a:lnTo>
                  <a:lnTo>
                    <a:pt x="465507" y="96771"/>
                  </a:lnTo>
                  <a:lnTo>
                    <a:pt x="484128" y="99651"/>
                  </a:lnTo>
                  <a:lnTo>
                    <a:pt x="502748" y="102448"/>
                  </a:lnTo>
                  <a:lnTo>
                    <a:pt x="521368" y="105163"/>
                  </a:lnTo>
                  <a:lnTo>
                    <a:pt x="539989" y="107798"/>
                  </a:lnTo>
                  <a:lnTo>
                    <a:pt x="558609" y="110354"/>
                  </a:lnTo>
                  <a:lnTo>
                    <a:pt x="577229" y="112833"/>
                  </a:lnTo>
                  <a:lnTo>
                    <a:pt x="595850" y="115238"/>
                  </a:lnTo>
                  <a:lnTo>
                    <a:pt x="614470" y="117571"/>
                  </a:lnTo>
                  <a:lnTo>
                    <a:pt x="633090" y="119835"/>
                  </a:lnTo>
                  <a:lnTo>
                    <a:pt x="651711" y="122032"/>
                  </a:lnTo>
                  <a:lnTo>
                    <a:pt x="670331" y="124165"/>
                  </a:lnTo>
                  <a:lnTo>
                    <a:pt x="688951" y="126237"/>
                  </a:lnTo>
                  <a:lnTo>
                    <a:pt x="707572" y="128250"/>
                  </a:lnTo>
                  <a:lnTo>
                    <a:pt x="726192" y="130207"/>
                  </a:lnTo>
                  <a:lnTo>
                    <a:pt x="744812" y="132111"/>
                  </a:lnTo>
                  <a:lnTo>
                    <a:pt x="763433" y="133965"/>
                  </a:lnTo>
                  <a:lnTo>
                    <a:pt x="782053" y="135770"/>
                  </a:lnTo>
                  <a:lnTo>
                    <a:pt x="800673" y="137530"/>
                  </a:lnTo>
                  <a:lnTo>
                    <a:pt x="819293" y="139246"/>
                  </a:lnTo>
                  <a:lnTo>
                    <a:pt x="837914" y="140922"/>
                  </a:lnTo>
                  <a:lnTo>
                    <a:pt x="856534" y="142558"/>
                  </a:lnTo>
                  <a:lnTo>
                    <a:pt x="875154" y="144158"/>
                  </a:lnTo>
                  <a:lnTo>
                    <a:pt x="893775" y="145724"/>
                  </a:lnTo>
                  <a:lnTo>
                    <a:pt x="912395" y="147256"/>
                  </a:lnTo>
                  <a:lnTo>
                    <a:pt x="931015" y="148757"/>
                  </a:lnTo>
                  <a:lnTo>
                    <a:pt x="949636" y="150229"/>
                  </a:lnTo>
                  <a:lnTo>
                    <a:pt x="968256" y="151673"/>
                  </a:lnTo>
                  <a:lnTo>
                    <a:pt x="986876" y="153091"/>
                  </a:lnTo>
                  <a:lnTo>
                    <a:pt x="1005497" y="154484"/>
                  </a:lnTo>
                  <a:lnTo>
                    <a:pt x="1024117" y="155854"/>
                  </a:lnTo>
                  <a:lnTo>
                    <a:pt x="1042737" y="157201"/>
                  </a:lnTo>
                  <a:lnTo>
                    <a:pt x="1061358" y="158527"/>
                  </a:lnTo>
                  <a:lnTo>
                    <a:pt x="1079978" y="159833"/>
                  </a:lnTo>
                  <a:lnTo>
                    <a:pt x="1098598" y="161120"/>
                  </a:lnTo>
                  <a:lnTo>
                    <a:pt x="1117219" y="162389"/>
                  </a:lnTo>
                  <a:lnTo>
                    <a:pt x="1135839" y="163642"/>
                  </a:lnTo>
                  <a:lnTo>
                    <a:pt x="1154459" y="164878"/>
                  </a:lnTo>
                  <a:lnTo>
                    <a:pt x="1173080" y="166098"/>
                  </a:lnTo>
                  <a:lnTo>
                    <a:pt x="1191700" y="167305"/>
                  </a:lnTo>
                  <a:lnTo>
                    <a:pt x="1210320" y="168497"/>
                  </a:lnTo>
                  <a:lnTo>
                    <a:pt x="1228940" y="169676"/>
                  </a:lnTo>
                  <a:lnTo>
                    <a:pt x="1247561" y="170843"/>
                  </a:lnTo>
                  <a:lnTo>
                    <a:pt x="1266181" y="171998"/>
                  </a:lnTo>
                  <a:lnTo>
                    <a:pt x="1284801" y="173142"/>
                  </a:lnTo>
                  <a:lnTo>
                    <a:pt x="1303422" y="174275"/>
                  </a:lnTo>
                  <a:lnTo>
                    <a:pt x="1322042" y="175397"/>
                  </a:lnTo>
                  <a:lnTo>
                    <a:pt x="1340662" y="176510"/>
                  </a:lnTo>
                  <a:lnTo>
                    <a:pt x="1359283" y="177613"/>
                  </a:lnTo>
                  <a:lnTo>
                    <a:pt x="1377903" y="178708"/>
                  </a:lnTo>
                  <a:lnTo>
                    <a:pt x="1396523" y="179794"/>
                  </a:lnTo>
                  <a:lnTo>
                    <a:pt x="1415144" y="180872"/>
                  </a:lnTo>
                  <a:lnTo>
                    <a:pt x="1433764" y="181942"/>
                  </a:lnTo>
                  <a:lnTo>
                    <a:pt x="1452384" y="183005"/>
                  </a:lnTo>
                  <a:lnTo>
                    <a:pt x="1471005" y="18406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1" name="pl729">
              <a:extLst>
                <a:ext uri="{FF2B5EF4-FFF2-40B4-BE49-F238E27FC236}">
                  <a16:creationId xmlns:a16="http://schemas.microsoft.com/office/drawing/2014/main" id="{611BD099-011F-4D6A-9419-B9797608C377}"/>
                </a:ext>
              </a:extLst>
            </p:cNvPr>
            <p:cNvSpPr/>
            <p:nvPr/>
          </p:nvSpPr>
          <p:spPr>
            <a:xfrm>
              <a:off x="5647786" y="4279125"/>
              <a:ext cx="1471005" cy="309039"/>
            </a:xfrm>
            <a:custGeom>
              <a:avLst/>
              <a:gdLst/>
              <a:ahLst/>
              <a:cxnLst/>
              <a:rect l="0" t="0" r="0" b="0"/>
              <a:pathLst>
                <a:path w="1471005" h="309039">
                  <a:moveTo>
                    <a:pt x="1471005" y="309039"/>
                  </a:moveTo>
                  <a:lnTo>
                    <a:pt x="1452384" y="303853"/>
                  </a:lnTo>
                  <a:lnTo>
                    <a:pt x="1433764" y="298674"/>
                  </a:lnTo>
                  <a:lnTo>
                    <a:pt x="1415144" y="293502"/>
                  </a:lnTo>
                  <a:lnTo>
                    <a:pt x="1396523" y="288338"/>
                  </a:lnTo>
                  <a:lnTo>
                    <a:pt x="1377903" y="283183"/>
                  </a:lnTo>
                  <a:lnTo>
                    <a:pt x="1359283" y="278035"/>
                  </a:lnTo>
                  <a:lnTo>
                    <a:pt x="1340662" y="272897"/>
                  </a:lnTo>
                  <a:lnTo>
                    <a:pt x="1322042" y="267768"/>
                  </a:lnTo>
                  <a:lnTo>
                    <a:pt x="1303422" y="262649"/>
                  </a:lnTo>
                  <a:lnTo>
                    <a:pt x="1284801" y="257540"/>
                  </a:lnTo>
                  <a:lnTo>
                    <a:pt x="1266181" y="252442"/>
                  </a:lnTo>
                  <a:lnTo>
                    <a:pt x="1247561" y="247355"/>
                  </a:lnTo>
                  <a:lnTo>
                    <a:pt x="1228940" y="242280"/>
                  </a:lnTo>
                  <a:lnTo>
                    <a:pt x="1210320" y="237217"/>
                  </a:lnTo>
                  <a:lnTo>
                    <a:pt x="1191700" y="232168"/>
                  </a:lnTo>
                  <a:lnTo>
                    <a:pt x="1173080" y="227133"/>
                  </a:lnTo>
                  <a:lnTo>
                    <a:pt x="1154459" y="222112"/>
                  </a:lnTo>
                  <a:lnTo>
                    <a:pt x="1135839" y="217106"/>
                  </a:lnTo>
                  <a:lnTo>
                    <a:pt x="1117219" y="212116"/>
                  </a:lnTo>
                  <a:lnTo>
                    <a:pt x="1098598" y="207144"/>
                  </a:lnTo>
                  <a:lnTo>
                    <a:pt x="1079978" y="202189"/>
                  </a:lnTo>
                  <a:lnTo>
                    <a:pt x="1061358" y="197253"/>
                  </a:lnTo>
                  <a:lnTo>
                    <a:pt x="1042737" y="192338"/>
                  </a:lnTo>
                  <a:lnTo>
                    <a:pt x="1024117" y="187443"/>
                  </a:lnTo>
                  <a:lnTo>
                    <a:pt x="1005497" y="182571"/>
                  </a:lnTo>
                  <a:lnTo>
                    <a:pt x="986876" y="177722"/>
                  </a:lnTo>
                  <a:lnTo>
                    <a:pt x="968256" y="172898"/>
                  </a:lnTo>
                  <a:lnTo>
                    <a:pt x="949636" y="168100"/>
                  </a:lnTo>
                  <a:lnTo>
                    <a:pt x="931015" y="163330"/>
                  </a:lnTo>
                  <a:lnTo>
                    <a:pt x="912395" y="158590"/>
                  </a:lnTo>
                  <a:lnTo>
                    <a:pt x="893775" y="153881"/>
                  </a:lnTo>
                  <a:lnTo>
                    <a:pt x="875154" y="149204"/>
                  </a:lnTo>
                  <a:lnTo>
                    <a:pt x="856534" y="144562"/>
                  </a:lnTo>
                  <a:lnTo>
                    <a:pt x="837914" y="139957"/>
                  </a:lnTo>
                  <a:lnTo>
                    <a:pt x="819293" y="135391"/>
                  </a:lnTo>
                  <a:lnTo>
                    <a:pt x="800673" y="130866"/>
                  </a:lnTo>
                  <a:lnTo>
                    <a:pt x="782053" y="126384"/>
                  </a:lnTo>
                  <a:lnTo>
                    <a:pt x="763433" y="121947"/>
                  </a:lnTo>
                  <a:lnTo>
                    <a:pt x="744812" y="117559"/>
                  </a:lnTo>
                  <a:lnTo>
                    <a:pt x="726192" y="113221"/>
                  </a:lnTo>
                  <a:lnTo>
                    <a:pt x="707572" y="108937"/>
                  </a:lnTo>
                  <a:lnTo>
                    <a:pt x="688951" y="104708"/>
                  </a:lnTo>
                  <a:lnTo>
                    <a:pt x="670331" y="100538"/>
                  </a:lnTo>
                  <a:lnTo>
                    <a:pt x="651711" y="96429"/>
                  </a:lnTo>
                  <a:lnTo>
                    <a:pt x="633090" y="92384"/>
                  </a:lnTo>
                  <a:lnTo>
                    <a:pt x="614470" y="88406"/>
                  </a:lnTo>
                  <a:lnTo>
                    <a:pt x="595850" y="84498"/>
                  </a:lnTo>
                  <a:lnTo>
                    <a:pt x="577229" y="80661"/>
                  </a:lnTo>
                  <a:lnTo>
                    <a:pt x="558609" y="76899"/>
                  </a:lnTo>
                  <a:lnTo>
                    <a:pt x="539989" y="73213"/>
                  </a:lnTo>
                  <a:lnTo>
                    <a:pt x="521368" y="69605"/>
                  </a:lnTo>
                  <a:lnTo>
                    <a:pt x="502748" y="66079"/>
                  </a:lnTo>
                  <a:lnTo>
                    <a:pt x="484128" y="62634"/>
                  </a:lnTo>
                  <a:lnTo>
                    <a:pt x="465507" y="59272"/>
                  </a:lnTo>
                  <a:lnTo>
                    <a:pt x="446887" y="55995"/>
                  </a:lnTo>
                  <a:lnTo>
                    <a:pt x="428267" y="52803"/>
                  </a:lnTo>
                  <a:lnTo>
                    <a:pt x="409646" y="49696"/>
                  </a:lnTo>
                  <a:lnTo>
                    <a:pt x="391026" y="46674"/>
                  </a:lnTo>
                  <a:lnTo>
                    <a:pt x="372406" y="43737"/>
                  </a:lnTo>
                  <a:lnTo>
                    <a:pt x="353786" y="40885"/>
                  </a:lnTo>
                  <a:lnTo>
                    <a:pt x="335165" y="38115"/>
                  </a:lnTo>
                  <a:lnTo>
                    <a:pt x="316545" y="35426"/>
                  </a:lnTo>
                  <a:lnTo>
                    <a:pt x="297925" y="32818"/>
                  </a:lnTo>
                  <a:lnTo>
                    <a:pt x="279304" y="30287"/>
                  </a:lnTo>
                  <a:lnTo>
                    <a:pt x="260684" y="27832"/>
                  </a:lnTo>
                  <a:lnTo>
                    <a:pt x="242064" y="25451"/>
                  </a:lnTo>
                  <a:lnTo>
                    <a:pt x="223443" y="23141"/>
                  </a:lnTo>
                  <a:lnTo>
                    <a:pt x="204823" y="20900"/>
                  </a:lnTo>
                  <a:lnTo>
                    <a:pt x="186203" y="18724"/>
                  </a:lnTo>
                  <a:lnTo>
                    <a:pt x="167582" y="16611"/>
                  </a:lnTo>
                  <a:lnTo>
                    <a:pt x="148962" y="14559"/>
                  </a:lnTo>
                  <a:lnTo>
                    <a:pt x="130342" y="12564"/>
                  </a:lnTo>
                  <a:lnTo>
                    <a:pt x="111721" y="10625"/>
                  </a:lnTo>
                  <a:lnTo>
                    <a:pt x="93101" y="8738"/>
                  </a:lnTo>
                  <a:lnTo>
                    <a:pt x="74481" y="6900"/>
                  </a:lnTo>
                  <a:lnTo>
                    <a:pt x="55860" y="5110"/>
                  </a:lnTo>
                  <a:lnTo>
                    <a:pt x="37240" y="3365"/>
                  </a:lnTo>
                  <a:lnTo>
                    <a:pt x="18620" y="1662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2" name="pl730">
              <a:extLst>
                <a:ext uri="{FF2B5EF4-FFF2-40B4-BE49-F238E27FC236}">
                  <a16:creationId xmlns:a16="http://schemas.microsoft.com/office/drawing/2014/main" id="{B67DBFD6-8CBF-4F5C-A184-94F4953A26B2}"/>
                </a:ext>
              </a:extLst>
            </p:cNvPr>
            <p:cNvSpPr/>
            <p:nvPr/>
          </p:nvSpPr>
          <p:spPr>
            <a:xfrm>
              <a:off x="5647786" y="4198556"/>
              <a:ext cx="1471005" cy="246550"/>
            </a:xfrm>
            <a:custGeom>
              <a:avLst/>
              <a:gdLst/>
              <a:ahLst/>
              <a:cxnLst/>
              <a:rect l="0" t="0" r="0" b="0"/>
              <a:pathLst>
                <a:path w="1471005" h="246550">
                  <a:moveTo>
                    <a:pt x="0" y="0"/>
                  </a:moveTo>
                  <a:lnTo>
                    <a:pt x="18620" y="3120"/>
                  </a:lnTo>
                  <a:lnTo>
                    <a:pt x="37240" y="6241"/>
                  </a:lnTo>
                  <a:lnTo>
                    <a:pt x="55860" y="9362"/>
                  </a:lnTo>
                  <a:lnTo>
                    <a:pt x="74481" y="12483"/>
                  </a:lnTo>
                  <a:lnTo>
                    <a:pt x="93101" y="15604"/>
                  </a:lnTo>
                  <a:lnTo>
                    <a:pt x="111721" y="18725"/>
                  </a:lnTo>
                  <a:lnTo>
                    <a:pt x="130342" y="21846"/>
                  </a:lnTo>
                  <a:lnTo>
                    <a:pt x="148962" y="24967"/>
                  </a:lnTo>
                  <a:lnTo>
                    <a:pt x="167582" y="28087"/>
                  </a:lnTo>
                  <a:lnTo>
                    <a:pt x="186203" y="31208"/>
                  </a:lnTo>
                  <a:lnTo>
                    <a:pt x="204823" y="34329"/>
                  </a:lnTo>
                  <a:lnTo>
                    <a:pt x="223443" y="37450"/>
                  </a:lnTo>
                  <a:lnTo>
                    <a:pt x="242064" y="40571"/>
                  </a:lnTo>
                  <a:lnTo>
                    <a:pt x="260684" y="43692"/>
                  </a:lnTo>
                  <a:lnTo>
                    <a:pt x="279304" y="46813"/>
                  </a:lnTo>
                  <a:lnTo>
                    <a:pt x="297925" y="49934"/>
                  </a:lnTo>
                  <a:lnTo>
                    <a:pt x="316545" y="53055"/>
                  </a:lnTo>
                  <a:lnTo>
                    <a:pt x="335165" y="56175"/>
                  </a:lnTo>
                  <a:lnTo>
                    <a:pt x="353786" y="59296"/>
                  </a:lnTo>
                  <a:lnTo>
                    <a:pt x="372406" y="62417"/>
                  </a:lnTo>
                  <a:lnTo>
                    <a:pt x="391026" y="65538"/>
                  </a:lnTo>
                  <a:lnTo>
                    <a:pt x="409646" y="68659"/>
                  </a:lnTo>
                  <a:lnTo>
                    <a:pt x="428267" y="71780"/>
                  </a:lnTo>
                  <a:lnTo>
                    <a:pt x="446887" y="74901"/>
                  </a:lnTo>
                  <a:lnTo>
                    <a:pt x="465507" y="78022"/>
                  </a:lnTo>
                  <a:lnTo>
                    <a:pt x="484128" y="81143"/>
                  </a:lnTo>
                  <a:lnTo>
                    <a:pt x="502748" y="84263"/>
                  </a:lnTo>
                  <a:lnTo>
                    <a:pt x="521368" y="87384"/>
                  </a:lnTo>
                  <a:lnTo>
                    <a:pt x="539989" y="90505"/>
                  </a:lnTo>
                  <a:lnTo>
                    <a:pt x="558609" y="93626"/>
                  </a:lnTo>
                  <a:lnTo>
                    <a:pt x="577229" y="96747"/>
                  </a:lnTo>
                  <a:lnTo>
                    <a:pt x="595850" y="99868"/>
                  </a:lnTo>
                  <a:lnTo>
                    <a:pt x="614470" y="102989"/>
                  </a:lnTo>
                  <a:lnTo>
                    <a:pt x="633090" y="106110"/>
                  </a:lnTo>
                  <a:lnTo>
                    <a:pt x="651711" y="109231"/>
                  </a:lnTo>
                  <a:lnTo>
                    <a:pt x="670331" y="112351"/>
                  </a:lnTo>
                  <a:lnTo>
                    <a:pt x="688951" y="115472"/>
                  </a:lnTo>
                  <a:lnTo>
                    <a:pt x="707572" y="118593"/>
                  </a:lnTo>
                  <a:lnTo>
                    <a:pt x="726192" y="121714"/>
                  </a:lnTo>
                  <a:lnTo>
                    <a:pt x="744812" y="124835"/>
                  </a:lnTo>
                  <a:lnTo>
                    <a:pt x="763433" y="127956"/>
                  </a:lnTo>
                  <a:lnTo>
                    <a:pt x="782053" y="131077"/>
                  </a:lnTo>
                  <a:lnTo>
                    <a:pt x="800673" y="134198"/>
                  </a:lnTo>
                  <a:lnTo>
                    <a:pt x="819293" y="137319"/>
                  </a:lnTo>
                  <a:lnTo>
                    <a:pt x="837914" y="140439"/>
                  </a:lnTo>
                  <a:lnTo>
                    <a:pt x="856534" y="143560"/>
                  </a:lnTo>
                  <a:lnTo>
                    <a:pt x="875154" y="146681"/>
                  </a:lnTo>
                  <a:lnTo>
                    <a:pt x="893775" y="149802"/>
                  </a:lnTo>
                  <a:lnTo>
                    <a:pt x="912395" y="152923"/>
                  </a:lnTo>
                  <a:lnTo>
                    <a:pt x="931015" y="156044"/>
                  </a:lnTo>
                  <a:lnTo>
                    <a:pt x="949636" y="159165"/>
                  </a:lnTo>
                  <a:lnTo>
                    <a:pt x="968256" y="162286"/>
                  </a:lnTo>
                  <a:lnTo>
                    <a:pt x="986876" y="165407"/>
                  </a:lnTo>
                  <a:lnTo>
                    <a:pt x="1005497" y="168527"/>
                  </a:lnTo>
                  <a:lnTo>
                    <a:pt x="1024117" y="171648"/>
                  </a:lnTo>
                  <a:lnTo>
                    <a:pt x="1042737" y="174769"/>
                  </a:lnTo>
                  <a:lnTo>
                    <a:pt x="1061358" y="177890"/>
                  </a:lnTo>
                  <a:lnTo>
                    <a:pt x="1079978" y="181011"/>
                  </a:lnTo>
                  <a:lnTo>
                    <a:pt x="1098598" y="184132"/>
                  </a:lnTo>
                  <a:lnTo>
                    <a:pt x="1117219" y="187253"/>
                  </a:lnTo>
                  <a:lnTo>
                    <a:pt x="1135839" y="190374"/>
                  </a:lnTo>
                  <a:lnTo>
                    <a:pt x="1154459" y="193495"/>
                  </a:lnTo>
                  <a:lnTo>
                    <a:pt x="1173080" y="196615"/>
                  </a:lnTo>
                  <a:lnTo>
                    <a:pt x="1191700" y="199736"/>
                  </a:lnTo>
                  <a:lnTo>
                    <a:pt x="1210320" y="202857"/>
                  </a:lnTo>
                  <a:lnTo>
                    <a:pt x="1228940" y="205978"/>
                  </a:lnTo>
                  <a:lnTo>
                    <a:pt x="1247561" y="209099"/>
                  </a:lnTo>
                  <a:lnTo>
                    <a:pt x="1266181" y="212220"/>
                  </a:lnTo>
                  <a:lnTo>
                    <a:pt x="1284801" y="215341"/>
                  </a:lnTo>
                  <a:lnTo>
                    <a:pt x="1303422" y="218462"/>
                  </a:lnTo>
                  <a:lnTo>
                    <a:pt x="1322042" y="221583"/>
                  </a:lnTo>
                  <a:lnTo>
                    <a:pt x="1340662" y="224703"/>
                  </a:lnTo>
                  <a:lnTo>
                    <a:pt x="1359283" y="227824"/>
                  </a:lnTo>
                  <a:lnTo>
                    <a:pt x="1377903" y="230945"/>
                  </a:lnTo>
                  <a:lnTo>
                    <a:pt x="1396523" y="234066"/>
                  </a:lnTo>
                  <a:lnTo>
                    <a:pt x="1415144" y="237187"/>
                  </a:lnTo>
                  <a:lnTo>
                    <a:pt x="1433764" y="240308"/>
                  </a:lnTo>
                  <a:lnTo>
                    <a:pt x="1452384" y="243429"/>
                  </a:lnTo>
                  <a:lnTo>
                    <a:pt x="1471005" y="24655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4" name="pl732">
              <a:extLst>
                <a:ext uri="{FF2B5EF4-FFF2-40B4-BE49-F238E27FC236}">
                  <a16:creationId xmlns:a16="http://schemas.microsoft.com/office/drawing/2014/main" id="{D00CFDA1-DB0F-453E-A0FA-36C160D16613}"/>
                </a:ext>
              </a:extLst>
            </p:cNvPr>
            <p:cNvSpPr/>
            <p:nvPr/>
          </p:nvSpPr>
          <p:spPr>
            <a:xfrm>
              <a:off x="5647786" y="5242620"/>
              <a:ext cx="1471005" cy="126279"/>
            </a:xfrm>
            <a:custGeom>
              <a:avLst/>
              <a:gdLst/>
              <a:ahLst/>
              <a:cxnLst/>
              <a:rect l="0" t="0" r="0" b="0"/>
              <a:pathLst>
                <a:path w="1471005" h="126279">
                  <a:moveTo>
                    <a:pt x="0" y="102928"/>
                  </a:moveTo>
                  <a:lnTo>
                    <a:pt x="18620" y="104840"/>
                  </a:lnTo>
                  <a:lnTo>
                    <a:pt x="37240" y="106695"/>
                  </a:lnTo>
                  <a:lnTo>
                    <a:pt x="55860" y="108490"/>
                  </a:lnTo>
                  <a:lnTo>
                    <a:pt x="74481" y="110220"/>
                  </a:lnTo>
                  <a:lnTo>
                    <a:pt x="93101" y="111883"/>
                  </a:lnTo>
                  <a:lnTo>
                    <a:pt x="111721" y="113474"/>
                  </a:lnTo>
                  <a:lnTo>
                    <a:pt x="130342" y="114991"/>
                  </a:lnTo>
                  <a:lnTo>
                    <a:pt x="148962" y="116429"/>
                  </a:lnTo>
                  <a:lnTo>
                    <a:pt x="167582" y="117784"/>
                  </a:lnTo>
                  <a:lnTo>
                    <a:pt x="186203" y="119054"/>
                  </a:lnTo>
                  <a:lnTo>
                    <a:pt x="204823" y="120232"/>
                  </a:lnTo>
                  <a:lnTo>
                    <a:pt x="223443" y="121317"/>
                  </a:lnTo>
                  <a:lnTo>
                    <a:pt x="242064" y="122304"/>
                  </a:lnTo>
                  <a:lnTo>
                    <a:pt x="260684" y="123190"/>
                  </a:lnTo>
                  <a:lnTo>
                    <a:pt x="279304" y="123970"/>
                  </a:lnTo>
                  <a:lnTo>
                    <a:pt x="297925" y="124642"/>
                  </a:lnTo>
                  <a:lnTo>
                    <a:pt x="316545" y="125202"/>
                  </a:lnTo>
                  <a:lnTo>
                    <a:pt x="335165" y="125648"/>
                  </a:lnTo>
                  <a:lnTo>
                    <a:pt x="353786" y="125978"/>
                  </a:lnTo>
                  <a:lnTo>
                    <a:pt x="372406" y="126189"/>
                  </a:lnTo>
                  <a:lnTo>
                    <a:pt x="391026" y="126279"/>
                  </a:lnTo>
                  <a:lnTo>
                    <a:pt x="409646" y="126249"/>
                  </a:lnTo>
                  <a:lnTo>
                    <a:pt x="428267" y="126097"/>
                  </a:lnTo>
                  <a:lnTo>
                    <a:pt x="446887" y="125823"/>
                  </a:lnTo>
                  <a:lnTo>
                    <a:pt x="465507" y="125427"/>
                  </a:lnTo>
                  <a:lnTo>
                    <a:pt x="484128" y="124911"/>
                  </a:lnTo>
                  <a:lnTo>
                    <a:pt x="502748" y="124276"/>
                  </a:lnTo>
                  <a:lnTo>
                    <a:pt x="521368" y="123524"/>
                  </a:lnTo>
                  <a:lnTo>
                    <a:pt x="539989" y="122656"/>
                  </a:lnTo>
                  <a:lnTo>
                    <a:pt x="558609" y="121677"/>
                  </a:lnTo>
                  <a:lnTo>
                    <a:pt x="577229" y="120587"/>
                  </a:lnTo>
                  <a:lnTo>
                    <a:pt x="595850" y="119392"/>
                  </a:lnTo>
                  <a:lnTo>
                    <a:pt x="614470" y="118094"/>
                  </a:lnTo>
                  <a:lnTo>
                    <a:pt x="633090" y="116696"/>
                  </a:lnTo>
                  <a:lnTo>
                    <a:pt x="651711" y="115203"/>
                  </a:lnTo>
                  <a:lnTo>
                    <a:pt x="670331" y="113619"/>
                  </a:lnTo>
                  <a:lnTo>
                    <a:pt x="688951" y="111947"/>
                  </a:lnTo>
                  <a:lnTo>
                    <a:pt x="707572" y="110192"/>
                  </a:lnTo>
                  <a:lnTo>
                    <a:pt x="726192" y="108356"/>
                  </a:lnTo>
                  <a:lnTo>
                    <a:pt x="744812" y="106444"/>
                  </a:lnTo>
                  <a:lnTo>
                    <a:pt x="763433" y="104460"/>
                  </a:lnTo>
                  <a:lnTo>
                    <a:pt x="782053" y="102408"/>
                  </a:lnTo>
                  <a:lnTo>
                    <a:pt x="800673" y="100290"/>
                  </a:lnTo>
                  <a:lnTo>
                    <a:pt x="819293" y="98110"/>
                  </a:lnTo>
                  <a:lnTo>
                    <a:pt x="837914" y="95872"/>
                  </a:lnTo>
                  <a:lnTo>
                    <a:pt x="856534" y="93578"/>
                  </a:lnTo>
                  <a:lnTo>
                    <a:pt x="875154" y="91231"/>
                  </a:lnTo>
                  <a:lnTo>
                    <a:pt x="893775" y="88835"/>
                  </a:lnTo>
                  <a:lnTo>
                    <a:pt x="912395" y="86393"/>
                  </a:lnTo>
                  <a:lnTo>
                    <a:pt x="931015" y="83905"/>
                  </a:lnTo>
                  <a:lnTo>
                    <a:pt x="949636" y="81376"/>
                  </a:lnTo>
                  <a:lnTo>
                    <a:pt x="968256" y="78807"/>
                  </a:lnTo>
                  <a:lnTo>
                    <a:pt x="986876" y="76200"/>
                  </a:lnTo>
                  <a:lnTo>
                    <a:pt x="1005497" y="73558"/>
                  </a:lnTo>
                  <a:lnTo>
                    <a:pt x="1024117" y="70882"/>
                  </a:lnTo>
                  <a:lnTo>
                    <a:pt x="1042737" y="68174"/>
                  </a:lnTo>
                  <a:lnTo>
                    <a:pt x="1061358" y="65436"/>
                  </a:lnTo>
                  <a:lnTo>
                    <a:pt x="1079978" y="62670"/>
                  </a:lnTo>
                  <a:lnTo>
                    <a:pt x="1098598" y="59876"/>
                  </a:lnTo>
                  <a:lnTo>
                    <a:pt x="1117219" y="57057"/>
                  </a:lnTo>
                  <a:lnTo>
                    <a:pt x="1135839" y="54214"/>
                  </a:lnTo>
                  <a:lnTo>
                    <a:pt x="1154459" y="51347"/>
                  </a:lnTo>
                  <a:lnTo>
                    <a:pt x="1173080" y="48459"/>
                  </a:lnTo>
                  <a:lnTo>
                    <a:pt x="1191700" y="45550"/>
                  </a:lnTo>
                  <a:lnTo>
                    <a:pt x="1210320" y="42621"/>
                  </a:lnTo>
                  <a:lnTo>
                    <a:pt x="1228940" y="39673"/>
                  </a:lnTo>
                  <a:lnTo>
                    <a:pt x="1247561" y="36707"/>
                  </a:lnTo>
                  <a:lnTo>
                    <a:pt x="1266181" y="33725"/>
                  </a:lnTo>
                  <a:lnTo>
                    <a:pt x="1284801" y="30726"/>
                  </a:lnTo>
                  <a:lnTo>
                    <a:pt x="1303422" y="27712"/>
                  </a:lnTo>
                  <a:lnTo>
                    <a:pt x="1322042" y="24683"/>
                  </a:lnTo>
                  <a:lnTo>
                    <a:pt x="1340662" y="21641"/>
                  </a:lnTo>
                  <a:lnTo>
                    <a:pt x="1359283" y="18585"/>
                  </a:lnTo>
                  <a:lnTo>
                    <a:pt x="1377903" y="15516"/>
                  </a:lnTo>
                  <a:lnTo>
                    <a:pt x="1396523" y="12435"/>
                  </a:lnTo>
                  <a:lnTo>
                    <a:pt x="1415144" y="9342"/>
                  </a:lnTo>
                  <a:lnTo>
                    <a:pt x="1433764" y="6238"/>
                  </a:lnTo>
                  <a:lnTo>
                    <a:pt x="1452384" y="3124"/>
                  </a:lnTo>
                  <a:lnTo>
                    <a:pt x="1471005" y="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5" name="pl733">
              <a:extLst>
                <a:ext uri="{FF2B5EF4-FFF2-40B4-BE49-F238E27FC236}">
                  <a16:creationId xmlns:a16="http://schemas.microsoft.com/office/drawing/2014/main" id="{12A224A9-AF0F-42B3-9D65-220CC13F85CB}"/>
                </a:ext>
              </a:extLst>
            </p:cNvPr>
            <p:cNvSpPr/>
            <p:nvPr/>
          </p:nvSpPr>
          <p:spPr>
            <a:xfrm>
              <a:off x="5647786" y="5544742"/>
              <a:ext cx="1471005" cy="106889"/>
            </a:xfrm>
            <a:custGeom>
              <a:avLst/>
              <a:gdLst/>
              <a:ahLst/>
              <a:cxnLst/>
              <a:rect l="0" t="0" r="0" b="0"/>
              <a:pathLst>
                <a:path w="1471005" h="106889">
                  <a:moveTo>
                    <a:pt x="1471005" y="106889"/>
                  </a:moveTo>
                  <a:lnTo>
                    <a:pt x="1452384" y="104109"/>
                  </a:lnTo>
                  <a:lnTo>
                    <a:pt x="1433764" y="101339"/>
                  </a:lnTo>
                  <a:lnTo>
                    <a:pt x="1415144" y="98579"/>
                  </a:lnTo>
                  <a:lnTo>
                    <a:pt x="1396523" y="95831"/>
                  </a:lnTo>
                  <a:lnTo>
                    <a:pt x="1377903" y="93094"/>
                  </a:lnTo>
                  <a:lnTo>
                    <a:pt x="1359283" y="90369"/>
                  </a:lnTo>
                  <a:lnTo>
                    <a:pt x="1340662" y="87658"/>
                  </a:lnTo>
                  <a:lnTo>
                    <a:pt x="1322042" y="84959"/>
                  </a:lnTo>
                  <a:lnTo>
                    <a:pt x="1303422" y="82275"/>
                  </a:lnTo>
                  <a:lnTo>
                    <a:pt x="1284801" y="79605"/>
                  </a:lnTo>
                  <a:lnTo>
                    <a:pt x="1266181" y="76950"/>
                  </a:lnTo>
                  <a:lnTo>
                    <a:pt x="1247561" y="74312"/>
                  </a:lnTo>
                  <a:lnTo>
                    <a:pt x="1228940" y="71691"/>
                  </a:lnTo>
                  <a:lnTo>
                    <a:pt x="1210320" y="69087"/>
                  </a:lnTo>
                  <a:lnTo>
                    <a:pt x="1191700" y="66503"/>
                  </a:lnTo>
                  <a:lnTo>
                    <a:pt x="1173080" y="63938"/>
                  </a:lnTo>
                  <a:lnTo>
                    <a:pt x="1154459" y="61394"/>
                  </a:lnTo>
                  <a:lnTo>
                    <a:pt x="1135839" y="58871"/>
                  </a:lnTo>
                  <a:lnTo>
                    <a:pt x="1117219" y="56372"/>
                  </a:lnTo>
                  <a:lnTo>
                    <a:pt x="1098598" y="53897"/>
                  </a:lnTo>
                  <a:lnTo>
                    <a:pt x="1079978" y="51448"/>
                  </a:lnTo>
                  <a:lnTo>
                    <a:pt x="1061358" y="49026"/>
                  </a:lnTo>
                  <a:lnTo>
                    <a:pt x="1042737" y="46632"/>
                  </a:lnTo>
                  <a:lnTo>
                    <a:pt x="1024117" y="44269"/>
                  </a:lnTo>
                  <a:lnTo>
                    <a:pt x="1005497" y="41937"/>
                  </a:lnTo>
                  <a:lnTo>
                    <a:pt x="986876" y="39639"/>
                  </a:lnTo>
                  <a:lnTo>
                    <a:pt x="968256" y="37377"/>
                  </a:lnTo>
                  <a:lnTo>
                    <a:pt x="949636" y="35152"/>
                  </a:lnTo>
                  <a:lnTo>
                    <a:pt x="931015" y="32967"/>
                  </a:lnTo>
                  <a:lnTo>
                    <a:pt x="912395" y="30823"/>
                  </a:lnTo>
                  <a:lnTo>
                    <a:pt x="893775" y="28725"/>
                  </a:lnTo>
                  <a:lnTo>
                    <a:pt x="875154" y="26673"/>
                  </a:lnTo>
                  <a:lnTo>
                    <a:pt x="856534" y="24671"/>
                  </a:lnTo>
                  <a:lnTo>
                    <a:pt x="837914" y="22721"/>
                  </a:lnTo>
                  <a:lnTo>
                    <a:pt x="819293" y="20827"/>
                  </a:lnTo>
                  <a:lnTo>
                    <a:pt x="800673" y="18992"/>
                  </a:lnTo>
                  <a:lnTo>
                    <a:pt x="782053" y="17218"/>
                  </a:lnTo>
                  <a:lnTo>
                    <a:pt x="763433" y="15510"/>
                  </a:lnTo>
                  <a:lnTo>
                    <a:pt x="744812" y="13870"/>
                  </a:lnTo>
                  <a:lnTo>
                    <a:pt x="726192" y="12303"/>
                  </a:lnTo>
                  <a:lnTo>
                    <a:pt x="707572" y="10811"/>
                  </a:lnTo>
                  <a:lnTo>
                    <a:pt x="688951" y="9400"/>
                  </a:lnTo>
                  <a:lnTo>
                    <a:pt x="670331" y="8072"/>
                  </a:lnTo>
                  <a:lnTo>
                    <a:pt x="651711" y="6832"/>
                  </a:lnTo>
                  <a:lnTo>
                    <a:pt x="633090" y="5684"/>
                  </a:lnTo>
                  <a:lnTo>
                    <a:pt x="614470" y="4631"/>
                  </a:lnTo>
                  <a:lnTo>
                    <a:pt x="595850" y="3677"/>
                  </a:lnTo>
                  <a:lnTo>
                    <a:pt x="577229" y="2825"/>
                  </a:lnTo>
                  <a:lnTo>
                    <a:pt x="558609" y="2080"/>
                  </a:lnTo>
                  <a:lnTo>
                    <a:pt x="539989" y="1445"/>
                  </a:lnTo>
                  <a:lnTo>
                    <a:pt x="521368" y="921"/>
                  </a:lnTo>
                  <a:lnTo>
                    <a:pt x="502748" y="513"/>
                  </a:lnTo>
                  <a:lnTo>
                    <a:pt x="484128" y="222"/>
                  </a:lnTo>
                  <a:lnTo>
                    <a:pt x="465507" y="51"/>
                  </a:lnTo>
                  <a:lnTo>
                    <a:pt x="446887" y="0"/>
                  </a:lnTo>
                  <a:lnTo>
                    <a:pt x="428267" y="70"/>
                  </a:lnTo>
                  <a:lnTo>
                    <a:pt x="409646" y="262"/>
                  </a:lnTo>
                  <a:lnTo>
                    <a:pt x="391026" y="576"/>
                  </a:lnTo>
                  <a:lnTo>
                    <a:pt x="372406" y="1011"/>
                  </a:lnTo>
                  <a:lnTo>
                    <a:pt x="353786" y="1566"/>
                  </a:lnTo>
                  <a:lnTo>
                    <a:pt x="335165" y="2240"/>
                  </a:lnTo>
                  <a:lnTo>
                    <a:pt x="316545" y="3030"/>
                  </a:lnTo>
                  <a:lnTo>
                    <a:pt x="297925" y="3935"/>
                  </a:lnTo>
                  <a:lnTo>
                    <a:pt x="279304" y="4951"/>
                  </a:lnTo>
                  <a:lnTo>
                    <a:pt x="260684" y="6075"/>
                  </a:lnTo>
                  <a:lnTo>
                    <a:pt x="242064" y="7305"/>
                  </a:lnTo>
                  <a:lnTo>
                    <a:pt x="223443" y="8636"/>
                  </a:lnTo>
                  <a:lnTo>
                    <a:pt x="204823" y="10065"/>
                  </a:lnTo>
                  <a:lnTo>
                    <a:pt x="186203" y="11588"/>
                  </a:lnTo>
                  <a:lnTo>
                    <a:pt x="167582" y="13202"/>
                  </a:lnTo>
                  <a:lnTo>
                    <a:pt x="148962" y="14902"/>
                  </a:lnTo>
                  <a:lnTo>
                    <a:pt x="130342" y="16684"/>
                  </a:lnTo>
                  <a:lnTo>
                    <a:pt x="111721" y="18545"/>
                  </a:lnTo>
                  <a:lnTo>
                    <a:pt x="93101" y="20480"/>
                  </a:lnTo>
                  <a:lnTo>
                    <a:pt x="74481" y="22487"/>
                  </a:lnTo>
                  <a:lnTo>
                    <a:pt x="55860" y="24562"/>
                  </a:lnTo>
                  <a:lnTo>
                    <a:pt x="37240" y="26700"/>
                  </a:lnTo>
                  <a:lnTo>
                    <a:pt x="18620" y="28900"/>
                  </a:lnTo>
                  <a:lnTo>
                    <a:pt x="0" y="31157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6" name="pl734">
              <a:extLst>
                <a:ext uri="{FF2B5EF4-FFF2-40B4-BE49-F238E27FC236}">
                  <a16:creationId xmlns:a16="http://schemas.microsoft.com/office/drawing/2014/main" id="{CE389C7E-4B87-470C-9191-B95E15CB099E}"/>
                </a:ext>
              </a:extLst>
            </p:cNvPr>
            <p:cNvSpPr/>
            <p:nvPr/>
          </p:nvSpPr>
          <p:spPr>
            <a:xfrm>
              <a:off x="5647786" y="5447126"/>
              <a:ext cx="1471005" cy="13597"/>
            </a:xfrm>
            <a:custGeom>
              <a:avLst/>
              <a:gdLst/>
              <a:ahLst/>
              <a:cxnLst/>
              <a:rect l="0" t="0" r="0" b="0"/>
              <a:pathLst>
                <a:path w="1471005" h="13597">
                  <a:moveTo>
                    <a:pt x="0" y="13597"/>
                  </a:moveTo>
                  <a:lnTo>
                    <a:pt x="18620" y="13425"/>
                  </a:lnTo>
                  <a:lnTo>
                    <a:pt x="37240" y="13253"/>
                  </a:lnTo>
                  <a:lnTo>
                    <a:pt x="55860" y="13081"/>
                  </a:lnTo>
                  <a:lnTo>
                    <a:pt x="74481" y="12909"/>
                  </a:lnTo>
                  <a:lnTo>
                    <a:pt x="93101" y="12737"/>
                  </a:lnTo>
                  <a:lnTo>
                    <a:pt x="111721" y="12565"/>
                  </a:lnTo>
                  <a:lnTo>
                    <a:pt x="130342" y="12393"/>
                  </a:lnTo>
                  <a:lnTo>
                    <a:pt x="148962" y="12220"/>
                  </a:lnTo>
                  <a:lnTo>
                    <a:pt x="167582" y="12048"/>
                  </a:lnTo>
                  <a:lnTo>
                    <a:pt x="186203" y="11876"/>
                  </a:lnTo>
                  <a:lnTo>
                    <a:pt x="204823" y="11704"/>
                  </a:lnTo>
                  <a:lnTo>
                    <a:pt x="223443" y="11532"/>
                  </a:lnTo>
                  <a:lnTo>
                    <a:pt x="242064" y="11360"/>
                  </a:lnTo>
                  <a:lnTo>
                    <a:pt x="260684" y="11188"/>
                  </a:lnTo>
                  <a:lnTo>
                    <a:pt x="279304" y="11016"/>
                  </a:lnTo>
                  <a:lnTo>
                    <a:pt x="297925" y="10843"/>
                  </a:lnTo>
                  <a:lnTo>
                    <a:pt x="316545" y="10671"/>
                  </a:lnTo>
                  <a:lnTo>
                    <a:pt x="335165" y="10499"/>
                  </a:lnTo>
                  <a:lnTo>
                    <a:pt x="353786" y="10327"/>
                  </a:lnTo>
                  <a:lnTo>
                    <a:pt x="372406" y="10155"/>
                  </a:lnTo>
                  <a:lnTo>
                    <a:pt x="391026" y="9983"/>
                  </a:lnTo>
                  <a:lnTo>
                    <a:pt x="409646" y="9811"/>
                  </a:lnTo>
                  <a:lnTo>
                    <a:pt x="428267" y="9639"/>
                  </a:lnTo>
                  <a:lnTo>
                    <a:pt x="446887" y="9466"/>
                  </a:lnTo>
                  <a:lnTo>
                    <a:pt x="465507" y="9294"/>
                  </a:lnTo>
                  <a:lnTo>
                    <a:pt x="484128" y="9122"/>
                  </a:lnTo>
                  <a:lnTo>
                    <a:pt x="502748" y="8950"/>
                  </a:lnTo>
                  <a:lnTo>
                    <a:pt x="521368" y="8778"/>
                  </a:lnTo>
                  <a:lnTo>
                    <a:pt x="539989" y="8606"/>
                  </a:lnTo>
                  <a:lnTo>
                    <a:pt x="558609" y="8434"/>
                  </a:lnTo>
                  <a:lnTo>
                    <a:pt x="577229" y="8262"/>
                  </a:lnTo>
                  <a:lnTo>
                    <a:pt x="595850" y="8089"/>
                  </a:lnTo>
                  <a:lnTo>
                    <a:pt x="614470" y="7917"/>
                  </a:lnTo>
                  <a:lnTo>
                    <a:pt x="633090" y="7745"/>
                  </a:lnTo>
                  <a:lnTo>
                    <a:pt x="651711" y="7573"/>
                  </a:lnTo>
                  <a:lnTo>
                    <a:pt x="670331" y="7401"/>
                  </a:lnTo>
                  <a:lnTo>
                    <a:pt x="688951" y="7229"/>
                  </a:lnTo>
                  <a:lnTo>
                    <a:pt x="707572" y="7057"/>
                  </a:lnTo>
                  <a:lnTo>
                    <a:pt x="726192" y="6885"/>
                  </a:lnTo>
                  <a:lnTo>
                    <a:pt x="744812" y="6712"/>
                  </a:lnTo>
                  <a:lnTo>
                    <a:pt x="763433" y="6540"/>
                  </a:lnTo>
                  <a:lnTo>
                    <a:pt x="782053" y="6368"/>
                  </a:lnTo>
                  <a:lnTo>
                    <a:pt x="800673" y="6196"/>
                  </a:lnTo>
                  <a:lnTo>
                    <a:pt x="819293" y="6024"/>
                  </a:lnTo>
                  <a:lnTo>
                    <a:pt x="837914" y="5852"/>
                  </a:lnTo>
                  <a:lnTo>
                    <a:pt x="856534" y="5680"/>
                  </a:lnTo>
                  <a:lnTo>
                    <a:pt x="875154" y="5508"/>
                  </a:lnTo>
                  <a:lnTo>
                    <a:pt x="893775" y="5335"/>
                  </a:lnTo>
                  <a:lnTo>
                    <a:pt x="912395" y="5163"/>
                  </a:lnTo>
                  <a:lnTo>
                    <a:pt x="931015" y="4991"/>
                  </a:lnTo>
                  <a:lnTo>
                    <a:pt x="949636" y="4819"/>
                  </a:lnTo>
                  <a:lnTo>
                    <a:pt x="968256" y="4647"/>
                  </a:lnTo>
                  <a:lnTo>
                    <a:pt x="986876" y="4475"/>
                  </a:lnTo>
                  <a:lnTo>
                    <a:pt x="1005497" y="4303"/>
                  </a:lnTo>
                  <a:lnTo>
                    <a:pt x="1024117" y="4131"/>
                  </a:lnTo>
                  <a:lnTo>
                    <a:pt x="1042737" y="3958"/>
                  </a:lnTo>
                  <a:lnTo>
                    <a:pt x="1061358" y="3786"/>
                  </a:lnTo>
                  <a:lnTo>
                    <a:pt x="1079978" y="3614"/>
                  </a:lnTo>
                  <a:lnTo>
                    <a:pt x="1098598" y="3442"/>
                  </a:lnTo>
                  <a:lnTo>
                    <a:pt x="1117219" y="3270"/>
                  </a:lnTo>
                  <a:lnTo>
                    <a:pt x="1135839" y="3098"/>
                  </a:lnTo>
                  <a:lnTo>
                    <a:pt x="1154459" y="2926"/>
                  </a:lnTo>
                  <a:lnTo>
                    <a:pt x="1173080" y="2754"/>
                  </a:lnTo>
                  <a:lnTo>
                    <a:pt x="1191700" y="2581"/>
                  </a:lnTo>
                  <a:lnTo>
                    <a:pt x="1210320" y="2409"/>
                  </a:lnTo>
                  <a:lnTo>
                    <a:pt x="1228940" y="2237"/>
                  </a:lnTo>
                  <a:lnTo>
                    <a:pt x="1247561" y="2065"/>
                  </a:lnTo>
                  <a:lnTo>
                    <a:pt x="1266181" y="1893"/>
                  </a:lnTo>
                  <a:lnTo>
                    <a:pt x="1284801" y="1721"/>
                  </a:lnTo>
                  <a:lnTo>
                    <a:pt x="1303422" y="1549"/>
                  </a:lnTo>
                  <a:lnTo>
                    <a:pt x="1322042" y="1377"/>
                  </a:lnTo>
                  <a:lnTo>
                    <a:pt x="1340662" y="1204"/>
                  </a:lnTo>
                  <a:lnTo>
                    <a:pt x="1359283" y="1032"/>
                  </a:lnTo>
                  <a:lnTo>
                    <a:pt x="1377903" y="860"/>
                  </a:lnTo>
                  <a:lnTo>
                    <a:pt x="1396523" y="688"/>
                  </a:lnTo>
                  <a:lnTo>
                    <a:pt x="1415144" y="516"/>
                  </a:lnTo>
                  <a:lnTo>
                    <a:pt x="1433764" y="344"/>
                  </a:lnTo>
                  <a:lnTo>
                    <a:pt x="1452384" y="172"/>
                  </a:lnTo>
                  <a:lnTo>
                    <a:pt x="1471005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7" name="rc735">
              <a:extLst>
                <a:ext uri="{FF2B5EF4-FFF2-40B4-BE49-F238E27FC236}">
                  <a16:creationId xmlns:a16="http://schemas.microsoft.com/office/drawing/2014/main" id="{92203955-BC15-4FAB-8A3E-255CD133B510}"/>
                </a:ext>
              </a:extLst>
            </p:cNvPr>
            <p:cNvSpPr/>
            <p:nvPr/>
          </p:nvSpPr>
          <p:spPr>
            <a:xfrm>
              <a:off x="5574235" y="3942051"/>
              <a:ext cx="1618105" cy="198922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8" name="rc736">
              <a:extLst>
                <a:ext uri="{FF2B5EF4-FFF2-40B4-BE49-F238E27FC236}">
                  <a16:creationId xmlns:a16="http://schemas.microsoft.com/office/drawing/2014/main" id="{D168BD5B-B6D3-43C5-809C-67CBA5CA9F08}"/>
                </a:ext>
              </a:extLst>
            </p:cNvPr>
            <p:cNvSpPr/>
            <p:nvPr/>
          </p:nvSpPr>
          <p:spPr>
            <a:xfrm>
              <a:off x="7386716" y="3942051"/>
              <a:ext cx="1618105" cy="1989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9" name="pl737">
              <a:extLst>
                <a:ext uri="{FF2B5EF4-FFF2-40B4-BE49-F238E27FC236}">
                  <a16:creationId xmlns:a16="http://schemas.microsoft.com/office/drawing/2014/main" id="{D85EC514-18C1-4CAF-971E-FDD4715394F7}"/>
                </a:ext>
              </a:extLst>
            </p:cNvPr>
            <p:cNvSpPr/>
            <p:nvPr/>
          </p:nvSpPr>
          <p:spPr>
            <a:xfrm>
              <a:off x="7386716" y="5708424"/>
              <a:ext cx="1618105" cy="0"/>
            </a:xfrm>
            <a:custGeom>
              <a:avLst/>
              <a:gdLst/>
              <a:ahLst/>
              <a:cxnLst/>
              <a:rect l="0" t="0" r="0" b="0"/>
              <a:pathLst>
                <a:path w="1618105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0" name="pl738">
              <a:extLst>
                <a:ext uri="{FF2B5EF4-FFF2-40B4-BE49-F238E27FC236}">
                  <a16:creationId xmlns:a16="http://schemas.microsoft.com/office/drawing/2014/main" id="{CFC05B64-CC8D-4CCA-8B50-ABC986F926AF}"/>
                </a:ext>
              </a:extLst>
            </p:cNvPr>
            <p:cNvSpPr/>
            <p:nvPr/>
          </p:nvSpPr>
          <p:spPr>
            <a:xfrm>
              <a:off x="7386716" y="5327959"/>
              <a:ext cx="1618105" cy="0"/>
            </a:xfrm>
            <a:custGeom>
              <a:avLst/>
              <a:gdLst/>
              <a:ahLst/>
              <a:cxnLst/>
              <a:rect l="0" t="0" r="0" b="0"/>
              <a:pathLst>
                <a:path w="1618105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1" name="pl739">
              <a:extLst>
                <a:ext uri="{FF2B5EF4-FFF2-40B4-BE49-F238E27FC236}">
                  <a16:creationId xmlns:a16="http://schemas.microsoft.com/office/drawing/2014/main" id="{3BD6DB16-B7CD-42B2-86D9-8BB4A00CDD26}"/>
                </a:ext>
              </a:extLst>
            </p:cNvPr>
            <p:cNvSpPr/>
            <p:nvPr/>
          </p:nvSpPr>
          <p:spPr>
            <a:xfrm>
              <a:off x="7386716" y="4947493"/>
              <a:ext cx="1618105" cy="0"/>
            </a:xfrm>
            <a:custGeom>
              <a:avLst/>
              <a:gdLst/>
              <a:ahLst/>
              <a:cxnLst/>
              <a:rect l="0" t="0" r="0" b="0"/>
              <a:pathLst>
                <a:path w="1618105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2" name="pl740">
              <a:extLst>
                <a:ext uri="{FF2B5EF4-FFF2-40B4-BE49-F238E27FC236}">
                  <a16:creationId xmlns:a16="http://schemas.microsoft.com/office/drawing/2014/main" id="{173E3047-D042-47D9-B7B1-51B02A7DD34D}"/>
                </a:ext>
              </a:extLst>
            </p:cNvPr>
            <p:cNvSpPr/>
            <p:nvPr/>
          </p:nvSpPr>
          <p:spPr>
            <a:xfrm>
              <a:off x="7386716" y="4567027"/>
              <a:ext cx="1618105" cy="0"/>
            </a:xfrm>
            <a:custGeom>
              <a:avLst/>
              <a:gdLst/>
              <a:ahLst/>
              <a:cxnLst/>
              <a:rect l="0" t="0" r="0" b="0"/>
              <a:pathLst>
                <a:path w="1618105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3" name="pl741">
              <a:extLst>
                <a:ext uri="{FF2B5EF4-FFF2-40B4-BE49-F238E27FC236}">
                  <a16:creationId xmlns:a16="http://schemas.microsoft.com/office/drawing/2014/main" id="{5F8872F8-8BE0-4C05-B9E5-A23BDA254813}"/>
                </a:ext>
              </a:extLst>
            </p:cNvPr>
            <p:cNvSpPr/>
            <p:nvPr/>
          </p:nvSpPr>
          <p:spPr>
            <a:xfrm>
              <a:off x="7386716" y="4186561"/>
              <a:ext cx="1618105" cy="0"/>
            </a:xfrm>
            <a:custGeom>
              <a:avLst/>
              <a:gdLst/>
              <a:ahLst/>
              <a:cxnLst/>
              <a:rect l="0" t="0" r="0" b="0"/>
              <a:pathLst>
                <a:path w="1618105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4" name="pl742">
              <a:extLst>
                <a:ext uri="{FF2B5EF4-FFF2-40B4-BE49-F238E27FC236}">
                  <a16:creationId xmlns:a16="http://schemas.microsoft.com/office/drawing/2014/main" id="{9A86AE67-F9E7-4602-91D2-101BB6CCD71A}"/>
                </a:ext>
              </a:extLst>
            </p:cNvPr>
            <p:cNvSpPr/>
            <p:nvPr/>
          </p:nvSpPr>
          <p:spPr>
            <a:xfrm>
              <a:off x="7646653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5" name="pl743">
              <a:extLst>
                <a:ext uri="{FF2B5EF4-FFF2-40B4-BE49-F238E27FC236}">
                  <a16:creationId xmlns:a16="http://schemas.microsoft.com/office/drawing/2014/main" id="{CEF85AFE-C9E7-4DE3-9B40-E56F87B69267}"/>
                </a:ext>
              </a:extLst>
            </p:cNvPr>
            <p:cNvSpPr/>
            <p:nvPr/>
          </p:nvSpPr>
          <p:spPr>
            <a:xfrm>
              <a:off x="8113787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6" name="pl744">
              <a:extLst>
                <a:ext uri="{FF2B5EF4-FFF2-40B4-BE49-F238E27FC236}">
                  <a16:creationId xmlns:a16="http://schemas.microsoft.com/office/drawing/2014/main" id="{FBE27BF3-8704-4E9C-B3CF-6B7ADD3B69C9}"/>
                </a:ext>
              </a:extLst>
            </p:cNvPr>
            <p:cNvSpPr/>
            <p:nvPr/>
          </p:nvSpPr>
          <p:spPr>
            <a:xfrm>
              <a:off x="8580921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7" name="pl745">
              <a:extLst>
                <a:ext uri="{FF2B5EF4-FFF2-40B4-BE49-F238E27FC236}">
                  <a16:creationId xmlns:a16="http://schemas.microsoft.com/office/drawing/2014/main" id="{145706F1-9D23-40E1-8B60-E1938D1314F8}"/>
                </a:ext>
              </a:extLst>
            </p:cNvPr>
            <p:cNvSpPr/>
            <p:nvPr/>
          </p:nvSpPr>
          <p:spPr>
            <a:xfrm>
              <a:off x="7386716" y="5898657"/>
              <a:ext cx="1618105" cy="0"/>
            </a:xfrm>
            <a:custGeom>
              <a:avLst/>
              <a:gdLst/>
              <a:ahLst/>
              <a:cxnLst/>
              <a:rect l="0" t="0" r="0" b="0"/>
              <a:pathLst>
                <a:path w="1618105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8" name="pl746">
              <a:extLst>
                <a:ext uri="{FF2B5EF4-FFF2-40B4-BE49-F238E27FC236}">
                  <a16:creationId xmlns:a16="http://schemas.microsoft.com/office/drawing/2014/main" id="{58AAC817-629E-4B63-9BF3-D1061FE3534A}"/>
                </a:ext>
              </a:extLst>
            </p:cNvPr>
            <p:cNvSpPr/>
            <p:nvPr/>
          </p:nvSpPr>
          <p:spPr>
            <a:xfrm>
              <a:off x="7386716" y="5518191"/>
              <a:ext cx="1618105" cy="0"/>
            </a:xfrm>
            <a:custGeom>
              <a:avLst/>
              <a:gdLst/>
              <a:ahLst/>
              <a:cxnLst/>
              <a:rect l="0" t="0" r="0" b="0"/>
              <a:pathLst>
                <a:path w="1618105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9" name="pl747">
              <a:extLst>
                <a:ext uri="{FF2B5EF4-FFF2-40B4-BE49-F238E27FC236}">
                  <a16:creationId xmlns:a16="http://schemas.microsoft.com/office/drawing/2014/main" id="{7D2C489F-6520-4200-A3DE-2D339BEEAB43}"/>
                </a:ext>
              </a:extLst>
            </p:cNvPr>
            <p:cNvSpPr/>
            <p:nvPr/>
          </p:nvSpPr>
          <p:spPr>
            <a:xfrm>
              <a:off x="7386716" y="5137726"/>
              <a:ext cx="1618105" cy="0"/>
            </a:xfrm>
            <a:custGeom>
              <a:avLst/>
              <a:gdLst/>
              <a:ahLst/>
              <a:cxnLst/>
              <a:rect l="0" t="0" r="0" b="0"/>
              <a:pathLst>
                <a:path w="1618105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0" name="pl748">
              <a:extLst>
                <a:ext uri="{FF2B5EF4-FFF2-40B4-BE49-F238E27FC236}">
                  <a16:creationId xmlns:a16="http://schemas.microsoft.com/office/drawing/2014/main" id="{8BDED5E1-0A68-4A6B-BA6C-33BEC52458BA}"/>
                </a:ext>
              </a:extLst>
            </p:cNvPr>
            <p:cNvSpPr/>
            <p:nvPr/>
          </p:nvSpPr>
          <p:spPr>
            <a:xfrm>
              <a:off x="7386716" y="4757260"/>
              <a:ext cx="1618105" cy="0"/>
            </a:xfrm>
            <a:custGeom>
              <a:avLst/>
              <a:gdLst/>
              <a:ahLst/>
              <a:cxnLst/>
              <a:rect l="0" t="0" r="0" b="0"/>
              <a:pathLst>
                <a:path w="1618105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1" name="pl749">
              <a:extLst>
                <a:ext uri="{FF2B5EF4-FFF2-40B4-BE49-F238E27FC236}">
                  <a16:creationId xmlns:a16="http://schemas.microsoft.com/office/drawing/2014/main" id="{B69466F2-E54D-4DDC-971C-59594670FB1B}"/>
                </a:ext>
              </a:extLst>
            </p:cNvPr>
            <p:cNvSpPr/>
            <p:nvPr/>
          </p:nvSpPr>
          <p:spPr>
            <a:xfrm>
              <a:off x="7386716" y="4376794"/>
              <a:ext cx="1618105" cy="0"/>
            </a:xfrm>
            <a:custGeom>
              <a:avLst/>
              <a:gdLst/>
              <a:ahLst/>
              <a:cxnLst/>
              <a:rect l="0" t="0" r="0" b="0"/>
              <a:pathLst>
                <a:path w="1618105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2" name="pl750">
              <a:extLst>
                <a:ext uri="{FF2B5EF4-FFF2-40B4-BE49-F238E27FC236}">
                  <a16:creationId xmlns:a16="http://schemas.microsoft.com/office/drawing/2014/main" id="{0D950070-D587-4380-ABB0-433BDFD7FAAD}"/>
                </a:ext>
              </a:extLst>
            </p:cNvPr>
            <p:cNvSpPr/>
            <p:nvPr/>
          </p:nvSpPr>
          <p:spPr>
            <a:xfrm>
              <a:off x="7386716" y="3996329"/>
              <a:ext cx="1618105" cy="0"/>
            </a:xfrm>
            <a:custGeom>
              <a:avLst/>
              <a:gdLst/>
              <a:ahLst/>
              <a:cxnLst/>
              <a:rect l="0" t="0" r="0" b="0"/>
              <a:pathLst>
                <a:path w="1618105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3" name="pl751">
              <a:extLst>
                <a:ext uri="{FF2B5EF4-FFF2-40B4-BE49-F238E27FC236}">
                  <a16:creationId xmlns:a16="http://schemas.microsoft.com/office/drawing/2014/main" id="{B1640BF5-D2D1-43FB-94A6-D990A72F1371}"/>
                </a:ext>
              </a:extLst>
            </p:cNvPr>
            <p:cNvSpPr/>
            <p:nvPr/>
          </p:nvSpPr>
          <p:spPr>
            <a:xfrm>
              <a:off x="7413086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4" name="pl752">
              <a:extLst>
                <a:ext uri="{FF2B5EF4-FFF2-40B4-BE49-F238E27FC236}">
                  <a16:creationId xmlns:a16="http://schemas.microsoft.com/office/drawing/2014/main" id="{8656D855-2BA7-41C9-A9F9-F61336C6A6B6}"/>
                </a:ext>
              </a:extLst>
            </p:cNvPr>
            <p:cNvSpPr/>
            <p:nvPr/>
          </p:nvSpPr>
          <p:spPr>
            <a:xfrm>
              <a:off x="7880220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5" name="pl753">
              <a:extLst>
                <a:ext uri="{FF2B5EF4-FFF2-40B4-BE49-F238E27FC236}">
                  <a16:creationId xmlns:a16="http://schemas.microsoft.com/office/drawing/2014/main" id="{A06B9671-E738-4928-B4AB-559DC1A2D0D5}"/>
                </a:ext>
              </a:extLst>
            </p:cNvPr>
            <p:cNvSpPr/>
            <p:nvPr/>
          </p:nvSpPr>
          <p:spPr>
            <a:xfrm>
              <a:off x="8347354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6" name="pl754">
              <a:extLst>
                <a:ext uri="{FF2B5EF4-FFF2-40B4-BE49-F238E27FC236}">
                  <a16:creationId xmlns:a16="http://schemas.microsoft.com/office/drawing/2014/main" id="{9E1AD963-56E5-4024-B7F1-51A05C077E26}"/>
                </a:ext>
              </a:extLst>
            </p:cNvPr>
            <p:cNvSpPr/>
            <p:nvPr/>
          </p:nvSpPr>
          <p:spPr>
            <a:xfrm>
              <a:off x="8814488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7" name="pt755">
              <a:extLst>
                <a:ext uri="{FF2B5EF4-FFF2-40B4-BE49-F238E27FC236}">
                  <a16:creationId xmlns:a16="http://schemas.microsoft.com/office/drawing/2014/main" id="{8A25DCE3-B617-4DDE-915A-E26E9FBAC239}"/>
                </a:ext>
              </a:extLst>
            </p:cNvPr>
            <p:cNvSpPr/>
            <p:nvPr/>
          </p:nvSpPr>
          <p:spPr>
            <a:xfrm>
              <a:off x="7614352" y="49180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8" name="pt756">
              <a:extLst>
                <a:ext uri="{FF2B5EF4-FFF2-40B4-BE49-F238E27FC236}">
                  <a16:creationId xmlns:a16="http://schemas.microsoft.com/office/drawing/2014/main" id="{61AE6BDB-11DB-48B5-95A2-DE6F6698EC94}"/>
                </a:ext>
              </a:extLst>
            </p:cNvPr>
            <p:cNvSpPr/>
            <p:nvPr/>
          </p:nvSpPr>
          <p:spPr>
            <a:xfrm>
              <a:off x="7969841" y="54289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9" name="pt757">
              <a:extLst>
                <a:ext uri="{FF2B5EF4-FFF2-40B4-BE49-F238E27FC236}">
                  <a16:creationId xmlns:a16="http://schemas.microsoft.com/office/drawing/2014/main" id="{DF359530-3AE1-483A-A6D0-17822B7DB337}"/>
                </a:ext>
              </a:extLst>
            </p:cNvPr>
            <p:cNvSpPr/>
            <p:nvPr/>
          </p:nvSpPr>
          <p:spPr>
            <a:xfrm>
              <a:off x="7493131" y="4358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0" name="pt758">
              <a:extLst>
                <a:ext uri="{FF2B5EF4-FFF2-40B4-BE49-F238E27FC236}">
                  <a16:creationId xmlns:a16="http://schemas.microsoft.com/office/drawing/2014/main" id="{4F349E7D-E925-44B5-9325-28B13AAF9AD4}"/>
                </a:ext>
              </a:extLst>
            </p:cNvPr>
            <p:cNvSpPr/>
            <p:nvPr/>
          </p:nvSpPr>
          <p:spPr>
            <a:xfrm>
              <a:off x="8670543" y="47458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1" name="pg759">
              <a:extLst>
                <a:ext uri="{FF2B5EF4-FFF2-40B4-BE49-F238E27FC236}">
                  <a16:creationId xmlns:a16="http://schemas.microsoft.com/office/drawing/2014/main" id="{24ADB447-88F3-46E1-B8AB-3EBFAE8D00F8}"/>
                </a:ext>
              </a:extLst>
            </p:cNvPr>
            <p:cNvSpPr/>
            <p:nvPr/>
          </p:nvSpPr>
          <p:spPr>
            <a:xfrm>
              <a:off x="8890829" y="442451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2" name="pt760">
              <a:extLst>
                <a:ext uri="{FF2B5EF4-FFF2-40B4-BE49-F238E27FC236}">
                  <a16:creationId xmlns:a16="http://schemas.microsoft.com/office/drawing/2014/main" id="{057B7B49-6008-4D05-8929-8F14413C74C9}"/>
                </a:ext>
              </a:extLst>
            </p:cNvPr>
            <p:cNvSpPr/>
            <p:nvPr/>
          </p:nvSpPr>
          <p:spPr>
            <a:xfrm>
              <a:off x="7445483" y="43965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3" name="pt761">
              <a:extLst>
                <a:ext uri="{FF2B5EF4-FFF2-40B4-BE49-F238E27FC236}">
                  <a16:creationId xmlns:a16="http://schemas.microsoft.com/office/drawing/2014/main" id="{FEE36C9D-4B2C-4BE6-868C-5C2634165BB0}"/>
                </a:ext>
              </a:extLst>
            </p:cNvPr>
            <p:cNvSpPr/>
            <p:nvPr/>
          </p:nvSpPr>
          <p:spPr>
            <a:xfrm>
              <a:off x="7585857" y="5085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4" name="pt762">
              <a:extLst>
                <a:ext uri="{FF2B5EF4-FFF2-40B4-BE49-F238E27FC236}">
                  <a16:creationId xmlns:a16="http://schemas.microsoft.com/office/drawing/2014/main" id="{D881FC14-90D9-450C-B6B9-7C53EFB74986}"/>
                </a:ext>
              </a:extLst>
            </p:cNvPr>
            <p:cNvSpPr/>
            <p:nvPr/>
          </p:nvSpPr>
          <p:spPr>
            <a:xfrm>
              <a:off x="7470942" y="44352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5" name="pt763">
              <a:extLst>
                <a:ext uri="{FF2B5EF4-FFF2-40B4-BE49-F238E27FC236}">
                  <a16:creationId xmlns:a16="http://schemas.microsoft.com/office/drawing/2014/main" id="{F5113DFE-2B4C-4F96-8260-9D2A05695456}"/>
                </a:ext>
              </a:extLst>
            </p:cNvPr>
            <p:cNvSpPr/>
            <p:nvPr/>
          </p:nvSpPr>
          <p:spPr>
            <a:xfrm>
              <a:off x="8198737" y="53410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6" name="pt764">
              <a:extLst>
                <a:ext uri="{FF2B5EF4-FFF2-40B4-BE49-F238E27FC236}">
                  <a16:creationId xmlns:a16="http://schemas.microsoft.com/office/drawing/2014/main" id="{458AFE6C-5937-42DE-AC05-2D02BA266416}"/>
                </a:ext>
              </a:extLst>
            </p:cNvPr>
            <p:cNvSpPr/>
            <p:nvPr/>
          </p:nvSpPr>
          <p:spPr>
            <a:xfrm>
              <a:off x="7557596" y="4315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7" name="pg765">
              <a:extLst>
                <a:ext uri="{FF2B5EF4-FFF2-40B4-BE49-F238E27FC236}">
                  <a16:creationId xmlns:a16="http://schemas.microsoft.com/office/drawing/2014/main" id="{891F819A-4840-4E77-8FD3-CC0A5060BD74}"/>
                </a:ext>
              </a:extLst>
            </p:cNvPr>
            <p:cNvSpPr/>
            <p:nvPr/>
          </p:nvSpPr>
          <p:spPr>
            <a:xfrm>
              <a:off x="7495733" y="529474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8" name="pt766">
              <a:extLst>
                <a:ext uri="{FF2B5EF4-FFF2-40B4-BE49-F238E27FC236}">
                  <a16:creationId xmlns:a16="http://schemas.microsoft.com/office/drawing/2014/main" id="{B8CC7B3B-6790-4DAC-969A-776D2ACE894D}"/>
                </a:ext>
              </a:extLst>
            </p:cNvPr>
            <p:cNvSpPr/>
            <p:nvPr/>
          </p:nvSpPr>
          <p:spPr>
            <a:xfrm>
              <a:off x="8651857" y="4885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9" name="pt767">
              <a:extLst>
                <a:ext uri="{FF2B5EF4-FFF2-40B4-BE49-F238E27FC236}">
                  <a16:creationId xmlns:a16="http://schemas.microsoft.com/office/drawing/2014/main" id="{EBD1C348-045A-479C-AE25-1F0A469C5C07}"/>
                </a:ext>
              </a:extLst>
            </p:cNvPr>
            <p:cNvSpPr/>
            <p:nvPr/>
          </p:nvSpPr>
          <p:spPr>
            <a:xfrm>
              <a:off x="8906445" y="46050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0" name="pg768">
              <a:extLst>
                <a:ext uri="{FF2B5EF4-FFF2-40B4-BE49-F238E27FC236}">
                  <a16:creationId xmlns:a16="http://schemas.microsoft.com/office/drawing/2014/main" id="{CF89E198-469F-4505-95ED-086D93748B96}"/>
                </a:ext>
              </a:extLst>
            </p:cNvPr>
            <p:cNvSpPr/>
            <p:nvPr/>
          </p:nvSpPr>
          <p:spPr>
            <a:xfrm>
              <a:off x="7768073" y="434814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1" name="pt769">
              <a:extLst>
                <a:ext uri="{FF2B5EF4-FFF2-40B4-BE49-F238E27FC236}">
                  <a16:creationId xmlns:a16="http://schemas.microsoft.com/office/drawing/2014/main" id="{211AA5BC-6DD0-43FE-96DF-0C43DC776669}"/>
                </a:ext>
              </a:extLst>
            </p:cNvPr>
            <p:cNvSpPr/>
            <p:nvPr/>
          </p:nvSpPr>
          <p:spPr>
            <a:xfrm>
              <a:off x="7718523" y="4908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2" name="pt770">
              <a:extLst>
                <a:ext uri="{FF2B5EF4-FFF2-40B4-BE49-F238E27FC236}">
                  <a16:creationId xmlns:a16="http://schemas.microsoft.com/office/drawing/2014/main" id="{51983C18-C646-4BBA-8BC2-49D3CD5556E6}"/>
                </a:ext>
              </a:extLst>
            </p:cNvPr>
            <p:cNvSpPr/>
            <p:nvPr/>
          </p:nvSpPr>
          <p:spPr>
            <a:xfrm>
              <a:off x="7495700" y="43523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3" name="pg771">
              <a:extLst>
                <a:ext uri="{FF2B5EF4-FFF2-40B4-BE49-F238E27FC236}">
                  <a16:creationId xmlns:a16="http://schemas.microsoft.com/office/drawing/2014/main" id="{F04A0633-0C27-44B2-9BCF-4B57CBC64CD3}"/>
                </a:ext>
              </a:extLst>
            </p:cNvPr>
            <p:cNvSpPr/>
            <p:nvPr/>
          </p:nvSpPr>
          <p:spPr>
            <a:xfrm>
              <a:off x="7426831" y="425434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4" name="pg772">
              <a:extLst>
                <a:ext uri="{FF2B5EF4-FFF2-40B4-BE49-F238E27FC236}">
                  <a16:creationId xmlns:a16="http://schemas.microsoft.com/office/drawing/2014/main" id="{D881B8B1-C933-4DE7-988C-B0C88DB20D8F}"/>
                </a:ext>
              </a:extLst>
            </p:cNvPr>
            <p:cNvSpPr/>
            <p:nvPr/>
          </p:nvSpPr>
          <p:spPr>
            <a:xfrm>
              <a:off x="7566037" y="4530877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5" name="pt773">
              <a:extLst>
                <a:ext uri="{FF2B5EF4-FFF2-40B4-BE49-F238E27FC236}">
                  <a16:creationId xmlns:a16="http://schemas.microsoft.com/office/drawing/2014/main" id="{247BDD9B-6894-4D56-A79A-4A0F5E3365A1}"/>
                </a:ext>
              </a:extLst>
            </p:cNvPr>
            <p:cNvSpPr/>
            <p:nvPr/>
          </p:nvSpPr>
          <p:spPr>
            <a:xfrm>
              <a:off x="7445016" y="46409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6" name="pt774">
              <a:extLst>
                <a:ext uri="{FF2B5EF4-FFF2-40B4-BE49-F238E27FC236}">
                  <a16:creationId xmlns:a16="http://schemas.microsoft.com/office/drawing/2014/main" id="{7214251A-41D9-448A-9CC4-6251426A0744}"/>
                </a:ext>
              </a:extLst>
            </p:cNvPr>
            <p:cNvSpPr/>
            <p:nvPr/>
          </p:nvSpPr>
          <p:spPr>
            <a:xfrm>
              <a:off x="7734406" y="43849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7" name="pt775">
              <a:extLst>
                <a:ext uri="{FF2B5EF4-FFF2-40B4-BE49-F238E27FC236}">
                  <a16:creationId xmlns:a16="http://schemas.microsoft.com/office/drawing/2014/main" id="{1C3979EA-99D5-4F3B-A132-F7BF7924A901}"/>
                </a:ext>
              </a:extLst>
            </p:cNvPr>
            <p:cNvSpPr/>
            <p:nvPr/>
          </p:nvSpPr>
          <p:spPr>
            <a:xfrm>
              <a:off x="7614352" y="46155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8" name="pt776">
              <a:extLst>
                <a:ext uri="{FF2B5EF4-FFF2-40B4-BE49-F238E27FC236}">
                  <a16:creationId xmlns:a16="http://schemas.microsoft.com/office/drawing/2014/main" id="{5A76EBEC-C168-49BC-BBAC-56940F5E5C5F}"/>
                </a:ext>
              </a:extLst>
            </p:cNvPr>
            <p:cNvSpPr/>
            <p:nvPr/>
          </p:nvSpPr>
          <p:spPr>
            <a:xfrm>
              <a:off x="7969841" y="44016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9" name="pt777">
              <a:extLst>
                <a:ext uri="{FF2B5EF4-FFF2-40B4-BE49-F238E27FC236}">
                  <a16:creationId xmlns:a16="http://schemas.microsoft.com/office/drawing/2014/main" id="{892BCBDE-DCEF-4E32-B8F0-378C57EA0BD6}"/>
                </a:ext>
              </a:extLst>
            </p:cNvPr>
            <p:cNvSpPr/>
            <p:nvPr/>
          </p:nvSpPr>
          <p:spPr>
            <a:xfrm>
              <a:off x="7493131" y="45776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0" name="pt778">
              <a:extLst>
                <a:ext uri="{FF2B5EF4-FFF2-40B4-BE49-F238E27FC236}">
                  <a16:creationId xmlns:a16="http://schemas.microsoft.com/office/drawing/2014/main" id="{19731AEE-07A1-432B-B7C6-89CEE5F73432}"/>
                </a:ext>
              </a:extLst>
            </p:cNvPr>
            <p:cNvSpPr/>
            <p:nvPr/>
          </p:nvSpPr>
          <p:spPr>
            <a:xfrm>
              <a:off x="8670543" y="42164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1" name="pg779">
              <a:extLst>
                <a:ext uri="{FF2B5EF4-FFF2-40B4-BE49-F238E27FC236}">
                  <a16:creationId xmlns:a16="http://schemas.microsoft.com/office/drawing/2014/main" id="{7E7B9220-C5DE-4B53-A5D6-19F251BE6354}"/>
                </a:ext>
              </a:extLst>
            </p:cNvPr>
            <p:cNvSpPr/>
            <p:nvPr/>
          </p:nvSpPr>
          <p:spPr>
            <a:xfrm>
              <a:off x="8890829" y="4563827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2" name="pt780">
              <a:extLst>
                <a:ext uri="{FF2B5EF4-FFF2-40B4-BE49-F238E27FC236}">
                  <a16:creationId xmlns:a16="http://schemas.microsoft.com/office/drawing/2014/main" id="{0938AE48-A1EC-4B62-A794-6209E8E0AB3E}"/>
                </a:ext>
              </a:extLst>
            </p:cNvPr>
            <p:cNvSpPr/>
            <p:nvPr/>
          </p:nvSpPr>
          <p:spPr>
            <a:xfrm>
              <a:off x="7445483" y="40343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" name="pt781">
              <a:extLst>
                <a:ext uri="{FF2B5EF4-FFF2-40B4-BE49-F238E27FC236}">
                  <a16:creationId xmlns:a16="http://schemas.microsoft.com/office/drawing/2014/main" id="{EE62DF61-092A-4412-8145-EB7329BB55C0}"/>
                </a:ext>
              </a:extLst>
            </p:cNvPr>
            <p:cNvSpPr/>
            <p:nvPr/>
          </p:nvSpPr>
          <p:spPr>
            <a:xfrm>
              <a:off x="7585857" y="48848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4" name="pt782">
              <a:extLst>
                <a:ext uri="{FF2B5EF4-FFF2-40B4-BE49-F238E27FC236}">
                  <a16:creationId xmlns:a16="http://schemas.microsoft.com/office/drawing/2014/main" id="{C50D50B3-B236-4C8D-BC6B-4D083C842D9B}"/>
                </a:ext>
              </a:extLst>
            </p:cNvPr>
            <p:cNvSpPr/>
            <p:nvPr/>
          </p:nvSpPr>
          <p:spPr>
            <a:xfrm>
              <a:off x="7470942" y="40076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5" name="pt783">
              <a:extLst>
                <a:ext uri="{FF2B5EF4-FFF2-40B4-BE49-F238E27FC236}">
                  <a16:creationId xmlns:a16="http://schemas.microsoft.com/office/drawing/2014/main" id="{E11E2A9E-C0DE-4AE2-9FCC-326FC67DA68E}"/>
                </a:ext>
              </a:extLst>
            </p:cNvPr>
            <p:cNvSpPr/>
            <p:nvPr/>
          </p:nvSpPr>
          <p:spPr>
            <a:xfrm>
              <a:off x="8198737" y="49226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6" name="pt784">
              <a:extLst>
                <a:ext uri="{FF2B5EF4-FFF2-40B4-BE49-F238E27FC236}">
                  <a16:creationId xmlns:a16="http://schemas.microsoft.com/office/drawing/2014/main" id="{F86CB323-4228-4842-A00B-4BF3B8BC4E66}"/>
                </a:ext>
              </a:extLst>
            </p:cNvPr>
            <p:cNvSpPr/>
            <p:nvPr/>
          </p:nvSpPr>
          <p:spPr>
            <a:xfrm>
              <a:off x="7557596" y="41668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7" name="pg785">
              <a:extLst>
                <a:ext uri="{FF2B5EF4-FFF2-40B4-BE49-F238E27FC236}">
                  <a16:creationId xmlns:a16="http://schemas.microsoft.com/office/drawing/2014/main" id="{86CDB3A0-5CF3-459C-94F6-1B9B213224CC}"/>
                </a:ext>
              </a:extLst>
            </p:cNvPr>
            <p:cNvSpPr/>
            <p:nvPr/>
          </p:nvSpPr>
          <p:spPr>
            <a:xfrm>
              <a:off x="7495733" y="4236277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8" name="pt786">
              <a:extLst>
                <a:ext uri="{FF2B5EF4-FFF2-40B4-BE49-F238E27FC236}">
                  <a16:creationId xmlns:a16="http://schemas.microsoft.com/office/drawing/2014/main" id="{0A881110-5BA9-49E1-B46B-F1C42DE35F3A}"/>
                </a:ext>
              </a:extLst>
            </p:cNvPr>
            <p:cNvSpPr/>
            <p:nvPr/>
          </p:nvSpPr>
          <p:spPr>
            <a:xfrm>
              <a:off x="8651857" y="44501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9" name="pt787">
              <a:extLst>
                <a:ext uri="{FF2B5EF4-FFF2-40B4-BE49-F238E27FC236}">
                  <a16:creationId xmlns:a16="http://schemas.microsoft.com/office/drawing/2014/main" id="{E008D3CA-28C9-4404-A99A-21D3AEE5B8DB}"/>
                </a:ext>
              </a:extLst>
            </p:cNvPr>
            <p:cNvSpPr/>
            <p:nvPr/>
          </p:nvSpPr>
          <p:spPr>
            <a:xfrm>
              <a:off x="8906445" y="44948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0" name="pg788">
              <a:extLst>
                <a:ext uri="{FF2B5EF4-FFF2-40B4-BE49-F238E27FC236}">
                  <a16:creationId xmlns:a16="http://schemas.microsoft.com/office/drawing/2014/main" id="{8FAB8889-13C0-4321-BA86-4E2D21588B6A}"/>
                </a:ext>
              </a:extLst>
            </p:cNvPr>
            <p:cNvSpPr/>
            <p:nvPr/>
          </p:nvSpPr>
          <p:spPr>
            <a:xfrm>
              <a:off x="7768073" y="416742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1" name="pt789">
              <a:extLst>
                <a:ext uri="{FF2B5EF4-FFF2-40B4-BE49-F238E27FC236}">
                  <a16:creationId xmlns:a16="http://schemas.microsoft.com/office/drawing/2014/main" id="{B3505961-5378-4610-9E73-4EF4E044B901}"/>
                </a:ext>
              </a:extLst>
            </p:cNvPr>
            <p:cNvSpPr/>
            <p:nvPr/>
          </p:nvSpPr>
          <p:spPr>
            <a:xfrm>
              <a:off x="7718523" y="49425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2" name="pt790">
              <a:extLst>
                <a:ext uri="{FF2B5EF4-FFF2-40B4-BE49-F238E27FC236}">
                  <a16:creationId xmlns:a16="http://schemas.microsoft.com/office/drawing/2014/main" id="{4688DBCF-F07C-4546-B113-A4B0756B6EF1}"/>
                </a:ext>
              </a:extLst>
            </p:cNvPr>
            <p:cNvSpPr/>
            <p:nvPr/>
          </p:nvSpPr>
          <p:spPr>
            <a:xfrm>
              <a:off x="7495700" y="40423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3" name="pg791">
              <a:extLst>
                <a:ext uri="{FF2B5EF4-FFF2-40B4-BE49-F238E27FC236}">
                  <a16:creationId xmlns:a16="http://schemas.microsoft.com/office/drawing/2014/main" id="{B8A390F3-B7C4-41B6-8155-0BB89F329A3B}"/>
                </a:ext>
              </a:extLst>
            </p:cNvPr>
            <p:cNvSpPr/>
            <p:nvPr/>
          </p:nvSpPr>
          <p:spPr>
            <a:xfrm>
              <a:off x="7426831" y="4229265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4" name="pg792">
              <a:extLst>
                <a:ext uri="{FF2B5EF4-FFF2-40B4-BE49-F238E27FC236}">
                  <a16:creationId xmlns:a16="http://schemas.microsoft.com/office/drawing/2014/main" id="{7AE89F35-EE22-42A9-B6D8-8033FD05BAAE}"/>
                </a:ext>
              </a:extLst>
            </p:cNvPr>
            <p:cNvSpPr/>
            <p:nvPr/>
          </p:nvSpPr>
          <p:spPr>
            <a:xfrm>
              <a:off x="7566037" y="4393195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5" name="pt793">
              <a:extLst>
                <a:ext uri="{FF2B5EF4-FFF2-40B4-BE49-F238E27FC236}">
                  <a16:creationId xmlns:a16="http://schemas.microsoft.com/office/drawing/2014/main" id="{A6662007-33C4-462D-ACF9-A564FD01E022}"/>
                </a:ext>
              </a:extLst>
            </p:cNvPr>
            <p:cNvSpPr/>
            <p:nvPr/>
          </p:nvSpPr>
          <p:spPr>
            <a:xfrm>
              <a:off x="7445016" y="51603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6" name="pt794">
              <a:extLst>
                <a:ext uri="{FF2B5EF4-FFF2-40B4-BE49-F238E27FC236}">
                  <a16:creationId xmlns:a16="http://schemas.microsoft.com/office/drawing/2014/main" id="{91F7CC05-3696-4A11-B343-D43A649AB573}"/>
                </a:ext>
              </a:extLst>
            </p:cNvPr>
            <p:cNvSpPr/>
            <p:nvPr/>
          </p:nvSpPr>
          <p:spPr>
            <a:xfrm>
              <a:off x="7734406" y="44214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7" name="pt795">
              <a:extLst>
                <a:ext uri="{FF2B5EF4-FFF2-40B4-BE49-F238E27FC236}">
                  <a16:creationId xmlns:a16="http://schemas.microsoft.com/office/drawing/2014/main" id="{6499CC9B-9C38-4275-AEA1-B2D62FC656D5}"/>
                </a:ext>
              </a:extLst>
            </p:cNvPr>
            <p:cNvSpPr/>
            <p:nvPr/>
          </p:nvSpPr>
          <p:spPr>
            <a:xfrm>
              <a:off x="7614352" y="538976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8" name="pt796">
              <a:extLst>
                <a:ext uri="{FF2B5EF4-FFF2-40B4-BE49-F238E27FC236}">
                  <a16:creationId xmlns:a16="http://schemas.microsoft.com/office/drawing/2014/main" id="{C3E10700-2287-43DF-9967-3CDBD34826CE}"/>
                </a:ext>
              </a:extLst>
            </p:cNvPr>
            <p:cNvSpPr/>
            <p:nvPr/>
          </p:nvSpPr>
          <p:spPr>
            <a:xfrm>
              <a:off x="7969841" y="57785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9" name="pt797">
              <a:extLst>
                <a:ext uri="{FF2B5EF4-FFF2-40B4-BE49-F238E27FC236}">
                  <a16:creationId xmlns:a16="http://schemas.microsoft.com/office/drawing/2014/main" id="{473D44C4-D558-4D08-BF08-48440E8229FD}"/>
                </a:ext>
              </a:extLst>
            </p:cNvPr>
            <p:cNvSpPr/>
            <p:nvPr/>
          </p:nvSpPr>
          <p:spPr>
            <a:xfrm>
              <a:off x="7493131" y="494115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0" name="pt798">
              <a:extLst>
                <a:ext uri="{FF2B5EF4-FFF2-40B4-BE49-F238E27FC236}">
                  <a16:creationId xmlns:a16="http://schemas.microsoft.com/office/drawing/2014/main" id="{C4967E6D-FCA2-4A3F-9539-D94F883373BC}"/>
                </a:ext>
              </a:extLst>
            </p:cNvPr>
            <p:cNvSpPr/>
            <p:nvPr/>
          </p:nvSpPr>
          <p:spPr>
            <a:xfrm>
              <a:off x="8670543" y="527965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1" name="pg799">
              <a:extLst>
                <a:ext uri="{FF2B5EF4-FFF2-40B4-BE49-F238E27FC236}">
                  <a16:creationId xmlns:a16="http://schemas.microsoft.com/office/drawing/2014/main" id="{48390A24-BF20-4DE1-8008-EAA98593BF00}"/>
                </a:ext>
              </a:extLst>
            </p:cNvPr>
            <p:cNvSpPr/>
            <p:nvPr/>
          </p:nvSpPr>
          <p:spPr>
            <a:xfrm>
              <a:off x="8890829" y="507862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2" name="pt800">
              <a:extLst>
                <a:ext uri="{FF2B5EF4-FFF2-40B4-BE49-F238E27FC236}">
                  <a16:creationId xmlns:a16="http://schemas.microsoft.com/office/drawing/2014/main" id="{7938E534-0BEA-449E-9D3D-515F15FF4A40}"/>
                </a:ext>
              </a:extLst>
            </p:cNvPr>
            <p:cNvSpPr/>
            <p:nvPr/>
          </p:nvSpPr>
          <p:spPr>
            <a:xfrm>
              <a:off x="7445483" y="520275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3" name="pt801">
              <a:extLst>
                <a:ext uri="{FF2B5EF4-FFF2-40B4-BE49-F238E27FC236}">
                  <a16:creationId xmlns:a16="http://schemas.microsoft.com/office/drawing/2014/main" id="{67CA1E52-F646-499C-88DE-8AE6D8D50BCF}"/>
                </a:ext>
              </a:extLst>
            </p:cNvPr>
            <p:cNvSpPr/>
            <p:nvPr/>
          </p:nvSpPr>
          <p:spPr>
            <a:xfrm>
              <a:off x="7585857" y="56759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4" name="pt802">
              <a:extLst>
                <a:ext uri="{FF2B5EF4-FFF2-40B4-BE49-F238E27FC236}">
                  <a16:creationId xmlns:a16="http://schemas.microsoft.com/office/drawing/2014/main" id="{3359A588-357C-4660-BC6C-3BE6D4F27F40}"/>
                </a:ext>
              </a:extLst>
            </p:cNvPr>
            <p:cNvSpPr/>
            <p:nvPr/>
          </p:nvSpPr>
          <p:spPr>
            <a:xfrm>
              <a:off x="7470942" y="509189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5" name="pt803">
              <a:extLst>
                <a:ext uri="{FF2B5EF4-FFF2-40B4-BE49-F238E27FC236}">
                  <a16:creationId xmlns:a16="http://schemas.microsoft.com/office/drawing/2014/main" id="{DEE1B1E9-CE66-4F50-85E8-5B84E96F2FAE}"/>
                </a:ext>
              </a:extLst>
            </p:cNvPr>
            <p:cNvSpPr/>
            <p:nvPr/>
          </p:nvSpPr>
          <p:spPr>
            <a:xfrm>
              <a:off x="8198737" y="561245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6" name="pt804">
              <a:extLst>
                <a:ext uri="{FF2B5EF4-FFF2-40B4-BE49-F238E27FC236}">
                  <a16:creationId xmlns:a16="http://schemas.microsoft.com/office/drawing/2014/main" id="{6E0AF75F-7352-4CD4-B623-9307BF8F9DB6}"/>
                </a:ext>
              </a:extLst>
            </p:cNvPr>
            <p:cNvSpPr/>
            <p:nvPr/>
          </p:nvSpPr>
          <p:spPr>
            <a:xfrm>
              <a:off x="7557596" y="49451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7" name="pg805">
              <a:extLst>
                <a:ext uri="{FF2B5EF4-FFF2-40B4-BE49-F238E27FC236}">
                  <a16:creationId xmlns:a16="http://schemas.microsoft.com/office/drawing/2014/main" id="{8D284FE7-AB80-426E-9D54-974D42B48EC4}"/>
                </a:ext>
              </a:extLst>
            </p:cNvPr>
            <p:cNvSpPr/>
            <p:nvPr/>
          </p:nvSpPr>
          <p:spPr>
            <a:xfrm>
              <a:off x="7495733" y="555069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8" name="pt806">
              <a:extLst>
                <a:ext uri="{FF2B5EF4-FFF2-40B4-BE49-F238E27FC236}">
                  <a16:creationId xmlns:a16="http://schemas.microsoft.com/office/drawing/2014/main" id="{8EB3E759-44E5-4DBB-A38E-9DE637A6EE80}"/>
                </a:ext>
              </a:extLst>
            </p:cNvPr>
            <p:cNvSpPr/>
            <p:nvPr/>
          </p:nvSpPr>
          <p:spPr>
            <a:xfrm>
              <a:off x="8651857" y="520925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9" name="pt807">
              <a:extLst>
                <a:ext uri="{FF2B5EF4-FFF2-40B4-BE49-F238E27FC236}">
                  <a16:creationId xmlns:a16="http://schemas.microsoft.com/office/drawing/2014/main" id="{31C0FFCE-C313-439B-89AE-0C70A6098820}"/>
                </a:ext>
              </a:extLst>
            </p:cNvPr>
            <p:cNvSpPr/>
            <p:nvPr/>
          </p:nvSpPr>
          <p:spPr>
            <a:xfrm>
              <a:off x="8906445" y="50305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0" name="pg808">
              <a:extLst>
                <a:ext uri="{FF2B5EF4-FFF2-40B4-BE49-F238E27FC236}">
                  <a16:creationId xmlns:a16="http://schemas.microsoft.com/office/drawing/2014/main" id="{15179FEF-B62F-4037-811B-1181DBB22FB4}"/>
                </a:ext>
              </a:extLst>
            </p:cNvPr>
            <p:cNvSpPr/>
            <p:nvPr/>
          </p:nvSpPr>
          <p:spPr>
            <a:xfrm>
              <a:off x="7768073" y="477854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1" name="pt809">
              <a:extLst>
                <a:ext uri="{FF2B5EF4-FFF2-40B4-BE49-F238E27FC236}">
                  <a16:creationId xmlns:a16="http://schemas.microsoft.com/office/drawing/2014/main" id="{0C30F36B-2B3C-4088-885F-6A338265D095}"/>
                </a:ext>
              </a:extLst>
            </p:cNvPr>
            <p:cNvSpPr/>
            <p:nvPr/>
          </p:nvSpPr>
          <p:spPr>
            <a:xfrm>
              <a:off x="7718523" y="581603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2" name="pt810">
              <a:extLst>
                <a:ext uri="{FF2B5EF4-FFF2-40B4-BE49-F238E27FC236}">
                  <a16:creationId xmlns:a16="http://schemas.microsoft.com/office/drawing/2014/main" id="{5196B46C-9849-4CC6-81DF-ABFA8A92482D}"/>
                </a:ext>
              </a:extLst>
            </p:cNvPr>
            <p:cNvSpPr/>
            <p:nvPr/>
          </p:nvSpPr>
          <p:spPr>
            <a:xfrm>
              <a:off x="7495700" y="48886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3" name="pg811">
              <a:extLst>
                <a:ext uri="{FF2B5EF4-FFF2-40B4-BE49-F238E27FC236}">
                  <a16:creationId xmlns:a16="http://schemas.microsoft.com/office/drawing/2014/main" id="{AFFF1329-3FEA-4085-9AA8-4B4C410FD501}"/>
                </a:ext>
              </a:extLst>
            </p:cNvPr>
            <p:cNvSpPr/>
            <p:nvPr/>
          </p:nvSpPr>
          <p:spPr>
            <a:xfrm>
              <a:off x="7426831" y="488826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4" name="pg812">
              <a:extLst>
                <a:ext uri="{FF2B5EF4-FFF2-40B4-BE49-F238E27FC236}">
                  <a16:creationId xmlns:a16="http://schemas.microsoft.com/office/drawing/2014/main" id="{9B9F9720-2F25-43D4-88F4-52B10188C485}"/>
                </a:ext>
              </a:extLst>
            </p:cNvPr>
            <p:cNvSpPr/>
            <p:nvPr/>
          </p:nvSpPr>
          <p:spPr>
            <a:xfrm>
              <a:off x="7566037" y="523700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5" name="pt813">
              <a:extLst>
                <a:ext uri="{FF2B5EF4-FFF2-40B4-BE49-F238E27FC236}">
                  <a16:creationId xmlns:a16="http://schemas.microsoft.com/office/drawing/2014/main" id="{82DD74E2-75AF-4F37-BAF7-186DA5D37B49}"/>
                </a:ext>
              </a:extLst>
            </p:cNvPr>
            <p:cNvSpPr/>
            <p:nvPr/>
          </p:nvSpPr>
          <p:spPr>
            <a:xfrm>
              <a:off x="7445016" y="48504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6" name="pt814">
              <a:extLst>
                <a:ext uri="{FF2B5EF4-FFF2-40B4-BE49-F238E27FC236}">
                  <a16:creationId xmlns:a16="http://schemas.microsoft.com/office/drawing/2014/main" id="{5C9C34DE-1014-4CC7-8FA0-FAB53B20C901}"/>
                </a:ext>
              </a:extLst>
            </p:cNvPr>
            <p:cNvSpPr/>
            <p:nvPr/>
          </p:nvSpPr>
          <p:spPr>
            <a:xfrm>
              <a:off x="7734406" y="509897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8" name="pl816">
              <a:extLst>
                <a:ext uri="{FF2B5EF4-FFF2-40B4-BE49-F238E27FC236}">
                  <a16:creationId xmlns:a16="http://schemas.microsoft.com/office/drawing/2014/main" id="{FD289E0E-5728-49EE-854D-A247624DD57E}"/>
                </a:ext>
              </a:extLst>
            </p:cNvPr>
            <p:cNvSpPr/>
            <p:nvPr/>
          </p:nvSpPr>
          <p:spPr>
            <a:xfrm>
              <a:off x="7460266" y="4426882"/>
              <a:ext cx="1471005" cy="118155"/>
            </a:xfrm>
            <a:custGeom>
              <a:avLst/>
              <a:gdLst/>
              <a:ahLst/>
              <a:cxnLst/>
              <a:rect l="0" t="0" r="0" b="0"/>
              <a:pathLst>
                <a:path w="1471005" h="118155">
                  <a:moveTo>
                    <a:pt x="0" y="0"/>
                  </a:moveTo>
                  <a:lnTo>
                    <a:pt x="18620" y="6505"/>
                  </a:lnTo>
                  <a:lnTo>
                    <a:pt x="37240" y="12894"/>
                  </a:lnTo>
                  <a:lnTo>
                    <a:pt x="55860" y="19161"/>
                  </a:lnTo>
                  <a:lnTo>
                    <a:pt x="74481" y="25299"/>
                  </a:lnTo>
                  <a:lnTo>
                    <a:pt x="93101" y="31301"/>
                  </a:lnTo>
                  <a:lnTo>
                    <a:pt x="111721" y="37159"/>
                  </a:lnTo>
                  <a:lnTo>
                    <a:pt x="130342" y="42868"/>
                  </a:lnTo>
                  <a:lnTo>
                    <a:pt x="148962" y="48417"/>
                  </a:lnTo>
                  <a:lnTo>
                    <a:pt x="167582" y="53801"/>
                  </a:lnTo>
                  <a:lnTo>
                    <a:pt x="186203" y="59011"/>
                  </a:lnTo>
                  <a:lnTo>
                    <a:pt x="204823" y="64040"/>
                  </a:lnTo>
                  <a:lnTo>
                    <a:pt x="223443" y="68879"/>
                  </a:lnTo>
                  <a:lnTo>
                    <a:pt x="242064" y="73520"/>
                  </a:lnTo>
                  <a:lnTo>
                    <a:pt x="260684" y="77958"/>
                  </a:lnTo>
                  <a:lnTo>
                    <a:pt x="279304" y="82184"/>
                  </a:lnTo>
                  <a:lnTo>
                    <a:pt x="297925" y="86191"/>
                  </a:lnTo>
                  <a:lnTo>
                    <a:pt x="316545" y="89975"/>
                  </a:lnTo>
                  <a:lnTo>
                    <a:pt x="335165" y="93528"/>
                  </a:lnTo>
                  <a:lnTo>
                    <a:pt x="353786" y="96847"/>
                  </a:lnTo>
                  <a:lnTo>
                    <a:pt x="372406" y="99927"/>
                  </a:lnTo>
                  <a:lnTo>
                    <a:pt x="391026" y="102765"/>
                  </a:lnTo>
                  <a:lnTo>
                    <a:pt x="409646" y="105360"/>
                  </a:lnTo>
                  <a:lnTo>
                    <a:pt x="428267" y="107709"/>
                  </a:lnTo>
                  <a:lnTo>
                    <a:pt x="446887" y="109813"/>
                  </a:lnTo>
                  <a:lnTo>
                    <a:pt x="465507" y="111672"/>
                  </a:lnTo>
                  <a:lnTo>
                    <a:pt x="484128" y="113289"/>
                  </a:lnTo>
                  <a:lnTo>
                    <a:pt x="502748" y="114667"/>
                  </a:lnTo>
                  <a:lnTo>
                    <a:pt x="521368" y="115808"/>
                  </a:lnTo>
                  <a:lnTo>
                    <a:pt x="539989" y="116717"/>
                  </a:lnTo>
                  <a:lnTo>
                    <a:pt x="558609" y="117401"/>
                  </a:lnTo>
                  <a:lnTo>
                    <a:pt x="577229" y="117864"/>
                  </a:lnTo>
                  <a:lnTo>
                    <a:pt x="595850" y="118113"/>
                  </a:lnTo>
                  <a:lnTo>
                    <a:pt x="614470" y="118155"/>
                  </a:lnTo>
                  <a:lnTo>
                    <a:pt x="633090" y="117998"/>
                  </a:lnTo>
                  <a:lnTo>
                    <a:pt x="651711" y="117649"/>
                  </a:lnTo>
                  <a:lnTo>
                    <a:pt x="670331" y="117116"/>
                  </a:lnTo>
                  <a:lnTo>
                    <a:pt x="688951" y="116406"/>
                  </a:lnTo>
                  <a:lnTo>
                    <a:pt x="707572" y="115528"/>
                  </a:lnTo>
                  <a:lnTo>
                    <a:pt x="726192" y="114489"/>
                  </a:lnTo>
                  <a:lnTo>
                    <a:pt x="744812" y="113297"/>
                  </a:lnTo>
                  <a:lnTo>
                    <a:pt x="763433" y="111959"/>
                  </a:lnTo>
                  <a:lnTo>
                    <a:pt x="782053" y="110483"/>
                  </a:lnTo>
                  <a:lnTo>
                    <a:pt x="800673" y="108876"/>
                  </a:lnTo>
                  <a:lnTo>
                    <a:pt x="819293" y="107144"/>
                  </a:lnTo>
                  <a:lnTo>
                    <a:pt x="837914" y="105295"/>
                  </a:lnTo>
                  <a:lnTo>
                    <a:pt x="856534" y="103333"/>
                  </a:lnTo>
                  <a:lnTo>
                    <a:pt x="875154" y="101266"/>
                  </a:lnTo>
                  <a:lnTo>
                    <a:pt x="893775" y="99099"/>
                  </a:lnTo>
                  <a:lnTo>
                    <a:pt x="912395" y="96838"/>
                  </a:lnTo>
                  <a:lnTo>
                    <a:pt x="931015" y="94487"/>
                  </a:lnTo>
                  <a:lnTo>
                    <a:pt x="949636" y="92052"/>
                  </a:lnTo>
                  <a:lnTo>
                    <a:pt x="968256" y="89536"/>
                  </a:lnTo>
                  <a:lnTo>
                    <a:pt x="986876" y="86945"/>
                  </a:lnTo>
                  <a:lnTo>
                    <a:pt x="1005497" y="84282"/>
                  </a:lnTo>
                  <a:lnTo>
                    <a:pt x="1024117" y="81552"/>
                  </a:lnTo>
                  <a:lnTo>
                    <a:pt x="1042737" y="78758"/>
                  </a:lnTo>
                  <a:lnTo>
                    <a:pt x="1061358" y="75902"/>
                  </a:lnTo>
                  <a:lnTo>
                    <a:pt x="1079978" y="72990"/>
                  </a:lnTo>
                  <a:lnTo>
                    <a:pt x="1098598" y="70023"/>
                  </a:lnTo>
                  <a:lnTo>
                    <a:pt x="1117219" y="67004"/>
                  </a:lnTo>
                  <a:lnTo>
                    <a:pt x="1135839" y="63937"/>
                  </a:lnTo>
                  <a:lnTo>
                    <a:pt x="1154459" y="60823"/>
                  </a:lnTo>
                  <a:lnTo>
                    <a:pt x="1173080" y="57665"/>
                  </a:lnTo>
                  <a:lnTo>
                    <a:pt x="1191700" y="54465"/>
                  </a:lnTo>
                  <a:lnTo>
                    <a:pt x="1210320" y="51225"/>
                  </a:lnTo>
                  <a:lnTo>
                    <a:pt x="1228940" y="47948"/>
                  </a:lnTo>
                  <a:lnTo>
                    <a:pt x="1247561" y="44634"/>
                  </a:lnTo>
                  <a:lnTo>
                    <a:pt x="1266181" y="41287"/>
                  </a:lnTo>
                  <a:lnTo>
                    <a:pt x="1284801" y="37907"/>
                  </a:lnTo>
                  <a:lnTo>
                    <a:pt x="1303422" y="34496"/>
                  </a:lnTo>
                  <a:lnTo>
                    <a:pt x="1322042" y="31055"/>
                  </a:lnTo>
                  <a:lnTo>
                    <a:pt x="1340662" y="27586"/>
                  </a:lnTo>
                  <a:lnTo>
                    <a:pt x="1359283" y="24091"/>
                  </a:lnTo>
                  <a:lnTo>
                    <a:pt x="1377903" y="20570"/>
                  </a:lnTo>
                  <a:lnTo>
                    <a:pt x="1396523" y="17024"/>
                  </a:lnTo>
                  <a:lnTo>
                    <a:pt x="1415144" y="13455"/>
                  </a:lnTo>
                  <a:lnTo>
                    <a:pt x="1433764" y="9863"/>
                  </a:lnTo>
                  <a:lnTo>
                    <a:pt x="1452384" y="6251"/>
                  </a:lnTo>
                  <a:lnTo>
                    <a:pt x="1471005" y="2617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9" name="pl817">
              <a:extLst>
                <a:ext uri="{FF2B5EF4-FFF2-40B4-BE49-F238E27FC236}">
                  <a16:creationId xmlns:a16="http://schemas.microsoft.com/office/drawing/2014/main" id="{4929FAE2-D09E-41C7-8FAF-AE00BA0D9921}"/>
                </a:ext>
              </a:extLst>
            </p:cNvPr>
            <p:cNvSpPr/>
            <p:nvPr/>
          </p:nvSpPr>
          <p:spPr>
            <a:xfrm>
              <a:off x="7460266" y="4877031"/>
              <a:ext cx="1471005" cy="375698"/>
            </a:xfrm>
            <a:custGeom>
              <a:avLst/>
              <a:gdLst/>
              <a:ahLst/>
              <a:cxnLst/>
              <a:rect l="0" t="0" r="0" b="0"/>
              <a:pathLst>
                <a:path w="1471005" h="375698">
                  <a:moveTo>
                    <a:pt x="1471005" y="375698"/>
                  </a:moveTo>
                  <a:lnTo>
                    <a:pt x="1452384" y="367446"/>
                  </a:lnTo>
                  <a:lnTo>
                    <a:pt x="1433764" y="359215"/>
                  </a:lnTo>
                  <a:lnTo>
                    <a:pt x="1415144" y="351006"/>
                  </a:lnTo>
                  <a:lnTo>
                    <a:pt x="1396523" y="342819"/>
                  </a:lnTo>
                  <a:lnTo>
                    <a:pt x="1377903" y="334655"/>
                  </a:lnTo>
                  <a:lnTo>
                    <a:pt x="1359283" y="326515"/>
                  </a:lnTo>
                  <a:lnTo>
                    <a:pt x="1340662" y="318402"/>
                  </a:lnTo>
                  <a:lnTo>
                    <a:pt x="1322042" y="310315"/>
                  </a:lnTo>
                  <a:lnTo>
                    <a:pt x="1303422" y="302256"/>
                  </a:lnTo>
                  <a:lnTo>
                    <a:pt x="1284801" y="294227"/>
                  </a:lnTo>
                  <a:lnTo>
                    <a:pt x="1266181" y="286229"/>
                  </a:lnTo>
                  <a:lnTo>
                    <a:pt x="1247561" y="278263"/>
                  </a:lnTo>
                  <a:lnTo>
                    <a:pt x="1228940" y="270332"/>
                  </a:lnTo>
                  <a:lnTo>
                    <a:pt x="1210320" y="262436"/>
                  </a:lnTo>
                  <a:lnTo>
                    <a:pt x="1191700" y="254579"/>
                  </a:lnTo>
                  <a:lnTo>
                    <a:pt x="1173080" y="246761"/>
                  </a:lnTo>
                  <a:lnTo>
                    <a:pt x="1154459" y="238984"/>
                  </a:lnTo>
                  <a:lnTo>
                    <a:pt x="1135839" y="231252"/>
                  </a:lnTo>
                  <a:lnTo>
                    <a:pt x="1117219" y="223567"/>
                  </a:lnTo>
                  <a:lnTo>
                    <a:pt x="1098598" y="215930"/>
                  </a:lnTo>
                  <a:lnTo>
                    <a:pt x="1079978" y="208345"/>
                  </a:lnTo>
                  <a:lnTo>
                    <a:pt x="1061358" y="200814"/>
                  </a:lnTo>
                  <a:lnTo>
                    <a:pt x="1042737" y="193341"/>
                  </a:lnTo>
                  <a:lnTo>
                    <a:pt x="1024117" y="185928"/>
                  </a:lnTo>
                  <a:lnTo>
                    <a:pt x="1005497" y="178580"/>
                  </a:lnTo>
                  <a:lnTo>
                    <a:pt x="986876" y="171299"/>
                  </a:lnTo>
                  <a:lnTo>
                    <a:pt x="968256" y="164090"/>
                  </a:lnTo>
                  <a:lnTo>
                    <a:pt x="949636" y="156956"/>
                  </a:lnTo>
                  <a:lnTo>
                    <a:pt x="931015" y="149903"/>
                  </a:lnTo>
                  <a:lnTo>
                    <a:pt x="912395" y="142934"/>
                  </a:lnTo>
                  <a:lnTo>
                    <a:pt x="893775" y="136054"/>
                  </a:lnTo>
                  <a:lnTo>
                    <a:pt x="875154" y="129269"/>
                  </a:lnTo>
                  <a:lnTo>
                    <a:pt x="856534" y="122584"/>
                  </a:lnTo>
                  <a:lnTo>
                    <a:pt x="837914" y="116005"/>
                  </a:lnTo>
                  <a:lnTo>
                    <a:pt x="819293" y="109537"/>
                  </a:lnTo>
                  <a:lnTo>
                    <a:pt x="800673" y="103187"/>
                  </a:lnTo>
                  <a:lnTo>
                    <a:pt x="782053" y="96962"/>
                  </a:lnTo>
                  <a:lnTo>
                    <a:pt x="763433" y="90867"/>
                  </a:lnTo>
                  <a:lnTo>
                    <a:pt x="744812" y="84912"/>
                  </a:lnTo>
                  <a:lnTo>
                    <a:pt x="726192" y="79101"/>
                  </a:lnTo>
                  <a:lnTo>
                    <a:pt x="707572" y="73444"/>
                  </a:lnTo>
                  <a:lnTo>
                    <a:pt x="688951" y="67948"/>
                  </a:lnTo>
                  <a:lnTo>
                    <a:pt x="670331" y="62620"/>
                  </a:lnTo>
                  <a:lnTo>
                    <a:pt x="651711" y="57469"/>
                  </a:lnTo>
                  <a:lnTo>
                    <a:pt x="633090" y="52502"/>
                  </a:lnTo>
                  <a:lnTo>
                    <a:pt x="614470" y="47727"/>
                  </a:lnTo>
                  <a:lnTo>
                    <a:pt x="595850" y="43151"/>
                  </a:lnTo>
                  <a:lnTo>
                    <a:pt x="577229" y="38782"/>
                  </a:lnTo>
                  <a:lnTo>
                    <a:pt x="558609" y="34627"/>
                  </a:lnTo>
                  <a:lnTo>
                    <a:pt x="539989" y="30692"/>
                  </a:lnTo>
                  <a:lnTo>
                    <a:pt x="521368" y="26984"/>
                  </a:lnTo>
                  <a:lnTo>
                    <a:pt x="502748" y="23507"/>
                  </a:lnTo>
                  <a:lnTo>
                    <a:pt x="484128" y="20266"/>
                  </a:lnTo>
                  <a:lnTo>
                    <a:pt x="465507" y="17265"/>
                  </a:lnTo>
                  <a:lnTo>
                    <a:pt x="446887" y="14506"/>
                  </a:lnTo>
                  <a:lnTo>
                    <a:pt x="428267" y="11992"/>
                  </a:lnTo>
                  <a:lnTo>
                    <a:pt x="409646" y="9723"/>
                  </a:lnTo>
                  <a:lnTo>
                    <a:pt x="391026" y="7700"/>
                  </a:lnTo>
                  <a:lnTo>
                    <a:pt x="372406" y="5920"/>
                  </a:lnTo>
                  <a:lnTo>
                    <a:pt x="353786" y="4382"/>
                  </a:lnTo>
                  <a:lnTo>
                    <a:pt x="335165" y="3082"/>
                  </a:lnTo>
                  <a:lnTo>
                    <a:pt x="316545" y="2018"/>
                  </a:lnTo>
                  <a:lnTo>
                    <a:pt x="297925" y="1183"/>
                  </a:lnTo>
                  <a:lnTo>
                    <a:pt x="279304" y="572"/>
                  </a:lnTo>
                  <a:lnTo>
                    <a:pt x="260684" y="180"/>
                  </a:lnTo>
                  <a:lnTo>
                    <a:pt x="242064" y="0"/>
                  </a:lnTo>
                  <a:lnTo>
                    <a:pt x="223443" y="23"/>
                  </a:lnTo>
                  <a:lnTo>
                    <a:pt x="204823" y="244"/>
                  </a:lnTo>
                  <a:lnTo>
                    <a:pt x="186203" y="654"/>
                  </a:lnTo>
                  <a:lnTo>
                    <a:pt x="167582" y="1246"/>
                  </a:lnTo>
                  <a:lnTo>
                    <a:pt x="148962" y="2012"/>
                  </a:lnTo>
                  <a:lnTo>
                    <a:pt x="130342" y="2944"/>
                  </a:lnTo>
                  <a:lnTo>
                    <a:pt x="111721" y="4034"/>
                  </a:lnTo>
                  <a:lnTo>
                    <a:pt x="93101" y="5274"/>
                  </a:lnTo>
                  <a:lnTo>
                    <a:pt x="74481" y="6658"/>
                  </a:lnTo>
                  <a:lnTo>
                    <a:pt x="55860" y="8178"/>
                  </a:lnTo>
                  <a:lnTo>
                    <a:pt x="37240" y="9827"/>
                  </a:lnTo>
                  <a:lnTo>
                    <a:pt x="18620" y="11598"/>
                  </a:lnTo>
                  <a:lnTo>
                    <a:pt x="0" y="13485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0" name="pl818">
              <a:extLst>
                <a:ext uri="{FF2B5EF4-FFF2-40B4-BE49-F238E27FC236}">
                  <a16:creationId xmlns:a16="http://schemas.microsoft.com/office/drawing/2014/main" id="{9EF8D27E-D287-4516-8FB0-1096659F55A7}"/>
                </a:ext>
              </a:extLst>
            </p:cNvPr>
            <p:cNvSpPr/>
            <p:nvPr/>
          </p:nvSpPr>
          <p:spPr>
            <a:xfrm>
              <a:off x="7460266" y="4658699"/>
              <a:ext cx="1471005" cy="182415"/>
            </a:xfrm>
            <a:custGeom>
              <a:avLst/>
              <a:gdLst/>
              <a:ahLst/>
              <a:cxnLst/>
              <a:rect l="0" t="0" r="0" b="0"/>
              <a:pathLst>
                <a:path w="1471005" h="182415">
                  <a:moveTo>
                    <a:pt x="0" y="0"/>
                  </a:moveTo>
                  <a:lnTo>
                    <a:pt x="18620" y="2309"/>
                  </a:lnTo>
                  <a:lnTo>
                    <a:pt x="37240" y="4618"/>
                  </a:lnTo>
                  <a:lnTo>
                    <a:pt x="55860" y="6927"/>
                  </a:lnTo>
                  <a:lnTo>
                    <a:pt x="74481" y="9236"/>
                  </a:lnTo>
                  <a:lnTo>
                    <a:pt x="93101" y="11545"/>
                  </a:lnTo>
                  <a:lnTo>
                    <a:pt x="111721" y="13854"/>
                  </a:lnTo>
                  <a:lnTo>
                    <a:pt x="130342" y="16163"/>
                  </a:lnTo>
                  <a:lnTo>
                    <a:pt x="148962" y="18472"/>
                  </a:lnTo>
                  <a:lnTo>
                    <a:pt x="167582" y="20781"/>
                  </a:lnTo>
                  <a:lnTo>
                    <a:pt x="186203" y="23090"/>
                  </a:lnTo>
                  <a:lnTo>
                    <a:pt x="204823" y="25399"/>
                  </a:lnTo>
                  <a:lnTo>
                    <a:pt x="223443" y="27708"/>
                  </a:lnTo>
                  <a:lnTo>
                    <a:pt x="242064" y="30017"/>
                  </a:lnTo>
                  <a:lnTo>
                    <a:pt x="260684" y="32326"/>
                  </a:lnTo>
                  <a:lnTo>
                    <a:pt x="279304" y="34635"/>
                  </a:lnTo>
                  <a:lnTo>
                    <a:pt x="297925" y="36944"/>
                  </a:lnTo>
                  <a:lnTo>
                    <a:pt x="316545" y="39253"/>
                  </a:lnTo>
                  <a:lnTo>
                    <a:pt x="335165" y="41562"/>
                  </a:lnTo>
                  <a:lnTo>
                    <a:pt x="353786" y="43871"/>
                  </a:lnTo>
                  <a:lnTo>
                    <a:pt x="372406" y="46181"/>
                  </a:lnTo>
                  <a:lnTo>
                    <a:pt x="391026" y="48490"/>
                  </a:lnTo>
                  <a:lnTo>
                    <a:pt x="409646" y="50799"/>
                  </a:lnTo>
                  <a:lnTo>
                    <a:pt x="428267" y="53108"/>
                  </a:lnTo>
                  <a:lnTo>
                    <a:pt x="446887" y="55417"/>
                  </a:lnTo>
                  <a:lnTo>
                    <a:pt x="465507" y="57726"/>
                  </a:lnTo>
                  <a:lnTo>
                    <a:pt x="484128" y="60035"/>
                  </a:lnTo>
                  <a:lnTo>
                    <a:pt x="502748" y="62344"/>
                  </a:lnTo>
                  <a:lnTo>
                    <a:pt x="521368" y="64653"/>
                  </a:lnTo>
                  <a:lnTo>
                    <a:pt x="539989" y="66962"/>
                  </a:lnTo>
                  <a:lnTo>
                    <a:pt x="558609" y="69271"/>
                  </a:lnTo>
                  <a:lnTo>
                    <a:pt x="577229" y="71580"/>
                  </a:lnTo>
                  <a:lnTo>
                    <a:pt x="595850" y="73889"/>
                  </a:lnTo>
                  <a:lnTo>
                    <a:pt x="614470" y="76198"/>
                  </a:lnTo>
                  <a:lnTo>
                    <a:pt x="633090" y="78507"/>
                  </a:lnTo>
                  <a:lnTo>
                    <a:pt x="651711" y="80816"/>
                  </a:lnTo>
                  <a:lnTo>
                    <a:pt x="670331" y="83125"/>
                  </a:lnTo>
                  <a:lnTo>
                    <a:pt x="688951" y="85434"/>
                  </a:lnTo>
                  <a:lnTo>
                    <a:pt x="707572" y="87743"/>
                  </a:lnTo>
                  <a:lnTo>
                    <a:pt x="726192" y="90053"/>
                  </a:lnTo>
                  <a:lnTo>
                    <a:pt x="744812" y="92362"/>
                  </a:lnTo>
                  <a:lnTo>
                    <a:pt x="763433" y="94671"/>
                  </a:lnTo>
                  <a:lnTo>
                    <a:pt x="782053" y="96980"/>
                  </a:lnTo>
                  <a:lnTo>
                    <a:pt x="800673" y="99289"/>
                  </a:lnTo>
                  <a:lnTo>
                    <a:pt x="819293" y="101598"/>
                  </a:lnTo>
                  <a:lnTo>
                    <a:pt x="837914" y="103907"/>
                  </a:lnTo>
                  <a:lnTo>
                    <a:pt x="856534" y="106216"/>
                  </a:lnTo>
                  <a:lnTo>
                    <a:pt x="875154" y="108525"/>
                  </a:lnTo>
                  <a:lnTo>
                    <a:pt x="893775" y="110834"/>
                  </a:lnTo>
                  <a:lnTo>
                    <a:pt x="912395" y="113143"/>
                  </a:lnTo>
                  <a:lnTo>
                    <a:pt x="931015" y="115452"/>
                  </a:lnTo>
                  <a:lnTo>
                    <a:pt x="949636" y="117761"/>
                  </a:lnTo>
                  <a:lnTo>
                    <a:pt x="968256" y="120070"/>
                  </a:lnTo>
                  <a:lnTo>
                    <a:pt x="986876" y="122379"/>
                  </a:lnTo>
                  <a:lnTo>
                    <a:pt x="1005497" y="124688"/>
                  </a:lnTo>
                  <a:lnTo>
                    <a:pt x="1024117" y="126997"/>
                  </a:lnTo>
                  <a:lnTo>
                    <a:pt x="1042737" y="129306"/>
                  </a:lnTo>
                  <a:lnTo>
                    <a:pt x="1061358" y="131615"/>
                  </a:lnTo>
                  <a:lnTo>
                    <a:pt x="1079978" y="133925"/>
                  </a:lnTo>
                  <a:lnTo>
                    <a:pt x="1098598" y="136234"/>
                  </a:lnTo>
                  <a:lnTo>
                    <a:pt x="1117219" y="138543"/>
                  </a:lnTo>
                  <a:lnTo>
                    <a:pt x="1135839" y="140852"/>
                  </a:lnTo>
                  <a:lnTo>
                    <a:pt x="1154459" y="143161"/>
                  </a:lnTo>
                  <a:lnTo>
                    <a:pt x="1173080" y="145470"/>
                  </a:lnTo>
                  <a:lnTo>
                    <a:pt x="1191700" y="147779"/>
                  </a:lnTo>
                  <a:lnTo>
                    <a:pt x="1210320" y="150088"/>
                  </a:lnTo>
                  <a:lnTo>
                    <a:pt x="1228940" y="152397"/>
                  </a:lnTo>
                  <a:lnTo>
                    <a:pt x="1247561" y="154706"/>
                  </a:lnTo>
                  <a:lnTo>
                    <a:pt x="1266181" y="157015"/>
                  </a:lnTo>
                  <a:lnTo>
                    <a:pt x="1284801" y="159324"/>
                  </a:lnTo>
                  <a:lnTo>
                    <a:pt x="1303422" y="161633"/>
                  </a:lnTo>
                  <a:lnTo>
                    <a:pt x="1322042" y="163942"/>
                  </a:lnTo>
                  <a:lnTo>
                    <a:pt x="1340662" y="166251"/>
                  </a:lnTo>
                  <a:lnTo>
                    <a:pt x="1359283" y="168560"/>
                  </a:lnTo>
                  <a:lnTo>
                    <a:pt x="1377903" y="170869"/>
                  </a:lnTo>
                  <a:lnTo>
                    <a:pt x="1396523" y="173178"/>
                  </a:lnTo>
                  <a:lnTo>
                    <a:pt x="1415144" y="175487"/>
                  </a:lnTo>
                  <a:lnTo>
                    <a:pt x="1433764" y="177797"/>
                  </a:lnTo>
                  <a:lnTo>
                    <a:pt x="1452384" y="180106"/>
                  </a:lnTo>
                  <a:lnTo>
                    <a:pt x="1471005" y="18241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2" name="pl820">
              <a:extLst>
                <a:ext uri="{FF2B5EF4-FFF2-40B4-BE49-F238E27FC236}">
                  <a16:creationId xmlns:a16="http://schemas.microsoft.com/office/drawing/2014/main" id="{7D029915-264E-45E5-9D46-2B24FDD33E02}"/>
                </a:ext>
              </a:extLst>
            </p:cNvPr>
            <p:cNvSpPr/>
            <p:nvPr/>
          </p:nvSpPr>
          <p:spPr>
            <a:xfrm>
              <a:off x="7460266" y="4181866"/>
              <a:ext cx="1471005" cy="139159"/>
            </a:xfrm>
            <a:custGeom>
              <a:avLst/>
              <a:gdLst/>
              <a:ahLst/>
              <a:cxnLst/>
              <a:rect l="0" t="0" r="0" b="0"/>
              <a:pathLst>
                <a:path w="1471005" h="139159">
                  <a:moveTo>
                    <a:pt x="0" y="57171"/>
                  </a:moveTo>
                  <a:lnTo>
                    <a:pt x="18620" y="62204"/>
                  </a:lnTo>
                  <a:lnTo>
                    <a:pt x="37240" y="67135"/>
                  </a:lnTo>
                  <a:lnTo>
                    <a:pt x="55860" y="71957"/>
                  </a:lnTo>
                  <a:lnTo>
                    <a:pt x="74481" y="76664"/>
                  </a:lnTo>
                  <a:lnTo>
                    <a:pt x="93101" y="81250"/>
                  </a:lnTo>
                  <a:lnTo>
                    <a:pt x="111721" y="85708"/>
                  </a:lnTo>
                  <a:lnTo>
                    <a:pt x="130342" y="90033"/>
                  </a:lnTo>
                  <a:lnTo>
                    <a:pt x="148962" y="94217"/>
                  </a:lnTo>
                  <a:lnTo>
                    <a:pt x="167582" y="98253"/>
                  </a:lnTo>
                  <a:lnTo>
                    <a:pt x="186203" y="102135"/>
                  </a:lnTo>
                  <a:lnTo>
                    <a:pt x="204823" y="105855"/>
                  </a:lnTo>
                  <a:lnTo>
                    <a:pt x="223443" y="109406"/>
                  </a:lnTo>
                  <a:lnTo>
                    <a:pt x="242064" y="112782"/>
                  </a:lnTo>
                  <a:lnTo>
                    <a:pt x="260684" y="115977"/>
                  </a:lnTo>
                  <a:lnTo>
                    <a:pt x="279304" y="118983"/>
                  </a:lnTo>
                  <a:lnTo>
                    <a:pt x="297925" y="121795"/>
                  </a:lnTo>
                  <a:lnTo>
                    <a:pt x="316545" y="124407"/>
                  </a:lnTo>
                  <a:lnTo>
                    <a:pt x="335165" y="126815"/>
                  </a:lnTo>
                  <a:lnTo>
                    <a:pt x="353786" y="129014"/>
                  </a:lnTo>
                  <a:lnTo>
                    <a:pt x="372406" y="131001"/>
                  </a:lnTo>
                  <a:lnTo>
                    <a:pt x="391026" y="132773"/>
                  </a:lnTo>
                  <a:lnTo>
                    <a:pt x="409646" y="134327"/>
                  </a:lnTo>
                  <a:lnTo>
                    <a:pt x="428267" y="135664"/>
                  </a:lnTo>
                  <a:lnTo>
                    <a:pt x="446887" y="136783"/>
                  </a:lnTo>
                  <a:lnTo>
                    <a:pt x="465507" y="137684"/>
                  </a:lnTo>
                  <a:lnTo>
                    <a:pt x="484128" y="138369"/>
                  </a:lnTo>
                  <a:lnTo>
                    <a:pt x="502748" y="138841"/>
                  </a:lnTo>
                  <a:lnTo>
                    <a:pt x="521368" y="139103"/>
                  </a:lnTo>
                  <a:lnTo>
                    <a:pt x="539989" y="139159"/>
                  </a:lnTo>
                  <a:lnTo>
                    <a:pt x="558609" y="139013"/>
                  </a:lnTo>
                  <a:lnTo>
                    <a:pt x="577229" y="138672"/>
                  </a:lnTo>
                  <a:lnTo>
                    <a:pt x="595850" y="138141"/>
                  </a:lnTo>
                  <a:lnTo>
                    <a:pt x="614470" y="137425"/>
                  </a:lnTo>
                  <a:lnTo>
                    <a:pt x="633090" y="136533"/>
                  </a:lnTo>
                  <a:lnTo>
                    <a:pt x="651711" y="135469"/>
                  </a:lnTo>
                  <a:lnTo>
                    <a:pt x="670331" y="134241"/>
                  </a:lnTo>
                  <a:lnTo>
                    <a:pt x="688951" y="132857"/>
                  </a:lnTo>
                  <a:lnTo>
                    <a:pt x="707572" y="131323"/>
                  </a:lnTo>
                  <a:lnTo>
                    <a:pt x="726192" y="129645"/>
                  </a:lnTo>
                  <a:lnTo>
                    <a:pt x="744812" y="127832"/>
                  </a:lnTo>
                  <a:lnTo>
                    <a:pt x="763433" y="125888"/>
                  </a:lnTo>
                  <a:lnTo>
                    <a:pt x="782053" y="123822"/>
                  </a:lnTo>
                  <a:lnTo>
                    <a:pt x="800673" y="121639"/>
                  </a:lnTo>
                  <a:lnTo>
                    <a:pt x="819293" y="119345"/>
                  </a:lnTo>
                  <a:lnTo>
                    <a:pt x="837914" y="116947"/>
                  </a:lnTo>
                  <a:lnTo>
                    <a:pt x="856534" y="114449"/>
                  </a:lnTo>
                  <a:lnTo>
                    <a:pt x="875154" y="111857"/>
                  </a:lnTo>
                  <a:lnTo>
                    <a:pt x="893775" y="109176"/>
                  </a:lnTo>
                  <a:lnTo>
                    <a:pt x="912395" y="106411"/>
                  </a:lnTo>
                  <a:lnTo>
                    <a:pt x="931015" y="103567"/>
                  </a:lnTo>
                  <a:lnTo>
                    <a:pt x="949636" y="100647"/>
                  </a:lnTo>
                  <a:lnTo>
                    <a:pt x="968256" y="97656"/>
                  </a:lnTo>
                  <a:lnTo>
                    <a:pt x="986876" y="94598"/>
                  </a:lnTo>
                  <a:lnTo>
                    <a:pt x="1005497" y="91476"/>
                  </a:lnTo>
                  <a:lnTo>
                    <a:pt x="1024117" y="88294"/>
                  </a:lnTo>
                  <a:lnTo>
                    <a:pt x="1042737" y="85055"/>
                  </a:lnTo>
                  <a:lnTo>
                    <a:pt x="1061358" y="81762"/>
                  </a:lnTo>
                  <a:lnTo>
                    <a:pt x="1079978" y="78418"/>
                  </a:lnTo>
                  <a:lnTo>
                    <a:pt x="1098598" y="75025"/>
                  </a:lnTo>
                  <a:lnTo>
                    <a:pt x="1117219" y="71587"/>
                  </a:lnTo>
                  <a:lnTo>
                    <a:pt x="1135839" y="68105"/>
                  </a:lnTo>
                  <a:lnTo>
                    <a:pt x="1154459" y="64582"/>
                  </a:lnTo>
                  <a:lnTo>
                    <a:pt x="1173080" y="61019"/>
                  </a:lnTo>
                  <a:lnTo>
                    <a:pt x="1191700" y="57419"/>
                  </a:lnTo>
                  <a:lnTo>
                    <a:pt x="1210320" y="53784"/>
                  </a:lnTo>
                  <a:lnTo>
                    <a:pt x="1228940" y="50116"/>
                  </a:lnTo>
                  <a:lnTo>
                    <a:pt x="1247561" y="46415"/>
                  </a:lnTo>
                  <a:lnTo>
                    <a:pt x="1266181" y="42684"/>
                  </a:lnTo>
                  <a:lnTo>
                    <a:pt x="1284801" y="38924"/>
                  </a:lnTo>
                  <a:lnTo>
                    <a:pt x="1303422" y="35136"/>
                  </a:lnTo>
                  <a:lnTo>
                    <a:pt x="1322042" y="31323"/>
                  </a:lnTo>
                  <a:lnTo>
                    <a:pt x="1340662" y="27484"/>
                  </a:lnTo>
                  <a:lnTo>
                    <a:pt x="1359283" y="23621"/>
                  </a:lnTo>
                  <a:lnTo>
                    <a:pt x="1377903" y="19735"/>
                  </a:lnTo>
                  <a:lnTo>
                    <a:pt x="1396523" y="15828"/>
                  </a:lnTo>
                  <a:lnTo>
                    <a:pt x="1415144" y="11900"/>
                  </a:lnTo>
                  <a:lnTo>
                    <a:pt x="1433764" y="7952"/>
                  </a:lnTo>
                  <a:lnTo>
                    <a:pt x="1452384" y="3985"/>
                  </a:lnTo>
                  <a:lnTo>
                    <a:pt x="1471005" y="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3" name="pl821">
              <a:extLst>
                <a:ext uri="{FF2B5EF4-FFF2-40B4-BE49-F238E27FC236}">
                  <a16:creationId xmlns:a16="http://schemas.microsoft.com/office/drawing/2014/main" id="{D36A4FF8-4335-4FBC-BFD2-93F2D0C9C1DD}"/>
                </a:ext>
              </a:extLst>
            </p:cNvPr>
            <p:cNvSpPr/>
            <p:nvPr/>
          </p:nvSpPr>
          <p:spPr>
            <a:xfrm>
              <a:off x="7460266" y="4628472"/>
              <a:ext cx="1471005" cy="285722"/>
            </a:xfrm>
            <a:custGeom>
              <a:avLst/>
              <a:gdLst/>
              <a:ahLst/>
              <a:cxnLst/>
              <a:rect l="0" t="0" r="0" b="0"/>
              <a:pathLst>
                <a:path w="1471005" h="285722">
                  <a:moveTo>
                    <a:pt x="1471005" y="285722"/>
                  </a:moveTo>
                  <a:lnTo>
                    <a:pt x="1452384" y="279135"/>
                  </a:lnTo>
                  <a:lnTo>
                    <a:pt x="1433764" y="272566"/>
                  </a:lnTo>
                  <a:lnTo>
                    <a:pt x="1415144" y="266016"/>
                  </a:lnTo>
                  <a:lnTo>
                    <a:pt x="1396523" y="259486"/>
                  </a:lnTo>
                  <a:lnTo>
                    <a:pt x="1377903" y="252977"/>
                  </a:lnTo>
                  <a:lnTo>
                    <a:pt x="1359283" y="246489"/>
                  </a:lnTo>
                  <a:lnTo>
                    <a:pt x="1340662" y="240024"/>
                  </a:lnTo>
                  <a:lnTo>
                    <a:pt x="1322042" y="233584"/>
                  </a:lnTo>
                  <a:lnTo>
                    <a:pt x="1303422" y="227168"/>
                  </a:lnTo>
                  <a:lnTo>
                    <a:pt x="1284801" y="220779"/>
                  </a:lnTo>
                  <a:lnTo>
                    <a:pt x="1266181" y="214417"/>
                  </a:lnTo>
                  <a:lnTo>
                    <a:pt x="1247561" y="208084"/>
                  </a:lnTo>
                  <a:lnTo>
                    <a:pt x="1228940" y="201782"/>
                  </a:lnTo>
                  <a:lnTo>
                    <a:pt x="1210320" y="195511"/>
                  </a:lnTo>
                  <a:lnTo>
                    <a:pt x="1191700" y="189274"/>
                  </a:lnTo>
                  <a:lnTo>
                    <a:pt x="1173080" y="183073"/>
                  </a:lnTo>
                  <a:lnTo>
                    <a:pt x="1154459" y="176908"/>
                  </a:lnTo>
                  <a:lnTo>
                    <a:pt x="1135839" y="170783"/>
                  </a:lnTo>
                  <a:lnTo>
                    <a:pt x="1117219" y="164699"/>
                  </a:lnTo>
                  <a:lnTo>
                    <a:pt x="1098598" y="158659"/>
                  </a:lnTo>
                  <a:lnTo>
                    <a:pt x="1079978" y="152664"/>
                  </a:lnTo>
                  <a:lnTo>
                    <a:pt x="1061358" y="146718"/>
                  </a:lnTo>
                  <a:lnTo>
                    <a:pt x="1042737" y="140824"/>
                  </a:lnTo>
                  <a:lnTo>
                    <a:pt x="1024117" y="134983"/>
                  </a:lnTo>
                  <a:lnTo>
                    <a:pt x="1005497" y="129199"/>
                  </a:lnTo>
                  <a:lnTo>
                    <a:pt x="986876" y="123475"/>
                  </a:lnTo>
                  <a:lnTo>
                    <a:pt x="968256" y="117815"/>
                  </a:lnTo>
                  <a:lnTo>
                    <a:pt x="949636" y="112222"/>
                  </a:lnTo>
                  <a:lnTo>
                    <a:pt x="931015" y="106701"/>
                  </a:lnTo>
                  <a:lnTo>
                    <a:pt x="912395" y="101254"/>
                  </a:lnTo>
                  <a:lnTo>
                    <a:pt x="893775" y="95888"/>
                  </a:lnTo>
                  <a:lnTo>
                    <a:pt x="875154" y="90605"/>
                  </a:lnTo>
                  <a:lnTo>
                    <a:pt x="856534" y="85411"/>
                  </a:lnTo>
                  <a:lnTo>
                    <a:pt x="837914" y="80312"/>
                  </a:lnTo>
                  <a:lnTo>
                    <a:pt x="819293" y="75311"/>
                  </a:lnTo>
                  <a:lnTo>
                    <a:pt x="800673" y="70415"/>
                  </a:lnTo>
                  <a:lnTo>
                    <a:pt x="782053" y="65631"/>
                  </a:lnTo>
                  <a:lnTo>
                    <a:pt x="763433" y="60963"/>
                  </a:lnTo>
                  <a:lnTo>
                    <a:pt x="744812" y="56418"/>
                  </a:lnTo>
                  <a:lnTo>
                    <a:pt x="726192" y="52002"/>
                  </a:lnTo>
                  <a:lnTo>
                    <a:pt x="707572" y="47723"/>
                  </a:lnTo>
                  <a:lnTo>
                    <a:pt x="688951" y="43587"/>
                  </a:lnTo>
                  <a:lnTo>
                    <a:pt x="670331" y="39600"/>
                  </a:lnTo>
                  <a:lnTo>
                    <a:pt x="651711" y="35771"/>
                  </a:lnTo>
                  <a:lnTo>
                    <a:pt x="633090" y="32105"/>
                  </a:lnTo>
                  <a:lnTo>
                    <a:pt x="614470" y="28611"/>
                  </a:lnTo>
                  <a:lnTo>
                    <a:pt x="595850" y="25293"/>
                  </a:lnTo>
                  <a:lnTo>
                    <a:pt x="577229" y="22160"/>
                  </a:lnTo>
                  <a:lnTo>
                    <a:pt x="558609" y="19217"/>
                  </a:lnTo>
                  <a:lnTo>
                    <a:pt x="539989" y="16470"/>
                  </a:lnTo>
                  <a:lnTo>
                    <a:pt x="521368" y="13924"/>
                  </a:lnTo>
                  <a:lnTo>
                    <a:pt x="502748" y="11584"/>
                  </a:lnTo>
                  <a:lnTo>
                    <a:pt x="484128" y="9454"/>
                  </a:lnTo>
                  <a:lnTo>
                    <a:pt x="465507" y="7538"/>
                  </a:lnTo>
                  <a:lnTo>
                    <a:pt x="446887" y="5837"/>
                  </a:lnTo>
                  <a:lnTo>
                    <a:pt x="428267" y="4354"/>
                  </a:lnTo>
                  <a:lnTo>
                    <a:pt x="409646" y="3088"/>
                  </a:lnTo>
                  <a:lnTo>
                    <a:pt x="391026" y="2041"/>
                  </a:lnTo>
                  <a:lnTo>
                    <a:pt x="372406" y="1211"/>
                  </a:lnTo>
                  <a:lnTo>
                    <a:pt x="353786" y="596"/>
                  </a:lnTo>
                  <a:lnTo>
                    <a:pt x="335165" y="193"/>
                  </a:lnTo>
                  <a:lnTo>
                    <a:pt x="316545" y="0"/>
                  </a:lnTo>
                  <a:lnTo>
                    <a:pt x="297925" y="10"/>
                  </a:lnTo>
                  <a:lnTo>
                    <a:pt x="279304" y="220"/>
                  </a:lnTo>
                  <a:lnTo>
                    <a:pt x="260684" y="624"/>
                  </a:lnTo>
                  <a:lnTo>
                    <a:pt x="242064" y="1217"/>
                  </a:lnTo>
                  <a:lnTo>
                    <a:pt x="223443" y="1991"/>
                  </a:lnTo>
                  <a:lnTo>
                    <a:pt x="204823" y="2941"/>
                  </a:lnTo>
                  <a:lnTo>
                    <a:pt x="186203" y="4059"/>
                  </a:lnTo>
                  <a:lnTo>
                    <a:pt x="167582" y="5339"/>
                  </a:lnTo>
                  <a:lnTo>
                    <a:pt x="148962" y="6773"/>
                  </a:lnTo>
                  <a:lnTo>
                    <a:pt x="130342" y="8355"/>
                  </a:lnTo>
                  <a:lnTo>
                    <a:pt x="111721" y="10078"/>
                  </a:lnTo>
                  <a:lnTo>
                    <a:pt x="93101" y="11935"/>
                  </a:lnTo>
                  <a:lnTo>
                    <a:pt x="74481" y="13919"/>
                  </a:lnTo>
                  <a:lnTo>
                    <a:pt x="55860" y="16024"/>
                  </a:lnTo>
                  <a:lnTo>
                    <a:pt x="37240" y="18244"/>
                  </a:lnTo>
                  <a:lnTo>
                    <a:pt x="18620" y="20573"/>
                  </a:lnTo>
                  <a:lnTo>
                    <a:pt x="0" y="23004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4" name="pl822">
              <a:extLst>
                <a:ext uri="{FF2B5EF4-FFF2-40B4-BE49-F238E27FC236}">
                  <a16:creationId xmlns:a16="http://schemas.microsoft.com/office/drawing/2014/main" id="{44208CAB-820A-4C2C-91AC-A03BAC7E966F}"/>
                </a:ext>
              </a:extLst>
            </p:cNvPr>
            <p:cNvSpPr/>
            <p:nvPr/>
          </p:nvSpPr>
          <p:spPr>
            <a:xfrm>
              <a:off x="7460266" y="4445257"/>
              <a:ext cx="1471005" cy="102773"/>
            </a:xfrm>
            <a:custGeom>
              <a:avLst/>
              <a:gdLst/>
              <a:ahLst/>
              <a:cxnLst/>
              <a:rect l="0" t="0" r="0" b="0"/>
              <a:pathLst>
                <a:path w="1471005" h="102773">
                  <a:moveTo>
                    <a:pt x="0" y="0"/>
                  </a:moveTo>
                  <a:lnTo>
                    <a:pt x="18620" y="1300"/>
                  </a:lnTo>
                  <a:lnTo>
                    <a:pt x="37240" y="2601"/>
                  </a:lnTo>
                  <a:lnTo>
                    <a:pt x="55860" y="3902"/>
                  </a:lnTo>
                  <a:lnTo>
                    <a:pt x="74481" y="5203"/>
                  </a:lnTo>
                  <a:lnTo>
                    <a:pt x="93101" y="6504"/>
                  </a:lnTo>
                  <a:lnTo>
                    <a:pt x="111721" y="7805"/>
                  </a:lnTo>
                  <a:lnTo>
                    <a:pt x="130342" y="9106"/>
                  </a:lnTo>
                  <a:lnTo>
                    <a:pt x="148962" y="10407"/>
                  </a:lnTo>
                  <a:lnTo>
                    <a:pt x="167582" y="11708"/>
                  </a:lnTo>
                  <a:lnTo>
                    <a:pt x="186203" y="13009"/>
                  </a:lnTo>
                  <a:lnTo>
                    <a:pt x="204823" y="14310"/>
                  </a:lnTo>
                  <a:lnTo>
                    <a:pt x="223443" y="15611"/>
                  </a:lnTo>
                  <a:lnTo>
                    <a:pt x="242064" y="16912"/>
                  </a:lnTo>
                  <a:lnTo>
                    <a:pt x="260684" y="18212"/>
                  </a:lnTo>
                  <a:lnTo>
                    <a:pt x="279304" y="19513"/>
                  </a:lnTo>
                  <a:lnTo>
                    <a:pt x="297925" y="20814"/>
                  </a:lnTo>
                  <a:lnTo>
                    <a:pt x="316545" y="22115"/>
                  </a:lnTo>
                  <a:lnTo>
                    <a:pt x="335165" y="23416"/>
                  </a:lnTo>
                  <a:lnTo>
                    <a:pt x="353786" y="24717"/>
                  </a:lnTo>
                  <a:lnTo>
                    <a:pt x="372406" y="26018"/>
                  </a:lnTo>
                  <a:lnTo>
                    <a:pt x="391026" y="27319"/>
                  </a:lnTo>
                  <a:lnTo>
                    <a:pt x="409646" y="28620"/>
                  </a:lnTo>
                  <a:lnTo>
                    <a:pt x="428267" y="29921"/>
                  </a:lnTo>
                  <a:lnTo>
                    <a:pt x="446887" y="31222"/>
                  </a:lnTo>
                  <a:lnTo>
                    <a:pt x="465507" y="32523"/>
                  </a:lnTo>
                  <a:lnTo>
                    <a:pt x="484128" y="33824"/>
                  </a:lnTo>
                  <a:lnTo>
                    <a:pt x="502748" y="35124"/>
                  </a:lnTo>
                  <a:lnTo>
                    <a:pt x="521368" y="36425"/>
                  </a:lnTo>
                  <a:lnTo>
                    <a:pt x="539989" y="37726"/>
                  </a:lnTo>
                  <a:lnTo>
                    <a:pt x="558609" y="39027"/>
                  </a:lnTo>
                  <a:lnTo>
                    <a:pt x="577229" y="40328"/>
                  </a:lnTo>
                  <a:lnTo>
                    <a:pt x="595850" y="41629"/>
                  </a:lnTo>
                  <a:lnTo>
                    <a:pt x="614470" y="42930"/>
                  </a:lnTo>
                  <a:lnTo>
                    <a:pt x="633090" y="44231"/>
                  </a:lnTo>
                  <a:lnTo>
                    <a:pt x="651711" y="45532"/>
                  </a:lnTo>
                  <a:lnTo>
                    <a:pt x="670331" y="46833"/>
                  </a:lnTo>
                  <a:lnTo>
                    <a:pt x="688951" y="48134"/>
                  </a:lnTo>
                  <a:lnTo>
                    <a:pt x="707572" y="49435"/>
                  </a:lnTo>
                  <a:lnTo>
                    <a:pt x="726192" y="50736"/>
                  </a:lnTo>
                  <a:lnTo>
                    <a:pt x="744812" y="52036"/>
                  </a:lnTo>
                  <a:lnTo>
                    <a:pt x="763433" y="53337"/>
                  </a:lnTo>
                  <a:lnTo>
                    <a:pt x="782053" y="54638"/>
                  </a:lnTo>
                  <a:lnTo>
                    <a:pt x="800673" y="55939"/>
                  </a:lnTo>
                  <a:lnTo>
                    <a:pt x="819293" y="57240"/>
                  </a:lnTo>
                  <a:lnTo>
                    <a:pt x="837914" y="58541"/>
                  </a:lnTo>
                  <a:lnTo>
                    <a:pt x="856534" y="59842"/>
                  </a:lnTo>
                  <a:lnTo>
                    <a:pt x="875154" y="61143"/>
                  </a:lnTo>
                  <a:lnTo>
                    <a:pt x="893775" y="62444"/>
                  </a:lnTo>
                  <a:lnTo>
                    <a:pt x="912395" y="63745"/>
                  </a:lnTo>
                  <a:lnTo>
                    <a:pt x="931015" y="65046"/>
                  </a:lnTo>
                  <a:lnTo>
                    <a:pt x="949636" y="66347"/>
                  </a:lnTo>
                  <a:lnTo>
                    <a:pt x="968256" y="67648"/>
                  </a:lnTo>
                  <a:lnTo>
                    <a:pt x="986876" y="68949"/>
                  </a:lnTo>
                  <a:lnTo>
                    <a:pt x="1005497" y="70249"/>
                  </a:lnTo>
                  <a:lnTo>
                    <a:pt x="1024117" y="71550"/>
                  </a:lnTo>
                  <a:lnTo>
                    <a:pt x="1042737" y="72851"/>
                  </a:lnTo>
                  <a:lnTo>
                    <a:pt x="1061358" y="74152"/>
                  </a:lnTo>
                  <a:lnTo>
                    <a:pt x="1079978" y="75453"/>
                  </a:lnTo>
                  <a:lnTo>
                    <a:pt x="1098598" y="76754"/>
                  </a:lnTo>
                  <a:lnTo>
                    <a:pt x="1117219" y="78055"/>
                  </a:lnTo>
                  <a:lnTo>
                    <a:pt x="1135839" y="79356"/>
                  </a:lnTo>
                  <a:lnTo>
                    <a:pt x="1154459" y="80657"/>
                  </a:lnTo>
                  <a:lnTo>
                    <a:pt x="1173080" y="81958"/>
                  </a:lnTo>
                  <a:lnTo>
                    <a:pt x="1191700" y="83259"/>
                  </a:lnTo>
                  <a:lnTo>
                    <a:pt x="1210320" y="84560"/>
                  </a:lnTo>
                  <a:lnTo>
                    <a:pt x="1228940" y="85861"/>
                  </a:lnTo>
                  <a:lnTo>
                    <a:pt x="1247561" y="87161"/>
                  </a:lnTo>
                  <a:lnTo>
                    <a:pt x="1266181" y="88462"/>
                  </a:lnTo>
                  <a:lnTo>
                    <a:pt x="1284801" y="89763"/>
                  </a:lnTo>
                  <a:lnTo>
                    <a:pt x="1303422" y="91064"/>
                  </a:lnTo>
                  <a:lnTo>
                    <a:pt x="1322042" y="92365"/>
                  </a:lnTo>
                  <a:lnTo>
                    <a:pt x="1340662" y="93666"/>
                  </a:lnTo>
                  <a:lnTo>
                    <a:pt x="1359283" y="94967"/>
                  </a:lnTo>
                  <a:lnTo>
                    <a:pt x="1377903" y="96268"/>
                  </a:lnTo>
                  <a:lnTo>
                    <a:pt x="1396523" y="97569"/>
                  </a:lnTo>
                  <a:lnTo>
                    <a:pt x="1415144" y="98870"/>
                  </a:lnTo>
                  <a:lnTo>
                    <a:pt x="1433764" y="100171"/>
                  </a:lnTo>
                  <a:lnTo>
                    <a:pt x="1452384" y="101472"/>
                  </a:lnTo>
                  <a:lnTo>
                    <a:pt x="1471005" y="102773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6" name="pl824">
              <a:extLst>
                <a:ext uri="{FF2B5EF4-FFF2-40B4-BE49-F238E27FC236}">
                  <a16:creationId xmlns:a16="http://schemas.microsoft.com/office/drawing/2014/main" id="{3A90B81B-811F-49BC-8864-B274E4DBFF46}"/>
                </a:ext>
              </a:extLst>
            </p:cNvPr>
            <p:cNvSpPr/>
            <p:nvPr/>
          </p:nvSpPr>
          <p:spPr>
            <a:xfrm>
              <a:off x="7460266" y="4934160"/>
              <a:ext cx="1471005" cy="158770"/>
            </a:xfrm>
            <a:custGeom>
              <a:avLst/>
              <a:gdLst/>
              <a:ahLst/>
              <a:cxnLst/>
              <a:rect l="0" t="0" r="0" b="0"/>
              <a:pathLst>
                <a:path w="1471005" h="158770">
                  <a:moveTo>
                    <a:pt x="0" y="90830"/>
                  </a:moveTo>
                  <a:lnTo>
                    <a:pt x="18620" y="95311"/>
                  </a:lnTo>
                  <a:lnTo>
                    <a:pt x="37240" y="99691"/>
                  </a:lnTo>
                  <a:lnTo>
                    <a:pt x="55860" y="103965"/>
                  </a:lnTo>
                  <a:lnTo>
                    <a:pt x="74481" y="108126"/>
                  </a:lnTo>
                  <a:lnTo>
                    <a:pt x="93101" y="112170"/>
                  </a:lnTo>
                  <a:lnTo>
                    <a:pt x="111721" y="116088"/>
                  </a:lnTo>
                  <a:lnTo>
                    <a:pt x="130342" y="119876"/>
                  </a:lnTo>
                  <a:lnTo>
                    <a:pt x="148962" y="123526"/>
                  </a:lnTo>
                  <a:lnTo>
                    <a:pt x="167582" y="127031"/>
                  </a:lnTo>
                  <a:lnTo>
                    <a:pt x="186203" y="130385"/>
                  </a:lnTo>
                  <a:lnTo>
                    <a:pt x="204823" y="133581"/>
                  </a:lnTo>
                  <a:lnTo>
                    <a:pt x="223443" y="136613"/>
                  </a:lnTo>
                  <a:lnTo>
                    <a:pt x="242064" y="139472"/>
                  </a:lnTo>
                  <a:lnTo>
                    <a:pt x="260684" y="142154"/>
                  </a:lnTo>
                  <a:lnTo>
                    <a:pt x="279304" y="144652"/>
                  </a:lnTo>
                  <a:lnTo>
                    <a:pt x="297925" y="146960"/>
                  </a:lnTo>
                  <a:lnTo>
                    <a:pt x="316545" y="149073"/>
                  </a:lnTo>
                  <a:lnTo>
                    <a:pt x="335165" y="150986"/>
                  </a:lnTo>
                  <a:lnTo>
                    <a:pt x="353786" y="152695"/>
                  </a:lnTo>
                  <a:lnTo>
                    <a:pt x="372406" y="154196"/>
                  </a:lnTo>
                  <a:lnTo>
                    <a:pt x="391026" y="155487"/>
                  </a:lnTo>
                  <a:lnTo>
                    <a:pt x="409646" y="156565"/>
                  </a:lnTo>
                  <a:lnTo>
                    <a:pt x="428267" y="157431"/>
                  </a:lnTo>
                  <a:lnTo>
                    <a:pt x="446887" y="158083"/>
                  </a:lnTo>
                  <a:lnTo>
                    <a:pt x="465507" y="158522"/>
                  </a:lnTo>
                  <a:lnTo>
                    <a:pt x="484128" y="158750"/>
                  </a:lnTo>
                  <a:lnTo>
                    <a:pt x="502748" y="158770"/>
                  </a:lnTo>
                  <a:lnTo>
                    <a:pt x="521368" y="158584"/>
                  </a:lnTo>
                  <a:lnTo>
                    <a:pt x="539989" y="158197"/>
                  </a:lnTo>
                  <a:lnTo>
                    <a:pt x="558609" y="157612"/>
                  </a:lnTo>
                  <a:lnTo>
                    <a:pt x="577229" y="156837"/>
                  </a:lnTo>
                  <a:lnTo>
                    <a:pt x="595850" y="155875"/>
                  </a:lnTo>
                  <a:lnTo>
                    <a:pt x="614470" y="154733"/>
                  </a:lnTo>
                  <a:lnTo>
                    <a:pt x="633090" y="153418"/>
                  </a:lnTo>
                  <a:lnTo>
                    <a:pt x="651711" y="151936"/>
                  </a:lnTo>
                  <a:lnTo>
                    <a:pt x="670331" y="150293"/>
                  </a:lnTo>
                  <a:lnTo>
                    <a:pt x="688951" y="148497"/>
                  </a:lnTo>
                  <a:lnTo>
                    <a:pt x="707572" y="146555"/>
                  </a:lnTo>
                  <a:lnTo>
                    <a:pt x="726192" y="144472"/>
                  </a:lnTo>
                  <a:lnTo>
                    <a:pt x="744812" y="142257"/>
                  </a:lnTo>
                  <a:lnTo>
                    <a:pt x="763433" y="139914"/>
                  </a:lnTo>
                  <a:lnTo>
                    <a:pt x="782053" y="137451"/>
                  </a:lnTo>
                  <a:lnTo>
                    <a:pt x="800673" y="134874"/>
                  </a:lnTo>
                  <a:lnTo>
                    <a:pt x="819293" y="132189"/>
                  </a:lnTo>
                  <a:lnTo>
                    <a:pt x="837914" y="129401"/>
                  </a:lnTo>
                  <a:lnTo>
                    <a:pt x="856534" y="126516"/>
                  </a:lnTo>
                  <a:lnTo>
                    <a:pt x="875154" y="123540"/>
                  </a:lnTo>
                  <a:lnTo>
                    <a:pt x="893775" y="120476"/>
                  </a:lnTo>
                  <a:lnTo>
                    <a:pt x="912395" y="117330"/>
                  </a:lnTo>
                  <a:lnTo>
                    <a:pt x="931015" y="114106"/>
                  </a:lnTo>
                  <a:lnTo>
                    <a:pt x="949636" y="110808"/>
                  </a:lnTo>
                  <a:lnTo>
                    <a:pt x="968256" y="107441"/>
                  </a:lnTo>
                  <a:lnTo>
                    <a:pt x="986876" y="104008"/>
                  </a:lnTo>
                  <a:lnTo>
                    <a:pt x="1005497" y="100513"/>
                  </a:lnTo>
                  <a:lnTo>
                    <a:pt x="1024117" y="96959"/>
                  </a:lnTo>
                  <a:lnTo>
                    <a:pt x="1042737" y="93349"/>
                  </a:lnTo>
                  <a:lnTo>
                    <a:pt x="1061358" y="89687"/>
                  </a:lnTo>
                  <a:lnTo>
                    <a:pt x="1079978" y="85974"/>
                  </a:lnTo>
                  <a:lnTo>
                    <a:pt x="1098598" y="82214"/>
                  </a:lnTo>
                  <a:lnTo>
                    <a:pt x="1117219" y="78410"/>
                  </a:lnTo>
                  <a:lnTo>
                    <a:pt x="1135839" y="74562"/>
                  </a:lnTo>
                  <a:lnTo>
                    <a:pt x="1154459" y="70674"/>
                  </a:lnTo>
                  <a:lnTo>
                    <a:pt x="1173080" y="66748"/>
                  </a:lnTo>
                  <a:lnTo>
                    <a:pt x="1191700" y="62786"/>
                  </a:lnTo>
                  <a:lnTo>
                    <a:pt x="1210320" y="58789"/>
                  </a:lnTo>
                  <a:lnTo>
                    <a:pt x="1228940" y="54759"/>
                  </a:lnTo>
                  <a:lnTo>
                    <a:pt x="1247561" y="50698"/>
                  </a:lnTo>
                  <a:lnTo>
                    <a:pt x="1266181" y="46607"/>
                  </a:lnTo>
                  <a:lnTo>
                    <a:pt x="1284801" y="42487"/>
                  </a:lnTo>
                  <a:lnTo>
                    <a:pt x="1303422" y="38341"/>
                  </a:lnTo>
                  <a:lnTo>
                    <a:pt x="1322042" y="34169"/>
                  </a:lnTo>
                  <a:lnTo>
                    <a:pt x="1340662" y="29973"/>
                  </a:lnTo>
                  <a:lnTo>
                    <a:pt x="1359283" y="25753"/>
                  </a:lnTo>
                  <a:lnTo>
                    <a:pt x="1377903" y="21511"/>
                  </a:lnTo>
                  <a:lnTo>
                    <a:pt x="1396523" y="17248"/>
                  </a:lnTo>
                  <a:lnTo>
                    <a:pt x="1415144" y="12964"/>
                  </a:lnTo>
                  <a:lnTo>
                    <a:pt x="1433764" y="8661"/>
                  </a:lnTo>
                  <a:lnTo>
                    <a:pt x="1452384" y="4339"/>
                  </a:lnTo>
                  <a:lnTo>
                    <a:pt x="1471005" y="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7" name="pl825">
              <a:extLst>
                <a:ext uri="{FF2B5EF4-FFF2-40B4-BE49-F238E27FC236}">
                  <a16:creationId xmlns:a16="http://schemas.microsoft.com/office/drawing/2014/main" id="{8F5FE0B3-0D0E-4D74-A940-1536A024A829}"/>
                </a:ext>
              </a:extLst>
            </p:cNvPr>
            <p:cNvSpPr/>
            <p:nvPr/>
          </p:nvSpPr>
          <p:spPr>
            <a:xfrm>
              <a:off x="7460266" y="5398042"/>
              <a:ext cx="1471005" cy="252331"/>
            </a:xfrm>
            <a:custGeom>
              <a:avLst/>
              <a:gdLst/>
              <a:ahLst/>
              <a:cxnLst/>
              <a:rect l="0" t="0" r="0" b="0"/>
              <a:pathLst>
                <a:path w="1471005" h="252331">
                  <a:moveTo>
                    <a:pt x="1471005" y="252331"/>
                  </a:moveTo>
                  <a:lnTo>
                    <a:pt x="1452384" y="246331"/>
                  </a:lnTo>
                  <a:lnTo>
                    <a:pt x="1433764" y="240349"/>
                  </a:lnTo>
                  <a:lnTo>
                    <a:pt x="1415144" y="234385"/>
                  </a:lnTo>
                  <a:lnTo>
                    <a:pt x="1396523" y="228441"/>
                  </a:lnTo>
                  <a:lnTo>
                    <a:pt x="1377903" y="222517"/>
                  </a:lnTo>
                  <a:lnTo>
                    <a:pt x="1359283" y="216614"/>
                  </a:lnTo>
                  <a:lnTo>
                    <a:pt x="1340662" y="210734"/>
                  </a:lnTo>
                  <a:lnTo>
                    <a:pt x="1322042" y="204877"/>
                  </a:lnTo>
                  <a:lnTo>
                    <a:pt x="1303422" y="199044"/>
                  </a:lnTo>
                  <a:lnTo>
                    <a:pt x="1284801" y="193237"/>
                  </a:lnTo>
                  <a:lnTo>
                    <a:pt x="1266181" y="187458"/>
                  </a:lnTo>
                  <a:lnTo>
                    <a:pt x="1247561" y="181706"/>
                  </a:lnTo>
                  <a:lnTo>
                    <a:pt x="1228940" y="175984"/>
                  </a:lnTo>
                  <a:lnTo>
                    <a:pt x="1210320" y="170294"/>
                  </a:lnTo>
                  <a:lnTo>
                    <a:pt x="1191700" y="164636"/>
                  </a:lnTo>
                  <a:lnTo>
                    <a:pt x="1173080" y="159013"/>
                  </a:lnTo>
                  <a:lnTo>
                    <a:pt x="1154459" y="153426"/>
                  </a:lnTo>
                  <a:lnTo>
                    <a:pt x="1135839" y="147878"/>
                  </a:lnTo>
                  <a:lnTo>
                    <a:pt x="1117219" y="142370"/>
                  </a:lnTo>
                  <a:lnTo>
                    <a:pt x="1098598" y="136904"/>
                  </a:lnTo>
                  <a:lnTo>
                    <a:pt x="1079978" y="131484"/>
                  </a:lnTo>
                  <a:lnTo>
                    <a:pt x="1061358" y="126111"/>
                  </a:lnTo>
                  <a:lnTo>
                    <a:pt x="1042737" y="120787"/>
                  </a:lnTo>
                  <a:lnTo>
                    <a:pt x="1024117" y="115517"/>
                  </a:lnTo>
                  <a:lnTo>
                    <a:pt x="1005497" y="110302"/>
                  </a:lnTo>
                  <a:lnTo>
                    <a:pt x="986876" y="105147"/>
                  </a:lnTo>
                  <a:lnTo>
                    <a:pt x="968256" y="100053"/>
                  </a:lnTo>
                  <a:lnTo>
                    <a:pt x="949636" y="95026"/>
                  </a:lnTo>
                  <a:lnTo>
                    <a:pt x="931015" y="90068"/>
                  </a:lnTo>
                  <a:lnTo>
                    <a:pt x="912395" y="85183"/>
                  </a:lnTo>
                  <a:lnTo>
                    <a:pt x="893775" y="80376"/>
                  </a:lnTo>
                  <a:lnTo>
                    <a:pt x="875154" y="75652"/>
                  </a:lnTo>
                  <a:lnTo>
                    <a:pt x="856534" y="71014"/>
                  </a:lnTo>
                  <a:lnTo>
                    <a:pt x="837914" y="66469"/>
                  </a:lnTo>
                  <a:lnTo>
                    <a:pt x="819293" y="62020"/>
                  </a:lnTo>
                  <a:lnTo>
                    <a:pt x="800673" y="57675"/>
                  </a:lnTo>
                  <a:lnTo>
                    <a:pt x="782053" y="53437"/>
                  </a:lnTo>
                  <a:lnTo>
                    <a:pt x="763433" y="49314"/>
                  </a:lnTo>
                  <a:lnTo>
                    <a:pt x="744812" y="45311"/>
                  </a:lnTo>
                  <a:lnTo>
                    <a:pt x="726192" y="41434"/>
                  </a:lnTo>
                  <a:lnTo>
                    <a:pt x="707572" y="37691"/>
                  </a:lnTo>
                  <a:lnTo>
                    <a:pt x="688951" y="34088"/>
                  </a:lnTo>
                  <a:lnTo>
                    <a:pt x="670331" y="30631"/>
                  </a:lnTo>
                  <a:lnTo>
                    <a:pt x="651711" y="27328"/>
                  </a:lnTo>
                  <a:lnTo>
                    <a:pt x="633090" y="24185"/>
                  </a:lnTo>
                  <a:lnTo>
                    <a:pt x="614470" y="21210"/>
                  </a:lnTo>
                  <a:lnTo>
                    <a:pt x="595850" y="18407"/>
                  </a:lnTo>
                  <a:lnTo>
                    <a:pt x="577229" y="15785"/>
                  </a:lnTo>
                  <a:lnTo>
                    <a:pt x="558609" y="13349"/>
                  </a:lnTo>
                  <a:lnTo>
                    <a:pt x="539989" y="11104"/>
                  </a:lnTo>
                  <a:lnTo>
                    <a:pt x="521368" y="9056"/>
                  </a:lnTo>
                  <a:lnTo>
                    <a:pt x="502748" y="7210"/>
                  </a:lnTo>
                  <a:lnTo>
                    <a:pt x="484128" y="5569"/>
                  </a:lnTo>
                  <a:lnTo>
                    <a:pt x="465507" y="4136"/>
                  </a:lnTo>
                  <a:lnTo>
                    <a:pt x="446887" y="2915"/>
                  </a:lnTo>
                  <a:lnTo>
                    <a:pt x="428267" y="1906"/>
                  </a:lnTo>
                  <a:lnTo>
                    <a:pt x="409646" y="1111"/>
                  </a:lnTo>
                  <a:lnTo>
                    <a:pt x="391026" y="529"/>
                  </a:lnTo>
                  <a:lnTo>
                    <a:pt x="372406" y="159"/>
                  </a:lnTo>
                  <a:lnTo>
                    <a:pt x="353786" y="0"/>
                  </a:lnTo>
                  <a:lnTo>
                    <a:pt x="335165" y="48"/>
                  </a:lnTo>
                  <a:lnTo>
                    <a:pt x="316545" y="300"/>
                  </a:lnTo>
                  <a:lnTo>
                    <a:pt x="297925" y="752"/>
                  </a:lnTo>
                  <a:lnTo>
                    <a:pt x="279304" y="1400"/>
                  </a:lnTo>
                  <a:lnTo>
                    <a:pt x="260684" y="2237"/>
                  </a:lnTo>
                  <a:lnTo>
                    <a:pt x="242064" y="3258"/>
                  </a:lnTo>
                  <a:lnTo>
                    <a:pt x="223443" y="4458"/>
                  </a:lnTo>
                  <a:lnTo>
                    <a:pt x="204823" y="5828"/>
                  </a:lnTo>
                  <a:lnTo>
                    <a:pt x="186203" y="7364"/>
                  </a:lnTo>
                  <a:lnTo>
                    <a:pt x="167582" y="9058"/>
                  </a:lnTo>
                  <a:lnTo>
                    <a:pt x="148962" y="10902"/>
                  </a:lnTo>
                  <a:lnTo>
                    <a:pt x="130342" y="12891"/>
                  </a:lnTo>
                  <a:lnTo>
                    <a:pt x="111721" y="15018"/>
                  </a:lnTo>
                  <a:lnTo>
                    <a:pt x="93101" y="17276"/>
                  </a:lnTo>
                  <a:lnTo>
                    <a:pt x="74481" y="19659"/>
                  </a:lnTo>
                  <a:lnTo>
                    <a:pt x="55860" y="22160"/>
                  </a:lnTo>
                  <a:lnTo>
                    <a:pt x="37240" y="24773"/>
                  </a:lnTo>
                  <a:lnTo>
                    <a:pt x="18620" y="27492"/>
                  </a:lnTo>
                  <a:lnTo>
                    <a:pt x="0" y="30313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8" name="pl826">
              <a:extLst>
                <a:ext uri="{FF2B5EF4-FFF2-40B4-BE49-F238E27FC236}">
                  <a16:creationId xmlns:a16="http://schemas.microsoft.com/office/drawing/2014/main" id="{90517399-1DBA-4290-8C3E-38B56FFBD58E}"/>
                </a:ext>
              </a:extLst>
            </p:cNvPr>
            <p:cNvSpPr/>
            <p:nvPr/>
          </p:nvSpPr>
          <p:spPr>
            <a:xfrm>
              <a:off x="7460266" y="5226673"/>
              <a:ext cx="1471005" cy="65593"/>
            </a:xfrm>
            <a:custGeom>
              <a:avLst/>
              <a:gdLst/>
              <a:ahLst/>
              <a:cxnLst/>
              <a:rect l="0" t="0" r="0" b="0"/>
              <a:pathLst>
                <a:path w="1471005" h="65593">
                  <a:moveTo>
                    <a:pt x="0" y="0"/>
                  </a:moveTo>
                  <a:lnTo>
                    <a:pt x="18620" y="830"/>
                  </a:lnTo>
                  <a:lnTo>
                    <a:pt x="37240" y="1660"/>
                  </a:lnTo>
                  <a:lnTo>
                    <a:pt x="55860" y="2490"/>
                  </a:lnTo>
                  <a:lnTo>
                    <a:pt x="74481" y="3321"/>
                  </a:lnTo>
                  <a:lnTo>
                    <a:pt x="93101" y="4151"/>
                  </a:lnTo>
                  <a:lnTo>
                    <a:pt x="111721" y="4981"/>
                  </a:lnTo>
                  <a:lnTo>
                    <a:pt x="130342" y="5812"/>
                  </a:lnTo>
                  <a:lnTo>
                    <a:pt x="148962" y="6642"/>
                  </a:lnTo>
                  <a:lnTo>
                    <a:pt x="167582" y="7472"/>
                  </a:lnTo>
                  <a:lnTo>
                    <a:pt x="186203" y="8303"/>
                  </a:lnTo>
                  <a:lnTo>
                    <a:pt x="204823" y="9133"/>
                  </a:lnTo>
                  <a:lnTo>
                    <a:pt x="223443" y="9963"/>
                  </a:lnTo>
                  <a:lnTo>
                    <a:pt x="242064" y="10793"/>
                  </a:lnTo>
                  <a:lnTo>
                    <a:pt x="260684" y="11624"/>
                  </a:lnTo>
                  <a:lnTo>
                    <a:pt x="279304" y="12454"/>
                  </a:lnTo>
                  <a:lnTo>
                    <a:pt x="297925" y="13284"/>
                  </a:lnTo>
                  <a:lnTo>
                    <a:pt x="316545" y="14115"/>
                  </a:lnTo>
                  <a:lnTo>
                    <a:pt x="335165" y="14945"/>
                  </a:lnTo>
                  <a:lnTo>
                    <a:pt x="353786" y="15775"/>
                  </a:lnTo>
                  <a:lnTo>
                    <a:pt x="372406" y="16606"/>
                  </a:lnTo>
                  <a:lnTo>
                    <a:pt x="391026" y="17436"/>
                  </a:lnTo>
                  <a:lnTo>
                    <a:pt x="409646" y="18266"/>
                  </a:lnTo>
                  <a:lnTo>
                    <a:pt x="428267" y="19096"/>
                  </a:lnTo>
                  <a:lnTo>
                    <a:pt x="446887" y="19927"/>
                  </a:lnTo>
                  <a:lnTo>
                    <a:pt x="465507" y="20757"/>
                  </a:lnTo>
                  <a:lnTo>
                    <a:pt x="484128" y="21587"/>
                  </a:lnTo>
                  <a:lnTo>
                    <a:pt x="502748" y="22418"/>
                  </a:lnTo>
                  <a:lnTo>
                    <a:pt x="521368" y="23248"/>
                  </a:lnTo>
                  <a:lnTo>
                    <a:pt x="539989" y="24078"/>
                  </a:lnTo>
                  <a:lnTo>
                    <a:pt x="558609" y="24909"/>
                  </a:lnTo>
                  <a:lnTo>
                    <a:pt x="577229" y="25739"/>
                  </a:lnTo>
                  <a:lnTo>
                    <a:pt x="595850" y="26569"/>
                  </a:lnTo>
                  <a:lnTo>
                    <a:pt x="614470" y="27400"/>
                  </a:lnTo>
                  <a:lnTo>
                    <a:pt x="633090" y="28230"/>
                  </a:lnTo>
                  <a:lnTo>
                    <a:pt x="651711" y="29060"/>
                  </a:lnTo>
                  <a:lnTo>
                    <a:pt x="670331" y="29890"/>
                  </a:lnTo>
                  <a:lnTo>
                    <a:pt x="688951" y="30721"/>
                  </a:lnTo>
                  <a:lnTo>
                    <a:pt x="707572" y="31551"/>
                  </a:lnTo>
                  <a:lnTo>
                    <a:pt x="726192" y="32381"/>
                  </a:lnTo>
                  <a:lnTo>
                    <a:pt x="744812" y="33212"/>
                  </a:lnTo>
                  <a:lnTo>
                    <a:pt x="763433" y="34042"/>
                  </a:lnTo>
                  <a:lnTo>
                    <a:pt x="782053" y="34872"/>
                  </a:lnTo>
                  <a:lnTo>
                    <a:pt x="800673" y="35703"/>
                  </a:lnTo>
                  <a:lnTo>
                    <a:pt x="819293" y="36533"/>
                  </a:lnTo>
                  <a:lnTo>
                    <a:pt x="837914" y="37363"/>
                  </a:lnTo>
                  <a:lnTo>
                    <a:pt x="856534" y="38193"/>
                  </a:lnTo>
                  <a:lnTo>
                    <a:pt x="875154" y="39024"/>
                  </a:lnTo>
                  <a:lnTo>
                    <a:pt x="893775" y="39854"/>
                  </a:lnTo>
                  <a:lnTo>
                    <a:pt x="912395" y="40684"/>
                  </a:lnTo>
                  <a:lnTo>
                    <a:pt x="931015" y="41515"/>
                  </a:lnTo>
                  <a:lnTo>
                    <a:pt x="949636" y="42345"/>
                  </a:lnTo>
                  <a:lnTo>
                    <a:pt x="968256" y="43175"/>
                  </a:lnTo>
                  <a:lnTo>
                    <a:pt x="986876" y="44006"/>
                  </a:lnTo>
                  <a:lnTo>
                    <a:pt x="1005497" y="44836"/>
                  </a:lnTo>
                  <a:lnTo>
                    <a:pt x="1024117" y="45666"/>
                  </a:lnTo>
                  <a:lnTo>
                    <a:pt x="1042737" y="46496"/>
                  </a:lnTo>
                  <a:lnTo>
                    <a:pt x="1061358" y="47327"/>
                  </a:lnTo>
                  <a:lnTo>
                    <a:pt x="1079978" y="48157"/>
                  </a:lnTo>
                  <a:lnTo>
                    <a:pt x="1098598" y="48987"/>
                  </a:lnTo>
                  <a:lnTo>
                    <a:pt x="1117219" y="49818"/>
                  </a:lnTo>
                  <a:lnTo>
                    <a:pt x="1135839" y="50648"/>
                  </a:lnTo>
                  <a:lnTo>
                    <a:pt x="1154459" y="51478"/>
                  </a:lnTo>
                  <a:lnTo>
                    <a:pt x="1173080" y="52309"/>
                  </a:lnTo>
                  <a:lnTo>
                    <a:pt x="1191700" y="53139"/>
                  </a:lnTo>
                  <a:lnTo>
                    <a:pt x="1210320" y="53969"/>
                  </a:lnTo>
                  <a:lnTo>
                    <a:pt x="1228940" y="54800"/>
                  </a:lnTo>
                  <a:lnTo>
                    <a:pt x="1247561" y="55630"/>
                  </a:lnTo>
                  <a:lnTo>
                    <a:pt x="1266181" y="56460"/>
                  </a:lnTo>
                  <a:lnTo>
                    <a:pt x="1284801" y="57290"/>
                  </a:lnTo>
                  <a:lnTo>
                    <a:pt x="1303422" y="58121"/>
                  </a:lnTo>
                  <a:lnTo>
                    <a:pt x="1322042" y="58951"/>
                  </a:lnTo>
                  <a:lnTo>
                    <a:pt x="1340662" y="59781"/>
                  </a:lnTo>
                  <a:lnTo>
                    <a:pt x="1359283" y="60612"/>
                  </a:lnTo>
                  <a:lnTo>
                    <a:pt x="1377903" y="61442"/>
                  </a:lnTo>
                  <a:lnTo>
                    <a:pt x="1396523" y="62272"/>
                  </a:lnTo>
                  <a:lnTo>
                    <a:pt x="1415144" y="63103"/>
                  </a:lnTo>
                  <a:lnTo>
                    <a:pt x="1433764" y="63933"/>
                  </a:lnTo>
                  <a:lnTo>
                    <a:pt x="1452384" y="64763"/>
                  </a:lnTo>
                  <a:lnTo>
                    <a:pt x="1471005" y="65593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9" name="rc827">
              <a:extLst>
                <a:ext uri="{FF2B5EF4-FFF2-40B4-BE49-F238E27FC236}">
                  <a16:creationId xmlns:a16="http://schemas.microsoft.com/office/drawing/2014/main" id="{74A31928-3F7E-4365-AB31-0D750967224A}"/>
                </a:ext>
              </a:extLst>
            </p:cNvPr>
            <p:cNvSpPr/>
            <p:nvPr/>
          </p:nvSpPr>
          <p:spPr>
            <a:xfrm>
              <a:off x="7386716" y="3942051"/>
              <a:ext cx="1618105" cy="198922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0" name="tx828">
              <a:extLst>
                <a:ext uri="{FF2B5EF4-FFF2-40B4-BE49-F238E27FC236}">
                  <a16:creationId xmlns:a16="http://schemas.microsoft.com/office/drawing/2014/main" id="{A236EEA3-6D5F-4A22-B1C4-4FC94565B0EB}"/>
                </a:ext>
              </a:extLst>
            </p:cNvPr>
            <p:cNvSpPr/>
            <p:nvPr/>
          </p:nvSpPr>
          <p:spPr>
            <a:xfrm>
              <a:off x="7261930" y="585696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31" name="tx829">
              <a:extLst>
                <a:ext uri="{FF2B5EF4-FFF2-40B4-BE49-F238E27FC236}">
                  <a16:creationId xmlns:a16="http://schemas.microsoft.com/office/drawing/2014/main" id="{C456F8E1-C7BA-4DDF-BC92-B6C935C36B22}"/>
                </a:ext>
              </a:extLst>
            </p:cNvPr>
            <p:cNvSpPr/>
            <p:nvPr/>
          </p:nvSpPr>
          <p:spPr>
            <a:xfrm>
              <a:off x="7261930" y="5477864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32" name="tx830">
              <a:extLst>
                <a:ext uri="{FF2B5EF4-FFF2-40B4-BE49-F238E27FC236}">
                  <a16:creationId xmlns:a16="http://schemas.microsoft.com/office/drawing/2014/main" id="{3086A6AD-007E-4E9A-BACD-8AA80E24FAE3}"/>
                </a:ext>
              </a:extLst>
            </p:cNvPr>
            <p:cNvSpPr/>
            <p:nvPr/>
          </p:nvSpPr>
          <p:spPr>
            <a:xfrm>
              <a:off x="7261930" y="5097398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33" name="tx831">
              <a:extLst>
                <a:ext uri="{FF2B5EF4-FFF2-40B4-BE49-F238E27FC236}">
                  <a16:creationId xmlns:a16="http://schemas.microsoft.com/office/drawing/2014/main" id="{E5C418DF-E6B8-40A3-BB33-BEE121E4F6CB}"/>
                </a:ext>
              </a:extLst>
            </p:cNvPr>
            <p:cNvSpPr/>
            <p:nvPr/>
          </p:nvSpPr>
          <p:spPr>
            <a:xfrm>
              <a:off x="7261930" y="4715514"/>
              <a:ext cx="62155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34" name="tx832">
              <a:extLst>
                <a:ext uri="{FF2B5EF4-FFF2-40B4-BE49-F238E27FC236}">
                  <a16:creationId xmlns:a16="http://schemas.microsoft.com/office/drawing/2014/main" id="{1258C413-65A7-456F-8347-AD2DBBF2C6C2}"/>
                </a:ext>
              </a:extLst>
            </p:cNvPr>
            <p:cNvSpPr/>
            <p:nvPr/>
          </p:nvSpPr>
          <p:spPr>
            <a:xfrm>
              <a:off x="7261930" y="4336794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35" name="tx833">
              <a:extLst>
                <a:ext uri="{FF2B5EF4-FFF2-40B4-BE49-F238E27FC236}">
                  <a16:creationId xmlns:a16="http://schemas.microsoft.com/office/drawing/2014/main" id="{ACB19BAD-943F-48A0-9F28-CD60DBC847FD}"/>
                </a:ext>
              </a:extLst>
            </p:cNvPr>
            <p:cNvSpPr/>
            <p:nvPr/>
          </p:nvSpPr>
          <p:spPr>
            <a:xfrm>
              <a:off x="7261930" y="3956056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36" name="pl834">
              <a:extLst>
                <a:ext uri="{FF2B5EF4-FFF2-40B4-BE49-F238E27FC236}">
                  <a16:creationId xmlns:a16="http://schemas.microsoft.com/office/drawing/2014/main" id="{14976BD4-B3C8-4847-BE15-D5220BE88328}"/>
                </a:ext>
              </a:extLst>
            </p:cNvPr>
            <p:cNvSpPr/>
            <p:nvPr/>
          </p:nvSpPr>
          <p:spPr>
            <a:xfrm>
              <a:off x="7351921" y="58986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7" name="pl835">
              <a:extLst>
                <a:ext uri="{FF2B5EF4-FFF2-40B4-BE49-F238E27FC236}">
                  <a16:creationId xmlns:a16="http://schemas.microsoft.com/office/drawing/2014/main" id="{BB417A6B-BE4A-4332-827D-8CC32F045677}"/>
                </a:ext>
              </a:extLst>
            </p:cNvPr>
            <p:cNvSpPr/>
            <p:nvPr/>
          </p:nvSpPr>
          <p:spPr>
            <a:xfrm>
              <a:off x="7351921" y="551819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8" name="pl836">
              <a:extLst>
                <a:ext uri="{FF2B5EF4-FFF2-40B4-BE49-F238E27FC236}">
                  <a16:creationId xmlns:a16="http://schemas.microsoft.com/office/drawing/2014/main" id="{8451A663-1D22-4D23-BF6E-83AB8E7FCDF0}"/>
                </a:ext>
              </a:extLst>
            </p:cNvPr>
            <p:cNvSpPr/>
            <p:nvPr/>
          </p:nvSpPr>
          <p:spPr>
            <a:xfrm>
              <a:off x="7351921" y="513772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" name="pl837">
              <a:extLst>
                <a:ext uri="{FF2B5EF4-FFF2-40B4-BE49-F238E27FC236}">
                  <a16:creationId xmlns:a16="http://schemas.microsoft.com/office/drawing/2014/main" id="{8696E632-706E-436A-B81D-F699A67AB279}"/>
                </a:ext>
              </a:extLst>
            </p:cNvPr>
            <p:cNvSpPr/>
            <p:nvPr/>
          </p:nvSpPr>
          <p:spPr>
            <a:xfrm>
              <a:off x="7351921" y="475726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" name="pl838">
              <a:extLst>
                <a:ext uri="{FF2B5EF4-FFF2-40B4-BE49-F238E27FC236}">
                  <a16:creationId xmlns:a16="http://schemas.microsoft.com/office/drawing/2014/main" id="{2C4354C7-C4FC-4E96-A309-75F80A4A6ACB}"/>
                </a:ext>
              </a:extLst>
            </p:cNvPr>
            <p:cNvSpPr/>
            <p:nvPr/>
          </p:nvSpPr>
          <p:spPr>
            <a:xfrm>
              <a:off x="7351921" y="437679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1" name="pl839">
              <a:extLst>
                <a:ext uri="{FF2B5EF4-FFF2-40B4-BE49-F238E27FC236}">
                  <a16:creationId xmlns:a16="http://schemas.microsoft.com/office/drawing/2014/main" id="{8DF361D2-727A-482D-B22A-E44077215427}"/>
                </a:ext>
              </a:extLst>
            </p:cNvPr>
            <p:cNvSpPr/>
            <p:nvPr/>
          </p:nvSpPr>
          <p:spPr>
            <a:xfrm>
              <a:off x="7351921" y="399632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2" name="rc840">
              <a:extLst>
                <a:ext uri="{FF2B5EF4-FFF2-40B4-BE49-F238E27FC236}">
                  <a16:creationId xmlns:a16="http://schemas.microsoft.com/office/drawing/2014/main" id="{605E857A-7756-4ADC-8C81-E06916EA5636}"/>
                </a:ext>
              </a:extLst>
            </p:cNvPr>
            <p:cNvSpPr/>
            <p:nvPr/>
          </p:nvSpPr>
          <p:spPr>
            <a:xfrm>
              <a:off x="5574235" y="3727189"/>
              <a:ext cx="1618105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3" name="tx841">
              <a:extLst>
                <a:ext uri="{FF2B5EF4-FFF2-40B4-BE49-F238E27FC236}">
                  <a16:creationId xmlns:a16="http://schemas.microsoft.com/office/drawing/2014/main" id="{19B67A24-94F3-4A1D-8D8F-B88400281F83}"/>
                </a:ext>
              </a:extLst>
            </p:cNvPr>
            <p:cNvSpPr/>
            <p:nvPr/>
          </p:nvSpPr>
          <p:spPr>
            <a:xfrm>
              <a:off x="6178295" y="3793310"/>
              <a:ext cx="409986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Bacteria</a:t>
              </a:r>
            </a:p>
          </p:txBody>
        </p:sp>
        <p:sp>
          <p:nvSpPr>
            <p:cNvPr id="844" name="rc842">
              <a:extLst>
                <a:ext uri="{FF2B5EF4-FFF2-40B4-BE49-F238E27FC236}">
                  <a16:creationId xmlns:a16="http://schemas.microsoft.com/office/drawing/2014/main" id="{56964198-6156-4790-9C92-9BF2791CCDCD}"/>
                </a:ext>
              </a:extLst>
            </p:cNvPr>
            <p:cNvSpPr/>
            <p:nvPr/>
          </p:nvSpPr>
          <p:spPr>
            <a:xfrm>
              <a:off x="7386716" y="3727189"/>
              <a:ext cx="1618105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5" name="tx843">
              <a:extLst>
                <a:ext uri="{FF2B5EF4-FFF2-40B4-BE49-F238E27FC236}">
                  <a16:creationId xmlns:a16="http://schemas.microsoft.com/office/drawing/2014/main" id="{2B3D7EAE-6650-44B3-93DB-ACC8EB376629}"/>
                </a:ext>
              </a:extLst>
            </p:cNvPr>
            <p:cNvSpPr/>
            <p:nvPr/>
          </p:nvSpPr>
          <p:spPr>
            <a:xfrm>
              <a:off x="8055987" y="3771100"/>
              <a:ext cx="279563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Fungi</a:t>
              </a:r>
            </a:p>
          </p:txBody>
        </p:sp>
        <p:sp>
          <p:nvSpPr>
            <p:cNvPr id="846" name="pl844">
              <a:extLst>
                <a:ext uri="{FF2B5EF4-FFF2-40B4-BE49-F238E27FC236}">
                  <a16:creationId xmlns:a16="http://schemas.microsoft.com/office/drawing/2014/main" id="{FEBB70E3-B0EA-479B-B407-3325F393874B}"/>
                </a:ext>
              </a:extLst>
            </p:cNvPr>
            <p:cNvSpPr/>
            <p:nvPr/>
          </p:nvSpPr>
          <p:spPr>
            <a:xfrm>
              <a:off x="5600605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7" name="pl845">
              <a:extLst>
                <a:ext uri="{FF2B5EF4-FFF2-40B4-BE49-F238E27FC236}">
                  <a16:creationId xmlns:a16="http://schemas.microsoft.com/office/drawing/2014/main" id="{1314187A-0FBA-4497-B639-F02C2A0D048C}"/>
                </a:ext>
              </a:extLst>
            </p:cNvPr>
            <p:cNvSpPr/>
            <p:nvPr/>
          </p:nvSpPr>
          <p:spPr>
            <a:xfrm>
              <a:off x="6067739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8" name="pl846">
              <a:extLst>
                <a:ext uri="{FF2B5EF4-FFF2-40B4-BE49-F238E27FC236}">
                  <a16:creationId xmlns:a16="http://schemas.microsoft.com/office/drawing/2014/main" id="{4397F457-192C-4B32-BD05-48CF8D3A3A7E}"/>
                </a:ext>
              </a:extLst>
            </p:cNvPr>
            <p:cNvSpPr/>
            <p:nvPr/>
          </p:nvSpPr>
          <p:spPr>
            <a:xfrm>
              <a:off x="6534873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9" name="pl847">
              <a:extLst>
                <a:ext uri="{FF2B5EF4-FFF2-40B4-BE49-F238E27FC236}">
                  <a16:creationId xmlns:a16="http://schemas.microsoft.com/office/drawing/2014/main" id="{37A6ABB6-9F41-4864-BC62-67165DDD60E3}"/>
                </a:ext>
              </a:extLst>
            </p:cNvPr>
            <p:cNvSpPr/>
            <p:nvPr/>
          </p:nvSpPr>
          <p:spPr>
            <a:xfrm>
              <a:off x="7002007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0" name="tx848">
              <a:extLst>
                <a:ext uri="{FF2B5EF4-FFF2-40B4-BE49-F238E27FC236}">
                  <a16:creationId xmlns:a16="http://schemas.microsoft.com/office/drawing/2014/main" id="{0B7395CD-E954-4159-8167-727B89C87ED2}"/>
                </a:ext>
              </a:extLst>
            </p:cNvPr>
            <p:cNvSpPr/>
            <p:nvPr/>
          </p:nvSpPr>
          <p:spPr>
            <a:xfrm>
              <a:off x="5569527" y="599221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51" name="tx849">
              <a:extLst>
                <a:ext uri="{FF2B5EF4-FFF2-40B4-BE49-F238E27FC236}">
                  <a16:creationId xmlns:a16="http://schemas.microsoft.com/office/drawing/2014/main" id="{EF618663-7723-4D86-B812-88E6043AE60E}"/>
                </a:ext>
              </a:extLst>
            </p:cNvPr>
            <p:cNvSpPr/>
            <p:nvPr/>
          </p:nvSpPr>
          <p:spPr>
            <a:xfrm>
              <a:off x="6036661" y="5993580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52" name="tx850">
              <a:extLst>
                <a:ext uri="{FF2B5EF4-FFF2-40B4-BE49-F238E27FC236}">
                  <a16:creationId xmlns:a16="http://schemas.microsoft.com/office/drawing/2014/main" id="{EC041163-CC98-43E4-8118-8920C7D4F121}"/>
                </a:ext>
              </a:extLst>
            </p:cNvPr>
            <p:cNvSpPr/>
            <p:nvPr/>
          </p:nvSpPr>
          <p:spPr>
            <a:xfrm>
              <a:off x="6503795" y="5993907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53" name="tx851">
              <a:extLst>
                <a:ext uri="{FF2B5EF4-FFF2-40B4-BE49-F238E27FC236}">
                  <a16:creationId xmlns:a16="http://schemas.microsoft.com/office/drawing/2014/main" id="{E851A400-2CEA-486F-A005-B0EA5CA938D0}"/>
                </a:ext>
              </a:extLst>
            </p:cNvPr>
            <p:cNvSpPr/>
            <p:nvPr/>
          </p:nvSpPr>
          <p:spPr>
            <a:xfrm>
              <a:off x="6970929" y="599221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854" name="pl852">
              <a:extLst>
                <a:ext uri="{FF2B5EF4-FFF2-40B4-BE49-F238E27FC236}">
                  <a16:creationId xmlns:a16="http://schemas.microsoft.com/office/drawing/2014/main" id="{1F8F87EE-EC94-4C28-924B-46EF4F485DBC}"/>
                </a:ext>
              </a:extLst>
            </p:cNvPr>
            <p:cNvSpPr/>
            <p:nvPr/>
          </p:nvSpPr>
          <p:spPr>
            <a:xfrm>
              <a:off x="7413086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5" name="pl853">
              <a:extLst>
                <a:ext uri="{FF2B5EF4-FFF2-40B4-BE49-F238E27FC236}">
                  <a16:creationId xmlns:a16="http://schemas.microsoft.com/office/drawing/2014/main" id="{C27E75C0-1176-4938-94F0-EF9AC61E6C5C}"/>
                </a:ext>
              </a:extLst>
            </p:cNvPr>
            <p:cNvSpPr/>
            <p:nvPr/>
          </p:nvSpPr>
          <p:spPr>
            <a:xfrm>
              <a:off x="7880220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6" name="pl854">
              <a:extLst>
                <a:ext uri="{FF2B5EF4-FFF2-40B4-BE49-F238E27FC236}">
                  <a16:creationId xmlns:a16="http://schemas.microsoft.com/office/drawing/2014/main" id="{79E4B80E-A22F-47A5-829E-6664CD1EAA0E}"/>
                </a:ext>
              </a:extLst>
            </p:cNvPr>
            <p:cNvSpPr/>
            <p:nvPr/>
          </p:nvSpPr>
          <p:spPr>
            <a:xfrm>
              <a:off x="8347354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7" name="pl855">
              <a:extLst>
                <a:ext uri="{FF2B5EF4-FFF2-40B4-BE49-F238E27FC236}">
                  <a16:creationId xmlns:a16="http://schemas.microsoft.com/office/drawing/2014/main" id="{FEA40DDF-923A-4B72-BBEE-4B6EF732B71E}"/>
                </a:ext>
              </a:extLst>
            </p:cNvPr>
            <p:cNvSpPr/>
            <p:nvPr/>
          </p:nvSpPr>
          <p:spPr>
            <a:xfrm>
              <a:off x="8814488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8" name="tx856">
              <a:extLst>
                <a:ext uri="{FF2B5EF4-FFF2-40B4-BE49-F238E27FC236}">
                  <a16:creationId xmlns:a16="http://schemas.microsoft.com/office/drawing/2014/main" id="{E5545142-E5C3-41AD-B2AD-492286EC67F5}"/>
                </a:ext>
              </a:extLst>
            </p:cNvPr>
            <p:cNvSpPr/>
            <p:nvPr/>
          </p:nvSpPr>
          <p:spPr>
            <a:xfrm>
              <a:off x="7382008" y="599221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59" name="tx857">
              <a:extLst>
                <a:ext uri="{FF2B5EF4-FFF2-40B4-BE49-F238E27FC236}">
                  <a16:creationId xmlns:a16="http://schemas.microsoft.com/office/drawing/2014/main" id="{149D45EA-5E23-40F3-B86F-D0406C83C76F}"/>
                </a:ext>
              </a:extLst>
            </p:cNvPr>
            <p:cNvSpPr/>
            <p:nvPr/>
          </p:nvSpPr>
          <p:spPr>
            <a:xfrm>
              <a:off x="7849142" y="5993580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60" name="tx858">
              <a:extLst>
                <a:ext uri="{FF2B5EF4-FFF2-40B4-BE49-F238E27FC236}">
                  <a16:creationId xmlns:a16="http://schemas.microsoft.com/office/drawing/2014/main" id="{2AC921B0-A5E9-4C58-BD20-F368D9A82C4E}"/>
                </a:ext>
              </a:extLst>
            </p:cNvPr>
            <p:cNvSpPr/>
            <p:nvPr/>
          </p:nvSpPr>
          <p:spPr>
            <a:xfrm>
              <a:off x="8316276" y="5993907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61" name="tx859">
              <a:extLst>
                <a:ext uri="{FF2B5EF4-FFF2-40B4-BE49-F238E27FC236}">
                  <a16:creationId xmlns:a16="http://schemas.microsoft.com/office/drawing/2014/main" id="{1049A020-9DBE-40A7-97CF-A20F9FF05CC5}"/>
                </a:ext>
              </a:extLst>
            </p:cNvPr>
            <p:cNvSpPr/>
            <p:nvPr/>
          </p:nvSpPr>
          <p:spPr>
            <a:xfrm>
              <a:off x="8783410" y="599221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862" name="tx860">
              <a:extLst>
                <a:ext uri="{FF2B5EF4-FFF2-40B4-BE49-F238E27FC236}">
                  <a16:creationId xmlns:a16="http://schemas.microsoft.com/office/drawing/2014/main" id="{911E9940-F518-4086-A4B7-6165EBEA1F2E}"/>
                </a:ext>
              </a:extLst>
            </p:cNvPr>
            <p:cNvSpPr/>
            <p:nvPr/>
          </p:nvSpPr>
          <p:spPr>
            <a:xfrm>
              <a:off x="5449450" y="5518718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63" name="tx861">
              <a:extLst>
                <a:ext uri="{FF2B5EF4-FFF2-40B4-BE49-F238E27FC236}">
                  <a16:creationId xmlns:a16="http://schemas.microsoft.com/office/drawing/2014/main" id="{0A74AA94-7B89-4109-BDB4-5DB9C47EF1FD}"/>
                </a:ext>
              </a:extLst>
            </p:cNvPr>
            <p:cNvSpPr/>
            <p:nvPr/>
          </p:nvSpPr>
          <p:spPr>
            <a:xfrm>
              <a:off x="5449450" y="4966478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864" name="tx862">
              <a:extLst>
                <a:ext uri="{FF2B5EF4-FFF2-40B4-BE49-F238E27FC236}">
                  <a16:creationId xmlns:a16="http://schemas.microsoft.com/office/drawing/2014/main" id="{812990D3-561C-4922-BBAC-859A63CA6CDC}"/>
                </a:ext>
              </a:extLst>
            </p:cNvPr>
            <p:cNvSpPr/>
            <p:nvPr/>
          </p:nvSpPr>
          <p:spPr>
            <a:xfrm>
              <a:off x="5449450" y="4418387"/>
              <a:ext cx="62155" cy="789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865" name="pl863">
              <a:extLst>
                <a:ext uri="{FF2B5EF4-FFF2-40B4-BE49-F238E27FC236}">
                  <a16:creationId xmlns:a16="http://schemas.microsoft.com/office/drawing/2014/main" id="{92EF072B-D71E-40E6-AD19-C3C3961B9158}"/>
                </a:ext>
              </a:extLst>
            </p:cNvPr>
            <p:cNvSpPr/>
            <p:nvPr/>
          </p:nvSpPr>
          <p:spPr>
            <a:xfrm>
              <a:off x="5539441" y="555899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6" name="pl864">
              <a:extLst>
                <a:ext uri="{FF2B5EF4-FFF2-40B4-BE49-F238E27FC236}">
                  <a16:creationId xmlns:a16="http://schemas.microsoft.com/office/drawing/2014/main" id="{091B821A-75F0-4E40-8BE9-0146A150BCB6}"/>
                </a:ext>
              </a:extLst>
            </p:cNvPr>
            <p:cNvSpPr/>
            <p:nvPr/>
          </p:nvSpPr>
          <p:spPr>
            <a:xfrm>
              <a:off x="5539441" y="500817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7" name="pl865">
              <a:extLst>
                <a:ext uri="{FF2B5EF4-FFF2-40B4-BE49-F238E27FC236}">
                  <a16:creationId xmlns:a16="http://schemas.microsoft.com/office/drawing/2014/main" id="{146F9399-2FFD-4165-AE14-10B67347A6C4}"/>
                </a:ext>
              </a:extLst>
            </p:cNvPr>
            <p:cNvSpPr/>
            <p:nvPr/>
          </p:nvSpPr>
          <p:spPr>
            <a:xfrm>
              <a:off x="5539441" y="445735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8" name="tx866">
              <a:extLst>
                <a:ext uri="{FF2B5EF4-FFF2-40B4-BE49-F238E27FC236}">
                  <a16:creationId xmlns:a16="http://schemas.microsoft.com/office/drawing/2014/main" id="{E71C192E-C331-4C07-BC87-E07FA437CBDA}"/>
                </a:ext>
              </a:extLst>
            </p:cNvPr>
            <p:cNvSpPr/>
            <p:nvPr/>
          </p:nvSpPr>
          <p:spPr>
            <a:xfrm>
              <a:off x="4370784" y="6177880"/>
              <a:ext cx="1901843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Electrical conductivity (mS/cm)</a:t>
              </a:r>
            </a:p>
          </p:txBody>
        </p:sp>
        <p:sp>
          <p:nvSpPr>
            <p:cNvPr id="869" name="tx867">
              <a:extLst>
                <a:ext uri="{FF2B5EF4-FFF2-40B4-BE49-F238E27FC236}">
                  <a16:creationId xmlns:a16="http://schemas.microsoft.com/office/drawing/2014/main" id="{696B4D05-31F2-47C2-AACD-3F032623AAE2}"/>
                </a:ext>
              </a:extLst>
            </p:cNvPr>
            <p:cNvSpPr/>
            <p:nvPr/>
          </p:nvSpPr>
          <p:spPr>
            <a:xfrm rot="-5400000">
              <a:off x="4571060" y="4871964"/>
              <a:ext cx="1126058" cy="1293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100"/>
                </a:lnSpc>
              </a:pPr>
              <a:r>
                <a:rPr lang="en-GB" altLang="zh-CN" sz="11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Shannon diversity</a:t>
              </a:r>
            </a:p>
          </p:txBody>
        </p:sp>
      </p:grpSp>
      <p:sp>
        <p:nvSpPr>
          <p:cNvPr id="899" name="pt209">
            <a:extLst>
              <a:ext uri="{FF2B5EF4-FFF2-40B4-BE49-F238E27FC236}">
                <a16:creationId xmlns:a16="http://schemas.microsoft.com/office/drawing/2014/main" id="{304CD62C-FE44-4B13-9174-3803A0BBADD5}"/>
              </a:ext>
            </a:extLst>
          </p:cNvPr>
          <p:cNvSpPr/>
          <p:nvPr/>
        </p:nvSpPr>
        <p:spPr>
          <a:xfrm>
            <a:off x="5652578" y="563854"/>
            <a:ext cx="49651" cy="49651"/>
          </a:xfrm>
          <a:prstGeom prst="ellipse">
            <a:avLst/>
          </a:prstGeom>
          <a:solidFill>
            <a:srgbClr val="0000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00" name="pg211">
            <a:extLst>
              <a:ext uri="{FF2B5EF4-FFF2-40B4-BE49-F238E27FC236}">
                <a16:creationId xmlns:a16="http://schemas.microsoft.com/office/drawing/2014/main" id="{EB29D57E-B2E4-482C-B9ED-3E730B2AC7EC}"/>
              </a:ext>
            </a:extLst>
          </p:cNvPr>
          <p:cNvSpPr/>
          <p:nvPr/>
        </p:nvSpPr>
        <p:spPr>
          <a:xfrm>
            <a:off x="6089534" y="550072"/>
            <a:ext cx="66869" cy="57910"/>
          </a:xfrm>
          <a:custGeom>
            <a:avLst/>
            <a:gdLst/>
            <a:ahLst/>
            <a:cxnLst/>
            <a:rect l="0" t="0" r="0" b="0"/>
            <a:pathLst>
              <a:path w="66869" h="57910">
                <a:moveTo>
                  <a:pt x="33434" y="0"/>
                </a:moveTo>
                <a:lnTo>
                  <a:pt x="66869" y="57910"/>
                </a:lnTo>
                <a:lnTo>
                  <a:pt x="0" y="5791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01" name="tx212">
            <a:extLst>
              <a:ext uri="{FF2B5EF4-FFF2-40B4-BE49-F238E27FC236}">
                <a16:creationId xmlns:a16="http://schemas.microsoft.com/office/drawing/2014/main" id="{55BBF60C-5517-4663-A203-2E70AC3BC78F}"/>
              </a:ext>
            </a:extLst>
          </p:cNvPr>
          <p:cNvSpPr/>
          <p:nvPr/>
        </p:nvSpPr>
        <p:spPr>
          <a:xfrm>
            <a:off x="5856721" y="545896"/>
            <a:ext cx="86930" cy="8278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O</a:t>
            </a:r>
          </a:p>
        </p:txBody>
      </p:sp>
      <p:sp>
        <p:nvSpPr>
          <p:cNvPr id="902" name="tx213">
            <a:extLst>
              <a:ext uri="{FF2B5EF4-FFF2-40B4-BE49-F238E27FC236}">
                <a16:creationId xmlns:a16="http://schemas.microsoft.com/office/drawing/2014/main" id="{C7AA7085-2DE7-47B0-89C4-CCBC559488CE}"/>
              </a:ext>
            </a:extLst>
          </p:cNvPr>
          <p:cNvSpPr/>
          <p:nvPr/>
        </p:nvSpPr>
        <p:spPr>
          <a:xfrm>
            <a:off x="6302286" y="548680"/>
            <a:ext cx="74543" cy="8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P</a:t>
            </a:r>
          </a:p>
        </p:txBody>
      </p:sp>
      <p:sp>
        <p:nvSpPr>
          <p:cNvPr id="904" name="pl218">
            <a:extLst>
              <a:ext uri="{FF2B5EF4-FFF2-40B4-BE49-F238E27FC236}">
                <a16:creationId xmlns:a16="http://schemas.microsoft.com/office/drawing/2014/main" id="{D72E8A47-5675-43A9-AE26-598D56D49D22}"/>
              </a:ext>
            </a:extLst>
          </p:cNvPr>
          <p:cNvSpPr/>
          <p:nvPr/>
        </p:nvSpPr>
        <p:spPr>
          <a:xfrm>
            <a:off x="6576630" y="588680"/>
            <a:ext cx="175564" cy="0"/>
          </a:xfrm>
          <a:custGeom>
            <a:avLst/>
            <a:gdLst/>
            <a:ahLst/>
            <a:cxnLst/>
            <a:rect l="0" t="0" r="0" b="0"/>
            <a:pathLst>
              <a:path w="175564">
                <a:moveTo>
                  <a:pt x="0" y="0"/>
                </a:moveTo>
                <a:lnTo>
                  <a:pt x="175564" y="0"/>
                </a:lnTo>
              </a:path>
            </a:pathLst>
          </a:custGeom>
          <a:ln w="27101" cap="flat">
            <a:solidFill>
              <a:srgbClr val="F8766D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05" name="pl221">
            <a:extLst>
              <a:ext uri="{FF2B5EF4-FFF2-40B4-BE49-F238E27FC236}">
                <a16:creationId xmlns:a16="http://schemas.microsoft.com/office/drawing/2014/main" id="{6082CB55-82DC-4BC0-9E89-4CC521BDBFD5}"/>
              </a:ext>
            </a:extLst>
          </p:cNvPr>
          <p:cNvSpPr/>
          <p:nvPr/>
        </p:nvSpPr>
        <p:spPr>
          <a:xfrm>
            <a:off x="7059466" y="588680"/>
            <a:ext cx="175564" cy="0"/>
          </a:xfrm>
          <a:custGeom>
            <a:avLst/>
            <a:gdLst/>
            <a:ahLst/>
            <a:cxnLst/>
            <a:rect l="0" t="0" r="0" b="0"/>
            <a:pathLst>
              <a:path w="175564">
                <a:moveTo>
                  <a:pt x="0" y="0"/>
                </a:moveTo>
                <a:lnTo>
                  <a:pt x="175564" y="0"/>
                </a:lnTo>
              </a:path>
            </a:pathLst>
          </a:custGeom>
          <a:ln w="27101" cap="flat">
            <a:solidFill>
              <a:srgbClr val="00BA38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06" name="pl224">
            <a:extLst>
              <a:ext uri="{FF2B5EF4-FFF2-40B4-BE49-F238E27FC236}">
                <a16:creationId xmlns:a16="http://schemas.microsoft.com/office/drawing/2014/main" id="{B76436FB-BE29-42B7-BD9E-2891329BE963}"/>
              </a:ext>
            </a:extLst>
          </p:cNvPr>
          <p:cNvSpPr/>
          <p:nvPr/>
        </p:nvSpPr>
        <p:spPr>
          <a:xfrm>
            <a:off x="7660337" y="588680"/>
            <a:ext cx="175564" cy="0"/>
          </a:xfrm>
          <a:custGeom>
            <a:avLst/>
            <a:gdLst/>
            <a:ahLst/>
            <a:cxnLst/>
            <a:rect l="0" t="0" r="0" b="0"/>
            <a:pathLst>
              <a:path w="175564">
                <a:moveTo>
                  <a:pt x="0" y="0"/>
                </a:moveTo>
                <a:lnTo>
                  <a:pt x="175564" y="0"/>
                </a:lnTo>
              </a:path>
            </a:pathLst>
          </a:custGeom>
          <a:ln w="27101" cap="flat">
            <a:solidFill>
              <a:srgbClr val="619C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07" name="tx225">
            <a:extLst>
              <a:ext uri="{FF2B5EF4-FFF2-40B4-BE49-F238E27FC236}">
                <a16:creationId xmlns:a16="http://schemas.microsoft.com/office/drawing/2014/main" id="{1D56883A-4DBB-418F-8C8C-1FDE8D3038E8}"/>
              </a:ext>
            </a:extLst>
          </p:cNvPr>
          <p:cNvSpPr/>
          <p:nvPr/>
        </p:nvSpPr>
        <p:spPr>
          <a:xfrm>
            <a:off x="6843729" y="548680"/>
            <a:ext cx="124202" cy="8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All</a:t>
            </a:r>
          </a:p>
        </p:txBody>
      </p:sp>
      <p:sp>
        <p:nvSpPr>
          <p:cNvPr id="908" name="tx226">
            <a:extLst>
              <a:ext uri="{FF2B5EF4-FFF2-40B4-BE49-F238E27FC236}">
                <a16:creationId xmlns:a16="http://schemas.microsoft.com/office/drawing/2014/main" id="{FF0E20C3-19E6-4B7A-B8F0-BBC723F6955C}"/>
              </a:ext>
            </a:extLst>
          </p:cNvPr>
          <p:cNvSpPr/>
          <p:nvPr/>
        </p:nvSpPr>
        <p:spPr>
          <a:xfrm>
            <a:off x="7326565" y="545951"/>
            <a:ext cx="242237" cy="8272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Core</a:t>
            </a:r>
          </a:p>
        </p:txBody>
      </p:sp>
      <p:sp>
        <p:nvSpPr>
          <p:cNvPr id="909" name="tx227">
            <a:extLst>
              <a:ext uri="{FF2B5EF4-FFF2-40B4-BE49-F238E27FC236}">
                <a16:creationId xmlns:a16="http://schemas.microsoft.com/office/drawing/2014/main" id="{DE8E2B25-AB48-422C-8961-5C5D6E328FA5}"/>
              </a:ext>
            </a:extLst>
          </p:cNvPr>
          <p:cNvSpPr/>
          <p:nvPr/>
        </p:nvSpPr>
        <p:spPr>
          <a:xfrm>
            <a:off x="7927437" y="545951"/>
            <a:ext cx="397599" cy="8272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Satellite</a:t>
            </a:r>
          </a:p>
        </p:txBody>
      </p:sp>
    </p:spTree>
    <p:extLst>
      <p:ext uri="{BB962C8B-B14F-4D97-AF65-F5344CB8AC3E}">
        <p14:creationId xmlns:p14="http://schemas.microsoft.com/office/powerpoint/2010/main" val="390785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6D25098-49CC-4DEC-8A4E-9AA0B7F46BA5}"/>
              </a:ext>
            </a:extLst>
          </p:cNvPr>
          <p:cNvGrpSpPr/>
          <p:nvPr/>
        </p:nvGrpSpPr>
        <p:grpSpPr>
          <a:xfrm>
            <a:off x="323528" y="476672"/>
            <a:ext cx="8229600" cy="5486400"/>
            <a:chOff x="914400" y="914400"/>
            <a:chExt cx="8229600" cy="5486400"/>
          </a:xfrm>
        </p:grpSpPr>
        <p:sp>
          <p:nvSpPr>
            <p:cNvPr id="5" name="rc3">
              <a:extLst>
                <a:ext uri="{FF2B5EF4-FFF2-40B4-BE49-F238E27FC236}">
                  <a16:creationId xmlns:a16="http://schemas.microsoft.com/office/drawing/2014/main" id="{C065456D-E88D-44C4-904A-878CA53467AF}"/>
                </a:ext>
              </a:extLst>
            </p:cNvPr>
            <p:cNvSpPr/>
            <p:nvPr/>
          </p:nvSpPr>
          <p:spPr>
            <a:xfrm>
              <a:off x="914400" y="914400"/>
              <a:ext cx="82296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c4">
              <a:extLst>
                <a:ext uri="{FF2B5EF4-FFF2-40B4-BE49-F238E27FC236}">
                  <a16:creationId xmlns:a16="http://schemas.microsoft.com/office/drawing/2014/main" id="{F1B527AB-E02B-498E-9FED-2F578B7E18EC}"/>
                </a:ext>
              </a:extLst>
            </p:cNvPr>
            <p:cNvSpPr/>
            <p:nvPr/>
          </p:nvSpPr>
          <p:spPr>
            <a:xfrm>
              <a:off x="914400" y="914400"/>
              <a:ext cx="8229600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c5">
              <a:extLst>
                <a:ext uri="{FF2B5EF4-FFF2-40B4-BE49-F238E27FC236}">
                  <a16:creationId xmlns:a16="http://schemas.microsoft.com/office/drawing/2014/main" id="{1597EF87-F7CF-4035-9221-F68AEBA0084B}"/>
                </a:ext>
              </a:extLst>
            </p:cNvPr>
            <p:cNvSpPr/>
            <p:nvPr/>
          </p:nvSpPr>
          <p:spPr>
            <a:xfrm>
              <a:off x="983989" y="983989"/>
              <a:ext cx="4060736" cy="26736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c6">
              <a:extLst>
                <a:ext uri="{FF2B5EF4-FFF2-40B4-BE49-F238E27FC236}">
                  <a16:creationId xmlns:a16="http://schemas.microsoft.com/office/drawing/2014/main" id="{777A250E-5A0E-4FF1-959C-42F7B2886B7C}"/>
                </a:ext>
              </a:extLst>
            </p:cNvPr>
            <p:cNvSpPr/>
            <p:nvPr/>
          </p:nvSpPr>
          <p:spPr>
            <a:xfrm>
              <a:off x="1560075" y="1268440"/>
              <a:ext cx="1548187" cy="1989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pl7">
              <a:extLst>
                <a:ext uri="{FF2B5EF4-FFF2-40B4-BE49-F238E27FC236}">
                  <a16:creationId xmlns:a16="http://schemas.microsoft.com/office/drawing/2014/main" id="{E1E808D3-A86A-452C-88A7-FB3624517E66}"/>
                </a:ext>
              </a:extLst>
            </p:cNvPr>
            <p:cNvSpPr/>
            <p:nvPr/>
          </p:nvSpPr>
          <p:spPr>
            <a:xfrm>
              <a:off x="1560075" y="3170189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pl8">
              <a:extLst>
                <a:ext uri="{FF2B5EF4-FFF2-40B4-BE49-F238E27FC236}">
                  <a16:creationId xmlns:a16="http://schemas.microsoft.com/office/drawing/2014/main" id="{95C170A0-73E6-4D25-BA1A-1FB20E5035AF}"/>
                </a:ext>
              </a:extLst>
            </p:cNvPr>
            <p:cNvSpPr/>
            <p:nvPr/>
          </p:nvSpPr>
          <p:spPr>
            <a:xfrm>
              <a:off x="1560075" y="2715470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pl9">
              <a:extLst>
                <a:ext uri="{FF2B5EF4-FFF2-40B4-BE49-F238E27FC236}">
                  <a16:creationId xmlns:a16="http://schemas.microsoft.com/office/drawing/2014/main" id="{D672A35C-AE4A-4C60-A119-27D30599FFA6}"/>
                </a:ext>
              </a:extLst>
            </p:cNvPr>
            <p:cNvSpPr/>
            <p:nvPr/>
          </p:nvSpPr>
          <p:spPr>
            <a:xfrm>
              <a:off x="1560075" y="2260750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pl10">
              <a:extLst>
                <a:ext uri="{FF2B5EF4-FFF2-40B4-BE49-F238E27FC236}">
                  <a16:creationId xmlns:a16="http://schemas.microsoft.com/office/drawing/2014/main" id="{D8A89EA2-80C1-4589-B716-82AD5078D6B5}"/>
                </a:ext>
              </a:extLst>
            </p:cNvPr>
            <p:cNvSpPr/>
            <p:nvPr/>
          </p:nvSpPr>
          <p:spPr>
            <a:xfrm>
              <a:off x="1560075" y="1806031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pl11">
              <a:extLst>
                <a:ext uri="{FF2B5EF4-FFF2-40B4-BE49-F238E27FC236}">
                  <a16:creationId xmlns:a16="http://schemas.microsoft.com/office/drawing/2014/main" id="{55487C16-33B9-46E4-B23B-CA4E8BE7959D}"/>
                </a:ext>
              </a:extLst>
            </p:cNvPr>
            <p:cNvSpPr/>
            <p:nvPr/>
          </p:nvSpPr>
          <p:spPr>
            <a:xfrm>
              <a:off x="1560075" y="1351311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pl12">
              <a:extLst>
                <a:ext uri="{FF2B5EF4-FFF2-40B4-BE49-F238E27FC236}">
                  <a16:creationId xmlns:a16="http://schemas.microsoft.com/office/drawing/2014/main" id="{4E0626B1-13CF-4139-A474-7252899A3B10}"/>
                </a:ext>
              </a:extLst>
            </p:cNvPr>
            <p:cNvSpPr/>
            <p:nvPr/>
          </p:nvSpPr>
          <p:spPr>
            <a:xfrm>
              <a:off x="1808780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pl13">
              <a:extLst>
                <a:ext uri="{FF2B5EF4-FFF2-40B4-BE49-F238E27FC236}">
                  <a16:creationId xmlns:a16="http://schemas.microsoft.com/office/drawing/2014/main" id="{242D69FE-994E-4A16-98BF-35CD014361F2}"/>
                </a:ext>
              </a:extLst>
            </p:cNvPr>
            <p:cNvSpPr/>
            <p:nvPr/>
          </p:nvSpPr>
          <p:spPr>
            <a:xfrm>
              <a:off x="2255729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pl14">
              <a:extLst>
                <a:ext uri="{FF2B5EF4-FFF2-40B4-BE49-F238E27FC236}">
                  <a16:creationId xmlns:a16="http://schemas.microsoft.com/office/drawing/2014/main" id="{82E9003A-A29B-4E23-9E5E-7E89EA8FC6F5}"/>
                </a:ext>
              </a:extLst>
            </p:cNvPr>
            <p:cNvSpPr/>
            <p:nvPr/>
          </p:nvSpPr>
          <p:spPr>
            <a:xfrm>
              <a:off x="2702678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pl15">
              <a:extLst>
                <a:ext uri="{FF2B5EF4-FFF2-40B4-BE49-F238E27FC236}">
                  <a16:creationId xmlns:a16="http://schemas.microsoft.com/office/drawing/2014/main" id="{6087C298-8A07-4918-807B-BE2ABCAC8859}"/>
                </a:ext>
              </a:extLst>
            </p:cNvPr>
            <p:cNvSpPr/>
            <p:nvPr/>
          </p:nvSpPr>
          <p:spPr>
            <a:xfrm>
              <a:off x="1560075" y="2942829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pl16">
              <a:extLst>
                <a:ext uri="{FF2B5EF4-FFF2-40B4-BE49-F238E27FC236}">
                  <a16:creationId xmlns:a16="http://schemas.microsoft.com/office/drawing/2014/main" id="{E2D20340-6C0F-43F0-8E46-B3E9D7368EA1}"/>
                </a:ext>
              </a:extLst>
            </p:cNvPr>
            <p:cNvSpPr/>
            <p:nvPr/>
          </p:nvSpPr>
          <p:spPr>
            <a:xfrm>
              <a:off x="1560075" y="2488110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pl17">
              <a:extLst>
                <a:ext uri="{FF2B5EF4-FFF2-40B4-BE49-F238E27FC236}">
                  <a16:creationId xmlns:a16="http://schemas.microsoft.com/office/drawing/2014/main" id="{1216A394-D902-486C-A7DC-C5FD921C3408}"/>
                </a:ext>
              </a:extLst>
            </p:cNvPr>
            <p:cNvSpPr/>
            <p:nvPr/>
          </p:nvSpPr>
          <p:spPr>
            <a:xfrm>
              <a:off x="1560075" y="2033390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pl18">
              <a:extLst>
                <a:ext uri="{FF2B5EF4-FFF2-40B4-BE49-F238E27FC236}">
                  <a16:creationId xmlns:a16="http://schemas.microsoft.com/office/drawing/2014/main" id="{9D4EA4DF-62B5-42C8-BF79-BAA8C2308764}"/>
                </a:ext>
              </a:extLst>
            </p:cNvPr>
            <p:cNvSpPr/>
            <p:nvPr/>
          </p:nvSpPr>
          <p:spPr>
            <a:xfrm>
              <a:off x="1560075" y="1578671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pl19">
              <a:extLst>
                <a:ext uri="{FF2B5EF4-FFF2-40B4-BE49-F238E27FC236}">
                  <a16:creationId xmlns:a16="http://schemas.microsoft.com/office/drawing/2014/main" id="{D1724E9D-4CD4-45F4-BD40-94A4E848C2F4}"/>
                </a:ext>
              </a:extLst>
            </p:cNvPr>
            <p:cNvSpPr/>
            <p:nvPr/>
          </p:nvSpPr>
          <p:spPr>
            <a:xfrm>
              <a:off x="1585305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pl20">
              <a:extLst>
                <a:ext uri="{FF2B5EF4-FFF2-40B4-BE49-F238E27FC236}">
                  <a16:creationId xmlns:a16="http://schemas.microsoft.com/office/drawing/2014/main" id="{E9E10A01-6BFA-4F44-9B89-D8DDC7B0C8F9}"/>
                </a:ext>
              </a:extLst>
            </p:cNvPr>
            <p:cNvSpPr/>
            <p:nvPr/>
          </p:nvSpPr>
          <p:spPr>
            <a:xfrm>
              <a:off x="2032254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pl21">
              <a:extLst>
                <a:ext uri="{FF2B5EF4-FFF2-40B4-BE49-F238E27FC236}">
                  <a16:creationId xmlns:a16="http://schemas.microsoft.com/office/drawing/2014/main" id="{36FE2EC1-9ACF-4DA6-B542-7543217CE7D7}"/>
                </a:ext>
              </a:extLst>
            </p:cNvPr>
            <p:cNvSpPr/>
            <p:nvPr/>
          </p:nvSpPr>
          <p:spPr>
            <a:xfrm>
              <a:off x="2479204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pl22">
              <a:extLst>
                <a:ext uri="{FF2B5EF4-FFF2-40B4-BE49-F238E27FC236}">
                  <a16:creationId xmlns:a16="http://schemas.microsoft.com/office/drawing/2014/main" id="{5B6F932C-7301-4293-9FB8-2B3C24A9D34D}"/>
                </a:ext>
              </a:extLst>
            </p:cNvPr>
            <p:cNvSpPr/>
            <p:nvPr/>
          </p:nvSpPr>
          <p:spPr>
            <a:xfrm>
              <a:off x="2926153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pt23">
              <a:extLst>
                <a:ext uri="{FF2B5EF4-FFF2-40B4-BE49-F238E27FC236}">
                  <a16:creationId xmlns:a16="http://schemas.microsoft.com/office/drawing/2014/main" id="{196A36A0-66A1-4E09-8217-847BDD2F0E3C}"/>
                </a:ext>
              </a:extLst>
            </p:cNvPr>
            <p:cNvSpPr/>
            <p:nvPr/>
          </p:nvSpPr>
          <p:spPr>
            <a:xfrm>
              <a:off x="1776803" y="25956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pt24">
              <a:extLst>
                <a:ext uri="{FF2B5EF4-FFF2-40B4-BE49-F238E27FC236}">
                  <a16:creationId xmlns:a16="http://schemas.microsoft.com/office/drawing/2014/main" id="{F37DD42A-E376-4E0D-BF65-66EE7DC6B513}"/>
                </a:ext>
              </a:extLst>
            </p:cNvPr>
            <p:cNvSpPr/>
            <p:nvPr/>
          </p:nvSpPr>
          <p:spPr>
            <a:xfrm>
              <a:off x="2116931" y="27407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pt25">
              <a:extLst>
                <a:ext uri="{FF2B5EF4-FFF2-40B4-BE49-F238E27FC236}">
                  <a16:creationId xmlns:a16="http://schemas.microsoft.com/office/drawing/2014/main" id="{98657AB2-63ED-4A30-989E-2CBA6C8EC28E}"/>
                </a:ext>
              </a:extLst>
            </p:cNvPr>
            <p:cNvSpPr/>
            <p:nvPr/>
          </p:nvSpPr>
          <p:spPr>
            <a:xfrm>
              <a:off x="1660819" y="21345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pt26">
              <a:extLst>
                <a:ext uri="{FF2B5EF4-FFF2-40B4-BE49-F238E27FC236}">
                  <a16:creationId xmlns:a16="http://schemas.microsoft.com/office/drawing/2014/main" id="{F46861A1-A34B-4314-A703-6138B5290C89}"/>
                </a:ext>
              </a:extLst>
            </p:cNvPr>
            <p:cNvSpPr/>
            <p:nvPr/>
          </p:nvSpPr>
          <p:spPr>
            <a:xfrm>
              <a:off x="2787355" y="21879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pt27">
              <a:extLst>
                <a:ext uri="{FF2B5EF4-FFF2-40B4-BE49-F238E27FC236}">
                  <a16:creationId xmlns:a16="http://schemas.microsoft.com/office/drawing/2014/main" id="{9F78775C-106C-4F09-B046-FCCE4D486002}"/>
                </a:ext>
              </a:extLst>
            </p:cNvPr>
            <p:cNvSpPr/>
            <p:nvPr/>
          </p:nvSpPr>
          <p:spPr>
            <a:xfrm>
              <a:off x="3006360" y="218545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pt28">
              <a:extLst>
                <a:ext uri="{FF2B5EF4-FFF2-40B4-BE49-F238E27FC236}">
                  <a16:creationId xmlns:a16="http://schemas.microsoft.com/office/drawing/2014/main" id="{2FBCAE73-EB0D-41E1-BB6E-ED01231FB22D}"/>
                </a:ext>
              </a:extLst>
            </p:cNvPr>
            <p:cNvSpPr/>
            <p:nvPr/>
          </p:nvSpPr>
          <p:spPr>
            <a:xfrm>
              <a:off x="1615231" y="14662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pt29">
              <a:extLst>
                <a:ext uri="{FF2B5EF4-FFF2-40B4-BE49-F238E27FC236}">
                  <a16:creationId xmlns:a16="http://schemas.microsoft.com/office/drawing/2014/main" id="{A6D8B3EE-B0A7-4AFB-A21F-EEAB9A590234}"/>
                </a:ext>
              </a:extLst>
            </p:cNvPr>
            <p:cNvSpPr/>
            <p:nvPr/>
          </p:nvSpPr>
          <p:spPr>
            <a:xfrm>
              <a:off x="1749539" y="26143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pt30">
              <a:extLst>
                <a:ext uri="{FF2B5EF4-FFF2-40B4-BE49-F238E27FC236}">
                  <a16:creationId xmlns:a16="http://schemas.microsoft.com/office/drawing/2014/main" id="{58167B1F-1620-4D78-8129-6A9333349F33}"/>
                </a:ext>
              </a:extLst>
            </p:cNvPr>
            <p:cNvSpPr/>
            <p:nvPr/>
          </p:nvSpPr>
          <p:spPr>
            <a:xfrm>
              <a:off x="1639589" y="13340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pt31">
              <a:extLst>
                <a:ext uri="{FF2B5EF4-FFF2-40B4-BE49-F238E27FC236}">
                  <a16:creationId xmlns:a16="http://schemas.microsoft.com/office/drawing/2014/main" id="{0E71D8AB-0E66-4F18-9CA3-81323BAF787A}"/>
                </a:ext>
              </a:extLst>
            </p:cNvPr>
            <p:cNvSpPr/>
            <p:nvPr/>
          </p:nvSpPr>
          <p:spPr>
            <a:xfrm>
              <a:off x="2335936" y="26192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pt32">
              <a:extLst>
                <a:ext uri="{FF2B5EF4-FFF2-40B4-BE49-F238E27FC236}">
                  <a16:creationId xmlns:a16="http://schemas.microsoft.com/office/drawing/2014/main" id="{E961E7B8-0BB6-4B40-88F5-29F756E69BB9}"/>
                </a:ext>
              </a:extLst>
            </p:cNvPr>
            <p:cNvSpPr/>
            <p:nvPr/>
          </p:nvSpPr>
          <p:spPr>
            <a:xfrm>
              <a:off x="1722498" y="16088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pt33">
              <a:extLst>
                <a:ext uri="{FF2B5EF4-FFF2-40B4-BE49-F238E27FC236}">
                  <a16:creationId xmlns:a16="http://schemas.microsoft.com/office/drawing/2014/main" id="{C180A881-8179-4DA0-83A3-DC07390ED057}"/>
                </a:ext>
              </a:extLst>
            </p:cNvPr>
            <p:cNvSpPr/>
            <p:nvPr/>
          </p:nvSpPr>
          <p:spPr>
            <a:xfrm>
              <a:off x="1671546" y="22633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pt34">
              <a:extLst>
                <a:ext uri="{FF2B5EF4-FFF2-40B4-BE49-F238E27FC236}">
                  <a16:creationId xmlns:a16="http://schemas.microsoft.com/office/drawing/2014/main" id="{34D97B0E-FBE8-472E-B94A-5A1F253F7EB4}"/>
                </a:ext>
              </a:extLst>
            </p:cNvPr>
            <p:cNvSpPr/>
            <p:nvPr/>
          </p:nvSpPr>
          <p:spPr>
            <a:xfrm>
              <a:off x="2769477" y="26711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pt35">
              <a:extLst>
                <a:ext uri="{FF2B5EF4-FFF2-40B4-BE49-F238E27FC236}">
                  <a16:creationId xmlns:a16="http://schemas.microsoft.com/office/drawing/2014/main" id="{39354B2A-DCFE-4EFC-A68A-7AAB9C86DD75}"/>
                </a:ext>
              </a:extLst>
            </p:cNvPr>
            <p:cNvSpPr/>
            <p:nvPr/>
          </p:nvSpPr>
          <p:spPr>
            <a:xfrm>
              <a:off x="3013064" y="30274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pt36">
              <a:extLst>
                <a:ext uri="{FF2B5EF4-FFF2-40B4-BE49-F238E27FC236}">
                  <a16:creationId xmlns:a16="http://schemas.microsoft.com/office/drawing/2014/main" id="{B9B0F4D0-9A24-424C-9965-19F9BDF7E972}"/>
                </a:ext>
              </a:extLst>
            </p:cNvPr>
            <p:cNvSpPr/>
            <p:nvPr/>
          </p:nvSpPr>
          <p:spPr>
            <a:xfrm>
              <a:off x="1932118" y="159049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pt37">
              <a:extLst>
                <a:ext uri="{FF2B5EF4-FFF2-40B4-BE49-F238E27FC236}">
                  <a16:creationId xmlns:a16="http://schemas.microsoft.com/office/drawing/2014/main" id="{20C660BB-C6C6-4128-8188-84C5F4117A3B}"/>
                </a:ext>
              </a:extLst>
            </p:cNvPr>
            <p:cNvSpPr/>
            <p:nvPr/>
          </p:nvSpPr>
          <p:spPr>
            <a:xfrm>
              <a:off x="1876472" y="23151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pt38">
              <a:extLst>
                <a:ext uri="{FF2B5EF4-FFF2-40B4-BE49-F238E27FC236}">
                  <a16:creationId xmlns:a16="http://schemas.microsoft.com/office/drawing/2014/main" id="{83F39296-0355-4A71-905F-3A251FD2D6A2}"/>
                </a:ext>
              </a:extLst>
            </p:cNvPr>
            <p:cNvSpPr/>
            <p:nvPr/>
          </p:nvSpPr>
          <p:spPr>
            <a:xfrm>
              <a:off x="1663278" y="1772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pt39">
              <a:extLst>
                <a:ext uri="{FF2B5EF4-FFF2-40B4-BE49-F238E27FC236}">
                  <a16:creationId xmlns:a16="http://schemas.microsoft.com/office/drawing/2014/main" id="{D23A401A-7CB2-4B28-A991-ACFD5F69B7CB}"/>
                </a:ext>
              </a:extLst>
            </p:cNvPr>
            <p:cNvSpPr/>
            <p:nvPr/>
          </p:nvSpPr>
          <p:spPr>
            <a:xfrm>
              <a:off x="1605621" y="153720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pt40">
              <a:extLst>
                <a:ext uri="{FF2B5EF4-FFF2-40B4-BE49-F238E27FC236}">
                  <a16:creationId xmlns:a16="http://schemas.microsoft.com/office/drawing/2014/main" id="{378ABF6A-0C5A-40CA-9B96-B28A81C1DA4C}"/>
                </a:ext>
              </a:extLst>
            </p:cNvPr>
            <p:cNvSpPr/>
            <p:nvPr/>
          </p:nvSpPr>
          <p:spPr>
            <a:xfrm>
              <a:off x="1738812" y="20837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pt41">
              <a:extLst>
                <a:ext uri="{FF2B5EF4-FFF2-40B4-BE49-F238E27FC236}">
                  <a16:creationId xmlns:a16="http://schemas.microsoft.com/office/drawing/2014/main" id="{1C74E1BB-E161-4F86-BF2C-6A11BAEAE9C3}"/>
                </a:ext>
              </a:extLst>
            </p:cNvPr>
            <p:cNvSpPr/>
            <p:nvPr/>
          </p:nvSpPr>
          <p:spPr>
            <a:xfrm>
              <a:off x="1614784" y="19961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pt42">
              <a:extLst>
                <a:ext uri="{FF2B5EF4-FFF2-40B4-BE49-F238E27FC236}">
                  <a16:creationId xmlns:a16="http://schemas.microsoft.com/office/drawing/2014/main" id="{B4CCAD79-EBE6-4EF4-9EC4-68DE6841CE54}"/>
                </a:ext>
              </a:extLst>
            </p:cNvPr>
            <p:cNvSpPr/>
            <p:nvPr/>
          </p:nvSpPr>
          <p:spPr>
            <a:xfrm>
              <a:off x="1891669" y="22631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pg43">
              <a:extLst>
                <a:ext uri="{FF2B5EF4-FFF2-40B4-BE49-F238E27FC236}">
                  <a16:creationId xmlns:a16="http://schemas.microsoft.com/office/drawing/2014/main" id="{D2B22FF5-CE9A-48CB-A5BF-FB5FCBF2312D}"/>
                </a:ext>
              </a:extLst>
            </p:cNvPr>
            <p:cNvSpPr/>
            <p:nvPr/>
          </p:nvSpPr>
          <p:spPr>
            <a:xfrm>
              <a:off x="1630447" y="1704318"/>
              <a:ext cx="1407443" cy="1462928"/>
            </a:xfrm>
            <a:custGeom>
              <a:avLst/>
              <a:gdLst/>
              <a:ahLst/>
              <a:cxnLst/>
              <a:rect l="0" t="0" r="0" b="0"/>
              <a:pathLst>
                <a:path w="1407443" h="1462928">
                  <a:moveTo>
                    <a:pt x="0" y="0"/>
                  </a:moveTo>
                  <a:lnTo>
                    <a:pt x="17815" y="14236"/>
                  </a:lnTo>
                  <a:lnTo>
                    <a:pt x="35631" y="28348"/>
                  </a:lnTo>
                  <a:lnTo>
                    <a:pt x="53447" y="42327"/>
                  </a:lnTo>
                  <a:lnTo>
                    <a:pt x="71262" y="56165"/>
                  </a:lnTo>
                  <a:lnTo>
                    <a:pt x="89078" y="69857"/>
                  </a:lnTo>
                  <a:lnTo>
                    <a:pt x="106894" y="83393"/>
                  </a:lnTo>
                  <a:lnTo>
                    <a:pt x="124710" y="96766"/>
                  </a:lnTo>
                  <a:lnTo>
                    <a:pt x="142525" y="109967"/>
                  </a:lnTo>
                  <a:lnTo>
                    <a:pt x="160341" y="122989"/>
                  </a:lnTo>
                  <a:lnTo>
                    <a:pt x="178157" y="135821"/>
                  </a:lnTo>
                  <a:lnTo>
                    <a:pt x="195973" y="148457"/>
                  </a:lnTo>
                  <a:lnTo>
                    <a:pt x="213788" y="160888"/>
                  </a:lnTo>
                  <a:lnTo>
                    <a:pt x="231604" y="173105"/>
                  </a:lnTo>
                  <a:lnTo>
                    <a:pt x="249420" y="185100"/>
                  </a:lnTo>
                  <a:lnTo>
                    <a:pt x="267236" y="196866"/>
                  </a:lnTo>
                  <a:lnTo>
                    <a:pt x="285051" y="208395"/>
                  </a:lnTo>
                  <a:lnTo>
                    <a:pt x="302867" y="219681"/>
                  </a:lnTo>
                  <a:lnTo>
                    <a:pt x="320683" y="230718"/>
                  </a:lnTo>
                  <a:lnTo>
                    <a:pt x="338498" y="241500"/>
                  </a:lnTo>
                  <a:lnTo>
                    <a:pt x="356314" y="252024"/>
                  </a:lnTo>
                  <a:lnTo>
                    <a:pt x="374130" y="262285"/>
                  </a:lnTo>
                  <a:lnTo>
                    <a:pt x="391946" y="272282"/>
                  </a:lnTo>
                  <a:lnTo>
                    <a:pt x="409761" y="282013"/>
                  </a:lnTo>
                  <a:lnTo>
                    <a:pt x="427577" y="291479"/>
                  </a:lnTo>
                  <a:lnTo>
                    <a:pt x="445393" y="300679"/>
                  </a:lnTo>
                  <a:lnTo>
                    <a:pt x="463209" y="309616"/>
                  </a:lnTo>
                  <a:lnTo>
                    <a:pt x="481024" y="318293"/>
                  </a:lnTo>
                  <a:lnTo>
                    <a:pt x="498840" y="326715"/>
                  </a:lnTo>
                  <a:lnTo>
                    <a:pt x="516656" y="334885"/>
                  </a:lnTo>
                  <a:lnTo>
                    <a:pt x="534472" y="342810"/>
                  </a:lnTo>
                  <a:lnTo>
                    <a:pt x="552287" y="350496"/>
                  </a:lnTo>
                  <a:lnTo>
                    <a:pt x="570103" y="357951"/>
                  </a:lnTo>
                  <a:lnTo>
                    <a:pt x="587919" y="365181"/>
                  </a:lnTo>
                  <a:lnTo>
                    <a:pt x="605735" y="372195"/>
                  </a:lnTo>
                  <a:lnTo>
                    <a:pt x="623550" y="379001"/>
                  </a:lnTo>
                  <a:lnTo>
                    <a:pt x="641366" y="385607"/>
                  </a:lnTo>
                  <a:lnTo>
                    <a:pt x="659182" y="392021"/>
                  </a:lnTo>
                  <a:lnTo>
                    <a:pt x="676997" y="398253"/>
                  </a:lnTo>
                  <a:lnTo>
                    <a:pt x="694813" y="404311"/>
                  </a:lnTo>
                  <a:lnTo>
                    <a:pt x="712629" y="410203"/>
                  </a:lnTo>
                  <a:lnTo>
                    <a:pt x="730445" y="415937"/>
                  </a:lnTo>
                  <a:lnTo>
                    <a:pt x="748260" y="421520"/>
                  </a:lnTo>
                  <a:lnTo>
                    <a:pt x="766076" y="426962"/>
                  </a:lnTo>
                  <a:lnTo>
                    <a:pt x="783892" y="432269"/>
                  </a:lnTo>
                  <a:lnTo>
                    <a:pt x="801708" y="437447"/>
                  </a:lnTo>
                  <a:lnTo>
                    <a:pt x="819523" y="442505"/>
                  </a:lnTo>
                  <a:lnTo>
                    <a:pt x="837339" y="447448"/>
                  </a:lnTo>
                  <a:lnTo>
                    <a:pt x="855155" y="452283"/>
                  </a:lnTo>
                  <a:lnTo>
                    <a:pt x="872971" y="457015"/>
                  </a:lnTo>
                  <a:lnTo>
                    <a:pt x="890786" y="461650"/>
                  </a:lnTo>
                  <a:lnTo>
                    <a:pt x="908602" y="466194"/>
                  </a:lnTo>
                  <a:lnTo>
                    <a:pt x="926418" y="470651"/>
                  </a:lnTo>
                  <a:lnTo>
                    <a:pt x="944233" y="475026"/>
                  </a:lnTo>
                  <a:lnTo>
                    <a:pt x="962049" y="479323"/>
                  </a:lnTo>
                  <a:lnTo>
                    <a:pt x="979865" y="483547"/>
                  </a:lnTo>
                  <a:lnTo>
                    <a:pt x="997681" y="487702"/>
                  </a:lnTo>
                  <a:lnTo>
                    <a:pt x="1015496" y="491790"/>
                  </a:lnTo>
                  <a:lnTo>
                    <a:pt x="1033312" y="495817"/>
                  </a:lnTo>
                  <a:lnTo>
                    <a:pt x="1051128" y="499784"/>
                  </a:lnTo>
                  <a:lnTo>
                    <a:pt x="1068944" y="503695"/>
                  </a:lnTo>
                  <a:lnTo>
                    <a:pt x="1086759" y="507554"/>
                  </a:lnTo>
                  <a:lnTo>
                    <a:pt x="1104575" y="511362"/>
                  </a:lnTo>
                  <a:lnTo>
                    <a:pt x="1122391" y="515122"/>
                  </a:lnTo>
                  <a:lnTo>
                    <a:pt x="1140207" y="518837"/>
                  </a:lnTo>
                  <a:lnTo>
                    <a:pt x="1158022" y="522508"/>
                  </a:lnTo>
                  <a:lnTo>
                    <a:pt x="1175838" y="526139"/>
                  </a:lnTo>
                  <a:lnTo>
                    <a:pt x="1193654" y="529731"/>
                  </a:lnTo>
                  <a:lnTo>
                    <a:pt x="1211470" y="533286"/>
                  </a:lnTo>
                  <a:lnTo>
                    <a:pt x="1229285" y="536805"/>
                  </a:lnTo>
                  <a:lnTo>
                    <a:pt x="1247101" y="540291"/>
                  </a:lnTo>
                  <a:lnTo>
                    <a:pt x="1264917" y="543745"/>
                  </a:lnTo>
                  <a:lnTo>
                    <a:pt x="1282732" y="547169"/>
                  </a:lnTo>
                  <a:lnTo>
                    <a:pt x="1300548" y="550563"/>
                  </a:lnTo>
                  <a:lnTo>
                    <a:pt x="1318364" y="553929"/>
                  </a:lnTo>
                  <a:lnTo>
                    <a:pt x="1336180" y="557269"/>
                  </a:lnTo>
                  <a:lnTo>
                    <a:pt x="1353995" y="560584"/>
                  </a:lnTo>
                  <a:lnTo>
                    <a:pt x="1371811" y="563874"/>
                  </a:lnTo>
                  <a:lnTo>
                    <a:pt x="1389627" y="567141"/>
                  </a:lnTo>
                  <a:lnTo>
                    <a:pt x="1407443" y="570386"/>
                  </a:lnTo>
                  <a:lnTo>
                    <a:pt x="1407443" y="1462928"/>
                  </a:lnTo>
                  <a:lnTo>
                    <a:pt x="1389627" y="1446798"/>
                  </a:lnTo>
                  <a:lnTo>
                    <a:pt x="1371811" y="1430689"/>
                  </a:lnTo>
                  <a:lnTo>
                    <a:pt x="1353995" y="1414604"/>
                  </a:lnTo>
                  <a:lnTo>
                    <a:pt x="1336180" y="1398544"/>
                  </a:lnTo>
                  <a:lnTo>
                    <a:pt x="1318364" y="1382508"/>
                  </a:lnTo>
                  <a:lnTo>
                    <a:pt x="1300548" y="1366500"/>
                  </a:lnTo>
                  <a:lnTo>
                    <a:pt x="1282732" y="1350519"/>
                  </a:lnTo>
                  <a:lnTo>
                    <a:pt x="1264917" y="1334567"/>
                  </a:lnTo>
                  <a:lnTo>
                    <a:pt x="1247101" y="1318645"/>
                  </a:lnTo>
                  <a:lnTo>
                    <a:pt x="1229285" y="1302756"/>
                  </a:lnTo>
                  <a:lnTo>
                    <a:pt x="1211470" y="1286900"/>
                  </a:lnTo>
                  <a:lnTo>
                    <a:pt x="1193654" y="1271080"/>
                  </a:lnTo>
                  <a:lnTo>
                    <a:pt x="1175838" y="1255297"/>
                  </a:lnTo>
                  <a:lnTo>
                    <a:pt x="1158022" y="1239552"/>
                  </a:lnTo>
                  <a:lnTo>
                    <a:pt x="1140207" y="1223849"/>
                  </a:lnTo>
                  <a:lnTo>
                    <a:pt x="1122391" y="1208188"/>
                  </a:lnTo>
                  <a:lnTo>
                    <a:pt x="1104575" y="1192573"/>
                  </a:lnTo>
                  <a:lnTo>
                    <a:pt x="1086759" y="1177006"/>
                  </a:lnTo>
                  <a:lnTo>
                    <a:pt x="1068944" y="1161489"/>
                  </a:lnTo>
                  <a:lnTo>
                    <a:pt x="1051128" y="1146025"/>
                  </a:lnTo>
                  <a:lnTo>
                    <a:pt x="1033312" y="1130617"/>
                  </a:lnTo>
                  <a:lnTo>
                    <a:pt x="1015496" y="1115268"/>
                  </a:lnTo>
                  <a:lnTo>
                    <a:pt x="997681" y="1099982"/>
                  </a:lnTo>
                  <a:lnTo>
                    <a:pt x="979865" y="1084761"/>
                  </a:lnTo>
                  <a:lnTo>
                    <a:pt x="962049" y="1069610"/>
                  </a:lnTo>
                  <a:lnTo>
                    <a:pt x="944233" y="1054532"/>
                  </a:lnTo>
                  <a:lnTo>
                    <a:pt x="926418" y="1039531"/>
                  </a:lnTo>
                  <a:lnTo>
                    <a:pt x="908602" y="1024613"/>
                  </a:lnTo>
                  <a:lnTo>
                    <a:pt x="890786" y="1009781"/>
                  </a:lnTo>
                  <a:lnTo>
                    <a:pt x="872971" y="995041"/>
                  </a:lnTo>
                  <a:lnTo>
                    <a:pt x="855155" y="980398"/>
                  </a:lnTo>
                  <a:lnTo>
                    <a:pt x="837339" y="965858"/>
                  </a:lnTo>
                  <a:lnTo>
                    <a:pt x="819523" y="951426"/>
                  </a:lnTo>
                  <a:lnTo>
                    <a:pt x="801708" y="937108"/>
                  </a:lnTo>
                  <a:lnTo>
                    <a:pt x="783892" y="922912"/>
                  </a:lnTo>
                  <a:lnTo>
                    <a:pt x="766076" y="908843"/>
                  </a:lnTo>
                  <a:lnTo>
                    <a:pt x="748260" y="894909"/>
                  </a:lnTo>
                  <a:lnTo>
                    <a:pt x="730445" y="881118"/>
                  </a:lnTo>
                  <a:lnTo>
                    <a:pt x="712629" y="867476"/>
                  </a:lnTo>
                  <a:lnTo>
                    <a:pt x="694813" y="853993"/>
                  </a:lnTo>
                  <a:lnTo>
                    <a:pt x="676997" y="840675"/>
                  </a:lnTo>
                  <a:lnTo>
                    <a:pt x="659182" y="827532"/>
                  </a:lnTo>
                  <a:lnTo>
                    <a:pt x="641366" y="814572"/>
                  </a:lnTo>
                  <a:lnTo>
                    <a:pt x="623550" y="801802"/>
                  </a:lnTo>
                  <a:lnTo>
                    <a:pt x="605735" y="789233"/>
                  </a:lnTo>
                  <a:lnTo>
                    <a:pt x="587919" y="776872"/>
                  </a:lnTo>
                  <a:lnTo>
                    <a:pt x="570103" y="764726"/>
                  </a:lnTo>
                  <a:lnTo>
                    <a:pt x="552287" y="752806"/>
                  </a:lnTo>
                  <a:lnTo>
                    <a:pt x="534472" y="741117"/>
                  </a:lnTo>
                  <a:lnTo>
                    <a:pt x="516656" y="729666"/>
                  </a:lnTo>
                  <a:lnTo>
                    <a:pt x="498840" y="718461"/>
                  </a:lnTo>
                  <a:lnTo>
                    <a:pt x="481024" y="707508"/>
                  </a:lnTo>
                  <a:lnTo>
                    <a:pt x="463209" y="696810"/>
                  </a:lnTo>
                  <a:lnTo>
                    <a:pt x="445393" y="686372"/>
                  </a:lnTo>
                  <a:lnTo>
                    <a:pt x="427577" y="676197"/>
                  </a:lnTo>
                  <a:lnTo>
                    <a:pt x="409761" y="666287"/>
                  </a:lnTo>
                  <a:lnTo>
                    <a:pt x="391946" y="656643"/>
                  </a:lnTo>
                  <a:lnTo>
                    <a:pt x="374130" y="647264"/>
                  </a:lnTo>
                  <a:lnTo>
                    <a:pt x="356314" y="638151"/>
                  </a:lnTo>
                  <a:lnTo>
                    <a:pt x="338498" y="629299"/>
                  </a:lnTo>
                  <a:lnTo>
                    <a:pt x="320683" y="620706"/>
                  </a:lnTo>
                  <a:lnTo>
                    <a:pt x="302867" y="612368"/>
                  </a:lnTo>
                  <a:lnTo>
                    <a:pt x="285051" y="604278"/>
                  </a:lnTo>
                  <a:lnTo>
                    <a:pt x="267236" y="596432"/>
                  </a:lnTo>
                  <a:lnTo>
                    <a:pt x="249420" y="588823"/>
                  </a:lnTo>
                  <a:lnTo>
                    <a:pt x="231604" y="581443"/>
                  </a:lnTo>
                  <a:lnTo>
                    <a:pt x="213788" y="574284"/>
                  </a:lnTo>
                  <a:lnTo>
                    <a:pt x="195973" y="567340"/>
                  </a:lnTo>
                  <a:lnTo>
                    <a:pt x="178157" y="560600"/>
                  </a:lnTo>
                  <a:lnTo>
                    <a:pt x="160341" y="554058"/>
                  </a:lnTo>
                  <a:lnTo>
                    <a:pt x="142525" y="547704"/>
                  </a:lnTo>
                  <a:lnTo>
                    <a:pt x="124710" y="541530"/>
                  </a:lnTo>
                  <a:lnTo>
                    <a:pt x="106894" y="535528"/>
                  </a:lnTo>
                  <a:lnTo>
                    <a:pt x="89078" y="529689"/>
                  </a:lnTo>
                  <a:lnTo>
                    <a:pt x="71262" y="524005"/>
                  </a:lnTo>
                  <a:lnTo>
                    <a:pt x="53447" y="518468"/>
                  </a:lnTo>
                  <a:lnTo>
                    <a:pt x="35631" y="513072"/>
                  </a:lnTo>
                  <a:lnTo>
                    <a:pt x="17815" y="507808"/>
                  </a:lnTo>
                  <a:lnTo>
                    <a:pt x="0" y="502670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pl44">
              <a:extLst>
                <a:ext uri="{FF2B5EF4-FFF2-40B4-BE49-F238E27FC236}">
                  <a16:creationId xmlns:a16="http://schemas.microsoft.com/office/drawing/2014/main" id="{59658995-1F5A-4A75-BBA9-F52D728181C4}"/>
                </a:ext>
              </a:extLst>
            </p:cNvPr>
            <p:cNvSpPr/>
            <p:nvPr/>
          </p:nvSpPr>
          <p:spPr>
            <a:xfrm>
              <a:off x="1630447" y="1704318"/>
              <a:ext cx="1407443" cy="570386"/>
            </a:xfrm>
            <a:custGeom>
              <a:avLst/>
              <a:gdLst/>
              <a:ahLst/>
              <a:cxnLst/>
              <a:rect l="0" t="0" r="0" b="0"/>
              <a:pathLst>
                <a:path w="1407443" h="570386">
                  <a:moveTo>
                    <a:pt x="0" y="0"/>
                  </a:moveTo>
                  <a:lnTo>
                    <a:pt x="17815" y="14236"/>
                  </a:lnTo>
                  <a:lnTo>
                    <a:pt x="35631" y="28348"/>
                  </a:lnTo>
                  <a:lnTo>
                    <a:pt x="53447" y="42327"/>
                  </a:lnTo>
                  <a:lnTo>
                    <a:pt x="71262" y="56165"/>
                  </a:lnTo>
                  <a:lnTo>
                    <a:pt x="89078" y="69857"/>
                  </a:lnTo>
                  <a:lnTo>
                    <a:pt x="106894" y="83393"/>
                  </a:lnTo>
                  <a:lnTo>
                    <a:pt x="124710" y="96766"/>
                  </a:lnTo>
                  <a:lnTo>
                    <a:pt x="142525" y="109967"/>
                  </a:lnTo>
                  <a:lnTo>
                    <a:pt x="160341" y="122989"/>
                  </a:lnTo>
                  <a:lnTo>
                    <a:pt x="178157" y="135821"/>
                  </a:lnTo>
                  <a:lnTo>
                    <a:pt x="195973" y="148457"/>
                  </a:lnTo>
                  <a:lnTo>
                    <a:pt x="213788" y="160888"/>
                  </a:lnTo>
                  <a:lnTo>
                    <a:pt x="231604" y="173105"/>
                  </a:lnTo>
                  <a:lnTo>
                    <a:pt x="249420" y="185100"/>
                  </a:lnTo>
                  <a:lnTo>
                    <a:pt x="267236" y="196866"/>
                  </a:lnTo>
                  <a:lnTo>
                    <a:pt x="285051" y="208395"/>
                  </a:lnTo>
                  <a:lnTo>
                    <a:pt x="302867" y="219681"/>
                  </a:lnTo>
                  <a:lnTo>
                    <a:pt x="320683" y="230718"/>
                  </a:lnTo>
                  <a:lnTo>
                    <a:pt x="338498" y="241500"/>
                  </a:lnTo>
                  <a:lnTo>
                    <a:pt x="356314" y="252024"/>
                  </a:lnTo>
                  <a:lnTo>
                    <a:pt x="374130" y="262285"/>
                  </a:lnTo>
                  <a:lnTo>
                    <a:pt x="391946" y="272282"/>
                  </a:lnTo>
                  <a:lnTo>
                    <a:pt x="409761" y="282013"/>
                  </a:lnTo>
                  <a:lnTo>
                    <a:pt x="427577" y="291479"/>
                  </a:lnTo>
                  <a:lnTo>
                    <a:pt x="445393" y="300679"/>
                  </a:lnTo>
                  <a:lnTo>
                    <a:pt x="463209" y="309616"/>
                  </a:lnTo>
                  <a:lnTo>
                    <a:pt x="481024" y="318293"/>
                  </a:lnTo>
                  <a:lnTo>
                    <a:pt x="498840" y="326715"/>
                  </a:lnTo>
                  <a:lnTo>
                    <a:pt x="516656" y="334885"/>
                  </a:lnTo>
                  <a:lnTo>
                    <a:pt x="534472" y="342810"/>
                  </a:lnTo>
                  <a:lnTo>
                    <a:pt x="552287" y="350496"/>
                  </a:lnTo>
                  <a:lnTo>
                    <a:pt x="570103" y="357951"/>
                  </a:lnTo>
                  <a:lnTo>
                    <a:pt x="587919" y="365181"/>
                  </a:lnTo>
                  <a:lnTo>
                    <a:pt x="605735" y="372195"/>
                  </a:lnTo>
                  <a:lnTo>
                    <a:pt x="623550" y="379001"/>
                  </a:lnTo>
                  <a:lnTo>
                    <a:pt x="641366" y="385607"/>
                  </a:lnTo>
                  <a:lnTo>
                    <a:pt x="659182" y="392021"/>
                  </a:lnTo>
                  <a:lnTo>
                    <a:pt x="676997" y="398253"/>
                  </a:lnTo>
                  <a:lnTo>
                    <a:pt x="694813" y="404311"/>
                  </a:lnTo>
                  <a:lnTo>
                    <a:pt x="712629" y="410203"/>
                  </a:lnTo>
                  <a:lnTo>
                    <a:pt x="730445" y="415937"/>
                  </a:lnTo>
                  <a:lnTo>
                    <a:pt x="748260" y="421520"/>
                  </a:lnTo>
                  <a:lnTo>
                    <a:pt x="766076" y="426962"/>
                  </a:lnTo>
                  <a:lnTo>
                    <a:pt x="783892" y="432269"/>
                  </a:lnTo>
                  <a:lnTo>
                    <a:pt x="801708" y="437447"/>
                  </a:lnTo>
                  <a:lnTo>
                    <a:pt x="819523" y="442505"/>
                  </a:lnTo>
                  <a:lnTo>
                    <a:pt x="837339" y="447448"/>
                  </a:lnTo>
                  <a:lnTo>
                    <a:pt x="855155" y="452283"/>
                  </a:lnTo>
                  <a:lnTo>
                    <a:pt x="872971" y="457015"/>
                  </a:lnTo>
                  <a:lnTo>
                    <a:pt x="890786" y="461650"/>
                  </a:lnTo>
                  <a:lnTo>
                    <a:pt x="908602" y="466194"/>
                  </a:lnTo>
                  <a:lnTo>
                    <a:pt x="926418" y="470651"/>
                  </a:lnTo>
                  <a:lnTo>
                    <a:pt x="944233" y="475026"/>
                  </a:lnTo>
                  <a:lnTo>
                    <a:pt x="962049" y="479323"/>
                  </a:lnTo>
                  <a:lnTo>
                    <a:pt x="979865" y="483547"/>
                  </a:lnTo>
                  <a:lnTo>
                    <a:pt x="997681" y="487702"/>
                  </a:lnTo>
                  <a:lnTo>
                    <a:pt x="1015496" y="491790"/>
                  </a:lnTo>
                  <a:lnTo>
                    <a:pt x="1033312" y="495817"/>
                  </a:lnTo>
                  <a:lnTo>
                    <a:pt x="1051128" y="499784"/>
                  </a:lnTo>
                  <a:lnTo>
                    <a:pt x="1068944" y="503695"/>
                  </a:lnTo>
                  <a:lnTo>
                    <a:pt x="1086759" y="507554"/>
                  </a:lnTo>
                  <a:lnTo>
                    <a:pt x="1104575" y="511362"/>
                  </a:lnTo>
                  <a:lnTo>
                    <a:pt x="1122391" y="515122"/>
                  </a:lnTo>
                  <a:lnTo>
                    <a:pt x="1140207" y="518837"/>
                  </a:lnTo>
                  <a:lnTo>
                    <a:pt x="1158022" y="522508"/>
                  </a:lnTo>
                  <a:lnTo>
                    <a:pt x="1175838" y="526139"/>
                  </a:lnTo>
                  <a:lnTo>
                    <a:pt x="1193654" y="529731"/>
                  </a:lnTo>
                  <a:lnTo>
                    <a:pt x="1211470" y="533286"/>
                  </a:lnTo>
                  <a:lnTo>
                    <a:pt x="1229285" y="536805"/>
                  </a:lnTo>
                  <a:lnTo>
                    <a:pt x="1247101" y="540291"/>
                  </a:lnTo>
                  <a:lnTo>
                    <a:pt x="1264917" y="543745"/>
                  </a:lnTo>
                  <a:lnTo>
                    <a:pt x="1282732" y="547169"/>
                  </a:lnTo>
                  <a:lnTo>
                    <a:pt x="1300548" y="550563"/>
                  </a:lnTo>
                  <a:lnTo>
                    <a:pt x="1318364" y="553929"/>
                  </a:lnTo>
                  <a:lnTo>
                    <a:pt x="1336180" y="557269"/>
                  </a:lnTo>
                  <a:lnTo>
                    <a:pt x="1353995" y="560584"/>
                  </a:lnTo>
                  <a:lnTo>
                    <a:pt x="1371811" y="563874"/>
                  </a:lnTo>
                  <a:lnTo>
                    <a:pt x="1389627" y="567141"/>
                  </a:lnTo>
                  <a:lnTo>
                    <a:pt x="1407443" y="570386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pl45">
              <a:extLst>
                <a:ext uri="{FF2B5EF4-FFF2-40B4-BE49-F238E27FC236}">
                  <a16:creationId xmlns:a16="http://schemas.microsoft.com/office/drawing/2014/main" id="{568C9391-AF4F-4684-8641-2946F3FD185F}"/>
                </a:ext>
              </a:extLst>
            </p:cNvPr>
            <p:cNvSpPr/>
            <p:nvPr/>
          </p:nvSpPr>
          <p:spPr>
            <a:xfrm>
              <a:off x="1630447" y="2206989"/>
              <a:ext cx="1407443" cy="960258"/>
            </a:xfrm>
            <a:custGeom>
              <a:avLst/>
              <a:gdLst/>
              <a:ahLst/>
              <a:cxnLst/>
              <a:rect l="0" t="0" r="0" b="0"/>
              <a:pathLst>
                <a:path w="1407443" h="960258">
                  <a:moveTo>
                    <a:pt x="1407443" y="960258"/>
                  </a:moveTo>
                  <a:lnTo>
                    <a:pt x="1389627" y="944127"/>
                  </a:lnTo>
                  <a:lnTo>
                    <a:pt x="1371811" y="928019"/>
                  </a:lnTo>
                  <a:lnTo>
                    <a:pt x="1353995" y="911934"/>
                  </a:lnTo>
                  <a:lnTo>
                    <a:pt x="1336180" y="895874"/>
                  </a:lnTo>
                  <a:lnTo>
                    <a:pt x="1318364" y="879838"/>
                  </a:lnTo>
                  <a:lnTo>
                    <a:pt x="1300548" y="863829"/>
                  </a:lnTo>
                  <a:lnTo>
                    <a:pt x="1282732" y="847848"/>
                  </a:lnTo>
                  <a:lnTo>
                    <a:pt x="1264917" y="831897"/>
                  </a:lnTo>
                  <a:lnTo>
                    <a:pt x="1247101" y="815975"/>
                  </a:lnTo>
                  <a:lnTo>
                    <a:pt x="1229285" y="800086"/>
                  </a:lnTo>
                  <a:lnTo>
                    <a:pt x="1211470" y="784230"/>
                  </a:lnTo>
                  <a:lnTo>
                    <a:pt x="1193654" y="768410"/>
                  </a:lnTo>
                  <a:lnTo>
                    <a:pt x="1175838" y="752626"/>
                  </a:lnTo>
                  <a:lnTo>
                    <a:pt x="1158022" y="736882"/>
                  </a:lnTo>
                  <a:lnTo>
                    <a:pt x="1140207" y="721178"/>
                  </a:lnTo>
                  <a:lnTo>
                    <a:pt x="1122391" y="705518"/>
                  </a:lnTo>
                  <a:lnTo>
                    <a:pt x="1104575" y="689903"/>
                  </a:lnTo>
                  <a:lnTo>
                    <a:pt x="1086759" y="674336"/>
                  </a:lnTo>
                  <a:lnTo>
                    <a:pt x="1068944" y="658819"/>
                  </a:lnTo>
                  <a:lnTo>
                    <a:pt x="1051128" y="643355"/>
                  </a:lnTo>
                  <a:lnTo>
                    <a:pt x="1033312" y="627947"/>
                  </a:lnTo>
                  <a:lnTo>
                    <a:pt x="1015496" y="612598"/>
                  </a:lnTo>
                  <a:lnTo>
                    <a:pt x="997681" y="597311"/>
                  </a:lnTo>
                  <a:lnTo>
                    <a:pt x="979865" y="582091"/>
                  </a:lnTo>
                  <a:lnTo>
                    <a:pt x="962049" y="566939"/>
                  </a:lnTo>
                  <a:lnTo>
                    <a:pt x="944233" y="551861"/>
                  </a:lnTo>
                  <a:lnTo>
                    <a:pt x="926418" y="536861"/>
                  </a:lnTo>
                  <a:lnTo>
                    <a:pt x="908602" y="521943"/>
                  </a:lnTo>
                  <a:lnTo>
                    <a:pt x="890786" y="507111"/>
                  </a:lnTo>
                  <a:lnTo>
                    <a:pt x="872971" y="492371"/>
                  </a:lnTo>
                  <a:lnTo>
                    <a:pt x="855155" y="477728"/>
                  </a:lnTo>
                  <a:lnTo>
                    <a:pt x="837339" y="463188"/>
                  </a:lnTo>
                  <a:lnTo>
                    <a:pt x="819523" y="448756"/>
                  </a:lnTo>
                  <a:lnTo>
                    <a:pt x="801708" y="434438"/>
                  </a:lnTo>
                  <a:lnTo>
                    <a:pt x="783892" y="420242"/>
                  </a:lnTo>
                  <a:lnTo>
                    <a:pt x="766076" y="406173"/>
                  </a:lnTo>
                  <a:lnTo>
                    <a:pt x="748260" y="392239"/>
                  </a:lnTo>
                  <a:lnTo>
                    <a:pt x="730445" y="378448"/>
                  </a:lnTo>
                  <a:lnTo>
                    <a:pt x="712629" y="364806"/>
                  </a:lnTo>
                  <a:lnTo>
                    <a:pt x="694813" y="351323"/>
                  </a:lnTo>
                  <a:lnTo>
                    <a:pt x="676997" y="338005"/>
                  </a:lnTo>
                  <a:lnTo>
                    <a:pt x="659182" y="324862"/>
                  </a:lnTo>
                  <a:lnTo>
                    <a:pt x="641366" y="311901"/>
                  </a:lnTo>
                  <a:lnTo>
                    <a:pt x="623550" y="299132"/>
                  </a:lnTo>
                  <a:lnTo>
                    <a:pt x="605735" y="286563"/>
                  </a:lnTo>
                  <a:lnTo>
                    <a:pt x="587919" y="274201"/>
                  </a:lnTo>
                  <a:lnTo>
                    <a:pt x="570103" y="262056"/>
                  </a:lnTo>
                  <a:lnTo>
                    <a:pt x="552287" y="250135"/>
                  </a:lnTo>
                  <a:lnTo>
                    <a:pt x="534472" y="238446"/>
                  </a:lnTo>
                  <a:lnTo>
                    <a:pt x="516656" y="226996"/>
                  </a:lnTo>
                  <a:lnTo>
                    <a:pt x="498840" y="215791"/>
                  </a:lnTo>
                  <a:lnTo>
                    <a:pt x="481024" y="204837"/>
                  </a:lnTo>
                  <a:lnTo>
                    <a:pt x="463209" y="194139"/>
                  </a:lnTo>
                  <a:lnTo>
                    <a:pt x="445393" y="183701"/>
                  </a:lnTo>
                  <a:lnTo>
                    <a:pt x="427577" y="173526"/>
                  </a:lnTo>
                  <a:lnTo>
                    <a:pt x="409761" y="163616"/>
                  </a:lnTo>
                  <a:lnTo>
                    <a:pt x="391946" y="153972"/>
                  </a:lnTo>
                  <a:lnTo>
                    <a:pt x="374130" y="144594"/>
                  </a:lnTo>
                  <a:lnTo>
                    <a:pt x="356314" y="135480"/>
                  </a:lnTo>
                  <a:lnTo>
                    <a:pt x="338498" y="126629"/>
                  </a:lnTo>
                  <a:lnTo>
                    <a:pt x="320683" y="118036"/>
                  </a:lnTo>
                  <a:lnTo>
                    <a:pt x="302867" y="109697"/>
                  </a:lnTo>
                  <a:lnTo>
                    <a:pt x="285051" y="101608"/>
                  </a:lnTo>
                  <a:lnTo>
                    <a:pt x="267236" y="93762"/>
                  </a:lnTo>
                  <a:lnTo>
                    <a:pt x="249420" y="86153"/>
                  </a:lnTo>
                  <a:lnTo>
                    <a:pt x="231604" y="78773"/>
                  </a:lnTo>
                  <a:lnTo>
                    <a:pt x="213788" y="71614"/>
                  </a:lnTo>
                  <a:lnTo>
                    <a:pt x="195973" y="64669"/>
                  </a:lnTo>
                  <a:lnTo>
                    <a:pt x="178157" y="57930"/>
                  </a:lnTo>
                  <a:lnTo>
                    <a:pt x="160341" y="51388"/>
                  </a:lnTo>
                  <a:lnTo>
                    <a:pt x="142525" y="45034"/>
                  </a:lnTo>
                  <a:lnTo>
                    <a:pt x="124710" y="38860"/>
                  </a:lnTo>
                  <a:lnTo>
                    <a:pt x="106894" y="32857"/>
                  </a:lnTo>
                  <a:lnTo>
                    <a:pt x="89078" y="27018"/>
                  </a:lnTo>
                  <a:lnTo>
                    <a:pt x="71262" y="21335"/>
                  </a:lnTo>
                  <a:lnTo>
                    <a:pt x="53447" y="15798"/>
                  </a:lnTo>
                  <a:lnTo>
                    <a:pt x="35631" y="10402"/>
                  </a:lnTo>
                  <a:lnTo>
                    <a:pt x="17815" y="5138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pl46">
              <a:extLst>
                <a:ext uri="{FF2B5EF4-FFF2-40B4-BE49-F238E27FC236}">
                  <a16:creationId xmlns:a16="http://schemas.microsoft.com/office/drawing/2014/main" id="{5E4F2753-F559-447B-8AAB-287A3AA72302}"/>
                </a:ext>
              </a:extLst>
            </p:cNvPr>
            <p:cNvSpPr/>
            <p:nvPr/>
          </p:nvSpPr>
          <p:spPr>
            <a:xfrm>
              <a:off x="1630447" y="1955653"/>
              <a:ext cx="1407443" cy="765322"/>
            </a:xfrm>
            <a:custGeom>
              <a:avLst/>
              <a:gdLst/>
              <a:ahLst/>
              <a:cxnLst/>
              <a:rect l="0" t="0" r="0" b="0"/>
              <a:pathLst>
                <a:path w="1407443" h="765322">
                  <a:moveTo>
                    <a:pt x="0" y="0"/>
                  </a:moveTo>
                  <a:lnTo>
                    <a:pt x="17815" y="9687"/>
                  </a:lnTo>
                  <a:lnTo>
                    <a:pt x="35631" y="19375"/>
                  </a:lnTo>
                  <a:lnTo>
                    <a:pt x="53447" y="29062"/>
                  </a:lnTo>
                  <a:lnTo>
                    <a:pt x="71262" y="38750"/>
                  </a:lnTo>
                  <a:lnTo>
                    <a:pt x="89078" y="48438"/>
                  </a:lnTo>
                  <a:lnTo>
                    <a:pt x="106894" y="58125"/>
                  </a:lnTo>
                  <a:lnTo>
                    <a:pt x="124710" y="67813"/>
                  </a:lnTo>
                  <a:lnTo>
                    <a:pt x="142525" y="77501"/>
                  </a:lnTo>
                  <a:lnTo>
                    <a:pt x="160341" y="87188"/>
                  </a:lnTo>
                  <a:lnTo>
                    <a:pt x="178157" y="96876"/>
                  </a:lnTo>
                  <a:lnTo>
                    <a:pt x="195973" y="106563"/>
                  </a:lnTo>
                  <a:lnTo>
                    <a:pt x="213788" y="116251"/>
                  </a:lnTo>
                  <a:lnTo>
                    <a:pt x="231604" y="125939"/>
                  </a:lnTo>
                  <a:lnTo>
                    <a:pt x="249420" y="135626"/>
                  </a:lnTo>
                  <a:lnTo>
                    <a:pt x="267236" y="145314"/>
                  </a:lnTo>
                  <a:lnTo>
                    <a:pt x="285051" y="155002"/>
                  </a:lnTo>
                  <a:lnTo>
                    <a:pt x="302867" y="164689"/>
                  </a:lnTo>
                  <a:lnTo>
                    <a:pt x="320683" y="174377"/>
                  </a:lnTo>
                  <a:lnTo>
                    <a:pt x="338498" y="184064"/>
                  </a:lnTo>
                  <a:lnTo>
                    <a:pt x="356314" y="193752"/>
                  </a:lnTo>
                  <a:lnTo>
                    <a:pt x="374130" y="203440"/>
                  </a:lnTo>
                  <a:lnTo>
                    <a:pt x="391946" y="213127"/>
                  </a:lnTo>
                  <a:lnTo>
                    <a:pt x="409761" y="222815"/>
                  </a:lnTo>
                  <a:lnTo>
                    <a:pt x="427577" y="232503"/>
                  </a:lnTo>
                  <a:lnTo>
                    <a:pt x="445393" y="242190"/>
                  </a:lnTo>
                  <a:lnTo>
                    <a:pt x="463209" y="251878"/>
                  </a:lnTo>
                  <a:lnTo>
                    <a:pt x="481024" y="261565"/>
                  </a:lnTo>
                  <a:lnTo>
                    <a:pt x="498840" y="271253"/>
                  </a:lnTo>
                  <a:lnTo>
                    <a:pt x="516656" y="280941"/>
                  </a:lnTo>
                  <a:lnTo>
                    <a:pt x="534472" y="290628"/>
                  </a:lnTo>
                  <a:lnTo>
                    <a:pt x="552287" y="300316"/>
                  </a:lnTo>
                  <a:lnTo>
                    <a:pt x="570103" y="310004"/>
                  </a:lnTo>
                  <a:lnTo>
                    <a:pt x="587919" y="319691"/>
                  </a:lnTo>
                  <a:lnTo>
                    <a:pt x="605735" y="329379"/>
                  </a:lnTo>
                  <a:lnTo>
                    <a:pt x="623550" y="339066"/>
                  </a:lnTo>
                  <a:lnTo>
                    <a:pt x="641366" y="348754"/>
                  </a:lnTo>
                  <a:lnTo>
                    <a:pt x="659182" y="358442"/>
                  </a:lnTo>
                  <a:lnTo>
                    <a:pt x="676997" y="368129"/>
                  </a:lnTo>
                  <a:lnTo>
                    <a:pt x="694813" y="377817"/>
                  </a:lnTo>
                  <a:lnTo>
                    <a:pt x="712629" y="387505"/>
                  </a:lnTo>
                  <a:lnTo>
                    <a:pt x="730445" y="397192"/>
                  </a:lnTo>
                  <a:lnTo>
                    <a:pt x="748260" y="406880"/>
                  </a:lnTo>
                  <a:lnTo>
                    <a:pt x="766076" y="416567"/>
                  </a:lnTo>
                  <a:lnTo>
                    <a:pt x="783892" y="426255"/>
                  </a:lnTo>
                  <a:lnTo>
                    <a:pt x="801708" y="435943"/>
                  </a:lnTo>
                  <a:lnTo>
                    <a:pt x="819523" y="445630"/>
                  </a:lnTo>
                  <a:lnTo>
                    <a:pt x="837339" y="455318"/>
                  </a:lnTo>
                  <a:lnTo>
                    <a:pt x="855155" y="465006"/>
                  </a:lnTo>
                  <a:lnTo>
                    <a:pt x="872971" y="474693"/>
                  </a:lnTo>
                  <a:lnTo>
                    <a:pt x="890786" y="484381"/>
                  </a:lnTo>
                  <a:lnTo>
                    <a:pt x="908602" y="494068"/>
                  </a:lnTo>
                  <a:lnTo>
                    <a:pt x="926418" y="503756"/>
                  </a:lnTo>
                  <a:lnTo>
                    <a:pt x="944233" y="513444"/>
                  </a:lnTo>
                  <a:lnTo>
                    <a:pt x="962049" y="523131"/>
                  </a:lnTo>
                  <a:lnTo>
                    <a:pt x="979865" y="532819"/>
                  </a:lnTo>
                  <a:lnTo>
                    <a:pt x="997681" y="542507"/>
                  </a:lnTo>
                  <a:lnTo>
                    <a:pt x="1015496" y="552194"/>
                  </a:lnTo>
                  <a:lnTo>
                    <a:pt x="1033312" y="561882"/>
                  </a:lnTo>
                  <a:lnTo>
                    <a:pt x="1051128" y="571569"/>
                  </a:lnTo>
                  <a:lnTo>
                    <a:pt x="1068944" y="581257"/>
                  </a:lnTo>
                  <a:lnTo>
                    <a:pt x="1086759" y="590945"/>
                  </a:lnTo>
                  <a:lnTo>
                    <a:pt x="1104575" y="600632"/>
                  </a:lnTo>
                  <a:lnTo>
                    <a:pt x="1122391" y="610320"/>
                  </a:lnTo>
                  <a:lnTo>
                    <a:pt x="1140207" y="620008"/>
                  </a:lnTo>
                  <a:lnTo>
                    <a:pt x="1158022" y="629695"/>
                  </a:lnTo>
                  <a:lnTo>
                    <a:pt x="1175838" y="639383"/>
                  </a:lnTo>
                  <a:lnTo>
                    <a:pt x="1193654" y="649070"/>
                  </a:lnTo>
                  <a:lnTo>
                    <a:pt x="1211470" y="658758"/>
                  </a:lnTo>
                  <a:lnTo>
                    <a:pt x="1229285" y="668446"/>
                  </a:lnTo>
                  <a:lnTo>
                    <a:pt x="1247101" y="678133"/>
                  </a:lnTo>
                  <a:lnTo>
                    <a:pt x="1264917" y="687821"/>
                  </a:lnTo>
                  <a:lnTo>
                    <a:pt x="1282732" y="697509"/>
                  </a:lnTo>
                  <a:lnTo>
                    <a:pt x="1300548" y="707196"/>
                  </a:lnTo>
                  <a:lnTo>
                    <a:pt x="1318364" y="716884"/>
                  </a:lnTo>
                  <a:lnTo>
                    <a:pt x="1336180" y="726571"/>
                  </a:lnTo>
                  <a:lnTo>
                    <a:pt x="1353995" y="736259"/>
                  </a:lnTo>
                  <a:lnTo>
                    <a:pt x="1371811" y="745947"/>
                  </a:lnTo>
                  <a:lnTo>
                    <a:pt x="1389627" y="755634"/>
                  </a:lnTo>
                  <a:lnTo>
                    <a:pt x="1407443" y="765322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c47">
              <a:extLst>
                <a:ext uri="{FF2B5EF4-FFF2-40B4-BE49-F238E27FC236}">
                  <a16:creationId xmlns:a16="http://schemas.microsoft.com/office/drawing/2014/main" id="{BA014350-4AD1-4E43-88B3-73823D1B0251}"/>
                </a:ext>
              </a:extLst>
            </p:cNvPr>
            <p:cNvSpPr/>
            <p:nvPr/>
          </p:nvSpPr>
          <p:spPr>
            <a:xfrm>
              <a:off x="1560075" y="1268440"/>
              <a:ext cx="1548187" cy="198922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c48">
              <a:extLst>
                <a:ext uri="{FF2B5EF4-FFF2-40B4-BE49-F238E27FC236}">
                  <a16:creationId xmlns:a16="http://schemas.microsoft.com/office/drawing/2014/main" id="{944438AA-426B-4A40-98AB-E9667843F4C7}"/>
                </a:ext>
              </a:extLst>
            </p:cNvPr>
            <p:cNvSpPr/>
            <p:nvPr/>
          </p:nvSpPr>
          <p:spPr>
            <a:xfrm>
              <a:off x="3426948" y="1268440"/>
              <a:ext cx="1548187" cy="1989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pl49">
              <a:extLst>
                <a:ext uri="{FF2B5EF4-FFF2-40B4-BE49-F238E27FC236}">
                  <a16:creationId xmlns:a16="http://schemas.microsoft.com/office/drawing/2014/main" id="{ECD6DA5D-9EB5-4A95-B0F8-514B42DF6758}"/>
                </a:ext>
              </a:extLst>
            </p:cNvPr>
            <p:cNvSpPr/>
            <p:nvPr/>
          </p:nvSpPr>
          <p:spPr>
            <a:xfrm>
              <a:off x="3426948" y="2895671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pl50">
              <a:extLst>
                <a:ext uri="{FF2B5EF4-FFF2-40B4-BE49-F238E27FC236}">
                  <a16:creationId xmlns:a16="http://schemas.microsoft.com/office/drawing/2014/main" id="{816F11B0-818B-43A0-8297-C460BFBF4359}"/>
                </a:ext>
              </a:extLst>
            </p:cNvPr>
            <p:cNvSpPr/>
            <p:nvPr/>
          </p:nvSpPr>
          <p:spPr>
            <a:xfrm>
              <a:off x="3426948" y="2262456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pl51">
              <a:extLst>
                <a:ext uri="{FF2B5EF4-FFF2-40B4-BE49-F238E27FC236}">
                  <a16:creationId xmlns:a16="http://schemas.microsoft.com/office/drawing/2014/main" id="{BFB34692-F602-42AF-8784-07AF73B61748}"/>
                </a:ext>
              </a:extLst>
            </p:cNvPr>
            <p:cNvSpPr/>
            <p:nvPr/>
          </p:nvSpPr>
          <p:spPr>
            <a:xfrm>
              <a:off x="3426948" y="1629242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pl52">
              <a:extLst>
                <a:ext uri="{FF2B5EF4-FFF2-40B4-BE49-F238E27FC236}">
                  <a16:creationId xmlns:a16="http://schemas.microsoft.com/office/drawing/2014/main" id="{3511B8F1-069F-4E87-A946-DD27ACB5CF74}"/>
                </a:ext>
              </a:extLst>
            </p:cNvPr>
            <p:cNvSpPr/>
            <p:nvPr/>
          </p:nvSpPr>
          <p:spPr>
            <a:xfrm>
              <a:off x="3675653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pl53">
              <a:extLst>
                <a:ext uri="{FF2B5EF4-FFF2-40B4-BE49-F238E27FC236}">
                  <a16:creationId xmlns:a16="http://schemas.microsoft.com/office/drawing/2014/main" id="{810B462B-021F-40BC-A168-C1DE4F737AD1}"/>
                </a:ext>
              </a:extLst>
            </p:cNvPr>
            <p:cNvSpPr/>
            <p:nvPr/>
          </p:nvSpPr>
          <p:spPr>
            <a:xfrm>
              <a:off x="4122602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pl54">
              <a:extLst>
                <a:ext uri="{FF2B5EF4-FFF2-40B4-BE49-F238E27FC236}">
                  <a16:creationId xmlns:a16="http://schemas.microsoft.com/office/drawing/2014/main" id="{05BA359C-A77D-446E-AF13-9D89ADF03C8B}"/>
                </a:ext>
              </a:extLst>
            </p:cNvPr>
            <p:cNvSpPr/>
            <p:nvPr/>
          </p:nvSpPr>
          <p:spPr>
            <a:xfrm>
              <a:off x="4569552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pl55">
              <a:extLst>
                <a:ext uri="{FF2B5EF4-FFF2-40B4-BE49-F238E27FC236}">
                  <a16:creationId xmlns:a16="http://schemas.microsoft.com/office/drawing/2014/main" id="{55210BA9-68D4-4EBC-9D6F-7244D2737CDF}"/>
                </a:ext>
              </a:extLst>
            </p:cNvPr>
            <p:cNvSpPr/>
            <p:nvPr/>
          </p:nvSpPr>
          <p:spPr>
            <a:xfrm>
              <a:off x="3426948" y="3212278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pl56">
              <a:extLst>
                <a:ext uri="{FF2B5EF4-FFF2-40B4-BE49-F238E27FC236}">
                  <a16:creationId xmlns:a16="http://schemas.microsoft.com/office/drawing/2014/main" id="{5EC5E611-53EA-43DD-A907-585B9FA89EEF}"/>
                </a:ext>
              </a:extLst>
            </p:cNvPr>
            <p:cNvSpPr/>
            <p:nvPr/>
          </p:nvSpPr>
          <p:spPr>
            <a:xfrm>
              <a:off x="3426948" y="2579064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pl57">
              <a:extLst>
                <a:ext uri="{FF2B5EF4-FFF2-40B4-BE49-F238E27FC236}">
                  <a16:creationId xmlns:a16="http://schemas.microsoft.com/office/drawing/2014/main" id="{3B4362DB-9B49-4B78-BAA3-A95340910F1F}"/>
                </a:ext>
              </a:extLst>
            </p:cNvPr>
            <p:cNvSpPr/>
            <p:nvPr/>
          </p:nvSpPr>
          <p:spPr>
            <a:xfrm>
              <a:off x="3426948" y="1945849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pl58">
              <a:extLst>
                <a:ext uri="{FF2B5EF4-FFF2-40B4-BE49-F238E27FC236}">
                  <a16:creationId xmlns:a16="http://schemas.microsoft.com/office/drawing/2014/main" id="{44456911-FC76-4D61-849E-5FDA6B059034}"/>
                </a:ext>
              </a:extLst>
            </p:cNvPr>
            <p:cNvSpPr/>
            <p:nvPr/>
          </p:nvSpPr>
          <p:spPr>
            <a:xfrm>
              <a:off x="3426948" y="1312635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pl59">
              <a:extLst>
                <a:ext uri="{FF2B5EF4-FFF2-40B4-BE49-F238E27FC236}">
                  <a16:creationId xmlns:a16="http://schemas.microsoft.com/office/drawing/2014/main" id="{53271B72-C40D-4D68-98C3-840C22EA29A7}"/>
                </a:ext>
              </a:extLst>
            </p:cNvPr>
            <p:cNvSpPr/>
            <p:nvPr/>
          </p:nvSpPr>
          <p:spPr>
            <a:xfrm>
              <a:off x="3452179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pl60">
              <a:extLst>
                <a:ext uri="{FF2B5EF4-FFF2-40B4-BE49-F238E27FC236}">
                  <a16:creationId xmlns:a16="http://schemas.microsoft.com/office/drawing/2014/main" id="{0714268A-C994-4966-A4F9-341164724837}"/>
                </a:ext>
              </a:extLst>
            </p:cNvPr>
            <p:cNvSpPr/>
            <p:nvPr/>
          </p:nvSpPr>
          <p:spPr>
            <a:xfrm>
              <a:off x="3899128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pl61">
              <a:extLst>
                <a:ext uri="{FF2B5EF4-FFF2-40B4-BE49-F238E27FC236}">
                  <a16:creationId xmlns:a16="http://schemas.microsoft.com/office/drawing/2014/main" id="{265D9559-0C2A-4D02-8A29-DC713E876398}"/>
                </a:ext>
              </a:extLst>
            </p:cNvPr>
            <p:cNvSpPr/>
            <p:nvPr/>
          </p:nvSpPr>
          <p:spPr>
            <a:xfrm>
              <a:off x="4346077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pl62">
              <a:extLst>
                <a:ext uri="{FF2B5EF4-FFF2-40B4-BE49-F238E27FC236}">
                  <a16:creationId xmlns:a16="http://schemas.microsoft.com/office/drawing/2014/main" id="{32FE3572-E346-48BA-A5C4-77E952D7D97C}"/>
                </a:ext>
              </a:extLst>
            </p:cNvPr>
            <p:cNvSpPr/>
            <p:nvPr/>
          </p:nvSpPr>
          <p:spPr>
            <a:xfrm>
              <a:off x="4793026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pt63">
              <a:extLst>
                <a:ext uri="{FF2B5EF4-FFF2-40B4-BE49-F238E27FC236}">
                  <a16:creationId xmlns:a16="http://schemas.microsoft.com/office/drawing/2014/main" id="{0C9F824C-E8EE-412A-80C6-A445D03C54D0}"/>
                </a:ext>
              </a:extLst>
            </p:cNvPr>
            <p:cNvSpPr/>
            <p:nvPr/>
          </p:nvSpPr>
          <p:spPr>
            <a:xfrm>
              <a:off x="3643676" y="2374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pt64">
              <a:extLst>
                <a:ext uri="{FF2B5EF4-FFF2-40B4-BE49-F238E27FC236}">
                  <a16:creationId xmlns:a16="http://schemas.microsoft.com/office/drawing/2014/main" id="{530A74B8-95AE-4C5F-8146-2DEB0CAC257B}"/>
                </a:ext>
              </a:extLst>
            </p:cNvPr>
            <p:cNvSpPr/>
            <p:nvPr/>
          </p:nvSpPr>
          <p:spPr>
            <a:xfrm>
              <a:off x="3983804" y="25963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pt65">
              <a:extLst>
                <a:ext uri="{FF2B5EF4-FFF2-40B4-BE49-F238E27FC236}">
                  <a16:creationId xmlns:a16="http://schemas.microsoft.com/office/drawing/2014/main" id="{A9E15C32-18B9-4DF7-99E6-6FD081060E6C}"/>
                </a:ext>
              </a:extLst>
            </p:cNvPr>
            <p:cNvSpPr/>
            <p:nvPr/>
          </p:nvSpPr>
          <p:spPr>
            <a:xfrm>
              <a:off x="3527693" y="15246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pt66">
              <a:extLst>
                <a:ext uri="{FF2B5EF4-FFF2-40B4-BE49-F238E27FC236}">
                  <a16:creationId xmlns:a16="http://schemas.microsoft.com/office/drawing/2014/main" id="{11E4D24D-5AD1-4B0C-90B9-B6B358CE5F6E}"/>
                </a:ext>
              </a:extLst>
            </p:cNvPr>
            <p:cNvSpPr/>
            <p:nvPr/>
          </p:nvSpPr>
          <p:spPr>
            <a:xfrm>
              <a:off x="4654228" y="25517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pt67">
              <a:extLst>
                <a:ext uri="{FF2B5EF4-FFF2-40B4-BE49-F238E27FC236}">
                  <a16:creationId xmlns:a16="http://schemas.microsoft.com/office/drawing/2014/main" id="{CB72F8B9-1EE5-48AF-B38E-6C2C1CF5B580}"/>
                </a:ext>
              </a:extLst>
            </p:cNvPr>
            <p:cNvSpPr/>
            <p:nvPr/>
          </p:nvSpPr>
          <p:spPr>
            <a:xfrm>
              <a:off x="4873233" y="261122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pt68">
              <a:extLst>
                <a:ext uri="{FF2B5EF4-FFF2-40B4-BE49-F238E27FC236}">
                  <a16:creationId xmlns:a16="http://schemas.microsoft.com/office/drawing/2014/main" id="{1501540E-6EE1-4856-9B34-406C937E1B99}"/>
                </a:ext>
              </a:extLst>
            </p:cNvPr>
            <p:cNvSpPr/>
            <p:nvPr/>
          </p:nvSpPr>
          <p:spPr>
            <a:xfrm>
              <a:off x="3482104" y="13340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pt69">
              <a:extLst>
                <a:ext uri="{FF2B5EF4-FFF2-40B4-BE49-F238E27FC236}">
                  <a16:creationId xmlns:a16="http://schemas.microsoft.com/office/drawing/2014/main" id="{96989C31-A28E-4DEC-8DD8-7EA5D98D66D1}"/>
                </a:ext>
              </a:extLst>
            </p:cNvPr>
            <p:cNvSpPr/>
            <p:nvPr/>
          </p:nvSpPr>
          <p:spPr>
            <a:xfrm>
              <a:off x="3616412" y="23234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pt70">
              <a:extLst>
                <a:ext uri="{FF2B5EF4-FFF2-40B4-BE49-F238E27FC236}">
                  <a16:creationId xmlns:a16="http://schemas.microsoft.com/office/drawing/2014/main" id="{2E5E1B5B-5099-467F-BA7D-37151C309D78}"/>
                </a:ext>
              </a:extLst>
            </p:cNvPr>
            <p:cNvSpPr/>
            <p:nvPr/>
          </p:nvSpPr>
          <p:spPr>
            <a:xfrm>
              <a:off x="3506463" y="1560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pt71">
              <a:extLst>
                <a:ext uri="{FF2B5EF4-FFF2-40B4-BE49-F238E27FC236}">
                  <a16:creationId xmlns:a16="http://schemas.microsoft.com/office/drawing/2014/main" id="{61FD34E5-17FA-4713-B9AF-71213D7EB4F0}"/>
                </a:ext>
              </a:extLst>
            </p:cNvPr>
            <p:cNvSpPr/>
            <p:nvPr/>
          </p:nvSpPr>
          <p:spPr>
            <a:xfrm>
              <a:off x="4202810" y="28011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pt72">
              <a:extLst>
                <a:ext uri="{FF2B5EF4-FFF2-40B4-BE49-F238E27FC236}">
                  <a16:creationId xmlns:a16="http://schemas.microsoft.com/office/drawing/2014/main" id="{618A649B-0216-4C54-B0E7-B6159FC7B4A1}"/>
                </a:ext>
              </a:extLst>
            </p:cNvPr>
            <p:cNvSpPr/>
            <p:nvPr/>
          </p:nvSpPr>
          <p:spPr>
            <a:xfrm>
              <a:off x="3589372" y="19463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pt73">
              <a:extLst>
                <a:ext uri="{FF2B5EF4-FFF2-40B4-BE49-F238E27FC236}">
                  <a16:creationId xmlns:a16="http://schemas.microsoft.com/office/drawing/2014/main" id="{D56D6EAD-9DB0-4485-9C3A-F6DCD8775074}"/>
                </a:ext>
              </a:extLst>
            </p:cNvPr>
            <p:cNvSpPr/>
            <p:nvPr/>
          </p:nvSpPr>
          <p:spPr>
            <a:xfrm>
              <a:off x="3538420" y="24342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pt74">
              <a:extLst>
                <a:ext uri="{FF2B5EF4-FFF2-40B4-BE49-F238E27FC236}">
                  <a16:creationId xmlns:a16="http://schemas.microsoft.com/office/drawing/2014/main" id="{44E44D09-DA91-4E36-80FB-5541F1DD2877}"/>
                </a:ext>
              </a:extLst>
            </p:cNvPr>
            <p:cNvSpPr/>
            <p:nvPr/>
          </p:nvSpPr>
          <p:spPr>
            <a:xfrm>
              <a:off x="4636350" y="24959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pt75">
              <a:extLst>
                <a:ext uri="{FF2B5EF4-FFF2-40B4-BE49-F238E27FC236}">
                  <a16:creationId xmlns:a16="http://schemas.microsoft.com/office/drawing/2014/main" id="{E15548F5-A22F-44CE-9015-9057D339F658}"/>
                </a:ext>
              </a:extLst>
            </p:cNvPr>
            <p:cNvSpPr/>
            <p:nvPr/>
          </p:nvSpPr>
          <p:spPr>
            <a:xfrm>
              <a:off x="4879938" y="27195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pt76">
              <a:extLst>
                <a:ext uri="{FF2B5EF4-FFF2-40B4-BE49-F238E27FC236}">
                  <a16:creationId xmlns:a16="http://schemas.microsoft.com/office/drawing/2014/main" id="{9BE0F4B8-BEB7-483C-8D32-E6EBB641D0E3}"/>
                </a:ext>
              </a:extLst>
            </p:cNvPr>
            <p:cNvSpPr/>
            <p:nvPr/>
          </p:nvSpPr>
          <p:spPr>
            <a:xfrm>
              <a:off x="3798991" y="2273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pt77">
              <a:extLst>
                <a:ext uri="{FF2B5EF4-FFF2-40B4-BE49-F238E27FC236}">
                  <a16:creationId xmlns:a16="http://schemas.microsoft.com/office/drawing/2014/main" id="{D0B2AC9A-906C-41D0-AF1D-590AC890F647}"/>
                </a:ext>
              </a:extLst>
            </p:cNvPr>
            <p:cNvSpPr/>
            <p:nvPr/>
          </p:nvSpPr>
          <p:spPr>
            <a:xfrm>
              <a:off x="3743346" y="24760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pt78">
              <a:extLst>
                <a:ext uri="{FF2B5EF4-FFF2-40B4-BE49-F238E27FC236}">
                  <a16:creationId xmlns:a16="http://schemas.microsoft.com/office/drawing/2014/main" id="{A45A2E82-A616-4627-8C0A-A1A5CEA4057F}"/>
                </a:ext>
              </a:extLst>
            </p:cNvPr>
            <p:cNvSpPr/>
            <p:nvPr/>
          </p:nvSpPr>
          <p:spPr>
            <a:xfrm>
              <a:off x="3530151" y="20964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pt79">
              <a:extLst>
                <a:ext uri="{FF2B5EF4-FFF2-40B4-BE49-F238E27FC236}">
                  <a16:creationId xmlns:a16="http://schemas.microsoft.com/office/drawing/2014/main" id="{414E146D-8AAF-433D-9C9D-98AEB5E0B700}"/>
                </a:ext>
              </a:extLst>
            </p:cNvPr>
            <p:cNvSpPr/>
            <p:nvPr/>
          </p:nvSpPr>
          <p:spPr>
            <a:xfrm>
              <a:off x="3472495" y="169686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pt80">
              <a:extLst>
                <a:ext uri="{FF2B5EF4-FFF2-40B4-BE49-F238E27FC236}">
                  <a16:creationId xmlns:a16="http://schemas.microsoft.com/office/drawing/2014/main" id="{057B4CC6-25B7-496D-AFC0-027AA912CF69}"/>
                </a:ext>
              </a:extLst>
            </p:cNvPr>
            <p:cNvSpPr/>
            <p:nvPr/>
          </p:nvSpPr>
          <p:spPr>
            <a:xfrm>
              <a:off x="3605685" y="23620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pt81">
              <a:extLst>
                <a:ext uri="{FF2B5EF4-FFF2-40B4-BE49-F238E27FC236}">
                  <a16:creationId xmlns:a16="http://schemas.microsoft.com/office/drawing/2014/main" id="{AB334330-7A8A-47B7-A389-B614C95DB46F}"/>
                </a:ext>
              </a:extLst>
            </p:cNvPr>
            <p:cNvSpPr/>
            <p:nvPr/>
          </p:nvSpPr>
          <p:spPr>
            <a:xfrm>
              <a:off x="3481657" y="24041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pt82">
              <a:extLst>
                <a:ext uri="{FF2B5EF4-FFF2-40B4-BE49-F238E27FC236}">
                  <a16:creationId xmlns:a16="http://schemas.microsoft.com/office/drawing/2014/main" id="{BEEB32FF-9DC3-45DA-81AA-6F09A1147433}"/>
                </a:ext>
              </a:extLst>
            </p:cNvPr>
            <p:cNvSpPr/>
            <p:nvPr/>
          </p:nvSpPr>
          <p:spPr>
            <a:xfrm>
              <a:off x="3758542" y="1966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pg83">
              <a:extLst>
                <a:ext uri="{FF2B5EF4-FFF2-40B4-BE49-F238E27FC236}">
                  <a16:creationId xmlns:a16="http://schemas.microsoft.com/office/drawing/2014/main" id="{29E66EC6-29EB-4350-8F62-AD648394B133}"/>
                </a:ext>
              </a:extLst>
            </p:cNvPr>
            <p:cNvSpPr/>
            <p:nvPr/>
          </p:nvSpPr>
          <p:spPr>
            <a:xfrm>
              <a:off x="3497320" y="1825224"/>
              <a:ext cx="1407443" cy="1342022"/>
            </a:xfrm>
            <a:custGeom>
              <a:avLst/>
              <a:gdLst/>
              <a:ahLst/>
              <a:cxnLst/>
              <a:rect l="0" t="0" r="0" b="0"/>
              <a:pathLst>
                <a:path w="1407443" h="1342022">
                  <a:moveTo>
                    <a:pt x="0" y="0"/>
                  </a:moveTo>
                  <a:lnTo>
                    <a:pt x="17815" y="13467"/>
                  </a:lnTo>
                  <a:lnTo>
                    <a:pt x="35631" y="26832"/>
                  </a:lnTo>
                  <a:lnTo>
                    <a:pt x="53447" y="40088"/>
                  </a:lnTo>
                  <a:lnTo>
                    <a:pt x="71262" y="53229"/>
                  </a:lnTo>
                  <a:lnTo>
                    <a:pt x="89078" y="66248"/>
                  </a:lnTo>
                  <a:lnTo>
                    <a:pt x="106894" y="79140"/>
                  </a:lnTo>
                  <a:lnTo>
                    <a:pt x="124710" y="91898"/>
                  </a:lnTo>
                  <a:lnTo>
                    <a:pt x="142525" y="104514"/>
                  </a:lnTo>
                  <a:lnTo>
                    <a:pt x="160341" y="116983"/>
                  </a:lnTo>
                  <a:lnTo>
                    <a:pt x="178157" y="129297"/>
                  </a:lnTo>
                  <a:lnTo>
                    <a:pt x="195973" y="141448"/>
                  </a:lnTo>
                  <a:lnTo>
                    <a:pt x="213788" y="153431"/>
                  </a:lnTo>
                  <a:lnTo>
                    <a:pt x="231604" y="165238"/>
                  </a:lnTo>
                  <a:lnTo>
                    <a:pt x="249420" y="176863"/>
                  </a:lnTo>
                  <a:lnTo>
                    <a:pt x="267236" y="188300"/>
                  </a:lnTo>
                  <a:lnTo>
                    <a:pt x="285051" y="199542"/>
                  </a:lnTo>
                  <a:lnTo>
                    <a:pt x="302867" y="210584"/>
                  </a:lnTo>
                  <a:lnTo>
                    <a:pt x="320683" y="221421"/>
                  </a:lnTo>
                  <a:lnTo>
                    <a:pt x="338498" y="232049"/>
                  </a:lnTo>
                  <a:lnTo>
                    <a:pt x="356314" y="242464"/>
                  </a:lnTo>
                  <a:lnTo>
                    <a:pt x="374130" y="252663"/>
                  </a:lnTo>
                  <a:lnTo>
                    <a:pt x="391946" y="262646"/>
                  </a:lnTo>
                  <a:lnTo>
                    <a:pt x="409761" y="272409"/>
                  </a:lnTo>
                  <a:lnTo>
                    <a:pt x="427577" y="281954"/>
                  </a:lnTo>
                  <a:lnTo>
                    <a:pt x="445393" y="291282"/>
                  </a:lnTo>
                  <a:lnTo>
                    <a:pt x="463209" y="300393"/>
                  </a:lnTo>
                  <a:lnTo>
                    <a:pt x="481024" y="309290"/>
                  </a:lnTo>
                  <a:lnTo>
                    <a:pt x="498840" y="317977"/>
                  </a:lnTo>
                  <a:lnTo>
                    <a:pt x="516656" y="326457"/>
                  </a:lnTo>
                  <a:lnTo>
                    <a:pt x="534472" y="334736"/>
                  </a:lnTo>
                  <a:lnTo>
                    <a:pt x="552287" y="342818"/>
                  </a:lnTo>
                  <a:lnTo>
                    <a:pt x="570103" y="350710"/>
                  </a:lnTo>
                  <a:lnTo>
                    <a:pt x="587919" y="358418"/>
                  </a:lnTo>
                  <a:lnTo>
                    <a:pt x="605735" y="365948"/>
                  </a:lnTo>
                  <a:lnTo>
                    <a:pt x="623550" y="373306"/>
                  </a:lnTo>
                  <a:lnTo>
                    <a:pt x="641366" y="380501"/>
                  </a:lnTo>
                  <a:lnTo>
                    <a:pt x="659182" y="387538"/>
                  </a:lnTo>
                  <a:lnTo>
                    <a:pt x="676997" y="394425"/>
                  </a:lnTo>
                  <a:lnTo>
                    <a:pt x="694813" y="401168"/>
                  </a:lnTo>
                  <a:lnTo>
                    <a:pt x="712629" y="407776"/>
                  </a:lnTo>
                  <a:lnTo>
                    <a:pt x="730445" y="414253"/>
                  </a:lnTo>
                  <a:lnTo>
                    <a:pt x="748260" y="420607"/>
                  </a:lnTo>
                  <a:lnTo>
                    <a:pt x="766076" y="426844"/>
                  </a:lnTo>
                  <a:lnTo>
                    <a:pt x="783892" y="432970"/>
                  </a:lnTo>
                  <a:lnTo>
                    <a:pt x="801708" y="438991"/>
                  </a:lnTo>
                  <a:lnTo>
                    <a:pt x="819523" y="444913"/>
                  </a:lnTo>
                  <a:lnTo>
                    <a:pt x="837339" y="450740"/>
                  </a:lnTo>
                  <a:lnTo>
                    <a:pt x="855155" y="456478"/>
                  </a:lnTo>
                  <a:lnTo>
                    <a:pt x="872971" y="462132"/>
                  </a:lnTo>
                  <a:lnTo>
                    <a:pt x="890786" y="467706"/>
                  </a:lnTo>
                  <a:lnTo>
                    <a:pt x="908602" y="473205"/>
                  </a:lnTo>
                  <a:lnTo>
                    <a:pt x="926418" y="478633"/>
                  </a:lnTo>
                  <a:lnTo>
                    <a:pt x="944233" y="483993"/>
                  </a:lnTo>
                  <a:lnTo>
                    <a:pt x="962049" y="489289"/>
                  </a:lnTo>
                  <a:lnTo>
                    <a:pt x="979865" y="494525"/>
                  </a:lnTo>
                  <a:lnTo>
                    <a:pt x="997681" y="499704"/>
                  </a:lnTo>
                  <a:lnTo>
                    <a:pt x="1015496" y="504829"/>
                  </a:lnTo>
                  <a:lnTo>
                    <a:pt x="1033312" y="509902"/>
                  </a:lnTo>
                  <a:lnTo>
                    <a:pt x="1051128" y="514928"/>
                  </a:lnTo>
                  <a:lnTo>
                    <a:pt x="1068944" y="519907"/>
                  </a:lnTo>
                  <a:lnTo>
                    <a:pt x="1086759" y="524842"/>
                  </a:lnTo>
                  <a:lnTo>
                    <a:pt x="1104575" y="529736"/>
                  </a:lnTo>
                  <a:lnTo>
                    <a:pt x="1122391" y="534591"/>
                  </a:lnTo>
                  <a:lnTo>
                    <a:pt x="1140207" y="539408"/>
                  </a:lnTo>
                  <a:lnTo>
                    <a:pt x="1158022" y="544191"/>
                  </a:lnTo>
                  <a:lnTo>
                    <a:pt x="1175838" y="548939"/>
                  </a:lnTo>
                  <a:lnTo>
                    <a:pt x="1193654" y="553655"/>
                  </a:lnTo>
                  <a:lnTo>
                    <a:pt x="1211470" y="558341"/>
                  </a:lnTo>
                  <a:lnTo>
                    <a:pt x="1229285" y="562998"/>
                  </a:lnTo>
                  <a:lnTo>
                    <a:pt x="1247101" y="567627"/>
                  </a:lnTo>
                  <a:lnTo>
                    <a:pt x="1264917" y="572230"/>
                  </a:lnTo>
                  <a:lnTo>
                    <a:pt x="1282732" y="576808"/>
                  </a:lnTo>
                  <a:lnTo>
                    <a:pt x="1300548" y="581362"/>
                  </a:lnTo>
                  <a:lnTo>
                    <a:pt x="1318364" y="585893"/>
                  </a:lnTo>
                  <a:lnTo>
                    <a:pt x="1336180" y="590403"/>
                  </a:lnTo>
                  <a:lnTo>
                    <a:pt x="1353995" y="594891"/>
                  </a:lnTo>
                  <a:lnTo>
                    <a:pt x="1371811" y="599360"/>
                  </a:lnTo>
                  <a:lnTo>
                    <a:pt x="1389627" y="603809"/>
                  </a:lnTo>
                  <a:lnTo>
                    <a:pt x="1407443" y="608240"/>
                  </a:lnTo>
                  <a:lnTo>
                    <a:pt x="1407443" y="1342022"/>
                  </a:lnTo>
                  <a:lnTo>
                    <a:pt x="1389627" y="1326998"/>
                  </a:lnTo>
                  <a:lnTo>
                    <a:pt x="1371811" y="1311991"/>
                  </a:lnTo>
                  <a:lnTo>
                    <a:pt x="1353995" y="1297004"/>
                  </a:lnTo>
                  <a:lnTo>
                    <a:pt x="1336180" y="1282037"/>
                  </a:lnTo>
                  <a:lnTo>
                    <a:pt x="1318364" y="1267090"/>
                  </a:lnTo>
                  <a:lnTo>
                    <a:pt x="1300548" y="1252165"/>
                  </a:lnTo>
                  <a:lnTo>
                    <a:pt x="1282732" y="1237264"/>
                  </a:lnTo>
                  <a:lnTo>
                    <a:pt x="1264917" y="1222386"/>
                  </a:lnTo>
                  <a:lnTo>
                    <a:pt x="1247101" y="1207533"/>
                  </a:lnTo>
                  <a:lnTo>
                    <a:pt x="1229285" y="1192707"/>
                  </a:lnTo>
                  <a:lnTo>
                    <a:pt x="1211470" y="1177908"/>
                  </a:lnTo>
                  <a:lnTo>
                    <a:pt x="1193654" y="1163138"/>
                  </a:lnTo>
                  <a:lnTo>
                    <a:pt x="1175838" y="1148399"/>
                  </a:lnTo>
                  <a:lnTo>
                    <a:pt x="1158022" y="1133691"/>
                  </a:lnTo>
                  <a:lnTo>
                    <a:pt x="1140207" y="1119018"/>
                  </a:lnTo>
                  <a:lnTo>
                    <a:pt x="1122391" y="1104379"/>
                  </a:lnTo>
                  <a:lnTo>
                    <a:pt x="1104575" y="1089778"/>
                  </a:lnTo>
                  <a:lnTo>
                    <a:pt x="1086759" y="1075217"/>
                  </a:lnTo>
                  <a:lnTo>
                    <a:pt x="1068944" y="1060696"/>
                  </a:lnTo>
                  <a:lnTo>
                    <a:pt x="1051128" y="1046220"/>
                  </a:lnTo>
                  <a:lnTo>
                    <a:pt x="1033312" y="1031789"/>
                  </a:lnTo>
                  <a:lnTo>
                    <a:pt x="1015496" y="1017407"/>
                  </a:lnTo>
                  <a:lnTo>
                    <a:pt x="997681" y="1003076"/>
                  </a:lnTo>
                  <a:lnTo>
                    <a:pt x="979865" y="988799"/>
                  </a:lnTo>
                  <a:lnTo>
                    <a:pt x="962049" y="974579"/>
                  </a:lnTo>
                  <a:lnTo>
                    <a:pt x="944233" y="960420"/>
                  </a:lnTo>
                  <a:lnTo>
                    <a:pt x="926418" y="946324"/>
                  </a:lnTo>
                  <a:lnTo>
                    <a:pt x="908602" y="932296"/>
                  </a:lnTo>
                  <a:lnTo>
                    <a:pt x="890786" y="918339"/>
                  </a:lnTo>
                  <a:lnTo>
                    <a:pt x="872971" y="904458"/>
                  </a:lnTo>
                  <a:lnTo>
                    <a:pt x="855155" y="890656"/>
                  </a:lnTo>
                  <a:lnTo>
                    <a:pt x="837339" y="876938"/>
                  </a:lnTo>
                  <a:lnTo>
                    <a:pt x="819523" y="863310"/>
                  </a:lnTo>
                  <a:lnTo>
                    <a:pt x="801708" y="849776"/>
                  </a:lnTo>
                  <a:lnTo>
                    <a:pt x="783892" y="836341"/>
                  </a:lnTo>
                  <a:lnTo>
                    <a:pt x="766076" y="823011"/>
                  </a:lnTo>
                  <a:lnTo>
                    <a:pt x="748260" y="809792"/>
                  </a:lnTo>
                  <a:lnTo>
                    <a:pt x="730445" y="796691"/>
                  </a:lnTo>
                  <a:lnTo>
                    <a:pt x="712629" y="783712"/>
                  </a:lnTo>
                  <a:lnTo>
                    <a:pt x="694813" y="770864"/>
                  </a:lnTo>
                  <a:lnTo>
                    <a:pt x="676997" y="758152"/>
                  </a:lnTo>
                  <a:lnTo>
                    <a:pt x="659182" y="745583"/>
                  </a:lnTo>
                  <a:lnTo>
                    <a:pt x="641366" y="733164"/>
                  </a:lnTo>
                  <a:lnTo>
                    <a:pt x="623550" y="720903"/>
                  </a:lnTo>
                  <a:lnTo>
                    <a:pt x="605735" y="708806"/>
                  </a:lnTo>
                  <a:lnTo>
                    <a:pt x="587919" y="696880"/>
                  </a:lnTo>
                  <a:lnTo>
                    <a:pt x="570103" y="685131"/>
                  </a:lnTo>
                  <a:lnTo>
                    <a:pt x="552287" y="673568"/>
                  </a:lnTo>
                  <a:lnTo>
                    <a:pt x="534472" y="662194"/>
                  </a:lnTo>
                  <a:lnTo>
                    <a:pt x="516656" y="651017"/>
                  </a:lnTo>
                  <a:lnTo>
                    <a:pt x="498840" y="640042"/>
                  </a:lnTo>
                  <a:lnTo>
                    <a:pt x="481024" y="629273"/>
                  </a:lnTo>
                  <a:lnTo>
                    <a:pt x="463209" y="618715"/>
                  </a:lnTo>
                  <a:lnTo>
                    <a:pt x="445393" y="608370"/>
                  </a:lnTo>
                  <a:lnTo>
                    <a:pt x="427577" y="598241"/>
                  </a:lnTo>
                  <a:lnTo>
                    <a:pt x="409761" y="588331"/>
                  </a:lnTo>
                  <a:lnTo>
                    <a:pt x="391946" y="578639"/>
                  </a:lnTo>
                  <a:lnTo>
                    <a:pt x="374130" y="569165"/>
                  </a:lnTo>
                  <a:lnTo>
                    <a:pt x="356314" y="559909"/>
                  </a:lnTo>
                  <a:lnTo>
                    <a:pt x="338498" y="550868"/>
                  </a:lnTo>
                  <a:lnTo>
                    <a:pt x="320683" y="542040"/>
                  </a:lnTo>
                  <a:lnTo>
                    <a:pt x="302867" y="533422"/>
                  </a:lnTo>
                  <a:lnTo>
                    <a:pt x="285051" y="525008"/>
                  </a:lnTo>
                  <a:lnTo>
                    <a:pt x="267236" y="516794"/>
                  </a:lnTo>
                  <a:lnTo>
                    <a:pt x="249420" y="508775"/>
                  </a:lnTo>
                  <a:lnTo>
                    <a:pt x="231604" y="500944"/>
                  </a:lnTo>
                  <a:lnTo>
                    <a:pt x="213788" y="493295"/>
                  </a:lnTo>
                  <a:lnTo>
                    <a:pt x="195973" y="485823"/>
                  </a:lnTo>
                  <a:lnTo>
                    <a:pt x="178157" y="478519"/>
                  </a:lnTo>
                  <a:lnTo>
                    <a:pt x="160341" y="471376"/>
                  </a:lnTo>
                  <a:lnTo>
                    <a:pt x="142525" y="464389"/>
                  </a:lnTo>
                  <a:lnTo>
                    <a:pt x="124710" y="457550"/>
                  </a:lnTo>
                  <a:lnTo>
                    <a:pt x="106894" y="450852"/>
                  </a:lnTo>
                  <a:lnTo>
                    <a:pt x="89078" y="444288"/>
                  </a:lnTo>
                  <a:lnTo>
                    <a:pt x="71262" y="437852"/>
                  </a:lnTo>
                  <a:lnTo>
                    <a:pt x="53447" y="431537"/>
                  </a:lnTo>
                  <a:lnTo>
                    <a:pt x="35631" y="425337"/>
                  </a:lnTo>
                  <a:lnTo>
                    <a:pt x="17815" y="419246"/>
                  </a:lnTo>
                  <a:lnTo>
                    <a:pt x="0" y="413258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pl84">
              <a:extLst>
                <a:ext uri="{FF2B5EF4-FFF2-40B4-BE49-F238E27FC236}">
                  <a16:creationId xmlns:a16="http://schemas.microsoft.com/office/drawing/2014/main" id="{CC8200B8-4824-4FA0-A6D1-2B8472974493}"/>
                </a:ext>
              </a:extLst>
            </p:cNvPr>
            <p:cNvSpPr/>
            <p:nvPr/>
          </p:nvSpPr>
          <p:spPr>
            <a:xfrm>
              <a:off x="3497320" y="1825224"/>
              <a:ext cx="1407443" cy="608240"/>
            </a:xfrm>
            <a:custGeom>
              <a:avLst/>
              <a:gdLst/>
              <a:ahLst/>
              <a:cxnLst/>
              <a:rect l="0" t="0" r="0" b="0"/>
              <a:pathLst>
                <a:path w="1407443" h="608240">
                  <a:moveTo>
                    <a:pt x="0" y="0"/>
                  </a:moveTo>
                  <a:lnTo>
                    <a:pt x="17815" y="13467"/>
                  </a:lnTo>
                  <a:lnTo>
                    <a:pt x="35631" y="26832"/>
                  </a:lnTo>
                  <a:lnTo>
                    <a:pt x="53447" y="40088"/>
                  </a:lnTo>
                  <a:lnTo>
                    <a:pt x="71262" y="53229"/>
                  </a:lnTo>
                  <a:lnTo>
                    <a:pt x="89078" y="66248"/>
                  </a:lnTo>
                  <a:lnTo>
                    <a:pt x="106894" y="79140"/>
                  </a:lnTo>
                  <a:lnTo>
                    <a:pt x="124710" y="91898"/>
                  </a:lnTo>
                  <a:lnTo>
                    <a:pt x="142525" y="104514"/>
                  </a:lnTo>
                  <a:lnTo>
                    <a:pt x="160341" y="116983"/>
                  </a:lnTo>
                  <a:lnTo>
                    <a:pt x="178157" y="129297"/>
                  </a:lnTo>
                  <a:lnTo>
                    <a:pt x="195973" y="141448"/>
                  </a:lnTo>
                  <a:lnTo>
                    <a:pt x="213788" y="153431"/>
                  </a:lnTo>
                  <a:lnTo>
                    <a:pt x="231604" y="165238"/>
                  </a:lnTo>
                  <a:lnTo>
                    <a:pt x="249420" y="176863"/>
                  </a:lnTo>
                  <a:lnTo>
                    <a:pt x="267236" y="188300"/>
                  </a:lnTo>
                  <a:lnTo>
                    <a:pt x="285051" y="199542"/>
                  </a:lnTo>
                  <a:lnTo>
                    <a:pt x="302867" y="210584"/>
                  </a:lnTo>
                  <a:lnTo>
                    <a:pt x="320683" y="221421"/>
                  </a:lnTo>
                  <a:lnTo>
                    <a:pt x="338498" y="232049"/>
                  </a:lnTo>
                  <a:lnTo>
                    <a:pt x="356314" y="242464"/>
                  </a:lnTo>
                  <a:lnTo>
                    <a:pt x="374130" y="252663"/>
                  </a:lnTo>
                  <a:lnTo>
                    <a:pt x="391946" y="262646"/>
                  </a:lnTo>
                  <a:lnTo>
                    <a:pt x="409761" y="272409"/>
                  </a:lnTo>
                  <a:lnTo>
                    <a:pt x="427577" y="281954"/>
                  </a:lnTo>
                  <a:lnTo>
                    <a:pt x="445393" y="291282"/>
                  </a:lnTo>
                  <a:lnTo>
                    <a:pt x="463209" y="300393"/>
                  </a:lnTo>
                  <a:lnTo>
                    <a:pt x="481024" y="309290"/>
                  </a:lnTo>
                  <a:lnTo>
                    <a:pt x="498840" y="317977"/>
                  </a:lnTo>
                  <a:lnTo>
                    <a:pt x="516656" y="326457"/>
                  </a:lnTo>
                  <a:lnTo>
                    <a:pt x="534472" y="334736"/>
                  </a:lnTo>
                  <a:lnTo>
                    <a:pt x="552287" y="342818"/>
                  </a:lnTo>
                  <a:lnTo>
                    <a:pt x="570103" y="350710"/>
                  </a:lnTo>
                  <a:lnTo>
                    <a:pt x="587919" y="358418"/>
                  </a:lnTo>
                  <a:lnTo>
                    <a:pt x="605735" y="365948"/>
                  </a:lnTo>
                  <a:lnTo>
                    <a:pt x="623550" y="373306"/>
                  </a:lnTo>
                  <a:lnTo>
                    <a:pt x="641366" y="380501"/>
                  </a:lnTo>
                  <a:lnTo>
                    <a:pt x="659182" y="387538"/>
                  </a:lnTo>
                  <a:lnTo>
                    <a:pt x="676997" y="394425"/>
                  </a:lnTo>
                  <a:lnTo>
                    <a:pt x="694813" y="401168"/>
                  </a:lnTo>
                  <a:lnTo>
                    <a:pt x="712629" y="407776"/>
                  </a:lnTo>
                  <a:lnTo>
                    <a:pt x="730445" y="414253"/>
                  </a:lnTo>
                  <a:lnTo>
                    <a:pt x="748260" y="420607"/>
                  </a:lnTo>
                  <a:lnTo>
                    <a:pt x="766076" y="426844"/>
                  </a:lnTo>
                  <a:lnTo>
                    <a:pt x="783892" y="432970"/>
                  </a:lnTo>
                  <a:lnTo>
                    <a:pt x="801708" y="438991"/>
                  </a:lnTo>
                  <a:lnTo>
                    <a:pt x="819523" y="444913"/>
                  </a:lnTo>
                  <a:lnTo>
                    <a:pt x="837339" y="450740"/>
                  </a:lnTo>
                  <a:lnTo>
                    <a:pt x="855155" y="456478"/>
                  </a:lnTo>
                  <a:lnTo>
                    <a:pt x="872971" y="462132"/>
                  </a:lnTo>
                  <a:lnTo>
                    <a:pt x="890786" y="467706"/>
                  </a:lnTo>
                  <a:lnTo>
                    <a:pt x="908602" y="473205"/>
                  </a:lnTo>
                  <a:lnTo>
                    <a:pt x="926418" y="478633"/>
                  </a:lnTo>
                  <a:lnTo>
                    <a:pt x="944233" y="483993"/>
                  </a:lnTo>
                  <a:lnTo>
                    <a:pt x="962049" y="489289"/>
                  </a:lnTo>
                  <a:lnTo>
                    <a:pt x="979865" y="494525"/>
                  </a:lnTo>
                  <a:lnTo>
                    <a:pt x="997681" y="499704"/>
                  </a:lnTo>
                  <a:lnTo>
                    <a:pt x="1015496" y="504829"/>
                  </a:lnTo>
                  <a:lnTo>
                    <a:pt x="1033312" y="509902"/>
                  </a:lnTo>
                  <a:lnTo>
                    <a:pt x="1051128" y="514928"/>
                  </a:lnTo>
                  <a:lnTo>
                    <a:pt x="1068944" y="519907"/>
                  </a:lnTo>
                  <a:lnTo>
                    <a:pt x="1086759" y="524842"/>
                  </a:lnTo>
                  <a:lnTo>
                    <a:pt x="1104575" y="529736"/>
                  </a:lnTo>
                  <a:lnTo>
                    <a:pt x="1122391" y="534591"/>
                  </a:lnTo>
                  <a:lnTo>
                    <a:pt x="1140207" y="539408"/>
                  </a:lnTo>
                  <a:lnTo>
                    <a:pt x="1158022" y="544191"/>
                  </a:lnTo>
                  <a:lnTo>
                    <a:pt x="1175838" y="548939"/>
                  </a:lnTo>
                  <a:lnTo>
                    <a:pt x="1193654" y="553655"/>
                  </a:lnTo>
                  <a:lnTo>
                    <a:pt x="1211470" y="558341"/>
                  </a:lnTo>
                  <a:lnTo>
                    <a:pt x="1229285" y="562998"/>
                  </a:lnTo>
                  <a:lnTo>
                    <a:pt x="1247101" y="567627"/>
                  </a:lnTo>
                  <a:lnTo>
                    <a:pt x="1264917" y="572230"/>
                  </a:lnTo>
                  <a:lnTo>
                    <a:pt x="1282732" y="576808"/>
                  </a:lnTo>
                  <a:lnTo>
                    <a:pt x="1300548" y="581362"/>
                  </a:lnTo>
                  <a:lnTo>
                    <a:pt x="1318364" y="585893"/>
                  </a:lnTo>
                  <a:lnTo>
                    <a:pt x="1336180" y="590403"/>
                  </a:lnTo>
                  <a:lnTo>
                    <a:pt x="1353995" y="594891"/>
                  </a:lnTo>
                  <a:lnTo>
                    <a:pt x="1371811" y="599360"/>
                  </a:lnTo>
                  <a:lnTo>
                    <a:pt x="1389627" y="603809"/>
                  </a:lnTo>
                  <a:lnTo>
                    <a:pt x="1407443" y="60824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pl85">
              <a:extLst>
                <a:ext uri="{FF2B5EF4-FFF2-40B4-BE49-F238E27FC236}">
                  <a16:creationId xmlns:a16="http://schemas.microsoft.com/office/drawing/2014/main" id="{07F778FF-8B27-40FD-87D2-31AE0990E471}"/>
                </a:ext>
              </a:extLst>
            </p:cNvPr>
            <p:cNvSpPr/>
            <p:nvPr/>
          </p:nvSpPr>
          <p:spPr>
            <a:xfrm>
              <a:off x="3497320" y="2238483"/>
              <a:ext cx="1407443" cy="928764"/>
            </a:xfrm>
            <a:custGeom>
              <a:avLst/>
              <a:gdLst/>
              <a:ahLst/>
              <a:cxnLst/>
              <a:rect l="0" t="0" r="0" b="0"/>
              <a:pathLst>
                <a:path w="1407443" h="928764">
                  <a:moveTo>
                    <a:pt x="1407443" y="928764"/>
                  </a:moveTo>
                  <a:lnTo>
                    <a:pt x="1389627" y="913739"/>
                  </a:lnTo>
                  <a:lnTo>
                    <a:pt x="1371811" y="898733"/>
                  </a:lnTo>
                  <a:lnTo>
                    <a:pt x="1353995" y="883745"/>
                  </a:lnTo>
                  <a:lnTo>
                    <a:pt x="1336180" y="868778"/>
                  </a:lnTo>
                  <a:lnTo>
                    <a:pt x="1318364" y="853832"/>
                  </a:lnTo>
                  <a:lnTo>
                    <a:pt x="1300548" y="838907"/>
                  </a:lnTo>
                  <a:lnTo>
                    <a:pt x="1282732" y="824005"/>
                  </a:lnTo>
                  <a:lnTo>
                    <a:pt x="1264917" y="809127"/>
                  </a:lnTo>
                  <a:lnTo>
                    <a:pt x="1247101" y="794275"/>
                  </a:lnTo>
                  <a:lnTo>
                    <a:pt x="1229285" y="779448"/>
                  </a:lnTo>
                  <a:lnTo>
                    <a:pt x="1211470" y="764649"/>
                  </a:lnTo>
                  <a:lnTo>
                    <a:pt x="1193654" y="749879"/>
                  </a:lnTo>
                  <a:lnTo>
                    <a:pt x="1175838" y="735140"/>
                  </a:lnTo>
                  <a:lnTo>
                    <a:pt x="1158022" y="720433"/>
                  </a:lnTo>
                  <a:lnTo>
                    <a:pt x="1140207" y="705759"/>
                  </a:lnTo>
                  <a:lnTo>
                    <a:pt x="1122391" y="691121"/>
                  </a:lnTo>
                  <a:lnTo>
                    <a:pt x="1104575" y="676520"/>
                  </a:lnTo>
                  <a:lnTo>
                    <a:pt x="1086759" y="661958"/>
                  </a:lnTo>
                  <a:lnTo>
                    <a:pt x="1068944" y="647438"/>
                  </a:lnTo>
                  <a:lnTo>
                    <a:pt x="1051128" y="632961"/>
                  </a:lnTo>
                  <a:lnTo>
                    <a:pt x="1033312" y="618530"/>
                  </a:lnTo>
                  <a:lnTo>
                    <a:pt x="1015496" y="604148"/>
                  </a:lnTo>
                  <a:lnTo>
                    <a:pt x="997681" y="589817"/>
                  </a:lnTo>
                  <a:lnTo>
                    <a:pt x="979865" y="575540"/>
                  </a:lnTo>
                  <a:lnTo>
                    <a:pt x="962049" y="561321"/>
                  </a:lnTo>
                  <a:lnTo>
                    <a:pt x="944233" y="547161"/>
                  </a:lnTo>
                  <a:lnTo>
                    <a:pt x="926418" y="533066"/>
                  </a:lnTo>
                  <a:lnTo>
                    <a:pt x="908602" y="519037"/>
                  </a:lnTo>
                  <a:lnTo>
                    <a:pt x="890786" y="505081"/>
                  </a:lnTo>
                  <a:lnTo>
                    <a:pt x="872971" y="491199"/>
                  </a:lnTo>
                  <a:lnTo>
                    <a:pt x="855155" y="477397"/>
                  </a:lnTo>
                  <a:lnTo>
                    <a:pt x="837339" y="463680"/>
                  </a:lnTo>
                  <a:lnTo>
                    <a:pt x="819523" y="450051"/>
                  </a:lnTo>
                  <a:lnTo>
                    <a:pt x="801708" y="436517"/>
                  </a:lnTo>
                  <a:lnTo>
                    <a:pt x="783892" y="423082"/>
                  </a:lnTo>
                  <a:lnTo>
                    <a:pt x="766076" y="409753"/>
                  </a:lnTo>
                  <a:lnTo>
                    <a:pt x="748260" y="396534"/>
                  </a:lnTo>
                  <a:lnTo>
                    <a:pt x="730445" y="383432"/>
                  </a:lnTo>
                  <a:lnTo>
                    <a:pt x="712629" y="370454"/>
                  </a:lnTo>
                  <a:lnTo>
                    <a:pt x="694813" y="357605"/>
                  </a:lnTo>
                  <a:lnTo>
                    <a:pt x="676997" y="344893"/>
                  </a:lnTo>
                  <a:lnTo>
                    <a:pt x="659182" y="332324"/>
                  </a:lnTo>
                  <a:lnTo>
                    <a:pt x="641366" y="319906"/>
                  </a:lnTo>
                  <a:lnTo>
                    <a:pt x="623550" y="307644"/>
                  </a:lnTo>
                  <a:lnTo>
                    <a:pt x="605735" y="295547"/>
                  </a:lnTo>
                  <a:lnTo>
                    <a:pt x="587919" y="283621"/>
                  </a:lnTo>
                  <a:lnTo>
                    <a:pt x="570103" y="271873"/>
                  </a:lnTo>
                  <a:lnTo>
                    <a:pt x="552287" y="260309"/>
                  </a:lnTo>
                  <a:lnTo>
                    <a:pt x="534472" y="248936"/>
                  </a:lnTo>
                  <a:lnTo>
                    <a:pt x="516656" y="237759"/>
                  </a:lnTo>
                  <a:lnTo>
                    <a:pt x="498840" y="226783"/>
                  </a:lnTo>
                  <a:lnTo>
                    <a:pt x="481024" y="216015"/>
                  </a:lnTo>
                  <a:lnTo>
                    <a:pt x="463209" y="205456"/>
                  </a:lnTo>
                  <a:lnTo>
                    <a:pt x="445393" y="195111"/>
                  </a:lnTo>
                  <a:lnTo>
                    <a:pt x="427577" y="184983"/>
                  </a:lnTo>
                  <a:lnTo>
                    <a:pt x="409761" y="175072"/>
                  </a:lnTo>
                  <a:lnTo>
                    <a:pt x="391946" y="165380"/>
                  </a:lnTo>
                  <a:lnTo>
                    <a:pt x="374130" y="155907"/>
                  </a:lnTo>
                  <a:lnTo>
                    <a:pt x="356314" y="146650"/>
                  </a:lnTo>
                  <a:lnTo>
                    <a:pt x="338498" y="137610"/>
                  </a:lnTo>
                  <a:lnTo>
                    <a:pt x="320683" y="128782"/>
                  </a:lnTo>
                  <a:lnTo>
                    <a:pt x="302867" y="120163"/>
                  </a:lnTo>
                  <a:lnTo>
                    <a:pt x="285051" y="111749"/>
                  </a:lnTo>
                  <a:lnTo>
                    <a:pt x="267236" y="103536"/>
                  </a:lnTo>
                  <a:lnTo>
                    <a:pt x="249420" y="95516"/>
                  </a:lnTo>
                  <a:lnTo>
                    <a:pt x="231604" y="87685"/>
                  </a:lnTo>
                  <a:lnTo>
                    <a:pt x="213788" y="80037"/>
                  </a:lnTo>
                  <a:lnTo>
                    <a:pt x="195973" y="72564"/>
                  </a:lnTo>
                  <a:lnTo>
                    <a:pt x="178157" y="65260"/>
                  </a:lnTo>
                  <a:lnTo>
                    <a:pt x="160341" y="58118"/>
                  </a:lnTo>
                  <a:lnTo>
                    <a:pt x="142525" y="51131"/>
                  </a:lnTo>
                  <a:lnTo>
                    <a:pt x="124710" y="44292"/>
                  </a:lnTo>
                  <a:lnTo>
                    <a:pt x="106894" y="37593"/>
                  </a:lnTo>
                  <a:lnTo>
                    <a:pt x="89078" y="31030"/>
                  </a:lnTo>
                  <a:lnTo>
                    <a:pt x="71262" y="24593"/>
                  </a:lnTo>
                  <a:lnTo>
                    <a:pt x="53447" y="18278"/>
                  </a:lnTo>
                  <a:lnTo>
                    <a:pt x="35631" y="12078"/>
                  </a:lnTo>
                  <a:lnTo>
                    <a:pt x="17815" y="5987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pl86">
              <a:extLst>
                <a:ext uri="{FF2B5EF4-FFF2-40B4-BE49-F238E27FC236}">
                  <a16:creationId xmlns:a16="http://schemas.microsoft.com/office/drawing/2014/main" id="{13F845F7-46D3-4F49-BF50-9D8A9E8494DE}"/>
                </a:ext>
              </a:extLst>
            </p:cNvPr>
            <p:cNvSpPr/>
            <p:nvPr/>
          </p:nvSpPr>
          <p:spPr>
            <a:xfrm>
              <a:off x="3497320" y="2031853"/>
              <a:ext cx="1407443" cy="768502"/>
            </a:xfrm>
            <a:custGeom>
              <a:avLst/>
              <a:gdLst/>
              <a:ahLst/>
              <a:cxnLst/>
              <a:rect l="0" t="0" r="0" b="0"/>
              <a:pathLst>
                <a:path w="1407443" h="768502">
                  <a:moveTo>
                    <a:pt x="0" y="0"/>
                  </a:moveTo>
                  <a:lnTo>
                    <a:pt x="17815" y="9727"/>
                  </a:lnTo>
                  <a:lnTo>
                    <a:pt x="35631" y="19455"/>
                  </a:lnTo>
                  <a:lnTo>
                    <a:pt x="53447" y="29183"/>
                  </a:lnTo>
                  <a:lnTo>
                    <a:pt x="71262" y="38911"/>
                  </a:lnTo>
                  <a:lnTo>
                    <a:pt x="89078" y="48639"/>
                  </a:lnTo>
                  <a:lnTo>
                    <a:pt x="106894" y="58367"/>
                  </a:lnTo>
                  <a:lnTo>
                    <a:pt x="124710" y="68095"/>
                  </a:lnTo>
                  <a:lnTo>
                    <a:pt x="142525" y="77823"/>
                  </a:lnTo>
                  <a:lnTo>
                    <a:pt x="160341" y="87550"/>
                  </a:lnTo>
                  <a:lnTo>
                    <a:pt x="178157" y="97278"/>
                  </a:lnTo>
                  <a:lnTo>
                    <a:pt x="195973" y="107006"/>
                  </a:lnTo>
                  <a:lnTo>
                    <a:pt x="213788" y="116734"/>
                  </a:lnTo>
                  <a:lnTo>
                    <a:pt x="231604" y="126462"/>
                  </a:lnTo>
                  <a:lnTo>
                    <a:pt x="249420" y="136190"/>
                  </a:lnTo>
                  <a:lnTo>
                    <a:pt x="267236" y="145918"/>
                  </a:lnTo>
                  <a:lnTo>
                    <a:pt x="285051" y="155646"/>
                  </a:lnTo>
                  <a:lnTo>
                    <a:pt x="302867" y="165373"/>
                  </a:lnTo>
                  <a:lnTo>
                    <a:pt x="320683" y="175101"/>
                  </a:lnTo>
                  <a:lnTo>
                    <a:pt x="338498" y="184829"/>
                  </a:lnTo>
                  <a:lnTo>
                    <a:pt x="356314" y="194557"/>
                  </a:lnTo>
                  <a:lnTo>
                    <a:pt x="374130" y="204285"/>
                  </a:lnTo>
                  <a:lnTo>
                    <a:pt x="391946" y="214013"/>
                  </a:lnTo>
                  <a:lnTo>
                    <a:pt x="409761" y="223741"/>
                  </a:lnTo>
                  <a:lnTo>
                    <a:pt x="427577" y="233469"/>
                  </a:lnTo>
                  <a:lnTo>
                    <a:pt x="445393" y="243196"/>
                  </a:lnTo>
                  <a:lnTo>
                    <a:pt x="463209" y="252924"/>
                  </a:lnTo>
                  <a:lnTo>
                    <a:pt x="481024" y="262652"/>
                  </a:lnTo>
                  <a:lnTo>
                    <a:pt x="498840" y="272380"/>
                  </a:lnTo>
                  <a:lnTo>
                    <a:pt x="516656" y="282108"/>
                  </a:lnTo>
                  <a:lnTo>
                    <a:pt x="534472" y="291836"/>
                  </a:lnTo>
                  <a:lnTo>
                    <a:pt x="552287" y="301564"/>
                  </a:lnTo>
                  <a:lnTo>
                    <a:pt x="570103" y="311292"/>
                  </a:lnTo>
                  <a:lnTo>
                    <a:pt x="587919" y="321019"/>
                  </a:lnTo>
                  <a:lnTo>
                    <a:pt x="605735" y="330747"/>
                  </a:lnTo>
                  <a:lnTo>
                    <a:pt x="623550" y="340475"/>
                  </a:lnTo>
                  <a:lnTo>
                    <a:pt x="641366" y="350203"/>
                  </a:lnTo>
                  <a:lnTo>
                    <a:pt x="659182" y="359931"/>
                  </a:lnTo>
                  <a:lnTo>
                    <a:pt x="676997" y="369659"/>
                  </a:lnTo>
                  <a:lnTo>
                    <a:pt x="694813" y="379387"/>
                  </a:lnTo>
                  <a:lnTo>
                    <a:pt x="712629" y="389115"/>
                  </a:lnTo>
                  <a:lnTo>
                    <a:pt x="730445" y="398843"/>
                  </a:lnTo>
                  <a:lnTo>
                    <a:pt x="748260" y="408570"/>
                  </a:lnTo>
                  <a:lnTo>
                    <a:pt x="766076" y="418298"/>
                  </a:lnTo>
                  <a:lnTo>
                    <a:pt x="783892" y="428026"/>
                  </a:lnTo>
                  <a:lnTo>
                    <a:pt x="801708" y="437754"/>
                  </a:lnTo>
                  <a:lnTo>
                    <a:pt x="819523" y="447482"/>
                  </a:lnTo>
                  <a:lnTo>
                    <a:pt x="837339" y="457210"/>
                  </a:lnTo>
                  <a:lnTo>
                    <a:pt x="855155" y="466938"/>
                  </a:lnTo>
                  <a:lnTo>
                    <a:pt x="872971" y="476666"/>
                  </a:lnTo>
                  <a:lnTo>
                    <a:pt x="890786" y="486393"/>
                  </a:lnTo>
                  <a:lnTo>
                    <a:pt x="908602" y="496121"/>
                  </a:lnTo>
                  <a:lnTo>
                    <a:pt x="926418" y="505849"/>
                  </a:lnTo>
                  <a:lnTo>
                    <a:pt x="944233" y="515577"/>
                  </a:lnTo>
                  <a:lnTo>
                    <a:pt x="962049" y="525305"/>
                  </a:lnTo>
                  <a:lnTo>
                    <a:pt x="979865" y="535033"/>
                  </a:lnTo>
                  <a:lnTo>
                    <a:pt x="997681" y="544761"/>
                  </a:lnTo>
                  <a:lnTo>
                    <a:pt x="1015496" y="554489"/>
                  </a:lnTo>
                  <a:lnTo>
                    <a:pt x="1033312" y="564216"/>
                  </a:lnTo>
                  <a:lnTo>
                    <a:pt x="1051128" y="573944"/>
                  </a:lnTo>
                  <a:lnTo>
                    <a:pt x="1068944" y="583672"/>
                  </a:lnTo>
                  <a:lnTo>
                    <a:pt x="1086759" y="593400"/>
                  </a:lnTo>
                  <a:lnTo>
                    <a:pt x="1104575" y="603128"/>
                  </a:lnTo>
                  <a:lnTo>
                    <a:pt x="1122391" y="612856"/>
                  </a:lnTo>
                  <a:lnTo>
                    <a:pt x="1140207" y="622584"/>
                  </a:lnTo>
                  <a:lnTo>
                    <a:pt x="1158022" y="632312"/>
                  </a:lnTo>
                  <a:lnTo>
                    <a:pt x="1175838" y="642039"/>
                  </a:lnTo>
                  <a:lnTo>
                    <a:pt x="1193654" y="651767"/>
                  </a:lnTo>
                  <a:lnTo>
                    <a:pt x="1211470" y="661495"/>
                  </a:lnTo>
                  <a:lnTo>
                    <a:pt x="1229285" y="671223"/>
                  </a:lnTo>
                  <a:lnTo>
                    <a:pt x="1247101" y="680951"/>
                  </a:lnTo>
                  <a:lnTo>
                    <a:pt x="1264917" y="690679"/>
                  </a:lnTo>
                  <a:lnTo>
                    <a:pt x="1282732" y="700407"/>
                  </a:lnTo>
                  <a:lnTo>
                    <a:pt x="1300548" y="710135"/>
                  </a:lnTo>
                  <a:lnTo>
                    <a:pt x="1318364" y="719863"/>
                  </a:lnTo>
                  <a:lnTo>
                    <a:pt x="1336180" y="729590"/>
                  </a:lnTo>
                  <a:lnTo>
                    <a:pt x="1353995" y="739318"/>
                  </a:lnTo>
                  <a:lnTo>
                    <a:pt x="1371811" y="749046"/>
                  </a:lnTo>
                  <a:lnTo>
                    <a:pt x="1389627" y="758774"/>
                  </a:lnTo>
                  <a:lnTo>
                    <a:pt x="1407443" y="768502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rc87">
              <a:extLst>
                <a:ext uri="{FF2B5EF4-FFF2-40B4-BE49-F238E27FC236}">
                  <a16:creationId xmlns:a16="http://schemas.microsoft.com/office/drawing/2014/main" id="{0C898180-A76E-4B80-8D25-6CB6E0E4F389}"/>
                </a:ext>
              </a:extLst>
            </p:cNvPr>
            <p:cNvSpPr/>
            <p:nvPr/>
          </p:nvSpPr>
          <p:spPr>
            <a:xfrm>
              <a:off x="3426948" y="1268440"/>
              <a:ext cx="1548187" cy="198922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tx88">
              <a:extLst>
                <a:ext uri="{FF2B5EF4-FFF2-40B4-BE49-F238E27FC236}">
                  <a16:creationId xmlns:a16="http://schemas.microsoft.com/office/drawing/2014/main" id="{514CD091-9C4C-4800-8C79-3A9535DFBDB6}"/>
                </a:ext>
              </a:extLst>
            </p:cNvPr>
            <p:cNvSpPr/>
            <p:nvPr/>
          </p:nvSpPr>
          <p:spPr>
            <a:xfrm>
              <a:off x="3302163" y="3170586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1" name="tx89">
              <a:extLst>
                <a:ext uri="{FF2B5EF4-FFF2-40B4-BE49-F238E27FC236}">
                  <a16:creationId xmlns:a16="http://schemas.microsoft.com/office/drawing/2014/main" id="{FE839026-8866-494E-9311-AFEEBEBEB0CF}"/>
                </a:ext>
              </a:extLst>
            </p:cNvPr>
            <p:cNvSpPr/>
            <p:nvPr/>
          </p:nvSpPr>
          <p:spPr>
            <a:xfrm>
              <a:off x="3177851" y="2537372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200</a:t>
              </a:r>
            </a:p>
          </p:txBody>
        </p:sp>
        <p:sp>
          <p:nvSpPr>
            <p:cNvPr id="92" name="tx90">
              <a:extLst>
                <a:ext uri="{FF2B5EF4-FFF2-40B4-BE49-F238E27FC236}">
                  <a16:creationId xmlns:a16="http://schemas.microsoft.com/office/drawing/2014/main" id="{2DDEA235-5808-4282-899A-751FA69D4A9B}"/>
                </a:ext>
              </a:extLst>
            </p:cNvPr>
            <p:cNvSpPr/>
            <p:nvPr/>
          </p:nvSpPr>
          <p:spPr>
            <a:xfrm>
              <a:off x="3177851" y="1904157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400</a:t>
              </a:r>
            </a:p>
          </p:txBody>
        </p:sp>
        <p:sp>
          <p:nvSpPr>
            <p:cNvPr id="93" name="tx91">
              <a:extLst>
                <a:ext uri="{FF2B5EF4-FFF2-40B4-BE49-F238E27FC236}">
                  <a16:creationId xmlns:a16="http://schemas.microsoft.com/office/drawing/2014/main" id="{1E692148-CAA8-44DE-9D0D-815ED5CFC0BD}"/>
                </a:ext>
              </a:extLst>
            </p:cNvPr>
            <p:cNvSpPr/>
            <p:nvPr/>
          </p:nvSpPr>
          <p:spPr>
            <a:xfrm>
              <a:off x="3177851" y="1270943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600</a:t>
              </a:r>
            </a:p>
          </p:txBody>
        </p:sp>
        <p:sp>
          <p:nvSpPr>
            <p:cNvPr id="94" name="pl92">
              <a:extLst>
                <a:ext uri="{FF2B5EF4-FFF2-40B4-BE49-F238E27FC236}">
                  <a16:creationId xmlns:a16="http://schemas.microsoft.com/office/drawing/2014/main" id="{48EE5179-57C9-4E4F-BB35-A9DE634ADBD2}"/>
                </a:ext>
              </a:extLst>
            </p:cNvPr>
            <p:cNvSpPr/>
            <p:nvPr/>
          </p:nvSpPr>
          <p:spPr>
            <a:xfrm>
              <a:off x="3392154" y="321227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pl93">
              <a:extLst>
                <a:ext uri="{FF2B5EF4-FFF2-40B4-BE49-F238E27FC236}">
                  <a16:creationId xmlns:a16="http://schemas.microsoft.com/office/drawing/2014/main" id="{9A4ABE77-A827-44BB-96FF-FEF185701C40}"/>
                </a:ext>
              </a:extLst>
            </p:cNvPr>
            <p:cNvSpPr/>
            <p:nvPr/>
          </p:nvSpPr>
          <p:spPr>
            <a:xfrm>
              <a:off x="3392154" y="257906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pl94">
              <a:extLst>
                <a:ext uri="{FF2B5EF4-FFF2-40B4-BE49-F238E27FC236}">
                  <a16:creationId xmlns:a16="http://schemas.microsoft.com/office/drawing/2014/main" id="{E4B8EA7E-7000-4136-BFCC-6B130438D1DA}"/>
                </a:ext>
              </a:extLst>
            </p:cNvPr>
            <p:cNvSpPr/>
            <p:nvPr/>
          </p:nvSpPr>
          <p:spPr>
            <a:xfrm>
              <a:off x="3392154" y="194584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pl95">
              <a:extLst>
                <a:ext uri="{FF2B5EF4-FFF2-40B4-BE49-F238E27FC236}">
                  <a16:creationId xmlns:a16="http://schemas.microsoft.com/office/drawing/2014/main" id="{974FDFA1-2927-4215-91A9-717613D6535E}"/>
                </a:ext>
              </a:extLst>
            </p:cNvPr>
            <p:cNvSpPr/>
            <p:nvPr/>
          </p:nvSpPr>
          <p:spPr>
            <a:xfrm>
              <a:off x="3392154" y="131263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c96">
              <a:extLst>
                <a:ext uri="{FF2B5EF4-FFF2-40B4-BE49-F238E27FC236}">
                  <a16:creationId xmlns:a16="http://schemas.microsoft.com/office/drawing/2014/main" id="{B6B36F37-2C13-4FEA-BF6F-1623CED8AEBE}"/>
                </a:ext>
              </a:extLst>
            </p:cNvPr>
            <p:cNvSpPr/>
            <p:nvPr/>
          </p:nvSpPr>
          <p:spPr>
            <a:xfrm>
              <a:off x="1560075" y="1053578"/>
              <a:ext cx="1548187" cy="214862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tx97">
              <a:extLst>
                <a:ext uri="{FF2B5EF4-FFF2-40B4-BE49-F238E27FC236}">
                  <a16:creationId xmlns:a16="http://schemas.microsoft.com/office/drawing/2014/main" id="{DB748ADF-B3A5-4277-A0FA-982FB23E6298}"/>
                </a:ext>
              </a:extLst>
            </p:cNvPr>
            <p:cNvSpPr/>
            <p:nvPr/>
          </p:nvSpPr>
          <p:spPr>
            <a:xfrm>
              <a:off x="2129175" y="1119699"/>
              <a:ext cx="409986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Bacteria</a:t>
              </a:r>
            </a:p>
          </p:txBody>
        </p:sp>
        <p:sp>
          <p:nvSpPr>
            <p:cNvPr id="100" name="rc98">
              <a:extLst>
                <a:ext uri="{FF2B5EF4-FFF2-40B4-BE49-F238E27FC236}">
                  <a16:creationId xmlns:a16="http://schemas.microsoft.com/office/drawing/2014/main" id="{8583EC62-C118-4059-A4A5-29DC5DB92657}"/>
                </a:ext>
              </a:extLst>
            </p:cNvPr>
            <p:cNvSpPr/>
            <p:nvPr/>
          </p:nvSpPr>
          <p:spPr>
            <a:xfrm>
              <a:off x="3426948" y="1053578"/>
              <a:ext cx="1548187" cy="214862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tx99">
              <a:extLst>
                <a:ext uri="{FF2B5EF4-FFF2-40B4-BE49-F238E27FC236}">
                  <a16:creationId xmlns:a16="http://schemas.microsoft.com/office/drawing/2014/main" id="{372F2000-61FA-4140-AF31-095D9677FECA}"/>
                </a:ext>
              </a:extLst>
            </p:cNvPr>
            <p:cNvSpPr/>
            <p:nvPr/>
          </p:nvSpPr>
          <p:spPr>
            <a:xfrm>
              <a:off x="4061260" y="1097489"/>
              <a:ext cx="279563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Fungi</a:t>
              </a:r>
            </a:p>
          </p:txBody>
        </p:sp>
        <p:sp>
          <p:nvSpPr>
            <p:cNvPr id="102" name="pl100">
              <a:extLst>
                <a:ext uri="{FF2B5EF4-FFF2-40B4-BE49-F238E27FC236}">
                  <a16:creationId xmlns:a16="http://schemas.microsoft.com/office/drawing/2014/main" id="{37B0633F-CDE8-458D-A421-B183B51BB294}"/>
                </a:ext>
              </a:extLst>
            </p:cNvPr>
            <p:cNvSpPr/>
            <p:nvPr/>
          </p:nvSpPr>
          <p:spPr>
            <a:xfrm>
              <a:off x="1585305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pl101">
              <a:extLst>
                <a:ext uri="{FF2B5EF4-FFF2-40B4-BE49-F238E27FC236}">
                  <a16:creationId xmlns:a16="http://schemas.microsoft.com/office/drawing/2014/main" id="{2C685B24-E614-42DB-AC4D-35AE5785C4AE}"/>
                </a:ext>
              </a:extLst>
            </p:cNvPr>
            <p:cNvSpPr/>
            <p:nvPr/>
          </p:nvSpPr>
          <p:spPr>
            <a:xfrm>
              <a:off x="2032254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pl102">
              <a:extLst>
                <a:ext uri="{FF2B5EF4-FFF2-40B4-BE49-F238E27FC236}">
                  <a16:creationId xmlns:a16="http://schemas.microsoft.com/office/drawing/2014/main" id="{20C142C5-0EF5-4F8B-BA94-C83317CC775E}"/>
                </a:ext>
              </a:extLst>
            </p:cNvPr>
            <p:cNvSpPr/>
            <p:nvPr/>
          </p:nvSpPr>
          <p:spPr>
            <a:xfrm>
              <a:off x="2479204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pl103">
              <a:extLst>
                <a:ext uri="{FF2B5EF4-FFF2-40B4-BE49-F238E27FC236}">
                  <a16:creationId xmlns:a16="http://schemas.microsoft.com/office/drawing/2014/main" id="{527F037E-5789-4A51-86B3-70851FD37222}"/>
                </a:ext>
              </a:extLst>
            </p:cNvPr>
            <p:cNvSpPr/>
            <p:nvPr/>
          </p:nvSpPr>
          <p:spPr>
            <a:xfrm>
              <a:off x="2926153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tx104">
              <a:extLst>
                <a:ext uri="{FF2B5EF4-FFF2-40B4-BE49-F238E27FC236}">
                  <a16:creationId xmlns:a16="http://schemas.microsoft.com/office/drawing/2014/main" id="{460FD5EC-E5BC-4652-ADAD-A813E19A0372}"/>
                </a:ext>
              </a:extLst>
            </p:cNvPr>
            <p:cNvSpPr/>
            <p:nvPr/>
          </p:nvSpPr>
          <p:spPr>
            <a:xfrm>
              <a:off x="1554227" y="33186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7" name="tx105">
              <a:extLst>
                <a:ext uri="{FF2B5EF4-FFF2-40B4-BE49-F238E27FC236}">
                  <a16:creationId xmlns:a16="http://schemas.microsoft.com/office/drawing/2014/main" id="{298FF42B-40DB-4EF9-B858-5A08B3178D11}"/>
                </a:ext>
              </a:extLst>
            </p:cNvPr>
            <p:cNvSpPr/>
            <p:nvPr/>
          </p:nvSpPr>
          <p:spPr>
            <a:xfrm>
              <a:off x="2001177" y="3319969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8" name="tx106">
              <a:extLst>
                <a:ext uri="{FF2B5EF4-FFF2-40B4-BE49-F238E27FC236}">
                  <a16:creationId xmlns:a16="http://schemas.microsoft.com/office/drawing/2014/main" id="{02397894-7E6B-4534-A38C-4338DB0D4AE0}"/>
                </a:ext>
              </a:extLst>
            </p:cNvPr>
            <p:cNvSpPr/>
            <p:nvPr/>
          </p:nvSpPr>
          <p:spPr>
            <a:xfrm>
              <a:off x="2448126" y="3320296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9" name="tx107">
              <a:extLst>
                <a:ext uri="{FF2B5EF4-FFF2-40B4-BE49-F238E27FC236}">
                  <a16:creationId xmlns:a16="http://schemas.microsoft.com/office/drawing/2014/main" id="{687453FD-EF57-4373-8A49-7612F561780C}"/>
                </a:ext>
              </a:extLst>
            </p:cNvPr>
            <p:cNvSpPr/>
            <p:nvPr/>
          </p:nvSpPr>
          <p:spPr>
            <a:xfrm>
              <a:off x="2895075" y="33186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10" name="pl108">
              <a:extLst>
                <a:ext uri="{FF2B5EF4-FFF2-40B4-BE49-F238E27FC236}">
                  <a16:creationId xmlns:a16="http://schemas.microsoft.com/office/drawing/2014/main" id="{5B531D81-7E1E-45F2-825F-37EDA9B661F0}"/>
                </a:ext>
              </a:extLst>
            </p:cNvPr>
            <p:cNvSpPr/>
            <p:nvPr/>
          </p:nvSpPr>
          <p:spPr>
            <a:xfrm>
              <a:off x="3452179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pl109">
              <a:extLst>
                <a:ext uri="{FF2B5EF4-FFF2-40B4-BE49-F238E27FC236}">
                  <a16:creationId xmlns:a16="http://schemas.microsoft.com/office/drawing/2014/main" id="{49B8E084-41A8-4515-B955-1DD6903153DB}"/>
                </a:ext>
              </a:extLst>
            </p:cNvPr>
            <p:cNvSpPr/>
            <p:nvPr/>
          </p:nvSpPr>
          <p:spPr>
            <a:xfrm>
              <a:off x="3899128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pl110">
              <a:extLst>
                <a:ext uri="{FF2B5EF4-FFF2-40B4-BE49-F238E27FC236}">
                  <a16:creationId xmlns:a16="http://schemas.microsoft.com/office/drawing/2014/main" id="{DF62C8C7-817A-40BE-A7DD-9961F872554A}"/>
                </a:ext>
              </a:extLst>
            </p:cNvPr>
            <p:cNvSpPr/>
            <p:nvPr/>
          </p:nvSpPr>
          <p:spPr>
            <a:xfrm>
              <a:off x="4346077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pl111">
              <a:extLst>
                <a:ext uri="{FF2B5EF4-FFF2-40B4-BE49-F238E27FC236}">
                  <a16:creationId xmlns:a16="http://schemas.microsoft.com/office/drawing/2014/main" id="{411A3AB9-459C-4047-BCEC-428692D3BBF1}"/>
                </a:ext>
              </a:extLst>
            </p:cNvPr>
            <p:cNvSpPr/>
            <p:nvPr/>
          </p:nvSpPr>
          <p:spPr>
            <a:xfrm>
              <a:off x="4793026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tx112">
              <a:extLst>
                <a:ext uri="{FF2B5EF4-FFF2-40B4-BE49-F238E27FC236}">
                  <a16:creationId xmlns:a16="http://schemas.microsoft.com/office/drawing/2014/main" id="{0B41C657-1402-4432-81FE-EEA9D1B011A8}"/>
                </a:ext>
              </a:extLst>
            </p:cNvPr>
            <p:cNvSpPr/>
            <p:nvPr/>
          </p:nvSpPr>
          <p:spPr>
            <a:xfrm>
              <a:off x="3421101" y="33186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5" name="tx113">
              <a:extLst>
                <a:ext uri="{FF2B5EF4-FFF2-40B4-BE49-F238E27FC236}">
                  <a16:creationId xmlns:a16="http://schemas.microsoft.com/office/drawing/2014/main" id="{4B6799A9-4647-4022-9757-11A5EE14E005}"/>
                </a:ext>
              </a:extLst>
            </p:cNvPr>
            <p:cNvSpPr/>
            <p:nvPr/>
          </p:nvSpPr>
          <p:spPr>
            <a:xfrm>
              <a:off x="3868050" y="3319969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6" name="tx114">
              <a:extLst>
                <a:ext uri="{FF2B5EF4-FFF2-40B4-BE49-F238E27FC236}">
                  <a16:creationId xmlns:a16="http://schemas.microsoft.com/office/drawing/2014/main" id="{C6729056-1D89-42FF-924D-188973CACB14}"/>
                </a:ext>
              </a:extLst>
            </p:cNvPr>
            <p:cNvSpPr/>
            <p:nvPr/>
          </p:nvSpPr>
          <p:spPr>
            <a:xfrm>
              <a:off x="4314999" y="3320296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17" name="tx115">
              <a:extLst>
                <a:ext uri="{FF2B5EF4-FFF2-40B4-BE49-F238E27FC236}">
                  <a16:creationId xmlns:a16="http://schemas.microsoft.com/office/drawing/2014/main" id="{3F800C4C-A272-4575-8FDC-3B715612CCBC}"/>
                </a:ext>
              </a:extLst>
            </p:cNvPr>
            <p:cNvSpPr/>
            <p:nvPr/>
          </p:nvSpPr>
          <p:spPr>
            <a:xfrm>
              <a:off x="4761948" y="33186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18" name="tx116">
              <a:extLst>
                <a:ext uri="{FF2B5EF4-FFF2-40B4-BE49-F238E27FC236}">
                  <a16:creationId xmlns:a16="http://schemas.microsoft.com/office/drawing/2014/main" id="{FAA05C08-63AF-4001-9231-CEE95C5A2E57}"/>
                </a:ext>
              </a:extLst>
            </p:cNvPr>
            <p:cNvSpPr/>
            <p:nvPr/>
          </p:nvSpPr>
          <p:spPr>
            <a:xfrm>
              <a:off x="1248822" y="2901083"/>
              <a:ext cx="248622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3000</a:t>
              </a:r>
            </a:p>
          </p:txBody>
        </p:sp>
        <p:sp>
          <p:nvSpPr>
            <p:cNvPr id="119" name="tx117">
              <a:extLst>
                <a:ext uri="{FF2B5EF4-FFF2-40B4-BE49-F238E27FC236}">
                  <a16:creationId xmlns:a16="http://schemas.microsoft.com/office/drawing/2014/main" id="{571E099C-4358-4A1F-8D99-9E77C544CDCC}"/>
                </a:ext>
              </a:extLst>
            </p:cNvPr>
            <p:cNvSpPr/>
            <p:nvPr/>
          </p:nvSpPr>
          <p:spPr>
            <a:xfrm>
              <a:off x="1248822" y="2446364"/>
              <a:ext cx="248622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3500</a:t>
              </a:r>
            </a:p>
          </p:txBody>
        </p:sp>
        <p:sp>
          <p:nvSpPr>
            <p:cNvPr id="120" name="tx118">
              <a:extLst>
                <a:ext uri="{FF2B5EF4-FFF2-40B4-BE49-F238E27FC236}">
                  <a16:creationId xmlns:a16="http://schemas.microsoft.com/office/drawing/2014/main" id="{6BD7E26D-45A7-48C8-B4C8-73B9031FF3A0}"/>
                </a:ext>
              </a:extLst>
            </p:cNvPr>
            <p:cNvSpPr/>
            <p:nvPr/>
          </p:nvSpPr>
          <p:spPr>
            <a:xfrm>
              <a:off x="1248822" y="1991699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4000</a:t>
              </a:r>
            </a:p>
          </p:txBody>
        </p:sp>
        <p:sp>
          <p:nvSpPr>
            <p:cNvPr id="121" name="tx119">
              <a:extLst>
                <a:ext uri="{FF2B5EF4-FFF2-40B4-BE49-F238E27FC236}">
                  <a16:creationId xmlns:a16="http://schemas.microsoft.com/office/drawing/2014/main" id="{E404B06D-15AF-445B-82E1-C4433DD515CD}"/>
                </a:ext>
              </a:extLst>
            </p:cNvPr>
            <p:cNvSpPr/>
            <p:nvPr/>
          </p:nvSpPr>
          <p:spPr>
            <a:xfrm>
              <a:off x="1248822" y="1536979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4500</a:t>
              </a:r>
            </a:p>
          </p:txBody>
        </p:sp>
        <p:sp>
          <p:nvSpPr>
            <p:cNvPr id="122" name="pl120">
              <a:extLst>
                <a:ext uri="{FF2B5EF4-FFF2-40B4-BE49-F238E27FC236}">
                  <a16:creationId xmlns:a16="http://schemas.microsoft.com/office/drawing/2014/main" id="{C6C81732-E12A-44D8-8B1D-748FB7E374BA}"/>
                </a:ext>
              </a:extLst>
            </p:cNvPr>
            <p:cNvSpPr/>
            <p:nvPr/>
          </p:nvSpPr>
          <p:spPr>
            <a:xfrm>
              <a:off x="1525280" y="294282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pl121">
              <a:extLst>
                <a:ext uri="{FF2B5EF4-FFF2-40B4-BE49-F238E27FC236}">
                  <a16:creationId xmlns:a16="http://schemas.microsoft.com/office/drawing/2014/main" id="{E7F7A312-C353-49D1-B69A-E107CCD83639}"/>
                </a:ext>
              </a:extLst>
            </p:cNvPr>
            <p:cNvSpPr/>
            <p:nvPr/>
          </p:nvSpPr>
          <p:spPr>
            <a:xfrm>
              <a:off x="1525280" y="24881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pl122">
              <a:extLst>
                <a:ext uri="{FF2B5EF4-FFF2-40B4-BE49-F238E27FC236}">
                  <a16:creationId xmlns:a16="http://schemas.microsoft.com/office/drawing/2014/main" id="{4D8A5E5E-D1D6-432B-9C37-6CA1538356E6}"/>
                </a:ext>
              </a:extLst>
            </p:cNvPr>
            <p:cNvSpPr/>
            <p:nvPr/>
          </p:nvSpPr>
          <p:spPr>
            <a:xfrm>
              <a:off x="1525280" y="203339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pl123">
              <a:extLst>
                <a:ext uri="{FF2B5EF4-FFF2-40B4-BE49-F238E27FC236}">
                  <a16:creationId xmlns:a16="http://schemas.microsoft.com/office/drawing/2014/main" id="{C72335CB-8760-48AE-AB5D-4EB8F9A87619}"/>
                </a:ext>
              </a:extLst>
            </p:cNvPr>
            <p:cNvSpPr/>
            <p:nvPr/>
          </p:nvSpPr>
          <p:spPr>
            <a:xfrm>
              <a:off x="1525280" y="157867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tx124">
              <a:extLst>
                <a:ext uri="{FF2B5EF4-FFF2-40B4-BE49-F238E27FC236}">
                  <a16:creationId xmlns:a16="http://schemas.microsoft.com/office/drawing/2014/main" id="{1AC0D7CE-3B98-44A5-AD9F-0EA99006681F}"/>
                </a:ext>
              </a:extLst>
            </p:cNvPr>
            <p:cNvSpPr/>
            <p:nvPr/>
          </p:nvSpPr>
          <p:spPr>
            <a:xfrm>
              <a:off x="2316684" y="3427506"/>
              <a:ext cx="1901843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Electrical conductivity (mS/cm)</a:t>
              </a:r>
            </a:p>
          </p:txBody>
        </p:sp>
        <p:sp>
          <p:nvSpPr>
            <p:cNvPr id="127" name="tx125">
              <a:extLst>
                <a:ext uri="{FF2B5EF4-FFF2-40B4-BE49-F238E27FC236}">
                  <a16:creationId xmlns:a16="http://schemas.microsoft.com/office/drawing/2014/main" id="{18B351E1-DCF8-46E5-851E-472AA703F02B}"/>
                </a:ext>
              </a:extLst>
            </p:cNvPr>
            <p:cNvSpPr/>
            <p:nvPr/>
          </p:nvSpPr>
          <p:spPr>
            <a:xfrm rot="-5400000">
              <a:off x="510296" y="2198285"/>
              <a:ext cx="1157027" cy="1295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100"/>
                </a:lnSpc>
              </a:pPr>
              <a:r>
                <a:rPr lang="en-GB" altLang="zh-CN" sz="11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Observed OTUS</a:t>
              </a:r>
            </a:p>
          </p:txBody>
        </p:sp>
        <p:sp>
          <p:nvSpPr>
            <p:cNvPr id="128" name="rc126">
              <a:extLst>
                <a:ext uri="{FF2B5EF4-FFF2-40B4-BE49-F238E27FC236}">
                  <a16:creationId xmlns:a16="http://schemas.microsoft.com/office/drawing/2014/main" id="{9186B8EB-2E84-440F-9ADC-7DE282680B6F}"/>
                </a:ext>
              </a:extLst>
            </p:cNvPr>
            <p:cNvSpPr/>
            <p:nvPr/>
          </p:nvSpPr>
          <p:spPr>
            <a:xfrm>
              <a:off x="5044725" y="983989"/>
              <a:ext cx="4029685" cy="26736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rc127">
              <a:extLst>
                <a:ext uri="{FF2B5EF4-FFF2-40B4-BE49-F238E27FC236}">
                  <a16:creationId xmlns:a16="http://schemas.microsoft.com/office/drawing/2014/main" id="{23308260-B963-4BD1-B2FE-1BBBE0A18F96}"/>
                </a:ext>
              </a:extLst>
            </p:cNvPr>
            <p:cNvSpPr/>
            <p:nvPr/>
          </p:nvSpPr>
          <p:spPr>
            <a:xfrm>
              <a:off x="5589761" y="1268440"/>
              <a:ext cx="1548187" cy="1989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pl128">
              <a:extLst>
                <a:ext uri="{FF2B5EF4-FFF2-40B4-BE49-F238E27FC236}">
                  <a16:creationId xmlns:a16="http://schemas.microsoft.com/office/drawing/2014/main" id="{62208A26-F48B-41F1-B093-ECDCAA93EFDD}"/>
                </a:ext>
              </a:extLst>
            </p:cNvPr>
            <p:cNvSpPr/>
            <p:nvPr/>
          </p:nvSpPr>
          <p:spPr>
            <a:xfrm>
              <a:off x="5589761" y="2988902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pl129">
              <a:extLst>
                <a:ext uri="{FF2B5EF4-FFF2-40B4-BE49-F238E27FC236}">
                  <a16:creationId xmlns:a16="http://schemas.microsoft.com/office/drawing/2014/main" id="{FDFD58EC-12BE-46D6-9ABE-5372005B63BC}"/>
                </a:ext>
              </a:extLst>
            </p:cNvPr>
            <p:cNvSpPr/>
            <p:nvPr/>
          </p:nvSpPr>
          <p:spPr>
            <a:xfrm>
              <a:off x="5589761" y="2612754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pl130">
              <a:extLst>
                <a:ext uri="{FF2B5EF4-FFF2-40B4-BE49-F238E27FC236}">
                  <a16:creationId xmlns:a16="http://schemas.microsoft.com/office/drawing/2014/main" id="{F92E5182-7CB2-412B-B01E-5F26A207AF59}"/>
                </a:ext>
              </a:extLst>
            </p:cNvPr>
            <p:cNvSpPr/>
            <p:nvPr/>
          </p:nvSpPr>
          <p:spPr>
            <a:xfrm>
              <a:off x="5589761" y="2236607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pl131">
              <a:extLst>
                <a:ext uri="{FF2B5EF4-FFF2-40B4-BE49-F238E27FC236}">
                  <a16:creationId xmlns:a16="http://schemas.microsoft.com/office/drawing/2014/main" id="{7229BE29-8DE7-4734-B638-01C37BB70D34}"/>
                </a:ext>
              </a:extLst>
            </p:cNvPr>
            <p:cNvSpPr/>
            <p:nvPr/>
          </p:nvSpPr>
          <p:spPr>
            <a:xfrm>
              <a:off x="5589761" y="1860459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pl132">
              <a:extLst>
                <a:ext uri="{FF2B5EF4-FFF2-40B4-BE49-F238E27FC236}">
                  <a16:creationId xmlns:a16="http://schemas.microsoft.com/office/drawing/2014/main" id="{A1DEEBAA-B054-458A-9696-DDAC941D4697}"/>
                </a:ext>
              </a:extLst>
            </p:cNvPr>
            <p:cNvSpPr/>
            <p:nvPr/>
          </p:nvSpPr>
          <p:spPr>
            <a:xfrm>
              <a:off x="5589761" y="1484312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pl133">
              <a:extLst>
                <a:ext uri="{FF2B5EF4-FFF2-40B4-BE49-F238E27FC236}">
                  <a16:creationId xmlns:a16="http://schemas.microsoft.com/office/drawing/2014/main" id="{627F3DC2-F661-4646-89EE-C250244E28F1}"/>
                </a:ext>
              </a:extLst>
            </p:cNvPr>
            <p:cNvSpPr/>
            <p:nvPr/>
          </p:nvSpPr>
          <p:spPr>
            <a:xfrm>
              <a:off x="5838466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pl134">
              <a:extLst>
                <a:ext uri="{FF2B5EF4-FFF2-40B4-BE49-F238E27FC236}">
                  <a16:creationId xmlns:a16="http://schemas.microsoft.com/office/drawing/2014/main" id="{77AB246D-45ED-44B9-9485-161F86AA6657}"/>
                </a:ext>
              </a:extLst>
            </p:cNvPr>
            <p:cNvSpPr/>
            <p:nvPr/>
          </p:nvSpPr>
          <p:spPr>
            <a:xfrm>
              <a:off x="6285415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pl135">
              <a:extLst>
                <a:ext uri="{FF2B5EF4-FFF2-40B4-BE49-F238E27FC236}">
                  <a16:creationId xmlns:a16="http://schemas.microsoft.com/office/drawing/2014/main" id="{E2186C03-BBCE-4009-8241-AD7CB13969A4}"/>
                </a:ext>
              </a:extLst>
            </p:cNvPr>
            <p:cNvSpPr/>
            <p:nvPr/>
          </p:nvSpPr>
          <p:spPr>
            <a:xfrm>
              <a:off x="6732364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pl136">
              <a:extLst>
                <a:ext uri="{FF2B5EF4-FFF2-40B4-BE49-F238E27FC236}">
                  <a16:creationId xmlns:a16="http://schemas.microsoft.com/office/drawing/2014/main" id="{BCC0B041-031C-4A17-B0AF-97B1377AD411}"/>
                </a:ext>
              </a:extLst>
            </p:cNvPr>
            <p:cNvSpPr/>
            <p:nvPr/>
          </p:nvSpPr>
          <p:spPr>
            <a:xfrm>
              <a:off x="5589761" y="3176976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pl137">
              <a:extLst>
                <a:ext uri="{FF2B5EF4-FFF2-40B4-BE49-F238E27FC236}">
                  <a16:creationId xmlns:a16="http://schemas.microsoft.com/office/drawing/2014/main" id="{5D7AA5FA-C72F-4ED8-8FF4-F5409FE7C922}"/>
                </a:ext>
              </a:extLst>
            </p:cNvPr>
            <p:cNvSpPr/>
            <p:nvPr/>
          </p:nvSpPr>
          <p:spPr>
            <a:xfrm>
              <a:off x="5589761" y="2800828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pl138">
              <a:extLst>
                <a:ext uri="{FF2B5EF4-FFF2-40B4-BE49-F238E27FC236}">
                  <a16:creationId xmlns:a16="http://schemas.microsoft.com/office/drawing/2014/main" id="{601FF662-4949-4A33-985C-65A15B6579B4}"/>
                </a:ext>
              </a:extLst>
            </p:cNvPr>
            <p:cNvSpPr/>
            <p:nvPr/>
          </p:nvSpPr>
          <p:spPr>
            <a:xfrm>
              <a:off x="5589761" y="2424681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pl139">
              <a:extLst>
                <a:ext uri="{FF2B5EF4-FFF2-40B4-BE49-F238E27FC236}">
                  <a16:creationId xmlns:a16="http://schemas.microsoft.com/office/drawing/2014/main" id="{9B3A1AE8-1429-4DB3-A0F2-FF030A535DA9}"/>
                </a:ext>
              </a:extLst>
            </p:cNvPr>
            <p:cNvSpPr/>
            <p:nvPr/>
          </p:nvSpPr>
          <p:spPr>
            <a:xfrm>
              <a:off x="5589761" y="2048533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pl140">
              <a:extLst>
                <a:ext uri="{FF2B5EF4-FFF2-40B4-BE49-F238E27FC236}">
                  <a16:creationId xmlns:a16="http://schemas.microsoft.com/office/drawing/2014/main" id="{0AFC9CCB-7D6B-472D-AEE2-879C7F264C3E}"/>
                </a:ext>
              </a:extLst>
            </p:cNvPr>
            <p:cNvSpPr/>
            <p:nvPr/>
          </p:nvSpPr>
          <p:spPr>
            <a:xfrm>
              <a:off x="5589761" y="1672386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pl141">
              <a:extLst>
                <a:ext uri="{FF2B5EF4-FFF2-40B4-BE49-F238E27FC236}">
                  <a16:creationId xmlns:a16="http://schemas.microsoft.com/office/drawing/2014/main" id="{9F4D8FB3-FF6F-4E20-B5AF-ADC3A020D4D9}"/>
                </a:ext>
              </a:extLst>
            </p:cNvPr>
            <p:cNvSpPr/>
            <p:nvPr/>
          </p:nvSpPr>
          <p:spPr>
            <a:xfrm>
              <a:off x="5589761" y="1296238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pl142">
              <a:extLst>
                <a:ext uri="{FF2B5EF4-FFF2-40B4-BE49-F238E27FC236}">
                  <a16:creationId xmlns:a16="http://schemas.microsoft.com/office/drawing/2014/main" id="{42B05138-A25B-4B10-8479-F42BDC10E1F7}"/>
                </a:ext>
              </a:extLst>
            </p:cNvPr>
            <p:cNvSpPr/>
            <p:nvPr/>
          </p:nvSpPr>
          <p:spPr>
            <a:xfrm>
              <a:off x="5614991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pl143">
              <a:extLst>
                <a:ext uri="{FF2B5EF4-FFF2-40B4-BE49-F238E27FC236}">
                  <a16:creationId xmlns:a16="http://schemas.microsoft.com/office/drawing/2014/main" id="{3FED27DA-8173-4BCE-A681-1A543CA91B51}"/>
                </a:ext>
              </a:extLst>
            </p:cNvPr>
            <p:cNvSpPr/>
            <p:nvPr/>
          </p:nvSpPr>
          <p:spPr>
            <a:xfrm>
              <a:off x="6061940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pl144">
              <a:extLst>
                <a:ext uri="{FF2B5EF4-FFF2-40B4-BE49-F238E27FC236}">
                  <a16:creationId xmlns:a16="http://schemas.microsoft.com/office/drawing/2014/main" id="{349722E3-A094-4D1A-AD36-423A4E501E0F}"/>
                </a:ext>
              </a:extLst>
            </p:cNvPr>
            <p:cNvSpPr/>
            <p:nvPr/>
          </p:nvSpPr>
          <p:spPr>
            <a:xfrm>
              <a:off x="6508889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pl145">
              <a:extLst>
                <a:ext uri="{FF2B5EF4-FFF2-40B4-BE49-F238E27FC236}">
                  <a16:creationId xmlns:a16="http://schemas.microsoft.com/office/drawing/2014/main" id="{78461050-2AAF-40BA-87C9-99825AC9F4E9}"/>
                </a:ext>
              </a:extLst>
            </p:cNvPr>
            <p:cNvSpPr/>
            <p:nvPr/>
          </p:nvSpPr>
          <p:spPr>
            <a:xfrm>
              <a:off x="6955839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pt146">
              <a:extLst>
                <a:ext uri="{FF2B5EF4-FFF2-40B4-BE49-F238E27FC236}">
                  <a16:creationId xmlns:a16="http://schemas.microsoft.com/office/drawing/2014/main" id="{27386781-B1B3-477D-A197-0B2393E48738}"/>
                </a:ext>
              </a:extLst>
            </p:cNvPr>
            <p:cNvSpPr/>
            <p:nvPr/>
          </p:nvSpPr>
          <p:spPr>
            <a:xfrm>
              <a:off x="5806488" y="27044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pt147">
              <a:extLst>
                <a:ext uri="{FF2B5EF4-FFF2-40B4-BE49-F238E27FC236}">
                  <a16:creationId xmlns:a16="http://schemas.microsoft.com/office/drawing/2014/main" id="{0756D843-4241-4242-8173-557FD23C1F72}"/>
                </a:ext>
              </a:extLst>
            </p:cNvPr>
            <p:cNvSpPr/>
            <p:nvPr/>
          </p:nvSpPr>
          <p:spPr>
            <a:xfrm>
              <a:off x="6146617" y="2907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pt148">
              <a:extLst>
                <a:ext uri="{FF2B5EF4-FFF2-40B4-BE49-F238E27FC236}">
                  <a16:creationId xmlns:a16="http://schemas.microsoft.com/office/drawing/2014/main" id="{E6477100-99D0-45BE-AC34-08B77587BAA9}"/>
                </a:ext>
              </a:extLst>
            </p:cNvPr>
            <p:cNvSpPr/>
            <p:nvPr/>
          </p:nvSpPr>
          <p:spPr>
            <a:xfrm>
              <a:off x="5690505" y="2455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pt149">
              <a:extLst>
                <a:ext uri="{FF2B5EF4-FFF2-40B4-BE49-F238E27FC236}">
                  <a16:creationId xmlns:a16="http://schemas.microsoft.com/office/drawing/2014/main" id="{1D5CBEC4-2C83-4CF9-A714-9333EF5F018C}"/>
                </a:ext>
              </a:extLst>
            </p:cNvPr>
            <p:cNvSpPr/>
            <p:nvPr/>
          </p:nvSpPr>
          <p:spPr>
            <a:xfrm>
              <a:off x="6817041" y="21009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pt150">
              <a:extLst>
                <a:ext uri="{FF2B5EF4-FFF2-40B4-BE49-F238E27FC236}">
                  <a16:creationId xmlns:a16="http://schemas.microsoft.com/office/drawing/2014/main" id="{BA0CACAB-7831-4FDE-A907-448CFADA8EA6}"/>
                </a:ext>
              </a:extLst>
            </p:cNvPr>
            <p:cNvSpPr/>
            <p:nvPr/>
          </p:nvSpPr>
          <p:spPr>
            <a:xfrm>
              <a:off x="7036046" y="218277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pt151">
              <a:extLst>
                <a:ext uri="{FF2B5EF4-FFF2-40B4-BE49-F238E27FC236}">
                  <a16:creationId xmlns:a16="http://schemas.microsoft.com/office/drawing/2014/main" id="{E9305162-C5EF-41EC-A6B2-54D1367401F9}"/>
                </a:ext>
              </a:extLst>
            </p:cNvPr>
            <p:cNvSpPr/>
            <p:nvPr/>
          </p:nvSpPr>
          <p:spPr>
            <a:xfrm>
              <a:off x="5644916" y="14409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pt152">
              <a:extLst>
                <a:ext uri="{FF2B5EF4-FFF2-40B4-BE49-F238E27FC236}">
                  <a16:creationId xmlns:a16="http://schemas.microsoft.com/office/drawing/2014/main" id="{43A5A1A4-A4B0-4CE3-A159-DA76C3343490}"/>
                </a:ext>
              </a:extLst>
            </p:cNvPr>
            <p:cNvSpPr/>
            <p:nvPr/>
          </p:nvSpPr>
          <p:spPr>
            <a:xfrm>
              <a:off x="5779225" y="26490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pt153">
              <a:extLst>
                <a:ext uri="{FF2B5EF4-FFF2-40B4-BE49-F238E27FC236}">
                  <a16:creationId xmlns:a16="http://schemas.microsoft.com/office/drawing/2014/main" id="{AB1145EB-CBF5-469D-A4C3-D30574457350}"/>
                </a:ext>
              </a:extLst>
            </p:cNvPr>
            <p:cNvSpPr/>
            <p:nvPr/>
          </p:nvSpPr>
          <p:spPr>
            <a:xfrm>
              <a:off x="5669275" y="13340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pt154">
              <a:extLst>
                <a:ext uri="{FF2B5EF4-FFF2-40B4-BE49-F238E27FC236}">
                  <a16:creationId xmlns:a16="http://schemas.microsoft.com/office/drawing/2014/main" id="{96EB5018-87D6-4DC4-BDB8-E215BD9B12E2}"/>
                </a:ext>
              </a:extLst>
            </p:cNvPr>
            <p:cNvSpPr/>
            <p:nvPr/>
          </p:nvSpPr>
          <p:spPr>
            <a:xfrm>
              <a:off x="6365622" y="24729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pt155">
              <a:extLst>
                <a:ext uri="{FF2B5EF4-FFF2-40B4-BE49-F238E27FC236}">
                  <a16:creationId xmlns:a16="http://schemas.microsoft.com/office/drawing/2014/main" id="{09A141DE-91B0-4364-A5A8-376B548F4604}"/>
                </a:ext>
              </a:extLst>
            </p:cNvPr>
            <p:cNvSpPr/>
            <p:nvPr/>
          </p:nvSpPr>
          <p:spPr>
            <a:xfrm>
              <a:off x="5752184" y="1525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pt156">
              <a:extLst>
                <a:ext uri="{FF2B5EF4-FFF2-40B4-BE49-F238E27FC236}">
                  <a16:creationId xmlns:a16="http://schemas.microsoft.com/office/drawing/2014/main" id="{28BDF9B2-2BD4-4BDF-B449-6044E4736A72}"/>
                </a:ext>
              </a:extLst>
            </p:cNvPr>
            <p:cNvSpPr/>
            <p:nvPr/>
          </p:nvSpPr>
          <p:spPr>
            <a:xfrm>
              <a:off x="5701232" y="21417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pt157">
              <a:extLst>
                <a:ext uri="{FF2B5EF4-FFF2-40B4-BE49-F238E27FC236}">
                  <a16:creationId xmlns:a16="http://schemas.microsoft.com/office/drawing/2014/main" id="{462FCE9C-1C27-454F-89DA-930A67C22F7A}"/>
                </a:ext>
              </a:extLst>
            </p:cNvPr>
            <p:cNvSpPr/>
            <p:nvPr/>
          </p:nvSpPr>
          <p:spPr>
            <a:xfrm>
              <a:off x="6799163" y="26081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pt158">
              <a:extLst>
                <a:ext uri="{FF2B5EF4-FFF2-40B4-BE49-F238E27FC236}">
                  <a16:creationId xmlns:a16="http://schemas.microsoft.com/office/drawing/2014/main" id="{9F4C7588-BD72-497A-928F-895541D11EAD}"/>
                </a:ext>
              </a:extLst>
            </p:cNvPr>
            <p:cNvSpPr/>
            <p:nvPr/>
          </p:nvSpPr>
          <p:spPr>
            <a:xfrm>
              <a:off x="7042750" y="30424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pt159">
              <a:extLst>
                <a:ext uri="{FF2B5EF4-FFF2-40B4-BE49-F238E27FC236}">
                  <a16:creationId xmlns:a16="http://schemas.microsoft.com/office/drawing/2014/main" id="{594F8152-7461-4A10-B6A5-79DA6601A350}"/>
                </a:ext>
              </a:extLst>
            </p:cNvPr>
            <p:cNvSpPr/>
            <p:nvPr/>
          </p:nvSpPr>
          <p:spPr>
            <a:xfrm>
              <a:off x="5961803" y="149193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pt160">
              <a:extLst>
                <a:ext uri="{FF2B5EF4-FFF2-40B4-BE49-F238E27FC236}">
                  <a16:creationId xmlns:a16="http://schemas.microsoft.com/office/drawing/2014/main" id="{A404D7EF-45E9-4802-9504-4E664313FDFD}"/>
                </a:ext>
              </a:extLst>
            </p:cNvPr>
            <p:cNvSpPr/>
            <p:nvPr/>
          </p:nvSpPr>
          <p:spPr>
            <a:xfrm>
              <a:off x="5906158" y="23163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pt161">
              <a:extLst>
                <a:ext uri="{FF2B5EF4-FFF2-40B4-BE49-F238E27FC236}">
                  <a16:creationId xmlns:a16="http://schemas.microsoft.com/office/drawing/2014/main" id="{E9E169E8-D559-420B-BA60-32AC49EBF609}"/>
                </a:ext>
              </a:extLst>
            </p:cNvPr>
            <p:cNvSpPr/>
            <p:nvPr/>
          </p:nvSpPr>
          <p:spPr>
            <a:xfrm>
              <a:off x="5692963" y="18406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pt162">
              <a:extLst>
                <a:ext uri="{FF2B5EF4-FFF2-40B4-BE49-F238E27FC236}">
                  <a16:creationId xmlns:a16="http://schemas.microsoft.com/office/drawing/2014/main" id="{A62B6832-A902-4294-91CD-FDC5B0393B4C}"/>
                </a:ext>
              </a:extLst>
            </p:cNvPr>
            <p:cNvSpPr/>
            <p:nvPr/>
          </p:nvSpPr>
          <p:spPr>
            <a:xfrm>
              <a:off x="5635307" y="18026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pt163">
              <a:extLst>
                <a:ext uri="{FF2B5EF4-FFF2-40B4-BE49-F238E27FC236}">
                  <a16:creationId xmlns:a16="http://schemas.microsoft.com/office/drawing/2014/main" id="{28620837-8677-4248-A586-B97AD32B98F5}"/>
                </a:ext>
              </a:extLst>
            </p:cNvPr>
            <p:cNvSpPr/>
            <p:nvPr/>
          </p:nvSpPr>
          <p:spPr>
            <a:xfrm>
              <a:off x="5768498" y="20591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pt164">
              <a:extLst>
                <a:ext uri="{FF2B5EF4-FFF2-40B4-BE49-F238E27FC236}">
                  <a16:creationId xmlns:a16="http://schemas.microsoft.com/office/drawing/2014/main" id="{0E597E63-8239-4C82-BEE4-205C3D81E1A1}"/>
                </a:ext>
              </a:extLst>
            </p:cNvPr>
            <p:cNvSpPr/>
            <p:nvPr/>
          </p:nvSpPr>
          <p:spPr>
            <a:xfrm>
              <a:off x="5644469" y="19150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pt165">
              <a:extLst>
                <a:ext uri="{FF2B5EF4-FFF2-40B4-BE49-F238E27FC236}">
                  <a16:creationId xmlns:a16="http://schemas.microsoft.com/office/drawing/2014/main" id="{F5F423D9-ECF2-4E06-9040-77A1F0BF7B02}"/>
                </a:ext>
              </a:extLst>
            </p:cNvPr>
            <p:cNvSpPr/>
            <p:nvPr/>
          </p:nvSpPr>
          <p:spPr>
            <a:xfrm>
              <a:off x="5921354" y="24396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pg166">
              <a:extLst>
                <a:ext uri="{FF2B5EF4-FFF2-40B4-BE49-F238E27FC236}">
                  <a16:creationId xmlns:a16="http://schemas.microsoft.com/office/drawing/2014/main" id="{E6609F44-EEA1-4DD2-A597-A25EB42C6766}"/>
                </a:ext>
              </a:extLst>
            </p:cNvPr>
            <p:cNvSpPr/>
            <p:nvPr/>
          </p:nvSpPr>
          <p:spPr>
            <a:xfrm>
              <a:off x="5660133" y="1726554"/>
              <a:ext cx="1407443" cy="1440693"/>
            </a:xfrm>
            <a:custGeom>
              <a:avLst/>
              <a:gdLst/>
              <a:ahLst/>
              <a:cxnLst/>
              <a:rect l="0" t="0" r="0" b="0"/>
              <a:pathLst>
                <a:path w="1407443" h="1440693">
                  <a:moveTo>
                    <a:pt x="0" y="0"/>
                  </a:moveTo>
                  <a:lnTo>
                    <a:pt x="17815" y="13508"/>
                  </a:lnTo>
                  <a:lnTo>
                    <a:pt x="35631" y="26877"/>
                  </a:lnTo>
                  <a:lnTo>
                    <a:pt x="53447" y="40101"/>
                  </a:lnTo>
                  <a:lnTo>
                    <a:pt x="71262" y="53169"/>
                  </a:lnTo>
                  <a:lnTo>
                    <a:pt x="89078" y="66075"/>
                  </a:lnTo>
                  <a:lnTo>
                    <a:pt x="106894" y="78810"/>
                  </a:lnTo>
                  <a:lnTo>
                    <a:pt x="124710" y="91364"/>
                  </a:lnTo>
                  <a:lnTo>
                    <a:pt x="142525" y="103728"/>
                  </a:lnTo>
                  <a:lnTo>
                    <a:pt x="160341" y="115894"/>
                  </a:lnTo>
                  <a:lnTo>
                    <a:pt x="178157" y="127851"/>
                  </a:lnTo>
                  <a:lnTo>
                    <a:pt x="195973" y="139591"/>
                  </a:lnTo>
                  <a:lnTo>
                    <a:pt x="213788" y="151105"/>
                  </a:lnTo>
                  <a:lnTo>
                    <a:pt x="231604" y="162382"/>
                  </a:lnTo>
                  <a:lnTo>
                    <a:pt x="249420" y="173414"/>
                  </a:lnTo>
                  <a:lnTo>
                    <a:pt x="267236" y="184193"/>
                  </a:lnTo>
                  <a:lnTo>
                    <a:pt x="285051" y="194711"/>
                  </a:lnTo>
                  <a:lnTo>
                    <a:pt x="302867" y="204960"/>
                  </a:lnTo>
                  <a:lnTo>
                    <a:pt x="320683" y="214934"/>
                  </a:lnTo>
                  <a:lnTo>
                    <a:pt x="338498" y="224627"/>
                  </a:lnTo>
                  <a:lnTo>
                    <a:pt x="356314" y="234034"/>
                  </a:lnTo>
                  <a:lnTo>
                    <a:pt x="374130" y="243152"/>
                  </a:lnTo>
                  <a:lnTo>
                    <a:pt x="391946" y="251977"/>
                  </a:lnTo>
                  <a:lnTo>
                    <a:pt x="409761" y="260509"/>
                  </a:lnTo>
                  <a:lnTo>
                    <a:pt x="427577" y="268748"/>
                  </a:lnTo>
                  <a:lnTo>
                    <a:pt x="445393" y="276693"/>
                  </a:lnTo>
                  <a:lnTo>
                    <a:pt x="463209" y="284348"/>
                  </a:lnTo>
                  <a:lnTo>
                    <a:pt x="481024" y="291716"/>
                  </a:lnTo>
                  <a:lnTo>
                    <a:pt x="498840" y="298802"/>
                  </a:lnTo>
                  <a:lnTo>
                    <a:pt x="516656" y="305610"/>
                  </a:lnTo>
                  <a:lnTo>
                    <a:pt x="534472" y="312147"/>
                  </a:lnTo>
                  <a:lnTo>
                    <a:pt x="552287" y="318420"/>
                  </a:lnTo>
                  <a:lnTo>
                    <a:pt x="570103" y="324438"/>
                  </a:lnTo>
                  <a:lnTo>
                    <a:pt x="587919" y="330207"/>
                  </a:lnTo>
                  <a:lnTo>
                    <a:pt x="605735" y="335738"/>
                  </a:lnTo>
                  <a:lnTo>
                    <a:pt x="623550" y="341039"/>
                  </a:lnTo>
                  <a:lnTo>
                    <a:pt x="641366" y="346119"/>
                  </a:lnTo>
                  <a:lnTo>
                    <a:pt x="659182" y="350989"/>
                  </a:lnTo>
                  <a:lnTo>
                    <a:pt x="676997" y="355656"/>
                  </a:lnTo>
                  <a:lnTo>
                    <a:pt x="694813" y="360131"/>
                  </a:lnTo>
                  <a:lnTo>
                    <a:pt x="712629" y="364422"/>
                  </a:lnTo>
                  <a:lnTo>
                    <a:pt x="730445" y="368539"/>
                  </a:lnTo>
                  <a:lnTo>
                    <a:pt x="748260" y="372490"/>
                  </a:lnTo>
                  <a:lnTo>
                    <a:pt x="766076" y="376285"/>
                  </a:lnTo>
                  <a:lnTo>
                    <a:pt x="783892" y="379930"/>
                  </a:lnTo>
                  <a:lnTo>
                    <a:pt x="801708" y="383434"/>
                  </a:lnTo>
                  <a:lnTo>
                    <a:pt x="819523" y="386804"/>
                  </a:lnTo>
                  <a:lnTo>
                    <a:pt x="837339" y="390048"/>
                  </a:lnTo>
                  <a:lnTo>
                    <a:pt x="855155" y="393172"/>
                  </a:lnTo>
                  <a:lnTo>
                    <a:pt x="872971" y="396183"/>
                  </a:lnTo>
                  <a:lnTo>
                    <a:pt x="890786" y="399087"/>
                  </a:lnTo>
                  <a:lnTo>
                    <a:pt x="908602" y="401889"/>
                  </a:lnTo>
                  <a:lnTo>
                    <a:pt x="926418" y="404596"/>
                  </a:lnTo>
                  <a:lnTo>
                    <a:pt x="944233" y="407212"/>
                  </a:lnTo>
                  <a:lnTo>
                    <a:pt x="962049" y="409743"/>
                  </a:lnTo>
                  <a:lnTo>
                    <a:pt x="979865" y="412192"/>
                  </a:lnTo>
                  <a:lnTo>
                    <a:pt x="997681" y="414565"/>
                  </a:lnTo>
                  <a:lnTo>
                    <a:pt x="1015496" y="416865"/>
                  </a:lnTo>
                  <a:lnTo>
                    <a:pt x="1033312" y="419096"/>
                  </a:lnTo>
                  <a:lnTo>
                    <a:pt x="1051128" y="421262"/>
                  </a:lnTo>
                  <a:lnTo>
                    <a:pt x="1068944" y="423367"/>
                  </a:lnTo>
                  <a:lnTo>
                    <a:pt x="1086759" y="425412"/>
                  </a:lnTo>
                  <a:lnTo>
                    <a:pt x="1104575" y="427402"/>
                  </a:lnTo>
                  <a:lnTo>
                    <a:pt x="1122391" y="429340"/>
                  </a:lnTo>
                  <a:lnTo>
                    <a:pt x="1140207" y="431227"/>
                  </a:lnTo>
                  <a:lnTo>
                    <a:pt x="1158022" y="433066"/>
                  </a:lnTo>
                  <a:lnTo>
                    <a:pt x="1175838" y="434861"/>
                  </a:lnTo>
                  <a:lnTo>
                    <a:pt x="1193654" y="436612"/>
                  </a:lnTo>
                  <a:lnTo>
                    <a:pt x="1211470" y="438323"/>
                  </a:lnTo>
                  <a:lnTo>
                    <a:pt x="1229285" y="439994"/>
                  </a:lnTo>
                  <a:lnTo>
                    <a:pt x="1247101" y="441629"/>
                  </a:lnTo>
                  <a:lnTo>
                    <a:pt x="1264917" y="443228"/>
                  </a:lnTo>
                  <a:lnTo>
                    <a:pt x="1282732" y="444793"/>
                  </a:lnTo>
                  <a:lnTo>
                    <a:pt x="1300548" y="446326"/>
                  </a:lnTo>
                  <a:lnTo>
                    <a:pt x="1318364" y="447828"/>
                  </a:lnTo>
                  <a:lnTo>
                    <a:pt x="1336180" y="449302"/>
                  </a:lnTo>
                  <a:lnTo>
                    <a:pt x="1353995" y="450747"/>
                  </a:lnTo>
                  <a:lnTo>
                    <a:pt x="1371811" y="452165"/>
                  </a:lnTo>
                  <a:lnTo>
                    <a:pt x="1389627" y="453558"/>
                  </a:lnTo>
                  <a:lnTo>
                    <a:pt x="1407443" y="454926"/>
                  </a:lnTo>
                  <a:lnTo>
                    <a:pt x="1407443" y="1440693"/>
                  </a:lnTo>
                  <a:lnTo>
                    <a:pt x="1389627" y="1425093"/>
                  </a:lnTo>
                  <a:lnTo>
                    <a:pt x="1371811" y="1409518"/>
                  </a:lnTo>
                  <a:lnTo>
                    <a:pt x="1353995" y="1393969"/>
                  </a:lnTo>
                  <a:lnTo>
                    <a:pt x="1336180" y="1378446"/>
                  </a:lnTo>
                  <a:lnTo>
                    <a:pt x="1318364" y="1362952"/>
                  </a:lnTo>
                  <a:lnTo>
                    <a:pt x="1300548" y="1347487"/>
                  </a:lnTo>
                  <a:lnTo>
                    <a:pt x="1282732" y="1332052"/>
                  </a:lnTo>
                  <a:lnTo>
                    <a:pt x="1264917" y="1316650"/>
                  </a:lnTo>
                  <a:lnTo>
                    <a:pt x="1247101" y="1301281"/>
                  </a:lnTo>
                  <a:lnTo>
                    <a:pt x="1229285" y="1285948"/>
                  </a:lnTo>
                  <a:lnTo>
                    <a:pt x="1211470" y="1270652"/>
                  </a:lnTo>
                  <a:lnTo>
                    <a:pt x="1193654" y="1255394"/>
                  </a:lnTo>
                  <a:lnTo>
                    <a:pt x="1175838" y="1240178"/>
                  </a:lnTo>
                  <a:lnTo>
                    <a:pt x="1158022" y="1225005"/>
                  </a:lnTo>
                  <a:lnTo>
                    <a:pt x="1140207" y="1209877"/>
                  </a:lnTo>
                  <a:lnTo>
                    <a:pt x="1122391" y="1194796"/>
                  </a:lnTo>
                  <a:lnTo>
                    <a:pt x="1104575" y="1179766"/>
                  </a:lnTo>
                  <a:lnTo>
                    <a:pt x="1086759" y="1164788"/>
                  </a:lnTo>
                  <a:lnTo>
                    <a:pt x="1068944" y="1149866"/>
                  </a:lnTo>
                  <a:lnTo>
                    <a:pt x="1051128" y="1135003"/>
                  </a:lnTo>
                  <a:lnTo>
                    <a:pt x="1033312" y="1120201"/>
                  </a:lnTo>
                  <a:lnTo>
                    <a:pt x="1015496" y="1105465"/>
                  </a:lnTo>
                  <a:lnTo>
                    <a:pt x="997681" y="1090797"/>
                  </a:lnTo>
                  <a:lnTo>
                    <a:pt x="979865" y="1076202"/>
                  </a:lnTo>
                  <a:lnTo>
                    <a:pt x="962049" y="1061684"/>
                  </a:lnTo>
                  <a:lnTo>
                    <a:pt x="944233" y="1047247"/>
                  </a:lnTo>
                  <a:lnTo>
                    <a:pt x="926418" y="1032895"/>
                  </a:lnTo>
                  <a:lnTo>
                    <a:pt x="908602" y="1018634"/>
                  </a:lnTo>
                  <a:lnTo>
                    <a:pt x="890786" y="1004469"/>
                  </a:lnTo>
                  <a:lnTo>
                    <a:pt x="872971" y="990406"/>
                  </a:lnTo>
                  <a:lnTo>
                    <a:pt x="855155" y="976449"/>
                  </a:lnTo>
                  <a:lnTo>
                    <a:pt x="837339" y="962605"/>
                  </a:lnTo>
                  <a:lnTo>
                    <a:pt x="819523" y="948881"/>
                  </a:lnTo>
                  <a:lnTo>
                    <a:pt x="801708" y="935284"/>
                  </a:lnTo>
                  <a:lnTo>
                    <a:pt x="783892" y="921820"/>
                  </a:lnTo>
                  <a:lnTo>
                    <a:pt x="766076" y="908498"/>
                  </a:lnTo>
                  <a:lnTo>
                    <a:pt x="748260" y="895324"/>
                  </a:lnTo>
                  <a:lnTo>
                    <a:pt x="730445" y="882308"/>
                  </a:lnTo>
                  <a:lnTo>
                    <a:pt x="712629" y="869457"/>
                  </a:lnTo>
                  <a:lnTo>
                    <a:pt x="694813" y="856781"/>
                  </a:lnTo>
                  <a:lnTo>
                    <a:pt x="676997" y="844288"/>
                  </a:lnTo>
                  <a:lnTo>
                    <a:pt x="659182" y="831988"/>
                  </a:lnTo>
                  <a:lnTo>
                    <a:pt x="641366" y="819889"/>
                  </a:lnTo>
                  <a:lnTo>
                    <a:pt x="623550" y="808002"/>
                  </a:lnTo>
                  <a:lnTo>
                    <a:pt x="605735" y="796335"/>
                  </a:lnTo>
                  <a:lnTo>
                    <a:pt x="587919" y="784899"/>
                  </a:lnTo>
                  <a:lnTo>
                    <a:pt x="570103" y="773701"/>
                  </a:lnTo>
                  <a:lnTo>
                    <a:pt x="552287" y="762750"/>
                  </a:lnTo>
                  <a:lnTo>
                    <a:pt x="534472" y="752056"/>
                  </a:lnTo>
                  <a:lnTo>
                    <a:pt x="516656" y="741625"/>
                  </a:lnTo>
                  <a:lnTo>
                    <a:pt x="498840" y="731466"/>
                  </a:lnTo>
                  <a:lnTo>
                    <a:pt x="481024" y="721583"/>
                  </a:lnTo>
                  <a:lnTo>
                    <a:pt x="463209" y="711984"/>
                  </a:lnTo>
                  <a:lnTo>
                    <a:pt x="445393" y="702671"/>
                  </a:lnTo>
                  <a:lnTo>
                    <a:pt x="427577" y="693649"/>
                  </a:lnTo>
                  <a:lnTo>
                    <a:pt x="409761" y="684920"/>
                  </a:lnTo>
                  <a:lnTo>
                    <a:pt x="391946" y="676484"/>
                  </a:lnTo>
                  <a:lnTo>
                    <a:pt x="374130" y="668342"/>
                  </a:lnTo>
                  <a:lnTo>
                    <a:pt x="356314" y="660492"/>
                  </a:lnTo>
                  <a:lnTo>
                    <a:pt x="338498" y="652931"/>
                  </a:lnTo>
                  <a:lnTo>
                    <a:pt x="320683" y="645656"/>
                  </a:lnTo>
                  <a:lnTo>
                    <a:pt x="302867" y="638663"/>
                  </a:lnTo>
                  <a:lnTo>
                    <a:pt x="285051" y="631944"/>
                  </a:lnTo>
                  <a:lnTo>
                    <a:pt x="267236" y="625494"/>
                  </a:lnTo>
                  <a:lnTo>
                    <a:pt x="249420" y="619306"/>
                  </a:lnTo>
                  <a:lnTo>
                    <a:pt x="231604" y="613370"/>
                  </a:lnTo>
                  <a:lnTo>
                    <a:pt x="213788" y="607680"/>
                  </a:lnTo>
                  <a:lnTo>
                    <a:pt x="195973" y="602226"/>
                  </a:lnTo>
                  <a:lnTo>
                    <a:pt x="178157" y="596998"/>
                  </a:lnTo>
                  <a:lnTo>
                    <a:pt x="160341" y="591988"/>
                  </a:lnTo>
                  <a:lnTo>
                    <a:pt x="142525" y="587186"/>
                  </a:lnTo>
                  <a:lnTo>
                    <a:pt x="124710" y="582583"/>
                  </a:lnTo>
                  <a:lnTo>
                    <a:pt x="106894" y="578169"/>
                  </a:lnTo>
                  <a:lnTo>
                    <a:pt x="89078" y="573936"/>
                  </a:lnTo>
                  <a:lnTo>
                    <a:pt x="71262" y="569874"/>
                  </a:lnTo>
                  <a:lnTo>
                    <a:pt x="53447" y="565975"/>
                  </a:lnTo>
                  <a:lnTo>
                    <a:pt x="35631" y="562231"/>
                  </a:lnTo>
                  <a:lnTo>
                    <a:pt x="17815" y="558633"/>
                  </a:lnTo>
                  <a:lnTo>
                    <a:pt x="0" y="555173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pl167">
              <a:extLst>
                <a:ext uri="{FF2B5EF4-FFF2-40B4-BE49-F238E27FC236}">
                  <a16:creationId xmlns:a16="http://schemas.microsoft.com/office/drawing/2014/main" id="{26AF33CF-3A39-4B72-9414-C8BC52998288}"/>
                </a:ext>
              </a:extLst>
            </p:cNvPr>
            <p:cNvSpPr/>
            <p:nvPr/>
          </p:nvSpPr>
          <p:spPr>
            <a:xfrm>
              <a:off x="5660133" y="1726554"/>
              <a:ext cx="1407443" cy="454926"/>
            </a:xfrm>
            <a:custGeom>
              <a:avLst/>
              <a:gdLst/>
              <a:ahLst/>
              <a:cxnLst/>
              <a:rect l="0" t="0" r="0" b="0"/>
              <a:pathLst>
                <a:path w="1407443" h="454926">
                  <a:moveTo>
                    <a:pt x="0" y="0"/>
                  </a:moveTo>
                  <a:lnTo>
                    <a:pt x="17815" y="13508"/>
                  </a:lnTo>
                  <a:lnTo>
                    <a:pt x="35631" y="26877"/>
                  </a:lnTo>
                  <a:lnTo>
                    <a:pt x="53447" y="40101"/>
                  </a:lnTo>
                  <a:lnTo>
                    <a:pt x="71262" y="53169"/>
                  </a:lnTo>
                  <a:lnTo>
                    <a:pt x="89078" y="66075"/>
                  </a:lnTo>
                  <a:lnTo>
                    <a:pt x="106894" y="78810"/>
                  </a:lnTo>
                  <a:lnTo>
                    <a:pt x="124710" y="91364"/>
                  </a:lnTo>
                  <a:lnTo>
                    <a:pt x="142525" y="103728"/>
                  </a:lnTo>
                  <a:lnTo>
                    <a:pt x="160341" y="115894"/>
                  </a:lnTo>
                  <a:lnTo>
                    <a:pt x="178157" y="127851"/>
                  </a:lnTo>
                  <a:lnTo>
                    <a:pt x="195973" y="139591"/>
                  </a:lnTo>
                  <a:lnTo>
                    <a:pt x="213788" y="151105"/>
                  </a:lnTo>
                  <a:lnTo>
                    <a:pt x="231604" y="162382"/>
                  </a:lnTo>
                  <a:lnTo>
                    <a:pt x="249420" y="173414"/>
                  </a:lnTo>
                  <a:lnTo>
                    <a:pt x="267236" y="184193"/>
                  </a:lnTo>
                  <a:lnTo>
                    <a:pt x="285051" y="194711"/>
                  </a:lnTo>
                  <a:lnTo>
                    <a:pt x="302867" y="204960"/>
                  </a:lnTo>
                  <a:lnTo>
                    <a:pt x="320683" y="214934"/>
                  </a:lnTo>
                  <a:lnTo>
                    <a:pt x="338498" y="224627"/>
                  </a:lnTo>
                  <a:lnTo>
                    <a:pt x="356314" y="234034"/>
                  </a:lnTo>
                  <a:lnTo>
                    <a:pt x="374130" y="243152"/>
                  </a:lnTo>
                  <a:lnTo>
                    <a:pt x="391946" y="251977"/>
                  </a:lnTo>
                  <a:lnTo>
                    <a:pt x="409761" y="260509"/>
                  </a:lnTo>
                  <a:lnTo>
                    <a:pt x="427577" y="268748"/>
                  </a:lnTo>
                  <a:lnTo>
                    <a:pt x="445393" y="276693"/>
                  </a:lnTo>
                  <a:lnTo>
                    <a:pt x="463209" y="284348"/>
                  </a:lnTo>
                  <a:lnTo>
                    <a:pt x="481024" y="291716"/>
                  </a:lnTo>
                  <a:lnTo>
                    <a:pt x="498840" y="298802"/>
                  </a:lnTo>
                  <a:lnTo>
                    <a:pt x="516656" y="305610"/>
                  </a:lnTo>
                  <a:lnTo>
                    <a:pt x="534472" y="312147"/>
                  </a:lnTo>
                  <a:lnTo>
                    <a:pt x="552287" y="318420"/>
                  </a:lnTo>
                  <a:lnTo>
                    <a:pt x="570103" y="324438"/>
                  </a:lnTo>
                  <a:lnTo>
                    <a:pt x="587919" y="330207"/>
                  </a:lnTo>
                  <a:lnTo>
                    <a:pt x="605735" y="335738"/>
                  </a:lnTo>
                  <a:lnTo>
                    <a:pt x="623550" y="341039"/>
                  </a:lnTo>
                  <a:lnTo>
                    <a:pt x="641366" y="346119"/>
                  </a:lnTo>
                  <a:lnTo>
                    <a:pt x="659182" y="350989"/>
                  </a:lnTo>
                  <a:lnTo>
                    <a:pt x="676997" y="355656"/>
                  </a:lnTo>
                  <a:lnTo>
                    <a:pt x="694813" y="360131"/>
                  </a:lnTo>
                  <a:lnTo>
                    <a:pt x="712629" y="364422"/>
                  </a:lnTo>
                  <a:lnTo>
                    <a:pt x="730445" y="368539"/>
                  </a:lnTo>
                  <a:lnTo>
                    <a:pt x="748260" y="372490"/>
                  </a:lnTo>
                  <a:lnTo>
                    <a:pt x="766076" y="376285"/>
                  </a:lnTo>
                  <a:lnTo>
                    <a:pt x="783892" y="379930"/>
                  </a:lnTo>
                  <a:lnTo>
                    <a:pt x="801708" y="383434"/>
                  </a:lnTo>
                  <a:lnTo>
                    <a:pt x="819523" y="386804"/>
                  </a:lnTo>
                  <a:lnTo>
                    <a:pt x="837339" y="390048"/>
                  </a:lnTo>
                  <a:lnTo>
                    <a:pt x="855155" y="393172"/>
                  </a:lnTo>
                  <a:lnTo>
                    <a:pt x="872971" y="396183"/>
                  </a:lnTo>
                  <a:lnTo>
                    <a:pt x="890786" y="399087"/>
                  </a:lnTo>
                  <a:lnTo>
                    <a:pt x="908602" y="401889"/>
                  </a:lnTo>
                  <a:lnTo>
                    <a:pt x="926418" y="404596"/>
                  </a:lnTo>
                  <a:lnTo>
                    <a:pt x="944233" y="407212"/>
                  </a:lnTo>
                  <a:lnTo>
                    <a:pt x="962049" y="409743"/>
                  </a:lnTo>
                  <a:lnTo>
                    <a:pt x="979865" y="412192"/>
                  </a:lnTo>
                  <a:lnTo>
                    <a:pt x="997681" y="414565"/>
                  </a:lnTo>
                  <a:lnTo>
                    <a:pt x="1015496" y="416865"/>
                  </a:lnTo>
                  <a:lnTo>
                    <a:pt x="1033312" y="419096"/>
                  </a:lnTo>
                  <a:lnTo>
                    <a:pt x="1051128" y="421262"/>
                  </a:lnTo>
                  <a:lnTo>
                    <a:pt x="1068944" y="423367"/>
                  </a:lnTo>
                  <a:lnTo>
                    <a:pt x="1086759" y="425412"/>
                  </a:lnTo>
                  <a:lnTo>
                    <a:pt x="1104575" y="427402"/>
                  </a:lnTo>
                  <a:lnTo>
                    <a:pt x="1122391" y="429340"/>
                  </a:lnTo>
                  <a:lnTo>
                    <a:pt x="1140207" y="431227"/>
                  </a:lnTo>
                  <a:lnTo>
                    <a:pt x="1158022" y="433066"/>
                  </a:lnTo>
                  <a:lnTo>
                    <a:pt x="1175838" y="434861"/>
                  </a:lnTo>
                  <a:lnTo>
                    <a:pt x="1193654" y="436612"/>
                  </a:lnTo>
                  <a:lnTo>
                    <a:pt x="1211470" y="438323"/>
                  </a:lnTo>
                  <a:lnTo>
                    <a:pt x="1229285" y="439994"/>
                  </a:lnTo>
                  <a:lnTo>
                    <a:pt x="1247101" y="441629"/>
                  </a:lnTo>
                  <a:lnTo>
                    <a:pt x="1264917" y="443228"/>
                  </a:lnTo>
                  <a:lnTo>
                    <a:pt x="1282732" y="444793"/>
                  </a:lnTo>
                  <a:lnTo>
                    <a:pt x="1300548" y="446326"/>
                  </a:lnTo>
                  <a:lnTo>
                    <a:pt x="1318364" y="447828"/>
                  </a:lnTo>
                  <a:lnTo>
                    <a:pt x="1336180" y="449302"/>
                  </a:lnTo>
                  <a:lnTo>
                    <a:pt x="1353995" y="450747"/>
                  </a:lnTo>
                  <a:lnTo>
                    <a:pt x="1371811" y="452165"/>
                  </a:lnTo>
                  <a:lnTo>
                    <a:pt x="1389627" y="453558"/>
                  </a:lnTo>
                  <a:lnTo>
                    <a:pt x="1407443" y="454926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pl168">
              <a:extLst>
                <a:ext uri="{FF2B5EF4-FFF2-40B4-BE49-F238E27FC236}">
                  <a16:creationId xmlns:a16="http://schemas.microsoft.com/office/drawing/2014/main" id="{57A27567-BA9C-429E-8E39-FCC57D5917AD}"/>
                </a:ext>
              </a:extLst>
            </p:cNvPr>
            <p:cNvSpPr/>
            <p:nvPr/>
          </p:nvSpPr>
          <p:spPr>
            <a:xfrm>
              <a:off x="5660133" y="2281727"/>
              <a:ext cx="1407443" cy="885519"/>
            </a:xfrm>
            <a:custGeom>
              <a:avLst/>
              <a:gdLst/>
              <a:ahLst/>
              <a:cxnLst/>
              <a:rect l="0" t="0" r="0" b="0"/>
              <a:pathLst>
                <a:path w="1407443" h="885519">
                  <a:moveTo>
                    <a:pt x="1407443" y="885519"/>
                  </a:moveTo>
                  <a:lnTo>
                    <a:pt x="1389627" y="869920"/>
                  </a:lnTo>
                  <a:lnTo>
                    <a:pt x="1371811" y="854345"/>
                  </a:lnTo>
                  <a:lnTo>
                    <a:pt x="1353995" y="838795"/>
                  </a:lnTo>
                  <a:lnTo>
                    <a:pt x="1336180" y="823273"/>
                  </a:lnTo>
                  <a:lnTo>
                    <a:pt x="1318364" y="807778"/>
                  </a:lnTo>
                  <a:lnTo>
                    <a:pt x="1300548" y="792313"/>
                  </a:lnTo>
                  <a:lnTo>
                    <a:pt x="1282732" y="776878"/>
                  </a:lnTo>
                  <a:lnTo>
                    <a:pt x="1264917" y="761476"/>
                  </a:lnTo>
                  <a:lnTo>
                    <a:pt x="1247101" y="746107"/>
                  </a:lnTo>
                  <a:lnTo>
                    <a:pt x="1229285" y="730774"/>
                  </a:lnTo>
                  <a:lnTo>
                    <a:pt x="1211470" y="715478"/>
                  </a:lnTo>
                  <a:lnTo>
                    <a:pt x="1193654" y="700221"/>
                  </a:lnTo>
                  <a:lnTo>
                    <a:pt x="1175838" y="685004"/>
                  </a:lnTo>
                  <a:lnTo>
                    <a:pt x="1158022" y="669831"/>
                  </a:lnTo>
                  <a:lnTo>
                    <a:pt x="1140207" y="654703"/>
                  </a:lnTo>
                  <a:lnTo>
                    <a:pt x="1122391" y="639623"/>
                  </a:lnTo>
                  <a:lnTo>
                    <a:pt x="1104575" y="624592"/>
                  </a:lnTo>
                  <a:lnTo>
                    <a:pt x="1086759" y="609615"/>
                  </a:lnTo>
                  <a:lnTo>
                    <a:pt x="1068944" y="594693"/>
                  </a:lnTo>
                  <a:lnTo>
                    <a:pt x="1051128" y="579829"/>
                  </a:lnTo>
                  <a:lnTo>
                    <a:pt x="1033312" y="565028"/>
                  </a:lnTo>
                  <a:lnTo>
                    <a:pt x="1015496" y="550291"/>
                  </a:lnTo>
                  <a:lnTo>
                    <a:pt x="997681" y="535624"/>
                  </a:lnTo>
                  <a:lnTo>
                    <a:pt x="979865" y="521029"/>
                  </a:lnTo>
                  <a:lnTo>
                    <a:pt x="962049" y="506510"/>
                  </a:lnTo>
                  <a:lnTo>
                    <a:pt x="944233" y="492073"/>
                  </a:lnTo>
                  <a:lnTo>
                    <a:pt x="926418" y="477722"/>
                  </a:lnTo>
                  <a:lnTo>
                    <a:pt x="908602" y="463461"/>
                  </a:lnTo>
                  <a:lnTo>
                    <a:pt x="890786" y="449296"/>
                  </a:lnTo>
                  <a:lnTo>
                    <a:pt x="872971" y="435232"/>
                  </a:lnTo>
                  <a:lnTo>
                    <a:pt x="855155" y="421275"/>
                  </a:lnTo>
                  <a:lnTo>
                    <a:pt x="837339" y="407432"/>
                  </a:lnTo>
                  <a:lnTo>
                    <a:pt x="819523" y="393708"/>
                  </a:lnTo>
                  <a:lnTo>
                    <a:pt x="801708" y="380110"/>
                  </a:lnTo>
                  <a:lnTo>
                    <a:pt x="783892" y="366647"/>
                  </a:lnTo>
                  <a:lnTo>
                    <a:pt x="766076" y="353324"/>
                  </a:lnTo>
                  <a:lnTo>
                    <a:pt x="748260" y="340151"/>
                  </a:lnTo>
                  <a:lnTo>
                    <a:pt x="730445" y="327134"/>
                  </a:lnTo>
                  <a:lnTo>
                    <a:pt x="712629" y="314284"/>
                  </a:lnTo>
                  <a:lnTo>
                    <a:pt x="694813" y="301608"/>
                  </a:lnTo>
                  <a:lnTo>
                    <a:pt x="676997" y="289115"/>
                  </a:lnTo>
                  <a:lnTo>
                    <a:pt x="659182" y="276814"/>
                  </a:lnTo>
                  <a:lnTo>
                    <a:pt x="641366" y="264716"/>
                  </a:lnTo>
                  <a:lnTo>
                    <a:pt x="623550" y="252829"/>
                  </a:lnTo>
                  <a:lnTo>
                    <a:pt x="605735" y="241162"/>
                  </a:lnTo>
                  <a:lnTo>
                    <a:pt x="587919" y="229725"/>
                  </a:lnTo>
                  <a:lnTo>
                    <a:pt x="570103" y="218527"/>
                  </a:lnTo>
                  <a:lnTo>
                    <a:pt x="552287" y="207577"/>
                  </a:lnTo>
                  <a:lnTo>
                    <a:pt x="534472" y="196882"/>
                  </a:lnTo>
                  <a:lnTo>
                    <a:pt x="516656" y="186452"/>
                  </a:lnTo>
                  <a:lnTo>
                    <a:pt x="498840" y="176292"/>
                  </a:lnTo>
                  <a:lnTo>
                    <a:pt x="481024" y="166410"/>
                  </a:lnTo>
                  <a:lnTo>
                    <a:pt x="463209" y="156810"/>
                  </a:lnTo>
                  <a:lnTo>
                    <a:pt x="445393" y="147498"/>
                  </a:lnTo>
                  <a:lnTo>
                    <a:pt x="427577" y="138475"/>
                  </a:lnTo>
                  <a:lnTo>
                    <a:pt x="409761" y="129746"/>
                  </a:lnTo>
                  <a:lnTo>
                    <a:pt x="391946" y="121310"/>
                  </a:lnTo>
                  <a:lnTo>
                    <a:pt x="374130" y="113168"/>
                  </a:lnTo>
                  <a:lnTo>
                    <a:pt x="356314" y="105318"/>
                  </a:lnTo>
                  <a:lnTo>
                    <a:pt x="338498" y="97758"/>
                  </a:lnTo>
                  <a:lnTo>
                    <a:pt x="320683" y="90483"/>
                  </a:lnTo>
                  <a:lnTo>
                    <a:pt x="302867" y="83489"/>
                  </a:lnTo>
                  <a:lnTo>
                    <a:pt x="285051" y="76771"/>
                  </a:lnTo>
                  <a:lnTo>
                    <a:pt x="267236" y="70321"/>
                  </a:lnTo>
                  <a:lnTo>
                    <a:pt x="249420" y="64132"/>
                  </a:lnTo>
                  <a:lnTo>
                    <a:pt x="231604" y="58197"/>
                  </a:lnTo>
                  <a:lnTo>
                    <a:pt x="213788" y="52506"/>
                  </a:lnTo>
                  <a:lnTo>
                    <a:pt x="195973" y="47052"/>
                  </a:lnTo>
                  <a:lnTo>
                    <a:pt x="178157" y="41824"/>
                  </a:lnTo>
                  <a:lnTo>
                    <a:pt x="160341" y="36814"/>
                  </a:lnTo>
                  <a:lnTo>
                    <a:pt x="142525" y="32012"/>
                  </a:lnTo>
                  <a:lnTo>
                    <a:pt x="124710" y="27409"/>
                  </a:lnTo>
                  <a:lnTo>
                    <a:pt x="106894" y="22995"/>
                  </a:lnTo>
                  <a:lnTo>
                    <a:pt x="89078" y="18762"/>
                  </a:lnTo>
                  <a:lnTo>
                    <a:pt x="71262" y="14700"/>
                  </a:lnTo>
                  <a:lnTo>
                    <a:pt x="53447" y="10801"/>
                  </a:lnTo>
                  <a:lnTo>
                    <a:pt x="35631" y="7057"/>
                  </a:lnTo>
                  <a:lnTo>
                    <a:pt x="17815" y="345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pl169">
              <a:extLst>
                <a:ext uri="{FF2B5EF4-FFF2-40B4-BE49-F238E27FC236}">
                  <a16:creationId xmlns:a16="http://schemas.microsoft.com/office/drawing/2014/main" id="{3C283D78-B64A-49D0-A080-5028797D710E}"/>
                </a:ext>
              </a:extLst>
            </p:cNvPr>
            <p:cNvSpPr/>
            <p:nvPr/>
          </p:nvSpPr>
          <p:spPr>
            <a:xfrm>
              <a:off x="5660133" y="2004140"/>
              <a:ext cx="1407443" cy="670223"/>
            </a:xfrm>
            <a:custGeom>
              <a:avLst/>
              <a:gdLst/>
              <a:ahLst/>
              <a:cxnLst/>
              <a:rect l="0" t="0" r="0" b="0"/>
              <a:pathLst>
                <a:path w="1407443" h="670223">
                  <a:moveTo>
                    <a:pt x="0" y="0"/>
                  </a:moveTo>
                  <a:lnTo>
                    <a:pt x="17815" y="8483"/>
                  </a:lnTo>
                  <a:lnTo>
                    <a:pt x="35631" y="16967"/>
                  </a:lnTo>
                  <a:lnTo>
                    <a:pt x="53447" y="25451"/>
                  </a:lnTo>
                  <a:lnTo>
                    <a:pt x="71262" y="33935"/>
                  </a:lnTo>
                  <a:lnTo>
                    <a:pt x="89078" y="42419"/>
                  </a:lnTo>
                  <a:lnTo>
                    <a:pt x="106894" y="50903"/>
                  </a:lnTo>
                  <a:lnTo>
                    <a:pt x="124710" y="59386"/>
                  </a:lnTo>
                  <a:lnTo>
                    <a:pt x="142525" y="67870"/>
                  </a:lnTo>
                  <a:lnTo>
                    <a:pt x="160341" y="76354"/>
                  </a:lnTo>
                  <a:lnTo>
                    <a:pt x="178157" y="84838"/>
                  </a:lnTo>
                  <a:lnTo>
                    <a:pt x="195973" y="93322"/>
                  </a:lnTo>
                  <a:lnTo>
                    <a:pt x="213788" y="101806"/>
                  </a:lnTo>
                  <a:lnTo>
                    <a:pt x="231604" y="110289"/>
                  </a:lnTo>
                  <a:lnTo>
                    <a:pt x="249420" y="118773"/>
                  </a:lnTo>
                  <a:lnTo>
                    <a:pt x="267236" y="127257"/>
                  </a:lnTo>
                  <a:lnTo>
                    <a:pt x="285051" y="135741"/>
                  </a:lnTo>
                  <a:lnTo>
                    <a:pt x="302867" y="144225"/>
                  </a:lnTo>
                  <a:lnTo>
                    <a:pt x="320683" y="152709"/>
                  </a:lnTo>
                  <a:lnTo>
                    <a:pt x="338498" y="161192"/>
                  </a:lnTo>
                  <a:lnTo>
                    <a:pt x="356314" y="169676"/>
                  </a:lnTo>
                  <a:lnTo>
                    <a:pt x="374130" y="178160"/>
                  </a:lnTo>
                  <a:lnTo>
                    <a:pt x="391946" y="186644"/>
                  </a:lnTo>
                  <a:lnTo>
                    <a:pt x="409761" y="195128"/>
                  </a:lnTo>
                  <a:lnTo>
                    <a:pt x="427577" y="203612"/>
                  </a:lnTo>
                  <a:lnTo>
                    <a:pt x="445393" y="212095"/>
                  </a:lnTo>
                  <a:lnTo>
                    <a:pt x="463209" y="220579"/>
                  </a:lnTo>
                  <a:lnTo>
                    <a:pt x="481024" y="229063"/>
                  </a:lnTo>
                  <a:lnTo>
                    <a:pt x="498840" y="237547"/>
                  </a:lnTo>
                  <a:lnTo>
                    <a:pt x="516656" y="246031"/>
                  </a:lnTo>
                  <a:lnTo>
                    <a:pt x="534472" y="254515"/>
                  </a:lnTo>
                  <a:lnTo>
                    <a:pt x="552287" y="262998"/>
                  </a:lnTo>
                  <a:lnTo>
                    <a:pt x="570103" y="271482"/>
                  </a:lnTo>
                  <a:lnTo>
                    <a:pt x="587919" y="279966"/>
                  </a:lnTo>
                  <a:lnTo>
                    <a:pt x="605735" y="288450"/>
                  </a:lnTo>
                  <a:lnTo>
                    <a:pt x="623550" y="296934"/>
                  </a:lnTo>
                  <a:lnTo>
                    <a:pt x="641366" y="305418"/>
                  </a:lnTo>
                  <a:lnTo>
                    <a:pt x="659182" y="313901"/>
                  </a:lnTo>
                  <a:lnTo>
                    <a:pt x="676997" y="322385"/>
                  </a:lnTo>
                  <a:lnTo>
                    <a:pt x="694813" y="330869"/>
                  </a:lnTo>
                  <a:lnTo>
                    <a:pt x="712629" y="339353"/>
                  </a:lnTo>
                  <a:lnTo>
                    <a:pt x="730445" y="347837"/>
                  </a:lnTo>
                  <a:lnTo>
                    <a:pt x="748260" y="356321"/>
                  </a:lnTo>
                  <a:lnTo>
                    <a:pt x="766076" y="364804"/>
                  </a:lnTo>
                  <a:lnTo>
                    <a:pt x="783892" y="373288"/>
                  </a:lnTo>
                  <a:lnTo>
                    <a:pt x="801708" y="381772"/>
                  </a:lnTo>
                  <a:lnTo>
                    <a:pt x="819523" y="390256"/>
                  </a:lnTo>
                  <a:lnTo>
                    <a:pt x="837339" y="398740"/>
                  </a:lnTo>
                  <a:lnTo>
                    <a:pt x="855155" y="407224"/>
                  </a:lnTo>
                  <a:lnTo>
                    <a:pt x="872971" y="415707"/>
                  </a:lnTo>
                  <a:lnTo>
                    <a:pt x="890786" y="424191"/>
                  </a:lnTo>
                  <a:lnTo>
                    <a:pt x="908602" y="432675"/>
                  </a:lnTo>
                  <a:lnTo>
                    <a:pt x="926418" y="441159"/>
                  </a:lnTo>
                  <a:lnTo>
                    <a:pt x="944233" y="449643"/>
                  </a:lnTo>
                  <a:lnTo>
                    <a:pt x="962049" y="458127"/>
                  </a:lnTo>
                  <a:lnTo>
                    <a:pt x="979865" y="466610"/>
                  </a:lnTo>
                  <a:lnTo>
                    <a:pt x="997681" y="475094"/>
                  </a:lnTo>
                  <a:lnTo>
                    <a:pt x="1015496" y="483578"/>
                  </a:lnTo>
                  <a:lnTo>
                    <a:pt x="1033312" y="492062"/>
                  </a:lnTo>
                  <a:lnTo>
                    <a:pt x="1051128" y="500546"/>
                  </a:lnTo>
                  <a:lnTo>
                    <a:pt x="1068944" y="509030"/>
                  </a:lnTo>
                  <a:lnTo>
                    <a:pt x="1086759" y="517513"/>
                  </a:lnTo>
                  <a:lnTo>
                    <a:pt x="1104575" y="525997"/>
                  </a:lnTo>
                  <a:lnTo>
                    <a:pt x="1122391" y="534481"/>
                  </a:lnTo>
                  <a:lnTo>
                    <a:pt x="1140207" y="542965"/>
                  </a:lnTo>
                  <a:lnTo>
                    <a:pt x="1158022" y="551449"/>
                  </a:lnTo>
                  <a:lnTo>
                    <a:pt x="1175838" y="559933"/>
                  </a:lnTo>
                  <a:lnTo>
                    <a:pt x="1193654" y="568417"/>
                  </a:lnTo>
                  <a:lnTo>
                    <a:pt x="1211470" y="576900"/>
                  </a:lnTo>
                  <a:lnTo>
                    <a:pt x="1229285" y="585384"/>
                  </a:lnTo>
                  <a:lnTo>
                    <a:pt x="1247101" y="593868"/>
                  </a:lnTo>
                  <a:lnTo>
                    <a:pt x="1264917" y="602352"/>
                  </a:lnTo>
                  <a:lnTo>
                    <a:pt x="1282732" y="610836"/>
                  </a:lnTo>
                  <a:lnTo>
                    <a:pt x="1300548" y="619320"/>
                  </a:lnTo>
                  <a:lnTo>
                    <a:pt x="1318364" y="627803"/>
                  </a:lnTo>
                  <a:lnTo>
                    <a:pt x="1336180" y="636287"/>
                  </a:lnTo>
                  <a:lnTo>
                    <a:pt x="1353995" y="644771"/>
                  </a:lnTo>
                  <a:lnTo>
                    <a:pt x="1371811" y="653255"/>
                  </a:lnTo>
                  <a:lnTo>
                    <a:pt x="1389627" y="661739"/>
                  </a:lnTo>
                  <a:lnTo>
                    <a:pt x="1407443" y="67022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rc170">
              <a:extLst>
                <a:ext uri="{FF2B5EF4-FFF2-40B4-BE49-F238E27FC236}">
                  <a16:creationId xmlns:a16="http://schemas.microsoft.com/office/drawing/2014/main" id="{E52C1329-F738-4F4A-9CD9-58B59957B43E}"/>
                </a:ext>
              </a:extLst>
            </p:cNvPr>
            <p:cNvSpPr/>
            <p:nvPr/>
          </p:nvSpPr>
          <p:spPr>
            <a:xfrm>
              <a:off x="5589761" y="1268440"/>
              <a:ext cx="1548187" cy="198922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3" name="rc171">
              <a:extLst>
                <a:ext uri="{FF2B5EF4-FFF2-40B4-BE49-F238E27FC236}">
                  <a16:creationId xmlns:a16="http://schemas.microsoft.com/office/drawing/2014/main" id="{515802DE-E293-49A6-A468-31C7B3B94496}"/>
                </a:ext>
              </a:extLst>
            </p:cNvPr>
            <p:cNvSpPr/>
            <p:nvPr/>
          </p:nvSpPr>
          <p:spPr>
            <a:xfrm>
              <a:off x="7456634" y="1268440"/>
              <a:ext cx="1548187" cy="1989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pl172">
              <a:extLst>
                <a:ext uri="{FF2B5EF4-FFF2-40B4-BE49-F238E27FC236}">
                  <a16:creationId xmlns:a16="http://schemas.microsoft.com/office/drawing/2014/main" id="{A0A34C95-CF01-4A6A-85DA-7B90EAB7082D}"/>
                </a:ext>
              </a:extLst>
            </p:cNvPr>
            <p:cNvSpPr/>
            <p:nvPr/>
          </p:nvSpPr>
          <p:spPr>
            <a:xfrm>
              <a:off x="7456634" y="2897579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pl173">
              <a:extLst>
                <a:ext uri="{FF2B5EF4-FFF2-40B4-BE49-F238E27FC236}">
                  <a16:creationId xmlns:a16="http://schemas.microsoft.com/office/drawing/2014/main" id="{12B0A18E-A95E-419A-9AE9-25011D3C8F08}"/>
                </a:ext>
              </a:extLst>
            </p:cNvPr>
            <p:cNvSpPr/>
            <p:nvPr/>
          </p:nvSpPr>
          <p:spPr>
            <a:xfrm>
              <a:off x="7456634" y="2264405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pl174">
              <a:extLst>
                <a:ext uri="{FF2B5EF4-FFF2-40B4-BE49-F238E27FC236}">
                  <a16:creationId xmlns:a16="http://schemas.microsoft.com/office/drawing/2014/main" id="{5DE445DA-601D-4235-B581-41D3E5400210}"/>
                </a:ext>
              </a:extLst>
            </p:cNvPr>
            <p:cNvSpPr/>
            <p:nvPr/>
          </p:nvSpPr>
          <p:spPr>
            <a:xfrm>
              <a:off x="7456634" y="1631232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pl175">
              <a:extLst>
                <a:ext uri="{FF2B5EF4-FFF2-40B4-BE49-F238E27FC236}">
                  <a16:creationId xmlns:a16="http://schemas.microsoft.com/office/drawing/2014/main" id="{0B64AF9A-D780-4046-91CF-4E670DFFF39C}"/>
                </a:ext>
              </a:extLst>
            </p:cNvPr>
            <p:cNvSpPr/>
            <p:nvPr/>
          </p:nvSpPr>
          <p:spPr>
            <a:xfrm>
              <a:off x="7705339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pl176">
              <a:extLst>
                <a:ext uri="{FF2B5EF4-FFF2-40B4-BE49-F238E27FC236}">
                  <a16:creationId xmlns:a16="http://schemas.microsoft.com/office/drawing/2014/main" id="{36A7B039-8616-4365-A0EF-951B6E901532}"/>
                </a:ext>
              </a:extLst>
            </p:cNvPr>
            <p:cNvSpPr/>
            <p:nvPr/>
          </p:nvSpPr>
          <p:spPr>
            <a:xfrm>
              <a:off x="8152288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pl177">
              <a:extLst>
                <a:ext uri="{FF2B5EF4-FFF2-40B4-BE49-F238E27FC236}">
                  <a16:creationId xmlns:a16="http://schemas.microsoft.com/office/drawing/2014/main" id="{F3B0F4EC-52A2-4FC3-8413-FB4B497D905F}"/>
                </a:ext>
              </a:extLst>
            </p:cNvPr>
            <p:cNvSpPr/>
            <p:nvPr/>
          </p:nvSpPr>
          <p:spPr>
            <a:xfrm>
              <a:off x="8599237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pl178">
              <a:extLst>
                <a:ext uri="{FF2B5EF4-FFF2-40B4-BE49-F238E27FC236}">
                  <a16:creationId xmlns:a16="http://schemas.microsoft.com/office/drawing/2014/main" id="{FBB1F1A8-24ED-4445-BF9D-ED57A8B5CD87}"/>
                </a:ext>
              </a:extLst>
            </p:cNvPr>
            <p:cNvSpPr/>
            <p:nvPr/>
          </p:nvSpPr>
          <p:spPr>
            <a:xfrm>
              <a:off x="7456634" y="3214165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pl179">
              <a:extLst>
                <a:ext uri="{FF2B5EF4-FFF2-40B4-BE49-F238E27FC236}">
                  <a16:creationId xmlns:a16="http://schemas.microsoft.com/office/drawing/2014/main" id="{97D193AD-DFF4-40E9-A2C2-BA2F6F89C59C}"/>
                </a:ext>
              </a:extLst>
            </p:cNvPr>
            <p:cNvSpPr/>
            <p:nvPr/>
          </p:nvSpPr>
          <p:spPr>
            <a:xfrm>
              <a:off x="7456634" y="2580992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pl180">
              <a:extLst>
                <a:ext uri="{FF2B5EF4-FFF2-40B4-BE49-F238E27FC236}">
                  <a16:creationId xmlns:a16="http://schemas.microsoft.com/office/drawing/2014/main" id="{56460753-2C0E-4A7F-B7CD-BCB24F5A9A44}"/>
                </a:ext>
              </a:extLst>
            </p:cNvPr>
            <p:cNvSpPr/>
            <p:nvPr/>
          </p:nvSpPr>
          <p:spPr>
            <a:xfrm>
              <a:off x="7456634" y="1947818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pl181">
              <a:extLst>
                <a:ext uri="{FF2B5EF4-FFF2-40B4-BE49-F238E27FC236}">
                  <a16:creationId xmlns:a16="http://schemas.microsoft.com/office/drawing/2014/main" id="{01205147-5435-4E3A-AB06-FC8E87978117}"/>
                </a:ext>
              </a:extLst>
            </p:cNvPr>
            <p:cNvSpPr/>
            <p:nvPr/>
          </p:nvSpPr>
          <p:spPr>
            <a:xfrm>
              <a:off x="7456634" y="1314645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pl182">
              <a:extLst>
                <a:ext uri="{FF2B5EF4-FFF2-40B4-BE49-F238E27FC236}">
                  <a16:creationId xmlns:a16="http://schemas.microsoft.com/office/drawing/2014/main" id="{B1906555-185E-4DFE-9EE7-39181DA43527}"/>
                </a:ext>
              </a:extLst>
            </p:cNvPr>
            <p:cNvSpPr/>
            <p:nvPr/>
          </p:nvSpPr>
          <p:spPr>
            <a:xfrm>
              <a:off x="7481864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pl183">
              <a:extLst>
                <a:ext uri="{FF2B5EF4-FFF2-40B4-BE49-F238E27FC236}">
                  <a16:creationId xmlns:a16="http://schemas.microsoft.com/office/drawing/2014/main" id="{3A61CBBD-BB4A-4822-911C-D46BC767C45A}"/>
                </a:ext>
              </a:extLst>
            </p:cNvPr>
            <p:cNvSpPr/>
            <p:nvPr/>
          </p:nvSpPr>
          <p:spPr>
            <a:xfrm>
              <a:off x="7928814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pl184">
              <a:extLst>
                <a:ext uri="{FF2B5EF4-FFF2-40B4-BE49-F238E27FC236}">
                  <a16:creationId xmlns:a16="http://schemas.microsoft.com/office/drawing/2014/main" id="{8AC29BE3-0DC0-4AA5-B81D-F12E1FF1E20B}"/>
                </a:ext>
              </a:extLst>
            </p:cNvPr>
            <p:cNvSpPr/>
            <p:nvPr/>
          </p:nvSpPr>
          <p:spPr>
            <a:xfrm>
              <a:off x="8375763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pl185">
              <a:extLst>
                <a:ext uri="{FF2B5EF4-FFF2-40B4-BE49-F238E27FC236}">
                  <a16:creationId xmlns:a16="http://schemas.microsoft.com/office/drawing/2014/main" id="{30BAC6FE-511B-4E4F-915A-D8BB37325B67}"/>
                </a:ext>
              </a:extLst>
            </p:cNvPr>
            <p:cNvSpPr/>
            <p:nvPr/>
          </p:nvSpPr>
          <p:spPr>
            <a:xfrm>
              <a:off x="8822712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pt186">
              <a:extLst>
                <a:ext uri="{FF2B5EF4-FFF2-40B4-BE49-F238E27FC236}">
                  <a16:creationId xmlns:a16="http://schemas.microsoft.com/office/drawing/2014/main" id="{0AFA21B6-76FA-4A93-9CDD-8C3E70238052}"/>
                </a:ext>
              </a:extLst>
            </p:cNvPr>
            <p:cNvSpPr/>
            <p:nvPr/>
          </p:nvSpPr>
          <p:spPr>
            <a:xfrm>
              <a:off x="7673362" y="23753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pt187">
              <a:extLst>
                <a:ext uri="{FF2B5EF4-FFF2-40B4-BE49-F238E27FC236}">
                  <a16:creationId xmlns:a16="http://schemas.microsoft.com/office/drawing/2014/main" id="{EA180E89-8304-4D3A-932B-FA590815DF33}"/>
                </a:ext>
              </a:extLst>
            </p:cNvPr>
            <p:cNvSpPr/>
            <p:nvPr/>
          </p:nvSpPr>
          <p:spPr>
            <a:xfrm>
              <a:off x="8013490" y="25968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pt188">
              <a:extLst>
                <a:ext uri="{FF2B5EF4-FFF2-40B4-BE49-F238E27FC236}">
                  <a16:creationId xmlns:a16="http://schemas.microsoft.com/office/drawing/2014/main" id="{FC2616DD-00C2-4F14-97AE-15CE9085CE7F}"/>
                </a:ext>
              </a:extLst>
            </p:cNvPr>
            <p:cNvSpPr/>
            <p:nvPr/>
          </p:nvSpPr>
          <p:spPr>
            <a:xfrm>
              <a:off x="7557378" y="15230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pt189">
              <a:extLst>
                <a:ext uri="{FF2B5EF4-FFF2-40B4-BE49-F238E27FC236}">
                  <a16:creationId xmlns:a16="http://schemas.microsoft.com/office/drawing/2014/main" id="{89364CE8-C7B5-42CF-8E96-A6C9BE78140C}"/>
                </a:ext>
              </a:extLst>
            </p:cNvPr>
            <p:cNvSpPr/>
            <p:nvPr/>
          </p:nvSpPr>
          <p:spPr>
            <a:xfrm>
              <a:off x="8683914" y="25525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pt190">
              <a:extLst>
                <a:ext uri="{FF2B5EF4-FFF2-40B4-BE49-F238E27FC236}">
                  <a16:creationId xmlns:a16="http://schemas.microsoft.com/office/drawing/2014/main" id="{2089966D-C70A-4F2C-A560-1AFE324DE052}"/>
                </a:ext>
              </a:extLst>
            </p:cNvPr>
            <p:cNvSpPr/>
            <p:nvPr/>
          </p:nvSpPr>
          <p:spPr>
            <a:xfrm>
              <a:off x="8902919" y="26128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pt191">
              <a:extLst>
                <a:ext uri="{FF2B5EF4-FFF2-40B4-BE49-F238E27FC236}">
                  <a16:creationId xmlns:a16="http://schemas.microsoft.com/office/drawing/2014/main" id="{F555D99B-55AB-4394-A3FF-2CD8C340B5A9}"/>
                </a:ext>
              </a:extLst>
            </p:cNvPr>
            <p:cNvSpPr/>
            <p:nvPr/>
          </p:nvSpPr>
          <p:spPr>
            <a:xfrm>
              <a:off x="7511790" y="13340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pt192">
              <a:extLst>
                <a:ext uri="{FF2B5EF4-FFF2-40B4-BE49-F238E27FC236}">
                  <a16:creationId xmlns:a16="http://schemas.microsoft.com/office/drawing/2014/main" id="{051425D4-EA0D-465D-B2C2-950F61EFDCC8}"/>
                </a:ext>
              </a:extLst>
            </p:cNvPr>
            <p:cNvSpPr/>
            <p:nvPr/>
          </p:nvSpPr>
          <p:spPr>
            <a:xfrm>
              <a:off x="7646098" y="23246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" name="pt193">
              <a:extLst>
                <a:ext uri="{FF2B5EF4-FFF2-40B4-BE49-F238E27FC236}">
                  <a16:creationId xmlns:a16="http://schemas.microsoft.com/office/drawing/2014/main" id="{242385FF-3449-4EEA-8E66-6E6B76006B19}"/>
                </a:ext>
              </a:extLst>
            </p:cNvPr>
            <p:cNvSpPr/>
            <p:nvPr/>
          </p:nvSpPr>
          <p:spPr>
            <a:xfrm>
              <a:off x="7536148" y="15591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" name="pt194">
              <a:extLst>
                <a:ext uri="{FF2B5EF4-FFF2-40B4-BE49-F238E27FC236}">
                  <a16:creationId xmlns:a16="http://schemas.microsoft.com/office/drawing/2014/main" id="{1EEE3706-2E23-4FEE-AB13-899DD026BA33}"/>
                </a:ext>
              </a:extLst>
            </p:cNvPr>
            <p:cNvSpPr/>
            <p:nvPr/>
          </p:nvSpPr>
          <p:spPr>
            <a:xfrm>
              <a:off x="8232495" y="28004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pt195">
              <a:extLst>
                <a:ext uri="{FF2B5EF4-FFF2-40B4-BE49-F238E27FC236}">
                  <a16:creationId xmlns:a16="http://schemas.microsoft.com/office/drawing/2014/main" id="{5FABB341-E3E6-4799-896A-D94501D68039}"/>
                </a:ext>
              </a:extLst>
            </p:cNvPr>
            <p:cNvSpPr/>
            <p:nvPr/>
          </p:nvSpPr>
          <p:spPr>
            <a:xfrm>
              <a:off x="7619057" y="19482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pt196">
              <a:extLst>
                <a:ext uri="{FF2B5EF4-FFF2-40B4-BE49-F238E27FC236}">
                  <a16:creationId xmlns:a16="http://schemas.microsoft.com/office/drawing/2014/main" id="{89B1A031-993E-48FF-8550-5AB56D240116}"/>
                </a:ext>
              </a:extLst>
            </p:cNvPr>
            <p:cNvSpPr/>
            <p:nvPr/>
          </p:nvSpPr>
          <p:spPr>
            <a:xfrm>
              <a:off x="7568105" y="24359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pt197">
              <a:extLst>
                <a:ext uri="{FF2B5EF4-FFF2-40B4-BE49-F238E27FC236}">
                  <a16:creationId xmlns:a16="http://schemas.microsoft.com/office/drawing/2014/main" id="{2AE80248-A57F-4AD4-87B3-1C60DCD16410}"/>
                </a:ext>
              </a:extLst>
            </p:cNvPr>
            <p:cNvSpPr/>
            <p:nvPr/>
          </p:nvSpPr>
          <p:spPr>
            <a:xfrm>
              <a:off x="8666036" y="2493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pt198">
              <a:extLst>
                <a:ext uri="{FF2B5EF4-FFF2-40B4-BE49-F238E27FC236}">
                  <a16:creationId xmlns:a16="http://schemas.microsoft.com/office/drawing/2014/main" id="{25BA390F-03A9-49F7-AC88-4D612DDDC5C9}"/>
                </a:ext>
              </a:extLst>
            </p:cNvPr>
            <p:cNvSpPr/>
            <p:nvPr/>
          </p:nvSpPr>
          <p:spPr>
            <a:xfrm>
              <a:off x="8909623" y="27184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pt199">
              <a:extLst>
                <a:ext uri="{FF2B5EF4-FFF2-40B4-BE49-F238E27FC236}">
                  <a16:creationId xmlns:a16="http://schemas.microsoft.com/office/drawing/2014/main" id="{D537E3A6-9CCA-423B-8FE4-C36F4E1ABB83}"/>
                </a:ext>
              </a:extLst>
            </p:cNvPr>
            <p:cNvSpPr/>
            <p:nvPr/>
          </p:nvSpPr>
          <p:spPr>
            <a:xfrm>
              <a:off x="7828677" y="22723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pt200">
              <a:extLst>
                <a:ext uri="{FF2B5EF4-FFF2-40B4-BE49-F238E27FC236}">
                  <a16:creationId xmlns:a16="http://schemas.microsoft.com/office/drawing/2014/main" id="{FF7196B9-01B4-4583-9AE8-2EAB9F2FB16C}"/>
                </a:ext>
              </a:extLst>
            </p:cNvPr>
            <p:cNvSpPr/>
            <p:nvPr/>
          </p:nvSpPr>
          <p:spPr>
            <a:xfrm>
              <a:off x="7773031" y="24768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" name="pt201">
              <a:extLst>
                <a:ext uri="{FF2B5EF4-FFF2-40B4-BE49-F238E27FC236}">
                  <a16:creationId xmlns:a16="http://schemas.microsoft.com/office/drawing/2014/main" id="{4802978A-39AD-4A5C-98EB-2753887674DB}"/>
                </a:ext>
              </a:extLst>
            </p:cNvPr>
            <p:cNvSpPr/>
            <p:nvPr/>
          </p:nvSpPr>
          <p:spPr>
            <a:xfrm>
              <a:off x="7559837" y="20944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pt202">
              <a:extLst>
                <a:ext uri="{FF2B5EF4-FFF2-40B4-BE49-F238E27FC236}">
                  <a16:creationId xmlns:a16="http://schemas.microsoft.com/office/drawing/2014/main" id="{770FF77B-F1CE-405A-8A46-E19A1FFA3109}"/>
                </a:ext>
              </a:extLst>
            </p:cNvPr>
            <p:cNvSpPr/>
            <p:nvPr/>
          </p:nvSpPr>
          <p:spPr>
            <a:xfrm>
              <a:off x="7502180" y="169751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pt203">
              <a:extLst>
                <a:ext uri="{FF2B5EF4-FFF2-40B4-BE49-F238E27FC236}">
                  <a16:creationId xmlns:a16="http://schemas.microsoft.com/office/drawing/2014/main" id="{4EEFCA6F-821F-4962-AEEE-95212CF3E509}"/>
                </a:ext>
              </a:extLst>
            </p:cNvPr>
            <p:cNvSpPr/>
            <p:nvPr/>
          </p:nvSpPr>
          <p:spPr>
            <a:xfrm>
              <a:off x="7635371" y="236270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pt204">
              <a:extLst>
                <a:ext uri="{FF2B5EF4-FFF2-40B4-BE49-F238E27FC236}">
                  <a16:creationId xmlns:a16="http://schemas.microsoft.com/office/drawing/2014/main" id="{260E1535-E6BC-4EE2-9591-85EFDC26AC1C}"/>
                </a:ext>
              </a:extLst>
            </p:cNvPr>
            <p:cNvSpPr/>
            <p:nvPr/>
          </p:nvSpPr>
          <p:spPr>
            <a:xfrm>
              <a:off x="7511343" y="2401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pt205">
              <a:extLst>
                <a:ext uri="{FF2B5EF4-FFF2-40B4-BE49-F238E27FC236}">
                  <a16:creationId xmlns:a16="http://schemas.microsoft.com/office/drawing/2014/main" id="{DFACF8B0-65D2-4905-8B7B-4745D666F454}"/>
                </a:ext>
              </a:extLst>
            </p:cNvPr>
            <p:cNvSpPr/>
            <p:nvPr/>
          </p:nvSpPr>
          <p:spPr>
            <a:xfrm>
              <a:off x="7788228" y="19673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pg206">
              <a:extLst>
                <a:ext uri="{FF2B5EF4-FFF2-40B4-BE49-F238E27FC236}">
                  <a16:creationId xmlns:a16="http://schemas.microsoft.com/office/drawing/2014/main" id="{6062D238-9B5B-4C21-B3BC-77C0AB1CC3CE}"/>
                </a:ext>
              </a:extLst>
            </p:cNvPr>
            <p:cNvSpPr/>
            <p:nvPr/>
          </p:nvSpPr>
          <p:spPr>
            <a:xfrm>
              <a:off x="7527006" y="1825024"/>
              <a:ext cx="1407443" cy="1342222"/>
            </a:xfrm>
            <a:custGeom>
              <a:avLst/>
              <a:gdLst/>
              <a:ahLst/>
              <a:cxnLst/>
              <a:rect l="0" t="0" r="0" b="0"/>
              <a:pathLst>
                <a:path w="1407443" h="1342222">
                  <a:moveTo>
                    <a:pt x="0" y="0"/>
                  </a:moveTo>
                  <a:lnTo>
                    <a:pt x="17815" y="13467"/>
                  </a:lnTo>
                  <a:lnTo>
                    <a:pt x="35631" y="26832"/>
                  </a:lnTo>
                  <a:lnTo>
                    <a:pt x="53447" y="40088"/>
                  </a:lnTo>
                  <a:lnTo>
                    <a:pt x="71262" y="53228"/>
                  </a:lnTo>
                  <a:lnTo>
                    <a:pt x="89078" y="66247"/>
                  </a:lnTo>
                  <a:lnTo>
                    <a:pt x="106894" y="79139"/>
                  </a:lnTo>
                  <a:lnTo>
                    <a:pt x="124710" y="91896"/>
                  </a:lnTo>
                  <a:lnTo>
                    <a:pt x="142525" y="104512"/>
                  </a:lnTo>
                  <a:lnTo>
                    <a:pt x="160341" y="116979"/>
                  </a:lnTo>
                  <a:lnTo>
                    <a:pt x="178157" y="129292"/>
                  </a:lnTo>
                  <a:lnTo>
                    <a:pt x="195973" y="141443"/>
                  </a:lnTo>
                  <a:lnTo>
                    <a:pt x="213788" y="153425"/>
                  </a:lnTo>
                  <a:lnTo>
                    <a:pt x="231604" y="165231"/>
                  </a:lnTo>
                  <a:lnTo>
                    <a:pt x="249420" y="176854"/>
                  </a:lnTo>
                  <a:lnTo>
                    <a:pt x="267236" y="188289"/>
                  </a:lnTo>
                  <a:lnTo>
                    <a:pt x="285051" y="199529"/>
                  </a:lnTo>
                  <a:lnTo>
                    <a:pt x="302867" y="210570"/>
                  </a:lnTo>
                  <a:lnTo>
                    <a:pt x="320683" y="221405"/>
                  </a:lnTo>
                  <a:lnTo>
                    <a:pt x="338498" y="232030"/>
                  </a:lnTo>
                  <a:lnTo>
                    <a:pt x="356314" y="242443"/>
                  </a:lnTo>
                  <a:lnTo>
                    <a:pt x="374130" y="252641"/>
                  </a:lnTo>
                  <a:lnTo>
                    <a:pt x="391946" y="262620"/>
                  </a:lnTo>
                  <a:lnTo>
                    <a:pt x="409761" y="272381"/>
                  </a:lnTo>
                  <a:lnTo>
                    <a:pt x="427577" y="281923"/>
                  </a:lnTo>
                  <a:lnTo>
                    <a:pt x="445393" y="291248"/>
                  </a:lnTo>
                  <a:lnTo>
                    <a:pt x="463209" y="300355"/>
                  </a:lnTo>
                  <a:lnTo>
                    <a:pt x="481024" y="309249"/>
                  </a:lnTo>
                  <a:lnTo>
                    <a:pt x="498840" y="317932"/>
                  </a:lnTo>
                  <a:lnTo>
                    <a:pt x="516656" y="326409"/>
                  </a:lnTo>
                  <a:lnTo>
                    <a:pt x="534472" y="334684"/>
                  </a:lnTo>
                  <a:lnTo>
                    <a:pt x="552287" y="342763"/>
                  </a:lnTo>
                  <a:lnTo>
                    <a:pt x="570103" y="350651"/>
                  </a:lnTo>
                  <a:lnTo>
                    <a:pt x="587919" y="358354"/>
                  </a:lnTo>
                  <a:lnTo>
                    <a:pt x="605735" y="365879"/>
                  </a:lnTo>
                  <a:lnTo>
                    <a:pt x="623550" y="373233"/>
                  </a:lnTo>
                  <a:lnTo>
                    <a:pt x="641366" y="380423"/>
                  </a:lnTo>
                  <a:lnTo>
                    <a:pt x="659182" y="387456"/>
                  </a:lnTo>
                  <a:lnTo>
                    <a:pt x="676997" y="394338"/>
                  </a:lnTo>
                  <a:lnTo>
                    <a:pt x="694813" y="401076"/>
                  </a:lnTo>
                  <a:lnTo>
                    <a:pt x="712629" y="407678"/>
                  </a:lnTo>
                  <a:lnTo>
                    <a:pt x="730445" y="414151"/>
                  </a:lnTo>
                  <a:lnTo>
                    <a:pt x="748260" y="420499"/>
                  </a:lnTo>
                  <a:lnTo>
                    <a:pt x="766076" y="426731"/>
                  </a:lnTo>
                  <a:lnTo>
                    <a:pt x="783892" y="432852"/>
                  </a:lnTo>
                  <a:lnTo>
                    <a:pt x="801708" y="438867"/>
                  </a:lnTo>
                  <a:lnTo>
                    <a:pt x="819523" y="444783"/>
                  </a:lnTo>
                  <a:lnTo>
                    <a:pt x="837339" y="450605"/>
                  </a:lnTo>
                  <a:lnTo>
                    <a:pt x="855155" y="456338"/>
                  </a:lnTo>
                  <a:lnTo>
                    <a:pt x="872971" y="461986"/>
                  </a:lnTo>
                  <a:lnTo>
                    <a:pt x="890786" y="467554"/>
                  </a:lnTo>
                  <a:lnTo>
                    <a:pt x="908602" y="473047"/>
                  </a:lnTo>
                  <a:lnTo>
                    <a:pt x="926418" y="478469"/>
                  </a:lnTo>
                  <a:lnTo>
                    <a:pt x="944233" y="483823"/>
                  </a:lnTo>
                  <a:lnTo>
                    <a:pt x="962049" y="489113"/>
                  </a:lnTo>
                  <a:lnTo>
                    <a:pt x="979865" y="494343"/>
                  </a:lnTo>
                  <a:lnTo>
                    <a:pt x="997681" y="499516"/>
                  </a:lnTo>
                  <a:lnTo>
                    <a:pt x="1015496" y="504635"/>
                  </a:lnTo>
                  <a:lnTo>
                    <a:pt x="1033312" y="509702"/>
                  </a:lnTo>
                  <a:lnTo>
                    <a:pt x="1051128" y="514721"/>
                  </a:lnTo>
                  <a:lnTo>
                    <a:pt x="1068944" y="519694"/>
                  </a:lnTo>
                  <a:lnTo>
                    <a:pt x="1086759" y="524623"/>
                  </a:lnTo>
                  <a:lnTo>
                    <a:pt x="1104575" y="529511"/>
                  </a:lnTo>
                  <a:lnTo>
                    <a:pt x="1122391" y="534359"/>
                  </a:lnTo>
                  <a:lnTo>
                    <a:pt x="1140207" y="539170"/>
                  </a:lnTo>
                  <a:lnTo>
                    <a:pt x="1158022" y="543946"/>
                  </a:lnTo>
                  <a:lnTo>
                    <a:pt x="1175838" y="548688"/>
                  </a:lnTo>
                  <a:lnTo>
                    <a:pt x="1193654" y="553398"/>
                  </a:lnTo>
                  <a:lnTo>
                    <a:pt x="1211470" y="558078"/>
                  </a:lnTo>
                  <a:lnTo>
                    <a:pt x="1229285" y="562728"/>
                  </a:lnTo>
                  <a:lnTo>
                    <a:pt x="1247101" y="567351"/>
                  </a:lnTo>
                  <a:lnTo>
                    <a:pt x="1264917" y="571947"/>
                  </a:lnTo>
                  <a:lnTo>
                    <a:pt x="1282732" y="576519"/>
                  </a:lnTo>
                  <a:lnTo>
                    <a:pt x="1300548" y="581066"/>
                  </a:lnTo>
                  <a:lnTo>
                    <a:pt x="1318364" y="585591"/>
                  </a:lnTo>
                  <a:lnTo>
                    <a:pt x="1336180" y="590093"/>
                  </a:lnTo>
                  <a:lnTo>
                    <a:pt x="1353995" y="594575"/>
                  </a:lnTo>
                  <a:lnTo>
                    <a:pt x="1371811" y="599037"/>
                  </a:lnTo>
                  <a:lnTo>
                    <a:pt x="1389627" y="603480"/>
                  </a:lnTo>
                  <a:lnTo>
                    <a:pt x="1407443" y="607904"/>
                  </a:lnTo>
                  <a:lnTo>
                    <a:pt x="1407443" y="1342222"/>
                  </a:lnTo>
                  <a:lnTo>
                    <a:pt x="1389627" y="1327197"/>
                  </a:lnTo>
                  <a:lnTo>
                    <a:pt x="1371811" y="1312189"/>
                  </a:lnTo>
                  <a:lnTo>
                    <a:pt x="1353995" y="1297201"/>
                  </a:lnTo>
                  <a:lnTo>
                    <a:pt x="1336180" y="1282233"/>
                  </a:lnTo>
                  <a:lnTo>
                    <a:pt x="1318364" y="1267285"/>
                  </a:lnTo>
                  <a:lnTo>
                    <a:pt x="1300548" y="1252359"/>
                  </a:lnTo>
                  <a:lnTo>
                    <a:pt x="1282732" y="1237456"/>
                  </a:lnTo>
                  <a:lnTo>
                    <a:pt x="1264917" y="1222578"/>
                  </a:lnTo>
                  <a:lnTo>
                    <a:pt x="1247101" y="1207724"/>
                  </a:lnTo>
                  <a:lnTo>
                    <a:pt x="1229285" y="1192896"/>
                  </a:lnTo>
                  <a:lnTo>
                    <a:pt x="1211470" y="1178097"/>
                  </a:lnTo>
                  <a:lnTo>
                    <a:pt x="1193654" y="1163326"/>
                  </a:lnTo>
                  <a:lnTo>
                    <a:pt x="1175838" y="1148586"/>
                  </a:lnTo>
                  <a:lnTo>
                    <a:pt x="1158022" y="1133877"/>
                  </a:lnTo>
                  <a:lnTo>
                    <a:pt x="1140207" y="1119203"/>
                  </a:lnTo>
                  <a:lnTo>
                    <a:pt x="1122391" y="1104564"/>
                  </a:lnTo>
                  <a:lnTo>
                    <a:pt x="1104575" y="1089962"/>
                  </a:lnTo>
                  <a:lnTo>
                    <a:pt x="1086759" y="1075400"/>
                  </a:lnTo>
                  <a:lnTo>
                    <a:pt x="1068944" y="1060879"/>
                  </a:lnTo>
                  <a:lnTo>
                    <a:pt x="1051128" y="1046401"/>
                  </a:lnTo>
                  <a:lnTo>
                    <a:pt x="1033312" y="1031970"/>
                  </a:lnTo>
                  <a:lnTo>
                    <a:pt x="1015496" y="1017587"/>
                  </a:lnTo>
                  <a:lnTo>
                    <a:pt x="997681" y="1003256"/>
                  </a:lnTo>
                  <a:lnTo>
                    <a:pt x="979865" y="988978"/>
                  </a:lnTo>
                  <a:lnTo>
                    <a:pt x="962049" y="974758"/>
                  </a:lnTo>
                  <a:lnTo>
                    <a:pt x="944233" y="960598"/>
                  </a:lnTo>
                  <a:lnTo>
                    <a:pt x="926418" y="946502"/>
                  </a:lnTo>
                  <a:lnTo>
                    <a:pt x="908602" y="932473"/>
                  </a:lnTo>
                  <a:lnTo>
                    <a:pt x="890786" y="918516"/>
                  </a:lnTo>
                  <a:lnTo>
                    <a:pt x="872971" y="904634"/>
                  </a:lnTo>
                  <a:lnTo>
                    <a:pt x="855155" y="890832"/>
                  </a:lnTo>
                  <a:lnTo>
                    <a:pt x="837339" y="877115"/>
                  </a:lnTo>
                  <a:lnTo>
                    <a:pt x="819523" y="863486"/>
                  </a:lnTo>
                  <a:lnTo>
                    <a:pt x="801708" y="849952"/>
                  </a:lnTo>
                  <a:lnTo>
                    <a:pt x="783892" y="836517"/>
                  </a:lnTo>
                  <a:lnTo>
                    <a:pt x="766076" y="823188"/>
                  </a:lnTo>
                  <a:lnTo>
                    <a:pt x="748260" y="809969"/>
                  </a:lnTo>
                  <a:lnTo>
                    <a:pt x="730445" y="796868"/>
                  </a:lnTo>
                  <a:lnTo>
                    <a:pt x="712629" y="783890"/>
                  </a:lnTo>
                  <a:lnTo>
                    <a:pt x="694813" y="771042"/>
                  </a:lnTo>
                  <a:lnTo>
                    <a:pt x="676997" y="758330"/>
                  </a:lnTo>
                  <a:lnTo>
                    <a:pt x="659182" y="745762"/>
                  </a:lnTo>
                  <a:lnTo>
                    <a:pt x="641366" y="733344"/>
                  </a:lnTo>
                  <a:lnTo>
                    <a:pt x="623550" y="721084"/>
                  </a:lnTo>
                  <a:lnTo>
                    <a:pt x="605735" y="708988"/>
                  </a:lnTo>
                  <a:lnTo>
                    <a:pt x="587919" y="697063"/>
                  </a:lnTo>
                  <a:lnTo>
                    <a:pt x="570103" y="685316"/>
                  </a:lnTo>
                  <a:lnTo>
                    <a:pt x="552287" y="673753"/>
                  </a:lnTo>
                  <a:lnTo>
                    <a:pt x="534472" y="662382"/>
                  </a:lnTo>
                  <a:lnTo>
                    <a:pt x="516656" y="651206"/>
                  </a:lnTo>
                  <a:lnTo>
                    <a:pt x="498840" y="640233"/>
                  </a:lnTo>
                  <a:lnTo>
                    <a:pt x="481024" y="629466"/>
                  </a:lnTo>
                  <a:lnTo>
                    <a:pt x="463209" y="618910"/>
                  </a:lnTo>
                  <a:lnTo>
                    <a:pt x="445393" y="608567"/>
                  </a:lnTo>
                  <a:lnTo>
                    <a:pt x="427577" y="598441"/>
                  </a:lnTo>
                  <a:lnTo>
                    <a:pt x="409761" y="588533"/>
                  </a:lnTo>
                  <a:lnTo>
                    <a:pt x="391946" y="578844"/>
                  </a:lnTo>
                  <a:lnTo>
                    <a:pt x="374130" y="569373"/>
                  </a:lnTo>
                  <a:lnTo>
                    <a:pt x="356314" y="560120"/>
                  </a:lnTo>
                  <a:lnTo>
                    <a:pt x="338498" y="551083"/>
                  </a:lnTo>
                  <a:lnTo>
                    <a:pt x="320683" y="542259"/>
                  </a:lnTo>
                  <a:lnTo>
                    <a:pt x="302867" y="533643"/>
                  </a:lnTo>
                  <a:lnTo>
                    <a:pt x="285051" y="525233"/>
                  </a:lnTo>
                  <a:lnTo>
                    <a:pt x="267236" y="517023"/>
                  </a:lnTo>
                  <a:lnTo>
                    <a:pt x="249420" y="509008"/>
                  </a:lnTo>
                  <a:lnTo>
                    <a:pt x="231604" y="501182"/>
                  </a:lnTo>
                  <a:lnTo>
                    <a:pt x="213788" y="493537"/>
                  </a:lnTo>
                  <a:lnTo>
                    <a:pt x="195973" y="486069"/>
                  </a:lnTo>
                  <a:lnTo>
                    <a:pt x="178157" y="478769"/>
                  </a:lnTo>
                  <a:lnTo>
                    <a:pt x="160341" y="471632"/>
                  </a:lnTo>
                  <a:lnTo>
                    <a:pt x="142525" y="464649"/>
                  </a:lnTo>
                  <a:lnTo>
                    <a:pt x="124710" y="457815"/>
                  </a:lnTo>
                  <a:lnTo>
                    <a:pt x="106894" y="451122"/>
                  </a:lnTo>
                  <a:lnTo>
                    <a:pt x="89078" y="444563"/>
                  </a:lnTo>
                  <a:lnTo>
                    <a:pt x="71262" y="438132"/>
                  </a:lnTo>
                  <a:lnTo>
                    <a:pt x="53447" y="431822"/>
                  </a:lnTo>
                  <a:lnTo>
                    <a:pt x="35631" y="425628"/>
                  </a:lnTo>
                  <a:lnTo>
                    <a:pt x="17815" y="419542"/>
                  </a:lnTo>
                  <a:lnTo>
                    <a:pt x="0" y="413560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pl207">
              <a:extLst>
                <a:ext uri="{FF2B5EF4-FFF2-40B4-BE49-F238E27FC236}">
                  <a16:creationId xmlns:a16="http://schemas.microsoft.com/office/drawing/2014/main" id="{A287D9FB-7FBF-4D87-ABEB-F05E6E5DDA79}"/>
                </a:ext>
              </a:extLst>
            </p:cNvPr>
            <p:cNvSpPr/>
            <p:nvPr/>
          </p:nvSpPr>
          <p:spPr>
            <a:xfrm>
              <a:off x="7527006" y="1825024"/>
              <a:ext cx="1407443" cy="607904"/>
            </a:xfrm>
            <a:custGeom>
              <a:avLst/>
              <a:gdLst/>
              <a:ahLst/>
              <a:cxnLst/>
              <a:rect l="0" t="0" r="0" b="0"/>
              <a:pathLst>
                <a:path w="1407443" h="607904">
                  <a:moveTo>
                    <a:pt x="0" y="0"/>
                  </a:moveTo>
                  <a:lnTo>
                    <a:pt x="17815" y="13467"/>
                  </a:lnTo>
                  <a:lnTo>
                    <a:pt x="35631" y="26832"/>
                  </a:lnTo>
                  <a:lnTo>
                    <a:pt x="53447" y="40088"/>
                  </a:lnTo>
                  <a:lnTo>
                    <a:pt x="71262" y="53228"/>
                  </a:lnTo>
                  <a:lnTo>
                    <a:pt x="89078" y="66247"/>
                  </a:lnTo>
                  <a:lnTo>
                    <a:pt x="106894" y="79139"/>
                  </a:lnTo>
                  <a:lnTo>
                    <a:pt x="124710" y="91896"/>
                  </a:lnTo>
                  <a:lnTo>
                    <a:pt x="142525" y="104512"/>
                  </a:lnTo>
                  <a:lnTo>
                    <a:pt x="160341" y="116979"/>
                  </a:lnTo>
                  <a:lnTo>
                    <a:pt x="178157" y="129292"/>
                  </a:lnTo>
                  <a:lnTo>
                    <a:pt x="195973" y="141443"/>
                  </a:lnTo>
                  <a:lnTo>
                    <a:pt x="213788" y="153425"/>
                  </a:lnTo>
                  <a:lnTo>
                    <a:pt x="231604" y="165231"/>
                  </a:lnTo>
                  <a:lnTo>
                    <a:pt x="249420" y="176854"/>
                  </a:lnTo>
                  <a:lnTo>
                    <a:pt x="267236" y="188289"/>
                  </a:lnTo>
                  <a:lnTo>
                    <a:pt x="285051" y="199529"/>
                  </a:lnTo>
                  <a:lnTo>
                    <a:pt x="302867" y="210570"/>
                  </a:lnTo>
                  <a:lnTo>
                    <a:pt x="320683" y="221405"/>
                  </a:lnTo>
                  <a:lnTo>
                    <a:pt x="338498" y="232030"/>
                  </a:lnTo>
                  <a:lnTo>
                    <a:pt x="356314" y="242443"/>
                  </a:lnTo>
                  <a:lnTo>
                    <a:pt x="374130" y="252641"/>
                  </a:lnTo>
                  <a:lnTo>
                    <a:pt x="391946" y="262620"/>
                  </a:lnTo>
                  <a:lnTo>
                    <a:pt x="409761" y="272381"/>
                  </a:lnTo>
                  <a:lnTo>
                    <a:pt x="427577" y="281923"/>
                  </a:lnTo>
                  <a:lnTo>
                    <a:pt x="445393" y="291248"/>
                  </a:lnTo>
                  <a:lnTo>
                    <a:pt x="463209" y="300355"/>
                  </a:lnTo>
                  <a:lnTo>
                    <a:pt x="481024" y="309249"/>
                  </a:lnTo>
                  <a:lnTo>
                    <a:pt x="498840" y="317932"/>
                  </a:lnTo>
                  <a:lnTo>
                    <a:pt x="516656" y="326409"/>
                  </a:lnTo>
                  <a:lnTo>
                    <a:pt x="534472" y="334684"/>
                  </a:lnTo>
                  <a:lnTo>
                    <a:pt x="552287" y="342763"/>
                  </a:lnTo>
                  <a:lnTo>
                    <a:pt x="570103" y="350651"/>
                  </a:lnTo>
                  <a:lnTo>
                    <a:pt x="587919" y="358354"/>
                  </a:lnTo>
                  <a:lnTo>
                    <a:pt x="605735" y="365879"/>
                  </a:lnTo>
                  <a:lnTo>
                    <a:pt x="623550" y="373233"/>
                  </a:lnTo>
                  <a:lnTo>
                    <a:pt x="641366" y="380423"/>
                  </a:lnTo>
                  <a:lnTo>
                    <a:pt x="659182" y="387456"/>
                  </a:lnTo>
                  <a:lnTo>
                    <a:pt x="676997" y="394338"/>
                  </a:lnTo>
                  <a:lnTo>
                    <a:pt x="694813" y="401076"/>
                  </a:lnTo>
                  <a:lnTo>
                    <a:pt x="712629" y="407678"/>
                  </a:lnTo>
                  <a:lnTo>
                    <a:pt x="730445" y="414151"/>
                  </a:lnTo>
                  <a:lnTo>
                    <a:pt x="748260" y="420499"/>
                  </a:lnTo>
                  <a:lnTo>
                    <a:pt x="766076" y="426731"/>
                  </a:lnTo>
                  <a:lnTo>
                    <a:pt x="783892" y="432852"/>
                  </a:lnTo>
                  <a:lnTo>
                    <a:pt x="801708" y="438867"/>
                  </a:lnTo>
                  <a:lnTo>
                    <a:pt x="819523" y="444783"/>
                  </a:lnTo>
                  <a:lnTo>
                    <a:pt x="837339" y="450605"/>
                  </a:lnTo>
                  <a:lnTo>
                    <a:pt x="855155" y="456338"/>
                  </a:lnTo>
                  <a:lnTo>
                    <a:pt x="872971" y="461986"/>
                  </a:lnTo>
                  <a:lnTo>
                    <a:pt x="890786" y="467554"/>
                  </a:lnTo>
                  <a:lnTo>
                    <a:pt x="908602" y="473047"/>
                  </a:lnTo>
                  <a:lnTo>
                    <a:pt x="926418" y="478469"/>
                  </a:lnTo>
                  <a:lnTo>
                    <a:pt x="944233" y="483823"/>
                  </a:lnTo>
                  <a:lnTo>
                    <a:pt x="962049" y="489113"/>
                  </a:lnTo>
                  <a:lnTo>
                    <a:pt x="979865" y="494343"/>
                  </a:lnTo>
                  <a:lnTo>
                    <a:pt x="997681" y="499516"/>
                  </a:lnTo>
                  <a:lnTo>
                    <a:pt x="1015496" y="504635"/>
                  </a:lnTo>
                  <a:lnTo>
                    <a:pt x="1033312" y="509702"/>
                  </a:lnTo>
                  <a:lnTo>
                    <a:pt x="1051128" y="514721"/>
                  </a:lnTo>
                  <a:lnTo>
                    <a:pt x="1068944" y="519694"/>
                  </a:lnTo>
                  <a:lnTo>
                    <a:pt x="1086759" y="524623"/>
                  </a:lnTo>
                  <a:lnTo>
                    <a:pt x="1104575" y="529511"/>
                  </a:lnTo>
                  <a:lnTo>
                    <a:pt x="1122391" y="534359"/>
                  </a:lnTo>
                  <a:lnTo>
                    <a:pt x="1140207" y="539170"/>
                  </a:lnTo>
                  <a:lnTo>
                    <a:pt x="1158022" y="543946"/>
                  </a:lnTo>
                  <a:lnTo>
                    <a:pt x="1175838" y="548688"/>
                  </a:lnTo>
                  <a:lnTo>
                    <a:pt x="1193654" y="553398"/>
                  </a:lnTo>
                  <a:lnTo>
                    <a:pt x="1211470" y="558078"/>
                  </a:lnTo>
                  <a:lnTo>
                    <a:pt x="1229285" y="562728"/>
                  </a:lnTo>
                  <a:lnTo>
                    <a:pt x="1247101" y="567351"/>
                  </a:lnTo>
                  <a:lnTo>
                    <a:pt x="1264917" y="571947"/>
                  </a:lnTo>
                  <a:lnTo>
                    <a:pt x="1282732" y="576519"/>
                  </a:lnTo>
                  <a:lnTo>
                    <a:pt x="1300548" y="581066"/>
                  </a:lnTo>
                  <a:lnTo>
                    <a:pt x="1318364" y="585591"/>
                  </a:lnTo>
                  <a:lnTo>
                    <a:pt x="1336180" y="590093"/>
                  </a:lnTo>
                  <a:lnTo>
                    <a:pt x="1353995" y="594575"/>
                  </a:lnTo>
                  <a:lnTo>
                    <a:pt x="1371811" y="599037"/>
                  </a:lnTo>
                  <a:lnTo>
                    <a:pt x="1389627" y="603480"/>
                  </a:lnTo>
                  <a:lnTo>
                    <a:pt x="1407443" y="607904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pl208">
              <a:extLst>
                <a:ext uri="{FF2B5EF4-FFF2-40B4-BE49-F238E27FC236}">
                  <a16:creationId xmlns:a16="http://schemas.microsoft.com/office/drawing/2014/main" id="{775EB670-F089-4D39-8ED4-3435AF6659CA}"/>
                </a:ext>
              </a:extLst>
            </p:cNvPr>
            <p:cNvSpPr/>
            <p:nvPr/>
          </p:nvSpPr>
          <p:spPr>
            <a:xfrm>
              <a:off x="7527006" y="2238584"/>
              <a:ext cx="1407443" cy="928662"/>
            </a:xfrm>
            <a:custGeom>
              <a:avLst/>
              <a:gdLst/>
              <a:ahLst/>
              <a:cxnLst/>
              <a:rect l="0" t="0" r="0" b="0"/>
              <a:pathLst>
                <a:path w="1407443" h="928662">
                  <a:moveTo>
                    <a:pt x="1407443" y="928662"/>
                  </a:moveTo>
                  <a:lnTo>
                    <a:pt x="1389627" y="913636"/>
                  </a:lnTo>
                  <a:lnTo>
                    <a:pt x="1371811" y="898629"/>
                  </a:lnTo>
                  <a:lnTo>
                    <a:pt x="1353995" y="883641"/>
                  </a:lnTo>
                  <a:lnTo>
                    <a:pt x="1336180" y="868672"/>
                  </a:lnTo>
                  <a:lnTo>
                    <a:pt x="1318364" y="853725"/>
                  </a:lnTo>
                  <a:lnTo>
                    <a:pt x="1300548" y="838799"/>
                  </a:lnTo>
                  <a:lnTo>
                    <a:pt x="1282732" y="823896"/>
                  </a:lnTo>
                  <a:lnTo>
                    <a:pt x="1264917" y="809017"/>
                  </a:lnTo>
                  <a:lnTo>
                    <a:pt x="1247101" y="794163"/>
                  </a:lnTo>
                  <a:lnTo>
                    <a:pt x="1229285" y="779336"/>
                  </a:lnTo>
                  <a:lnTo>
                    <a:pt x="1211470" y="764536"/>
                  </a:lnTo>
                  <a:lnTo>
                    <a:pt x="1193654" y="749766"/>
                  </a:lnTo>
                  <a:lnTo>
                    <a:pt x="1175838" y="735025"/>
                  </a:lnTo>
                  <a:lnTo>
                    <a:pt x="1158022" y="720317"/>
                  </a:lnTo>
                  <a:lnTo>
                    <a:pt x="1140207" y="705643"/>
                  </a:lnTo>
                  <a:lnTo>
                    <a:pt x="1122391" y="691004"/>
                  </a:lnTo>
                  <a:lnTo>
                    <a:pt x="1104575" y="676402"/>
                  </a:lnTo>
                  <a:lnTo>
                    <a:pt x="1086759" y="661839"/>
                  </a:lnTo>
                  <a:lnTo>
                    <a:pt x="1068944" y="647318"/>
                  </a:lnTo>
                  <a:lnTo>
                    <a:pt x="1051128" y="632841"/>
                  </a:lnTo>
                  <a:lnTo>
                    <a:pt x="1033312" y="618410"/>
                  </a:lnTo>
                  <a:lnTo>
                    <a:pt x="1015496" y="604027"/>
                  </a:lnTo>
                  <a:lnTo>
                    <a:pt x="997681" y="589695"/>
                  </a:lnTo>
                  <a:lnTo>
                    <a:pt x="979865" y="575418"/>
                  </a:lnTo>
                  <a:lnTo>
                    <a:pt x="962049" y="561197"/>
                  </a:lnTo>
                  <a:lnTo>
                    <a:pt x="944233" y="547038"/>
                  </a:lnTo>
                  <a:lnTo>
                    <a:pt x="926418" y="532942"/>
                  </a:lnTo>
                  <a:lnTo>
                    <a:pt x="908602" y="518913"/>
                  </a:lnTo>
                  <a:lnTo>
                    <a:pt x="890786" y="504956"/>
                  </a:lnTo>
                  <a:lnTo>
                    <a:pt x="872971" y="491074"/>
                  </a:lnTo>
                  <a:lnTo>
                    <a:pt x="855155" y="477272"/>
                  </a:lnTo>
                  <a:lnTo>
                    <a:pt x="837339" y="463554"/>
                  </a:lnTo>
                  <a:lnTo>
                    <a:pt x="819523" y="449926"/>
                  </a:lnTo>
                  <a:lnTo>
                    <a:pt x="801708" y="436392"/>
                  </a:lnTo>
                  <a:lnTo>
                    <a:pt x="783892" y="422957"/>
                  </a:lnTo>
                  <a:lnTo>
                    <a:pt x="766076" y="409627"/>
                  </a:lnTo>
                  <a:lnTo>
                    <a:pt x="748260" y="396409"/>
                  </a:lnTo>
                  <a:lnTo>
                    <a:pt x="730445" y="383307"/>
                  </a:lnTo>
                  <a:lnTo>
                    <a:pt x="712629" y="370329"/>
                  </a:lnTo>
                  <a:lnTo>
                    <a:pt x="694813" y="357481"/>
                  </a:lnTo>
                  <a:lnTo>
                    <a:pt x="676997" y="344770"/>
                  </a:lnTo>
                  <a:lnTo>
                    <a:pt x="659182" y="332202"/>
                  </a:lnTo>
                  <a:lnTo>
                    <a:pt x="641366" y="319784"/>
                  </a:lnTo>
                  <a:lnTo>
                    <a:pt x="623550" y="307523"/>
                  </a:lnTo>
                  <a:lnTo>
                    <a:pt x="605735" y="295427"/>
                  </a:lnTo>
                  <a:lnTo>
                    <a:pt x="587919" y="283502"/>
                  </a:lnTo>
                  <a:lnTo>
                    <a:pt x="570103" y="271756"/>
                  </a:lnTo>
                  <a:lnTo>
                    <a:pt x="552287" y="260193"/>
                  </a:lnTo>
                  <a:lnTo>
                    <a:pt x="534472" y="248821"/>
                  </a:lnTo>
                  <a:lnTo>
                    <a:pt x="516656" y="237646"/>
                  </a:lnTo>
                  <a:lnTo>
                    <a:pt x="498840" y="226673"/>
                  </a:lnTo>
                  <a:lnTo>
                    <a:pt x="481024" y="215906"/>
                  </a:lnTo>
                  <a:lnTo>
                    <a:pt x="463209" y="205349"/>
                  </a:lnTo>
                  <a:lnTo>
                    <a:pt x="445393" y="195007"/>
                  </a:lnTo>
                  <a:lnTo>
                    <a:pt x="427577" y="184881"/>
                  </a:lnTo>
                  <a:lnTo>
                    <a:pt x="409761" y="174973"/>
                  </a:lnTo>
                  <a:lnTo>
                    <a:pt x="391946" y="165284"/>
                  </a:lnTo>
                  <a:lnTo>
                    <a:pt x="374130" y="155813"/>
                  </a:lnTo>
                  <a:lnTo>
                    <a:pt x="356314" y="146560"/>
                  </a:lnTo>
                  <a:lnTo>
                    <a:pt x="338498" y="137523"/>
                  </a:lnTo>
                  <a:lnTo>
                    <a:pt x="320683" y="128698"/>
                  </a:lnTo>
                  <a:lnTo>
                    <a:pt x="302867" y="120083"/>
                  </a:lnTo>
                  <a:lnTo>
                    <a:pt x="285051" y="111673"/>
                  </a:lnTo>
                  <a:lnTo>
                    <a:pt x="267236" y="103463"/>
                  </a:lnTo>
                  <a:lnTo>
                    <a:pt x="249420" y="95448"/>
                  </a:lnTo>
                  <a:lnTo>
                    <a:pt x="231604" y="87621"/>
                  </a:lnTo>
                  <a:lnTo>
                    <a:pt x="213788" y="79977"/>
                  </a:lnTo>
                  <a:lnTo>
                    <a:pt x="195973" y="72508"/>
                  </a:lnTo>
                  <a:lnTo>
                    <a:pt x="178157" y="65209"/>
                  </a:lnTo>
                  <a:lnTo>
                    <a:pt x="160341" y="58071"/>
                  </a:lnTo>
                  <a:lnTo>
                    <a:pt x="142525" y="51089"/>
                  </a:lnTo>
                  <a:lnTo>
                    <a:pt x="124710" y="44255"/>
                  </a:lnTo>
                  <a:lnTo>
                    <a:pt x="106894" y="37562"/>
                  </a:lnTo>
                  <a:lnTo>
                    <a:pt x="89078" y="31003"/>
                  </a:lnTo>
                  <a:lnTo>
                    <a:pt x="71262" y="24572"/>
                  </a:lnTo>
                  <a:lnTo>
                    <a:pt x="53447" y="18262"/>
                  </a:lnTo>
                  <a:lnTo>
                    <a:pt x="35631" y="12067"/>
                  </a:lnTo>
                  <a:lnTo>
                    <a:pt x="17815" y="5982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pl209">
              <a:extLst>
                <a:ext uri="{FF2B5EF4-FFF2-40B4-BE49-F238E27FC236}">
                  <a16:creationId xmlns:a16="http://schemas.microsoft.com/office/drawing/2014/main" id="{9C8BF38E-9880-4A16-875F-399E787DCE54}"/>
                </a:ext>
              </a:extLst>
            </p:cNvPr>
            <p:cNvSpPr/>
            <p:nvPr/>
          </p:nvSpPr>
          <p:spPr>
            <a:xfrm>
              <a:off x="7527006" y="2031804"/>
              <a:ext cx="1407443" cy="768283"/>
            </a:xfrm>
            <a:custGeom>
              <a:avLst/>
              <a:gdLst/>
              <a:ahLst/>
              <a:cxnLst/>
              <a:rect l="0" t="0" r="0" b="0"/>
              <a:pathLst>
                <a:path w="1407443" h="768283">
                  <a:moveTo>
                    <a:pt x="0" y="0"/>
                  </a:moveTo>
                  <a:lnTo>
                    <a:pt x="17815" y="9725"/>
                  </a:lnTo>
                  <a:lnTo>
                    <a:pt x="35631" y="19450"/>
                  </a:lnTo>
                  <a:lnTo>
                    <a:pt x="53447" y="29175"/>
                  </a:lnTo>
                  <a:lnTo>
                    <a:pt x="71262" y="38900"/>
                  </a:lnTo>
                  <a:lnTo>
                    <a:pt x="89078" y="48625"/>
                  </a:lnTo>
                  <a:lnTo>
                    <a:pt x="106894" y="58350"/>
                  </a:lnTo>
                  <a:lnTo>
                    <a:pt x="124710" y="68075"/>
                  </a:lnTo>
                  <a:lnTo>
                    <a:pt x="142525" y="77800"/>
                  </a:lnTo>
                  <a:lnTo>
                    <a:pt x="160341" y="87525"/>
                  </a:lnTo>
                  <a:lnTo>
                    <a:pt x="178157" y="97251"/>
                  </a:lnTo>
                  <a:lnTo>
                    <a:pt x="195973" y="106976"/>
                  </a:lnTo>
                  <a:lnTo>
                    <a:pt x="213788" y="116701"/>
                  </a:lnTo>
                  <a:lnTo>
                    <a:pt x="231604" y="126426"/>
                  </a:lnTo>
                  <a:lnTo>
                    <a:pt x="249420" y="136151"/>
                  </a:lnTo>
                  <a:lnTo>
                    <a:pt x="267236" y="145876"/>
                  </a:lnTo>
                  <a:lnTo>
                    <a:pt x="285051" y="155601"/>
                  </a:lnTo>
                  <a:lnTo>
                    <a:pt x="302867" y="165326"/>
                  </a:lnTo>
                  <a:lnTo>
                    <a:pt x="320683" y="175051"/>
                  </a:lnTo>
                  <a:lnTo>
                    <a:pt x="338498" y="184777"/>
                  </a:lnTo>
                  <a:lnTo>
                    <a:pt x="356314" y="194502"/>
                  </a:lnTo>
                  <a:lnTo>
                    <a:pt x="374130" y="204227"/>
                  </a:lnTo>
                  <a:lnTo>
                    <a:pt x="391946" y="213952"/>
                  </a:lnTo>
                  <a:lnTo>
                    <a:pt x="409761" y="223677"/>
                  </a:lnTo>
                  <a:lnTo>
                    <a:pt x="427577" y="233402"/>
                  </a:lnTo>
                  <a:lnTo>
                    <a:pt x="445393" y="243127"/>
                  </a:lnTo>
                  <a:lnTo>
                    <a:pt x="463209" y="252852"/>
                  </a:lnTo>
                  <a:lnTo>
                    <a:pt x="481024" y="262577"/>
                  </a:lnTo>
                  <a:lnTo>
                    <a:pt x="498840" y="272303"/>
                  </a:lnTo>
                  <a:lnTo>
                    <a:pt x="516656" y="282028"/>
                  </a:lnTo>
                  <a:lnTo>
                    <a:pt x="534472" y="291753"/>
                  </a:lnTo>
                  <a:lnTo>
                    <a:pt x="552287" y="301478"/>
                  </a:lnTo>
                  <a:lnTo>
                    <a:pt x="570103" y="311203"/>
                  </a:lnTo>
                  <a:lnTo>
                    <a:pt x="587919" y="320928"/>
                  </a:lnTo>
                  <a:lnTo>
                    <a:pt x="605735" y="330653"/>
                  </a:lnTo>
                  <a:lnTo>
                    <a:pt x="623550" y="340378"/>
                  </a:lnTo>
                  <a:lnTo>
                    <a:pt x="641366" y="350103"/>
                  </a:lnTo>
                  <a:lnTo>
                    <a:pt x="659182" y="359829"/>
                  </a:lnTo>
                  <a:lnTo>
                    <a:pt x="676997" y="369554"/>
                  </a:lnTo>
                  <a:lnTo>
                    <a:pt x="694813" y="379279"/>
                  </a:lnTo>
                  <a:lnTo>
                    <a:pt x="712629" y="389004"/>
                  </a:lnTo>
                  <a:lnTo>
                    <a:pt x="730445" y="398729"/>
                  </a:lnTo>
                  <a:lnTo>
                    <a:pt x="748260" y="408454"/>
                  </a:lnTo>
                  <a:lnTo>
                    <a:pt x="766076" y="418179"/>
                  </a:lnTo>
                  <a:lnTo>
                    <a:pt x="783892" y="427904"/>
                  </a:lnTo>
                  <a:lnTo>
                    <a:pt x="801708" y="437629"/>
                  </a:lnTo>
                  <a:lnTo>
                    <a:pt x="819523" y="447355"/>
                  </a:lnTo>
                  <a:lnTo>
                    <a:pt x="837339" y="457080"/>
                  </a:lnTo>
                  <a:lnTo>
                    <a:pt x="855155" y="466805"/>
                  </a:lnTo>
                  <a:lnTo>
                    <a:pt x="872971" y="476530"/>
                  </a:lnTo>
                  <a:lnTo>
                    <a:pt x="890786" y="486255"/>
                  </a:lnTo>
                  <a:lnTo>
                    <a:pt x="908602" y="495980"/>
                  </a:lnTo>
                  <a:lnTo>
                    <a:pt x="926418" y="505705"/>
                  </a:lnTo>
                  <a:lnTo>
                    <a:pt x="944233" y="515430"/>
                  </a:lnTo>
                  <a:lnTo>
                    <a:pt x="962049" y="525155"/>
                  </a:lnTo>
                  <a:lnTo>
                    <a:pt x="979865" y="534881"/>
                  </a:lnTo>
                  <a:lnTo>
                    <a:pt x="997681" y="544606"/>
                  </a:lnTo>
                  <a:lnTo>
                    <a:pt x="1015496" y="554331"/>
                  </a:lnTo>
                  <a:lnTo>
                    <a:pt x="1033312" y="564056"/>
                  </a:lnTo>
                  <a:lnTo>
                    <a:pt x="1051128" y="573781"/>
                  </a:lnTo>
                  <a:lnTo>
                    <a:pt x="1068944" y="583506"/>
                  </a:lnTo>
                  <a:lnTo>
                    <a:pt x="1086759" y="593231"/>
                  </a:lnTo>
                  <a:lnTo>
                    <a:pt x="1104575" y="602956"/>
                  </a:lnTo>
                  <a:lnTo>
                    <a:pt x="1122391" y="612681"/>
                  </a:lnTo>
                  <a:lnTo>
                    <a:pt x="1140207" y="622407"/>
                  </a:lnTo>
                  <a:lnTo>
                    <a:pt x="1158022" y="632132"/>
                  </a:lnTo>
                  <a:lnTo>
                    <a:pt x="1175838" y="641857"/>
                  </a:lnTo>
                  <a:lnTo>
                    <a:pt x="1193654" y="651582"/>
                  </a:lnTo>
                  <a:lnTo>
                    <a:pt x="1211470" y="661307"/>
                  </a:lnTo>
                  <a:lnTo>
                    <a:pt x="1229285" y="671032"/>
                  </a:lnTo>
                  <a:lnTo>
                    <a:pt x="1247101" y="680757"/>
                  </a:lnTo>
                  <a:lnTo>
                    <a:pt x="1264917" y="690482"/>
                  </a:lnTo>
                  <a:lnTo>
                    <a:pt x="1282732" y="700207"/>
                  </a:lnTo>
                  <a:lnTo>
                    <a:pt x="1300548" y="709933"/>
                  </a:lnTo>
                  <a:lnTo>
                    <a:pt x="1318364" y="719658"/>
                  </a:lnTo>
                  <a:lnTo>
                    <a:pt x="1336180" y="729383"/>
                  </a:lnTo>
                  <a:lnTo>
                    <a:pt x="1353995" y="739108"/>
                  </a:lnTo>
                  <a:lnTo>
                    <a:pt x="1371811" y="748833"/>
                  </a:lnTo>
                  <a:lnTo>
                    <a:pt x="1389627" y="758558"/>
                  </a:lnTo>
                  <a:lnTo>
                    <a:pt x="1407443" y="76828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rc210">
              <a:extLst>
                <a:ext uri="{FF2B5EF4-FFF2-40B4-BE49-F238E27FC236}">
                  <a16:creationId xmlns:a16="http://schemas.microsoft.com/office/drawing/2014/main" id="{746FDE35-FB5A-4C52-9D99-0192FD5DA0E7}"/>
                </a:ext>
              </a:extLst>
            </p:cNvPr>
            <p:cNvSpPr/>
            <p:nvPr/>
          </p:nvSpPr>
          <p:spPr>
            <a:xfrm>
              <a:off x="7456634" y="1268440"/>
              <a:ext cx="1548187" cy="198922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tx211">
              <a:extLst>
                <a:ext uri="{FF2B5EF4-FFF2-40B4-BE49-F238E27FC236}">
                  <a16:creationId xmlns:a16="http://schemas.microsoft.com/office/drawing/2014/main" id="{57E87974-3054-44B3-8887-E7A2C3063058}"/>
                </a:ext>
              </a:extLst>
            </p:cNvPr>
            <p:cNvSpPr/>
            <p:nvPr/>
          </p:nvSpPr>
          <p:spPr>
            <a:xfrm>
              <a:off x="7331848" y="31724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14" name="tx212">
              <a:extLst>
                <a:ext uri="{FF2B5EF4-FFF2-40B4-BE49-F238E27FC236}">
                  <a16:creationId xmlns:a16="http://schemas.microsoft.com/office/drawing/2014/main" id="{E9041240-651E-4209-8423-DF7E51C9AE2E}"/>
                </a:ext>
              </a:extLst>
            </p:cNvPr>
            <p:cNvSpPr/>
            <p:nvPr/>
          </p:nvSpPr>
          <p:spPr>
            <a:xfrm>
              <a:off x="7207537" y="2539300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200</a:t>
              </a:r>
            </a:p>
          </p:txBody>
        </p:sp>
        <p:sp>
          <p:nvSpPr>
            <p:cNvPr id="215" name="tx213">
              <a:extLst>
                <a:ext uri="{FF2B5EF4-FFF2-40B4-BE49-F238E27FC236}">
                  <a16:creationId xmlns:a16="http://schemas.microsoft.com/office/drawing/2014/main" id="{2F6A8BB8-1E21-4053-AAB3-773FCB5C93B9}"/>
                </a:ext>
              </a:extLst>
            </p:cNvPr>
            <p:cNvSpPr/>
            <p:nvPr/>
          </p:nvSpPr>
          <p:spPr>
            <a:xfrm>
              <a:off x="7207537" y="1906127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400</a:t>
              </a:r>
            </a:p>
          </p:txBody>
        </p:sp>
        <p:sp>
          <p:nvSpPr>
            <p:cNvPr id="216" name="tx214">
              <a:extLst>
                <a:ext uri="{FF2B5EF4-FFF2-40B4-BE49-F238E27FC236}">
                  <a16:creationId xmlns:a16="http://schemas.microsoft.com/office/drawing/2014/main" id="{B81D58DB-4893-4544-B9E6-F73AD79F7120}"/>
                </a:ext>
              </a:extLst>
            </p:cNvPr>
            <p:cNvSpPr/>
            <p:nvPr/>
          </p:nvSpPr>
          <p:spPr>
            <a:xfrm>
              <a:off x="7207537" y="1272953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600</a:t>
              </a:r>
            </a:p>
          </p:txBody>
        </p:sp>
        <p:sp>
          <p:nvSpPr>
            <p:cNvPr id="217" name="pl215">
              <a:extLst>
                <a:ext uri="{FF2B5EF4-FFF2-40B4-BE49-F238E27FC236}">
                  <a16:creationId xmlns:a16="http://schemas.microsoft.com/office/drawing/2014/main" id="{78F22720-BDE9-453C-83E4-1E942464EFFD}"/>
                </a:ext>
              </a:extLst>
            </p:cNvPr>
            <p:cNvSpPr/>
            <p:nvPr/>
          </p:nvSpPr>
          <p:spPr>
            <a:xfrm>
              <a:off x="7421839" y="321416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8" name="pl216">
              <a:extLst>
                <a:ext uri="{FF2B5EF4-FFF2-40B4-BE49-F238E27FC236}">
                  <a16:creationId xmlns:a16="http://schemas.microsoft.com/office/drawing/2014/main" id="{58A484AF-7B7E-43C6-8878-FD4A51DC4542}"/>
                </a:ext>
              </a:extLst>
            </p:cNvPr>
            <p:cNvSpPr/>
            <p:nvPr/>
          </p:nvSpPr>
          <p:spPr>
            <a:xfrm>
              <a:off x="7421839" y="258099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pl217">
              <a:extLst>
                <a:ext uri="{FF2B5EF4-FFF2-40B4-BE49-F238E27FC236}">
                  <a16:creationId xmlns:a16="http://schemas.microsoft.com/office/drawing/2014/main" id="{8548AE76-8BF7-4947-8B03-56A584230E0B}"/>
                </a:ext>
              </a:extLst>
            </p:cNvPr>
            <p:cNvSpPr/>
            <p:nvPr/>
          </p:nvSpPr>
          <p:spPr>
            <a:xfrm>
              <a:off x="7421839" y="194781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pl218">
              <a:extLst>
                <a:ext uri="{FF2B5EF4-FFF2-40B4-BE49-F238E27FC236}">
                  <a16:creationId xmlns:a16="http://schemas.microsoft.com/office/drawing/2014/main" id="{36CEB5F5-74A1-41D1-B2AF-CC48FBD99B6B}"/>
                </a:ext>
              </a:extLst>
            </p:cNvPr>
            <p:cNvSpPr/>
            <p:nvPr/>
          </p:nvSpPr>
          <p:spPr>
            <a:xfrm>
              <a:off x="7421839" y="131464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1" name="rc219">
              <a:extLst>
                <a:ext uri="{FF2B5EF4-FFF2-40B4-BE49-F238E27FC236}">
                  <a16:creationId xmlns:a16="http://schemas.microsoft.com/office/drawing/2014/main" id="{F0E33D2B-C828-4E0F-8A89-1A554FC2749B}"/>
                </a:ext>
              </a:extLst>
            </p:cNvPr>
            <p:cNvSpPr/>
            <p:nvPr/>
          </p:nvSpPr>
          <p:spPr>
            <a:xfrm>
              <a:off x="5589761" y="1053578"/>
              <a:ext cx="1548187" cy="214862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tx220">
              <a:extLst>
                <a:ext uri="{FF2B5EF4-FFF2-40B4-BE49-F238E27FC236}">
                  <a16:creationId xmlns:a16="http://schemas.microsoft.com/office/drawing/2014/main" id="{3E90A43C-8094-41BC-8F21-E7782AEEFE23}"/>
                </a:ext>
              </a:extLst>
            </p:cNvPr>
            <p:cNvSpPr/>
            <p:nvPr/>
          </p:nvSpPr>
          <p:spPr>
            <a:xfrm>
              <a:off x="6158861" y="1119699"/>
              <a:ext cx="409986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Bacteria</a:t>
              </a:r>
            </a:p>
          </p:txBody>
        </p:sp>
        <p:sp>
          <p:nvSpPr>
            <p:cNvPr id="223" name="rc221">
              <a:extLst>
                <a:ext uri="{FF2B5EF4-FFF2-40B4-BE49-F238E27FC236}">
                  <a16:creationId xmlns:a16="http://schemas.microsoft.com/office/drawing/2014/main" id="{9D61FB03-17E8-42CA-8748-CC46EB8ACBA6}"/>
                </a:ext>
              </a:extLst>
            </p:cNvPr>
            <p:cNvSpPr/>
            <p:nvPr/>
          </p:nvSpPr>
          <p:spPr>
            <a:xfrm>
              <a:off x="7456634" y="1053578"/>
              <a:ext cx="1548187" cy="214862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" name="tx222">
              <a:extLst>
                <a:ext uri="{FF2B5EF4-FFF2-40B4-BE49-F238E27FC236}">
                  <a16:creationId xmlns:a16="http://schemas.microsoft.com/office/drawing/2014/main" id="{D28D0CEB-E40D-4B5A-AC58-DC1936223A6F}"/>
                </a:ext>
              </a:extLst>
            </p:cNvPr>
            <p:cNvSpPr/>
            <p:nvPr/>
          </p:nvSpPr>
          <p:spPr>
            <a:xfrm>
              <a:off x="8090946" y="1097489"/>
              <a:ext cx="279563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Fungi</a:t>
              </a:r>
            </a:p>
          </p:txBody>
        </p:sp>
        <p:sp>
          <p:nvSpPr>
            <p:cNvPr id="225" name="pl223">
              <a:extLst>
                <a:ext uri="{FF2B5EF4-FFF2-40B4-BE49-F238E27FC236}">
                  <a16:creationId xmlns:a16="http://schemas.microsoft.com/office/drawing/2014/main" id="{40F4444E-7F02-44CC-A00B-8879D094B660}"/>
                </a:ext>
              </a:extLst>
            </p:cNvPr>
            <p:cNvSpPr/>
            <p:nvPr/>
          </p:nvSpPr>
          <p:spPr>
            <a:xfrm>
              <a:off x="5614991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pl224">
              <a:extLst>
                <a:ext uri="{FF2B5EF4-FFF2-40B4-BE49-F238E27FC236}">
                  <a16:creationId xmlns:a16="http://schemas.microsoft.com/office/drawing/2014/main" id="{D1D0B044-BDE9-4F6C-BA60-E5E390B5E02D}"/>
                </a:ext>
              </a:extLst>
            </p:cNvPr>
            <p:cNvSpPr/>
            <p:nvPr/>
          </p:nvSpPr>
          <p:spPr>
            <a:xfrm>
              <a:off x="6061940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pl225">
              <a:extLst>
                <a:ext uri="{FF2B5EF4-FFF2-40B4-BE49-F238E27FC236}">
                  <a16:creationId xmlns:a16="http://schemas.microsoft.com/office/drawing/2014/main" id="{AF29648A-DCE1-45EB-900D-2C5C73BFDDA1}"/>
                </a:ext>
              </a:extLst>
            </p:cNvPr>
            <p:cNvSpPr/>
            <p:nvPr/>
          </p:nvSpPr>
          <p:spPr>
            <a:xfrm>
              <a:off x="6508889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pl226">
              <a:extLst>
                <a:ext uri="{FF2B5EF4-FFF2-40B4-BE49-F238E27FC236}">
                  <a16:creationId xmlns:a16="http://schemas.microsoft.com/office/drawing/2014/main" id="{6C9ED4F0-A372-458C-8DD7-49482D315A33}"/>
                </a:ext>
              </a:extLst>
            </p:cNvPr>
            <p:cNvSpPr/>
            <p:nvPr/>
          </p:nvSpPr>
          <p:spPr>
            <a:xfrm>
              <a:off x="6955839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tx227">
              <a:extLst>
                <a:ext uri="{FF2B5EF4-FFF2-40B4-BE49-F238E27FC236}">
                  <a16:creationId xmlns:a16="http://schemas.microsoft.com/office/drawing/2014/main" id="{367A9BD0-1C53-409C-9787-671150DF3DBD}"/>
                </a:ext>
              </a:extLst>
            </p:cNvPr>
            <p:cNvSpPr/>
            <p:nvPr/>
          </p:nvSpPr>
          <p:spPr>
            <a:xfrm>
              <a:off x="5583913" y="33186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0" name="tx228">
              <a:extLst>
                <a:ext uri="{FF2B5EF4-FFF2-40B4-BE49-F238E27FC236}">
                  <a16:creationId xmlns:a16="http://schemas.microsoft.com/office/drawing/2014/main" id="{64A72D27-E000-4179-84CF-8BE7DDBDAF4D}"/>
                </a:ext>
              </a:extLst>
            </p:cNvPr>
            <p:cNvSpPr/>
            <p:nvPr/>
          </p:nvSpPr>
          <p:spPr>
            <a:xfrm>
              <a:off x="6030862" y="3319969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31" name="tx229">
              <a:extLst>
                <a:ext uri="{FF2B5EF4-FFF2-40B4-BE49-F238E27FC236}">
                  <a16:creationId xmlns:a16="http://schemas.microsoft.com/office/drawing/2014/main" id="{4485DC97-F521-44DF-A5F2-2D57DF0DCC7E}"/>
                </a:ext>
              </a:extLst>
            </p:cNvPr>
            <p:cNvSpPr/>
            <p:nvPr/>
          </p:nvSpPr>
          <p:spPr>
            <a:xfrm>
              <a:off x="6477812" y="3320296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32" name="tx230">
              <a:extLst>
                <a:ext uri="{FF2B5EF4-FFF2-40B4-BE49-F238E27FC236}">
                  <a16:creationId xmlns:a16="http://schemas.microsoft.com/office/drawing/2014/main" id="{C3993637-BD80-482C-AD48-9A5C6EE3844B}"/>
                </a:ext>
              </a:extLst>
            </p:cNvPr>
            <p:cNvSpPr/>
            <p:nvPr/>
          </p:nvSpPr>
          <p:spPr>
            <a:xfrm>
              <a:off x="6924761" y="33186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33" name="pl231">
              <a:extLst>
                <a:ext uri="{FF2B5EF4-FFF2-40B4-BE49-F238E27FC236}">
                  <a16:creationId xmlns:a16="http://schemas.microsoft.com/office/drawing/2014/main" id="{38682A23-D057-4167-B419-BD278C972FC7}"/>
                </a:ext>
              </a:extLst>
            </p:cNvPr>
            <p:cNvSpPr/>
            <p:nvPr/>
          </p:nvSpPr>
          <p:spPr>
            <a:xfrm>
              <a:off x="7481864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pl232">
              <a:extLst>
                <a:ext uri="{FF2B5EF4-FFF2-40B4-BE49-F238E27FC236}">
                  <a16:creationId xmlns:a16="http://schemas.microsoft.com/office/drawing/2014/main" id="{C87B1F17-D100-45D1-9BC5-0119517042BF}"/>
                </a:ext>
              </a:extLst>
            </p:cNvPr>
            <p:cNvSpPr/>
            <p:nvPr/>
          </p:nvSpPr>
          <p:spPr>
            <a:xfrm>
              <a:off x="7928814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pl233">
              <a:extLst>
                <a:ext uri="{FF2B5EF4-FFF2-40B4-BE49-F238E27FC236}">
                  <a16:creationId xmlns:a16="http://schemas.microsoft.com/office/drawing/2014/main" id="{F7EA6537-74D3-4F80-9A08-A13C89AD1263}"/>
                </a:ext>
              </a:extLst>
            </p:cNvPr>
            <p:cNvSpPr/>
            <p:nvPr/>
          </p:nvSpPr>
          <p:spPr>
            <a:xfrm>
              <a:off x="8375763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pl234">
              <a:extLst>
                <a:ext uri="{FF2B5EF4-FFF2-40B4-BE49-F238E27FC236}">
                  <a16:creationId xmlns:a16="http://schemas.microsoft.com/office/drawing/2014/main" id="{95997EE3-DB4A-4EDC-8175-2C2515AFBA2F}"/>
                </a:ext>
              </a:extLst>
            </p:cNvPr>
            <p:cNvSpPr/>
            <p:nvPr/>
          </p:nvSpPr>
          <p:spPr>
            <a:xfrm>
              <a:off x="8822712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x235">
              <a:extLst>
                <a:ext uri="{FF2B5EF4-FFF2-40B4-BE49-F238E27FC236}">
                  <a16:creationId xmlns:a16="http://schemas.microsoft.com/office/drawing/2014/main" id="{A5BDFBF4-B511-41F7-B143-D85B73CA7C50}"/>
                </a:ext>
              </a:extLst>
            </p:cNvPr>
            <p:cNvSpPr/>
            <p:nvPr/>
          </p:nvSpPr>
          <p:spPr>
            <a:xfrm>
              <a:off x="7450786" y="33186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8" name="tx236">
              <a:extLst>
                <a:ext uri="{FF2B5EF4-FFF2-40B4-BE49-F238E27FC236}">
                  <a16:creationId xmlns:a16="http://schemas.microsoft.com/office/drawing/2014/main" id="{FB3A26FB-4BEF-4717-916E-BA4D5FA728F6}"/>
                </a:ext>
              </a:extLst>
            </p:cNvPr>
            <p:cNvSpPr/>
            <p:nvPr/>
          </p:nvSpPr>
          <p:spPr>
            <a:xfrm>
              <a:off x="7897736" y="3319969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39" name="tx237">
              <a:extLst>
                <a:ext uri="{FF2B5EF4-FFF2-40B4-BE49-F238E27FC236}">
                  <a16:creationId xmlns:a16="http://schemas.microsoft.com/office/drawing/2014/main" id="{72261F9C-4E95-4934-B3A6-D2437D205223}"/>
                </a:ext>
              </a:extLst>
            </p:cNvPr>
            <p:cNvSpPr/>
            <p:nvPr/>
          </p:nvSpPr>
          <p:spPr>
            <a:xfrm>
              <a:off x="8344685" y="3320296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40" name="tx238">
              <a:extLst>
                <a:ext uri="{FF2B5EF4-FFF2-40B4-BE49-F238E27FC236}">
                  <a16:creationId xmlns:a16="http://schemas.microsoft.com/office/drawing/2014/main" id="{B0E0DE7D-2AB2-43C7-90D1-A2FEF95D5A8A}"/>
                </a:ext>
              </a:extLst>
            </p:cNvPr>
            <p:cNvSpPr/>
            <p:nvPr/>
          </p:nvSpPr>
          <p:spPr>
            <a:xfrm>
              <a:off x="8791634" y="33186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41" name="tx239">
              <a:extLst>
                <a:ext uri="{FF2B5EF4-FFF2-40B4-BE49-F238E27FC236}">
                  <a16:creationId xmlns:a16="http://schemas.microsoft.com/office/drawing/2014/main" id="{AC27C9A8-450B-4A8E-A9C8-3B3502819348}"/>
                </a:ext>
              </a:extLst>
            </p:cNvPr>
            <p:cNvSpPr/>
            <p:nvPr/>
          </p:nvSpPr>
          <p:spPr>
            <a:xfrm>
              <a:off x="5278508" y="3135229"/>
              <a:ext cx="248622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3000</a:t>
              </a:r>
            </a:p>
          </p:txBody>
        </p:sp>
        <p:sp>
          <p:nvSpPr>
            <p:cNvPr id="242" name="tx240">
              <a:extLst>
                <a:ext uri="{FF2B5EF4-FFF2-40B4-BE49-F238E27FC236}">
                  <a16:creationId xmlns:a16="http://schemas.microsoft.com/office/drawing/2014/main" id="{EEAA5C90-8F2D-439F-B103-75106E760BF9}"/>
                </a:ext>
              </a:extLst>
            </p:cNvPr>
            <p:cNvSpPr/>
            <p:nvPr/>
          </p:nvSpPr>
          <p:spPr>
            <a:xfrm>
              <a:off x="5278508" y="2759082"/>
              <a:ext cx="248622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3500</a:t>
              </a:r>
            </a:p>
          </p:txBody>
        </p:sp>
        <p:sp>
          <p:nvSpPr>
            <p:cNvPr id="243" name="tx241">
              <a:extLst>
                <a:ext uri="{FF2B5EF4-FFF2-40B4-BE49-F238E27FC236}">
                  <a16:creationId xmlns:a16="http://schemas.microsoft.com/office/drawing/2014/main" id="{1A179A9E-11C4-4EE6-9207-9964A5DF3E5D}"/>
                </a:ext>
              </a:extLst>
            </p:cNvPr>
            <p:cNvSpPr/>
            <p:nvPr/>
          </p:nvSpPr>
          <p:spPr>
            <a:xfrm>
              <a:off x="5278508" y="2382989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4000</a:t>
              </a:r>
            </a:p>
          </p:txBody>
        </p:sp>
        <p:sp>
          <p:nvSpPr>
            <p:cNvPr id="244" name="tx242">
              <a:extLst>
                <a:ext uri="{FF2B5EF4-FFF2-40B4-BE49-F238E27FC236}">
                  <a16:creationId xmlns:a16="http://schemas.microsoft.com/office/drawing/2014/main" id="{2F33645A-47D2-4A2A-87BE-FC81FA47BCAF}"/>
                </a:ext>
              </a:extLst>
            </p:cNvPr>
            <p:cNvSpPr/>
            <p:nvPr/>
          </p:nvSpPr>
          <p:spPr>
            <a:xfrm>
              <a:off x="5278508" y="2006841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4500</a:t>
              </a:r>
            </a:p>
          </p:txBody>
        </p:sp>
        <p:sp>
          <p:nvSpPr>
            <p:cNvPr id="245" name="tx243">
              <a:extLst>
                <a:ext uri="{FF2B5EF4-FFF2-40B4-BE49-F238E27FC236}">
                  <a16:creationId xmlns:a16="http://schemas.microsoft.com/office/drawing/2014/main" id="{0A698B79-C670-4699-800B-8197C3AADF00}"/>
                </a:ext>
              </a:extLst>
            </p:cNvPr>
            <p:cNvSpPr/>
            <p:nvPr/>
          </p:nvSpPr>
          <p:spPr>
            <a:xfrm>
              <a:off x="5278508" y="163069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5000</a:t>
              </a:r>
            </a:p>
          </p:txBody>
        </p:sp>
        <p:sp>
          <p:nvSpPr>
            <p:cNvPr id="246" name="tx244">
              <a:extLst>
                <a:ext uri="{FF2B5EF4-FFF2-40B4-BE49-F238E27FC236}">
                  <a16:creationId xmlns:a16="http://schemas.microsoft.com/office/drawing/2014/main" id="{35E56FF0-A921-442E-B09D-C815DD149836}"/>
                </a:ext>
              </a:extLst>
            </p:cNvPr>
            <p:cNvSpPr/>
            <p:nvPr/>
          </p:nvSpPr>
          <p:spPr>
            <a:xfrm>
              <a:off x="5278508" y="1254547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5500</a:t>
              </a:r>
            </a:p>
          </p:txBody>
        </p:sp>
        <p:sp>
          <p:nvSpPr>
            <p:cNvPr id="247" name="pl245">
              <a:extLst>
                <a:ext uri="{FF2B5EF4-FFF2-40B4-BE49-F238E27FC236}">
                  <a16:creationId xmlns:a16="http://schemas.microsoft.com/office/drawing/2014/main" id="{E46541DC-57BE-4237-9A36-C0D1DCF76B91}"/>
                </a:ext>
              </a:extLst>
            </p:cNvPr>
            <p:cNvSpPr/>
            <p:nvPr/>
          </p:nvSpPr>
          <p:spPr>
            <a:xfrm>
              <a:off x="5554966" y="317697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pl246">
              <a:extLst>
                <a:ext uri="{FF2B5EF4-FFF2-40B4-BE49-F238E27FC236}">
                  <a16:creationId xmlns:a16="http://schemas.microsoft.com/office/drawing/2014/main" id="{15D3E985-16E8-49E7-8F39-B2FB33531D8B}"/>
                </a:ext>
              </a:extLst>
            </p:cNvPr>
            <p:cNvSpPr/>
            <p:nvPr/>
          </p:nvSpPr>
          <p:spPr>
            <a:xfrm>
              <a:off x="5554966" y="280082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pl247">
              <a:extLst>
                <a:ext uri="{FF2B5EF4-FFF2-40B4-BE49-F238E27FC236}">
                  <a16:creationId xmlns:a16="http://schemas.microsoft.com/office/drawing/2014/main" id="{B87938CB-3586-4629-8BAA-8352524F9144}"/>
                </a:ext>
              </a:extLst>
            </p:cNvPr>
            <p:cNvSpPr/>
            <p:nvPr/>
          </p:nvSpPr>
          <p:spPr>
            <a:xfrm>
              <a:off x="5554966" y="242468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pl248">
              <a:extLst>
                <a:ext uri="{FF2B5EF4-FFF2-40B4-BE49-F238E27FC236}">
                  <a16:creationId xmlns:a16="http://schemas.microsoft.com/office/drawing/2014/main" id="{FC972FC2-F1F9-4F69-A4B3-A80864A15890}"/>
                </a:ext>
              </a:extLst>
            </p:cNvPr>
            <p:cNvSpPr/>
            <p:nvPr/>
          </p:nvSpPr>
          <p:spPr>
            <a:xfrm>
              <a:off x="5554966" y="204853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pl249">
              <a:extLst>
                <a:ext uri="{FF2B5EF4-FFF2-40B4-BE49-F238E27FC236}">
                  <a16:creationId xmlns:a16="http://schemas.microsoft.com/office/drawing/2014/main" id="{87A02B4F-C03C-4DB9-89C4-05BE61B9C807}"/>
                </a:ext>
              </a:extLst>
            </p:cNvPr>
            <p:cNvSpPr/>
            <p:nvPr/>
          </p:nvSpPr>
          <p:spPr>
            <a:xfrm>
              <a:off x="5554966" y="167238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pl250">
              <a:extLst>
                <a:ext uri="{FF2B5EF4-FFF2-40B4-BE49-F238E27FC236}">
                  <a16:creationId xmlns:a16="http://schemas.microsoft.com/office/drawing/2014/main" id="{DD1CF744-EBCA-4930-A709-34F1A339B667}"/>
                </a:ext>
              </a:extLst>
            </p:cNvPr>
            <p:cNvSpPr/>
            <p:nvPr/>
          </p:nvSpPr>
          <p:spPr>
            <a:xfrm>
              <a:off x="5554966" y="129623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3" name="tx251">
              <a:extLst>
                <a:ext uri="{FF2B5EF4-FFF2-40B4-BE49-F238E27FC236}">
                  <a16:creationId xmlns:a16="http://schemas.microsoft.com/office/drawing/2014/main" id="{A2D58CF6-5D6E-4930-BF07-4F81D3C55F2A}"/>
                </a:ext>
              </a:extLst>
            </p:cNvPr>
            <p:cNvSpPr/>
            <p:nvPr/>
          </p:nvSpPr>
          <p:spPr>
            <a:xfrm>
              <a:off x="6346369" y="3427506"/>
              <a:ext cx="1901843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Electrical conductivity (mS/cm)</a:t>
              </a:r>
            </a:p>
          </p:txBody>
        </p:sp>
        <p:sp>
          <p:nvSpPr>
            <p:cNvPr id="254" name="tx252">
              <a:extLst>
                <a:ext uri="{FF2B5EF4-FFF2-40B4-BE49-F238E27FC236}">
                  <a16:creationId xmlns:a16="http://schemas.microsoft.com/office/drawing/2014/main" id="{945D6C10-23CA-4C8D-833D-53C44D22557B}"/>
                </a:ext>
              </a:extLst>
            </p:cNvPr>
            <p:cNvSpPr/>
            <p:nvPr/>
          </p:nvSpPr>
          <p:spPr>
            <a:xfrm rot="-5400000">
              <a:off x="4956776" y="2211348"/>
              <a:ext cx="411664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Chao1</a:t>
              </a:r>
            </a:p>
          </p:txBody>
        </p:sp>
        <p:sp>
          <p:nvSpPr>
            <p:cNvPr id="255" name="rc253">
              <a:extLst>
                <a:ext uri="{FF2B5EF4-FFF2-40B4-BE49-F238E27FC236}">
                  <a16:creationId xmlns:a16="http://schemas.microsoft.com/office/drawing/2014/main" id="{780878AD-BD42-40F7-B60A-08FF6373197D}"/>
                </a:ext>
              </a:extLst>
            </p:cNvPr>
            <p:cNvSpPr/>
            <p:nvPr/>
          </p:nvSpPr>
          <p:spPr>
            <a:xfrm>
              <a:off x="983989" y="3657600"/>
              <a:ext cx="4060736" cy="26736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rc254">
              <a:extLst>
                <a:ext uri="{FF2B5EF4-FFF2-40B4-BE49-F238E27FC236}">
                  <a16:creationId xmlns:a16="http://schemas.microsoft.com/office/drawing/2014/main" id="{3409D9D3-DF09-4CE1-ACFF-B580E83145F5}"/>
                </a:ext>
              </a:extLst>
            </p:cNvPr>
            <p:cNvSpPr/>
            <p:nvPr/>
          </p:nvSpPr>
          <p:spPr>
            <a:xfrm>
              <a:off x="1560075" y="3942051"/>
              <a:ext cx="1563739" cy="1989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7" name="pl255">
              <a:extLst>
                <a:ext uri="{FF2B5EF4-FFF2-40B4-BE49-F238E27FC236}">
                  <a16:creationId xmlns:a16="http://schemas.microsoft.com/office/drawing/2014/main" id="{889624D4-7FF9-4DAC-9D09-A5B8743239A5}"/>
                </a:ext>
              </a:extLst>
            </p:cNvPr>
            <p:cNvSpPr/>
            <p:nvPr/>
          </p:nvSpPr>
          <p:spPr>
            <a:xfrm>
              <a:off x="1560075" y="5668795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8" name="pl256">
              <a:extLst>
                <a:ext uri="{FF2B5EF4-FFF2-40B4-BE49-F238E27FC236}">
                  <a16:creationId xmlns:a16="http://schemas.microsoft.com/office/drawing/2014/main" id="{E1E39255-99FB-4CBF-A911-4CE02D1D5E6B}"/>
                </a:ext>
              </a:extLst>
            </p:cNvPr>
            <p:cNvSpPr/>
            <p:nvPr/>
          </p:nvSpPr>
          <p:spPr>
            <a:xfrm>
              <a:off x="1560075" y="5125461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9" name="pl257">
              <a:extLst>
                <a:ext uri="{FF2B5EF4-FFF2-40B4-BE49-F238E27FC236}">
                  <a16:creationId xmlns:a16="http://schemas.microsoft.com/office/drawing/2014/main" id="{79E0108A-981E-4EE0-ABAB-0149F8CBD8F0}"/>
                </a:ext>
              </a:extLst>
            </p:cNvPr>
            <p:cNvSpPr/>
            <p:nvPr/>
          </p:nvSpPr>
          <p:spPr>
            <a:xfrm>
              <a:off x="1560075" y="4582128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pl258">
              <a:extLst>
                <a:ext uri="{FF2B5EF4-FFF2-40B4-BE49-F238E27FC236}">
                  <a16:creationId xmlns:a16="http://schemas.microsoft.com/office/drawing/2014/main" id="{EDD7B7D2-388A-4F33-AE40-A6ADB91EC280}"/>
                </a:ext>
              </a:extLst>
            </p:cNvPr>
            <p:cNvSpPr/>
            <p:nvPr/>
          </p:nvSpPr>
          <p:spPr>
            <a:xfrm>
              <a:off x="1560075" y="4038795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pl259">
              <a:extLst>
                <a:ext uri="{FF2B5EF4-FFF2-40B4-BE49-F238E27FC236}">
                  <a16:creationId xmlns:a16="http://schemas.microsoft.com/office/drawing/2014/main" id="{BECC2AF6-2346-4591-9872-B2E95AA371B6}"/>
                </a:ext>
              </a:extLst>
            </p:cNvPr>
            <p:cNvSpPr/>
            <p:nvPr/>
          </p:nvSpPr>
          <p:spPr>
            <a:xfrm>
              <a:off x="1811278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pl260">
              <a:extLst>
                <a:ext uri="{FF2B5EF4-FFF2-40B4-BE49-F238E27FC236}">
                  <a16:creationId xmlns:a16="http://schemas.microsoft.com/office/drawing/2014/main" id="{BF73FEAF-6188-4506-9AA7-6904E4C8041B}"/>
                </a:ext>
              </a:extLst>
            </p:cNvPr>
            <p:cNvSpPr/>
            <p:nvPr/>
          </p:nvSpPr>
          <p:spPr>
            <a:xfrm>
              <a:off x="2262717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pl261">
              <a:extLst>
                <a:ext uri="{FF2B5EF4-FFF2-40B4-BE49-F238E27FC236}">
                  <a16:creationId xmlns:a16="http://schemas.microsoft.com/office/drawing/2014/main" id="{D7C3E65E-6BF1-4A7B-A501-54D06D823717}"/>
                </a:ext>
              </a:extLst>
            </p:cNvPr>
            <p:cNvSpPr/>
            <p:nvPr/>
          </p:nvSpPr>
          <p:spPr>
            <a:xfrm>
              <a:off x="2714156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pl262">
              <a:extLst>
                <a:ext uri="{FF2B5EF4-FFF2-40B4-BE49-F238E27FC236}">
                  <a16:creationId xmlns:a16="http://schemas.microsoft.com/office/drawing/2014/main" id="{8B56BAD2-5ECE-4CAA-A713-09794641265F}"/>
                </a:ext>
              </a:extLst>
            </p:cNvPr>
            <p:cNvSpPr/>
            <p:nvPr/>
          </p:nvSpPr>
          <p:spPr>
            <a:xfrm>
              <a:off x="1560075" y="5397128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pl263">
              <a:extLst>
                <a:ext uri="{FF2B5EF4-FFF2-40B4-BE49-F238E27FC236}">
                  <a16:creationId xmlns:a16="http://schemas.microsoft.com/office/drawing/2014/main" id="{B6F69574-024A-45BC-A3EC-3DE55CA54CAB}"/>
                </a:ext>
              </a:extLst>
            </p:cNvPr>
            <p:cNvSpPr/>
            <p:nvPr/>
          </p:nvSpPr>
          <p:spPr>
            <a:xfrm>
              <a:off x="1560075" y="4853795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pl264">
              <a:extLst>
                <a:ext uri="{FF2B5EF4-FFF2-40B4-BE49-F238E27FC236}">
                  <a16:creationId xmlns:a16="http://schemas.microsoft.com/office/drawing/2014/main" id="{A5BB442D-F059-4051-B91E-3D739957A19A}"/>
                </a:ext>
              </a:extLst>
            </p:cNvPr>
            <p:cNvSpPr/>
            <p:nvPr/>
          </p:nvSpPr>
          <p:spPr>
            <a:xfrm>
              <a:off x="1560075" y="4310461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pl265">
              <a:extLst>
                <a:ext uri="{FF2B5EF4-FFF2-40B4-BE49-F238E27FC236}">
                  <a16:creationId xmlns:a16="http://schemas.microsoft.com/office/drawing/2014/main" id="{F82AD51B-4F68-42C2-B6AA-4268D3A57CEE}"/>
                </a:ext>
              </a:extLst>
            </p:cNvPr>
            <p:cNvSpPr/>
            <p:nvPr/>
          </p:nvSpPr>
          <p:spPr>
            <a:xfrm>
              <a:off x="1585559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pl266">
              <a:extLst>
                <a:ext uri="{FF2B5EF4-FFF2-40B4-BE49-F238E27FC236}">
                  <a16:creationId xmlns:a16="http://schemas.microsoft.com/office/drawing/2014/main" id="{B075D27F-B3FF-4CCE-9361-227E5060A5F1}"/>
                </a:ext>
              </a:extLst>
            </p:cNvPr>
            <p:cNvSpPr/>
            <p:nvPr/>
          </p:nvSpPr>
          <p:spPr>
            <a:xfrm>
              <a:off x="2036998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pl267">
              <a:extLst>
                <a:ext uri="{FF2B5EF4-FFF2-40B4-BE49-F238E27FC236}">
                  <a16:creationId xmlns:a16="http://schemas.microsoft.com/office/drawing/2014/main" id="{F673FEF0-BD76-4070-AB4B-7F6C4073D89D}"/>
                </a:ext>
              </a:extLst>
            </p:cNvPr>
            <p:cNvSpPr/>
            <p:nvPr/>
          </p:nvSpPr>
          <p:spPr>
            <a:xfrm>
              <a:off x="2488437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pl268">
              <a:extLst>
                <a:ext uri="{FF2B5EF4-FFF2-40B4-BE49-F238E27FC236}">
                  <a16:creationId xmlns:a16="http://schemas.microsoft.com/office/drawing/2014/main" id="{C4793111-CEDC-47FF-B2E7-3AE016547203}"/>
                </a:ext>
              </a:extLst>
            </p:cNvPr>
            <p:cNvSpPr/>
            <p:nvPr/>
          </p:nvSpPr>
          <p:spPr>
            <a:xfrm>
              <a:off x="2939876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pt269">
              <a:extLst>
                <a:ext uri="{FF2B5EF4-FFF2-40B4-BE49-F238E27FC236}">
                  <a16:creationId xmlns:a16="http://schemas.microsoft.com/office/drawing/2014/main" id="{861A458E-1FAF-43D4-9827-AAC62183C5E9}"/>
                </a:ext>
              </a:extLst>
            </p:cNvPr>
            <p:cNvSpPr/>
            <p:nvPr/>
          </p:nvSpPr>
          <p:spPr>
            <a:xfrm>
              <a:off x="1779229" y="48269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pt270">
              <a:extLst>
                <a:ext uri="{FF2B5EF4-FFF2-40B4-BE49-F238E27FC236}">
                  <a16:creationId xmlns:a16="http://schemas.microsoft.com/office/drawing/2014/main" id="{6300CC01-849C-4CCE-A43B-5DA5F0198D0E}"/>
                </a:ext>
              </a:extLst>
            </p:cNvPr>
            <p:cNvSpPr/>
            <p:nvPr/>
          </p:nvSpPr>
          <p:spPr>
            <a:xfrm>
              <a:off x="2122774" y="52601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pt271">
              <a:extLst>
                <a:ext uri="{FF2B5EF4-FFF2-40B4-BE49-F238E27FC236}">
                  <a16:creationId xmlns:a16="http://schemas.microsoft.com/office/drawing/2014/main" id="{FAF32B5C-FF8B-4189-A1F7-EFF97DD90CC0}"/>
                </a:ext>
              </a:extLst>
            </p:cNvPr>
            <p:cNvSpPr/>
            <p:nvPr/>
          </p:nvSpPr>
          <p:spPr>
            <a:xfrm>
              <a:off x="1662081" y="41245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pt272">
              <a:extLst>
                <a:ext uri="{FF2B5EF4-FFF2-40B4-BE49-F238E27FC236}">
                  <a16:creationId xmlns:a16="http://schemas.microsoft.com/office/drawing/2014/main" id="{ED263184-1C4D-4F8F-8BCE-32B65E0EB0FC}"/>
                </a:ext>
              </a:extLst>
            </p:cNvPr>
            <p:cNvSpPr/>
            <p:nvPr/>
          </p:nvSpPr>
          <p:spPr>
            <a:xfrm>
              <a:off x="2799933" y="44429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pt273">
              <a:extLst>
                <a:ext uri="{FF2B5EF4-FFF2-40B4-BE49-F238E27FC236}">
                  <a16:creationId xmlns:a16="http://schemas.microsoft.com/office/drawing/2014/main" id="{0C3D92B1-5CC8-4B0D-920D-6F80DBCADF75}"/>
                </a:ext>
              </a:extLst>
            </p:cNvPr>
            <p:cNvSpPr/>
            <p:nvPr/>
          </p:nvSpPr>
          <p:spPr>
            <a:xfrm>
              <a:off x="3021138" y="449331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pt274">
              <a:extLst>
                <a:ext uri="{FF2B5EF4-FFF2-40B4-BE49-F238E27FC236}">
                  <a16:creationId xmlns:a16="http://schemas.microsoft.com/office/drawing/2014/main" id="{A0D412AF-6F66-48A6-AAA3-C5E661176190}"/>
                </a:ext>
              </a:extLst>
            </p:cNvPr>
            <p:cNvSpPr/>
            <p:nvPr/>
          </p:nvSpPr>
          <p:spPr>
            <a:xfrm>
              <a:off x="1616034" y="43086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" name="pt275">
              <a:extLst>
                <a:ext uri="{FF2B5EF4-FFF2-40B4-BE49-F238E27FC236}">
                  <a16:creationId xmlns:a16="http://schemas.microsoft.com/office/drawing/2014/main" id="{FDB54556-AFDB-4067-B761-E5A933519542}"/>
                </a:ext>
              </a:extLst>
            </p:cNvPr>
            <p:cNvSpPr/>
            <p:nvPr/>
          </p:nvSpPr>
          <p:spPr>
            <a:xfrm>
              <a:off x="1751691" y="58160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pt276">
              <a:extLst>
                <a:ext uri="{FF2B5EF4-FFF2-40B4-BE49-F238E27FC236}">
                  <a16:creationId xmlns:a16="http://schemas.microsoft.com/office/drawing/2014/main" id="{0B2075C2-E6F5-439B-BE46-5B0AA3C8A03A}"/>
                </a:ext>
              </a:extLst>
            </p:cNvPr>
            <p:cNvSpPr/>
            <p:nvPr/>
          </p:nvSpPr>
          <p:spPr>
            <a:xfrm>
              <a:off x="1640637" y="40295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pt277">
              <a:extLst>
                <a:ext uri="{FF2B5EF4-FFF2-40B4-BE49-F238E27FC236}">
                  <a16:creationId xmlns:a16="http://schemas.microsoft.com/office/drawing/2014/main" id="{B5784A6E-FD24-437A-B501-6CDE4D66635C}"/>
                </a:ext>
              </a:extLst>
            </p:cNvPr>
            <p:cNvSpPr/>
            <p:nvPr/>
          </p:nvSpPr>
          <p:spPr>
            <a:xfrm>
              <a:off x="2343980" y="55432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pt278">
              <a:extLst>
                <a:ext uri="{FF2B5EF4-FFF2-40B4-BE49-F238E27FC236}">
                  <a16:creationId xmlns:a16="http://schemas.microsoft.com/office/drawing/2014/main" id="{4E048BD1-7715-40CE-AB97-93D8EC45D68E}"/>
                </a:ext>
              </a:extLst>
            </p:cNvPr>
            <p:cNvSpPr/>
            <p:nvPr/>
          </p:nvSpPr>
          <p:spPr>
            <a:xfrm>
              <a:off x="1724379" y="43466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1" name="pt279">
              <a:extLst>
                <a:ext uri="{FF2B5EF4-FFF2-40B4-BE49-F238E27FC236}">
                  <a16:creationId xmlns:a16="http://schemas.microsoft.com/office/drawing/2014/main" id="{0D08613C-04EB-46AE-90F7-C97A53136BF8}"/>
                </a:ext>
              </a:extLst>
            </p:cNvPr>
            <p:cNvSpPr/>
            <p:nvPr/>
          </p:nvSpPr>
          <p:spPr>
            <a:xfrm>
              <a:off x="1672915" y="45153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2" name="pt280">
              <a:extLst>
                <a:ext uri="{FF2B5EF4-FFF2-40B4-BE49-F238E27FC236}">
                  <a16:creationId xmlns:a16="http://schemas.microsoft.com/office/drawing/2014/main" id="{CA4B46E1-91E6-4C15-ACC4-5032AE6BAE5D}"/>
                </a:ext>
              </a:extLst>
            </p:cNvPr>
            <p:cNvSpPr/>
            <p:nvPr/>
          </p:nvSpPr>
          <p:spPr>
            <a:xfrm>
              <a:off x="2781876" y="4783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3" name="pt281">
              <a:extLst>
                <a:ext uri="{FF2B5EF4-FFF2-40B4-BE49-F238E27FC236}">
                  <a16:creationId xmlns:a16="http://schemas.microsoft.com/office/drawing/2014/main" id="{D9B53F81-EBC7-4A50-ADA1-5F58B269D487}"/>
                </a:ext>
              </a:extLst>
            </p:cNvPr>
            <p:cNvSpPr/>
            <p:nvPr/>
          </p:nvSpPr>
          <p:spPr>
            <a:xfrm>
              <a:off x="3027910" y="5091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pt282">
              <a:extLst>
                <a:ext uri="{FF2B5EF4-FFF2-40B4-BE49-F238E27FC236}">
                  <a16:creationId xmlns:a16="http://schemas.microsoft.com/office/drawing/2014/main" id="{0482D7AF-3F05-4E5D-A455-3A189C8BAFD2}"/>
                </a:ext>
              </a:extLst>
            </p:cNvPr>
            <p:cNvSpPr/>
            <p:nvPr/>
          </p:nvSpPr>
          <p:spPr>
            <a:xfrm>
              <a:off x="1936104" y="41888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5" name="pt283">
              <a:extLst>
                <a:ext uri="{FF2B5EF4-FFF2-40B4-BE49-F238E27FC236}">
                  <a16:creationId xmlns:a16="http://schemas.microsoft.com/office/drawing/2014/main" id="{5DC014F2-119E-44B5-89B3-127797A561AD}"/>
                </a:ext>
              </a:extLst>
            </p:cNvPr>
            <p:cNvSpPr/>
            <p:nvPr/>
          </p:nvSpPr>
          <p:spPr>
            <a:xfrm>
              <a:off x="1879900" y="45373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" name="pt284">
              <a:extLst>
                <a:ext uri="{FF2B5EF4-FFF2-40B4-BE49-F238E27FC236}">
                  <a16:creationId xmlns:a16="http://schemas.microsoft.com/office/drawing/2014/main" id="{D87DA4D8-724A-428A-99FB-AAC2E6E676EB}"/>
                </a:ext>
              </a:extLst>
            </p:cNvPr>
            <p:cNvSpPr/>
            <p:nvPr/>
          </p:nvSpPr>
          <p:spPr>
            <a:xfrm>
              <a:off x="1664564" y="44280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pt285">
              <a:extLst>
                <a:ext uri="{FF2B5EF4-FFF2-40B4-BE49-F238E27FC236}">
                  <a16:creationId xmlns:a16="http://schemas.microsoft.com/office/drawing/2014/main" id="{3D716B0C-ABE4-4D78-909D-94E9BEEC2389}"/>
                </a:ext>
              </a:extLst>
            </p:cNvPr>
            <p:cNvSpPr/>
            <p:nvPr/>
          </p:nvSpPr>
          <p:spPr>
            <a:xfrm>
              <a:off x="1606328" y="40076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8" name="pt286">
              <a:extLst>
                <a:ext uri="{FF2B5EF4-FFF2-40B4-BE49-F238E27FC236}">
                  <a16:creationId xmlns:a16="http://schemas.microsoft.com/office/drawing/2014/main" id="{510180AF-A8E1-43F3-8D3D-87F398673E7E}"/>
                </a:ext>
              </a:extLst>
            </p:cNvPr>
            <p:cNvSpPr/>
            <p:nvPr/>
          </p:nvSpPr>
          <p:spPr>
            <a:xfrm>
              <a:off x="1740857" y="482525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9" name="pt287">
              <a:extLst>
                <a:ext uri="{FF2B5EF4-FFF2-40B4-BE49-F238E27FC236}">
                  <a16:creationId xmlns:a16="http://schemas.microsoft.com/office/drawing/2014/main" id="{95E3D76C-268F-4B6F-9566-ED7005060CD4}"/>
                </a:ext>
              </a:extLst>
            </p:cNvPr>
            <p:cNvSpPr/>
            <p:nvPr/>
          </p:nvSpPr>
          <p:spPr>
            <a:xfrm>
              <a:off x="1615583" y="43560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0" name="pt288">
              <a:extLst>
                <a:ext uri="{FF2B5EF4-FFF2-40B4-BE49-F238E27FC236}">
                  <a16:creationId xmlns:a16="http://schemas.microsoft.com/office/drawing/2014/main" id="{E7AA7952-E0AF-4D08-9C29-7710D879A44E}"/>
                </a:ext>
              </a:extLst>
            </p:cNvPr>
            <p:cNvSpPr/>
            <p:nvPr/>
          </p:nvSpPr>
          <p:spPr>
            <a:xfrm>
              <a:off x="1895249" y="45781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pl290">
              <a:extLst>
                <a:ext uri="{FF2B5EF4-FFF2-40B4-BE49-F238E27FC236}">
                  <a16:creationId xmlns:a16="http://schemas.microsoft.com/office/drawing/2014/main" id="{41C791F0-A12E-424E-BE19-4CF412A40548}"/>
                </a:ext>
              </a:extLst>
            </p:cNvPr>
            <p:cNvSpPr/>
            <p:nvPr/>
          </p:nvSpPr>
          <p:spPr>
            <a:xfrm>
              <a:off x="1631154" y="4234511"/>
              <a:ext cx="1421581" cy="243720"/>
            </a:xfrm>
            <a:custGeom>
              <a:avLst/>
              <a:gdLst/>
              <a:ahLst/>
              <a:cxnLst/>
              <a:rect l="0" t="0" r="0" b="0"/>
              <a:pathLst>
                <a:path w="1421581" h="243720">
                  <a:moveTo>
                    <a:pt x="0" y="0"/>
                  </a:moveTo>
                  <a:lnTo>
                    <a:pt x="17994" y="10691"/>
                  </a:lnTo>
                  <a:lnTo>
                    <a:pt x="35989" y="21235"/>
                  </a:lnTo>
                  <a:lnTo>
                    <a:pt x="53984" y="31625"/>
                  </a:lnTo>
                  <a:lnTo>
                    <a:pt x="71978" y="41851"/>
                  </a:lnTo>
                  <a:lnTo>
                    <a:pt x="89973" y="51906"/>
                  </a:lnTo>
                  <a:lnTo>
                    <a:pt x="107968" y="61778"/>
                  </a:lnTo>
                  <a:lnTo>
                    <a:pt x="125962" y="71460"/>
                  </a:lnTo>
                  <a:lnTo>
                    <a:pt x="143957" y="80942"/>
                  </a:lnTo>
                  <a:lnTo>
                    <a:pt x="161952" y="90213"/>
                  </a:lnTo>
                  <a:lnTo>
                    <a:pt x="179947" y="99264"/>
                  </a:lnTo>
                  <a:lnTo>
                    <a:pt x="197941" y="108085"/>
                  </a:lnTo>
                  <a:lnTo>
                    <a:pt x="215936" y="116666"/>
                  </a:lnTo>
                  <a:lnTo>
                    <a:pt x="233931" y="124998"/>
                  </a:lnTo>
                  <a:lnTo>
                    <a:pt x="251925" y="133070"/>
                  </a:lnTo>
                  <a:lnTo>
                    <a:pt x="269920" y="140875"/>
                  </a:lnTo>
                  <a:lnTo>
                    <a:pt x="287915" y="148403"/>
                  </a:lnTo>
                  <a:lnTo>
                    <a:pt x="305910" y="155647"/>
                  </a:lnTo>
                  <a:lnTo>
                    <a:pt x="323904" y="162600"/>
                  </a:lnTo>
                  <a:lnTo>
                    <a:pt x="341899" y="169256"/>
                  </a:lnTo>
                  <a:lnTo>
                    <a:pt x="359894" y="175609"/>
                  </a:lnTo>
                  <a:lnTo>
                    <a:pt x="377888" y="181657"/>
                  </a:lnTo>
                  <a:lnTo>
                    <a:pt x="395883" y="187395"/>
                  </a:lnTo>
                  <a:lnTo>
                    <a:pt x="413878" y="192823"/>
                  </a:lnTo>
                  <a:lnTo>
                    <a:pt x="431872" y="197940"/>
                  </a:lnTo>
                  <a:lnTo>
                    <a:pt x="449867" y="202748"/>
                  </a:lnTo>
                  <a:lnTo>
                    <a:pt x="467862" y="207248"/>
                  </a:lnTo>
                  <a:lnTo>
                    <a:pt x="485857" y="211445"/>
                  </a:lnTo>
                  <a:lnTo>
                    <a:pt x="503851" y="215343"/>
                  </a:lnTo>
                  <a:lnTo>
                    <a:pt x="521846" y="218947"/>
                  </a:lnTo>
                  <a:lnTo>
                    <a:pt x="539841" y="222265"/>
                  </a:lnTo>
                  <a:lnTo>
                    <a:pt x="557835" y="225304"/>
                  </a:lnTo>
                  <a:lnTo>
                    <a:pt x="575830" y="228072"/>
                  </a:lnTo>
                  <a:lnTo>
                    <a:pt x="593825" y="230579"/>
                  </a:lnTo>
                  <a:lnTo>
                    <a:pt x="611820" y="232832"/>
                  </a:lnTo>
                  <a:lnTo>
                    <a:pt x="629814" y="234843"/>
                  </a:lnTo>
                  <a:lnTo>
                    <a:pt x="647809" y="236620"/>
                  </a:lnTo>
                  <a:lnTo>
                    <a:pt x="665804" y="238173"/>
                  </a:lnTo>
                  <a:lnTo>
                    <a:pt x="683798" y="239514"/>
                  </a:lnTo>
                  <a:lnTo>
                    <a:pt x="701793" y="240650"/>
                  </a:lnTo>
                  <a:lnTo>
                    <a:pt x="719788" y="241593"/>
                  </a:lnTo>
                  <a:lnTo>
                    <a:pt x="737782" y="242351"/>
                  </a:lnTo>
                  <a:lnTo>
                    <a:pt x="755777" y="242934"/>
                  </a:lnTo>
                  <a:lnTo>
                    <a:pt x="773772" y="243351"/>
                  </a:lnTo>
                  <a:lnTo>
                    <a:pt x="791767" y="243610"/>
                  </a:lnTo>
                  <a:lnTo>
                    <a:pt x="809761" y="243720"/>
                  </a:lnTo>
                  <a:lnTo>
                    <a:pt x="827756" y="243688"/>
                  </a:lnTo>
                  <a:lnTo>
                    <a:pt x="845751" y="243523"/>
                  </a:lnTo>
                  <a:lnTo>
                    <a:pt x="863745" y="243231"/>
                  </a:lnTo>
                  <a:lnTo>
                    <a:pt x="881740" y="242819"/>
                  </a:lnTo>
                  <a:lnTo>
                    <a:pt x="899735" y="242294"/>
                  </a:lnTo>
                  <a:lnTo>
                    <a:pt x="917730" y="241662"/>
                  </a:lnTo>
                  <a:lnTo>
                    <a:pt x="935724" y="240929"/>
                  </a:lnTo>
                  <a:lnTo>
                    <a:pt x="953719" y="240100"/>
                  </a:lnTo>
                  <a:lnTo>
                    <a:pt x="971714" y="239180"/>
                  </a:lnTo>
                  <a:lnTo>
                    <a:pt x="989708" y="238174"/>
                  </a:lnTo>
                  <a:lnTo>
                    <a:pt x="1007703" y="237088"/>
                  </a:lnTo>
                  <a:lnTo>
                    <a:pt x="1025698" y="235924"/>
                  </a:lnTo>
                  <a:lnTo>
                    <a:pt x="1043692" y="234688"/>
                  </a:lnTo>
                  <a:lnTo>
                    <a:pt x="1061687" y="233382"/>
                  </a:lnTo>
                  <a:lnTo>
                    <a:pt x="1079682" y="232012"/>
                  </a:lnTo>
                  <a:lnTo>
                    <a:pt x="1097677" y="230579"/>
                  </a:lnTo>
                  <a:lnTo>
                    <a:pt x="1115671" y="229087"/>
                  </a:lnTo>
                  <a:lnTo>
                    <a:pt x="1133666" y="227540"/>
                  </a:lnTo>
                  <a:lnTo>
                    <a:pt x="1151661" y="225940"/>
                  </a:lnTo>
                  <a:lnTo>
                    <a:pt x="1169655" y="224289"/>
                  </a:lnTo>
                  <a:lnTo>
                    <a:pt x="1187650" y="222591"/>
                  </a:lnTo>
                  <a:lnTo>
                    <a:pt x="1205645" y="220847"/>
                  </a:lnTo>
                  <a:lnTo>
                    <a:pt x="1223640" y="219060"/>
                  </a:lnTo>
                  <a:lnTo>
                    <a:pt x="1241634" y="217232"/>
                  </a:lnTo>
                  <a:lnTo>
                    <a:pt x="1259629" y="215364"/>
                  </a:lnTo>
                  <a:lnTo>
                    <a:pt x="1277624" y="213459"/>
                  </a:lnTo>
                  <a:lnTo>
                    <a:pt x="1295618" y="211518"/>
                  </a:lnTo>
                  <a:lnTo>
                    <a:pt x="1313613" y="209543"/>
                  </a:lnTo>
                  <a:lnTo>
                    <a:pt x="1331608" y="207536"/>
                  </a:lnTo>
                  <a:lnTo>
                    <a:pt x="1349602" y="205498"/>
                  </a:lnTo>
                  <a:lnTo>
                    <a:pt x="1367597" y="203430"/>
                  </a:lnTo>
                  <a:lnTo>
                    <a:pt x="1385592" y="201334"/>
                  </a:lnTo>
                  <a:lnTo>
                    <a:pt x="1403587" y="199211"/>
                  </a:lnTo>
                  <a:lnTo>
                    <a:pt x="1421581" y="197062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3" name="pl291">
              <a:extLst>
                <a:ext uri="{FF2B5EF4-FFF2-40B4-BE49-F238E27FC236}">
                  <a16:creationId xmlns:a16="http://schemas.microsoft.com/office/drawing/2014/main" id="{F69C5D61-BF88-4BF7-90B2-CA5234A2C0FB}"/>
                </a:ext>
              </a:extLst>
            </p:cNvPr>
            <p:cNvSpPr/>
            <p:nvPr/>
          </p:nvSpPr>
          <p:spPr>
            <a:xfrm>
              <a:off x="1631154" y="4821714"/>
              <a:ext cx="1421581" cy="652496"/>
            </a:xfrm>
            <a:custGeom>
              <a:avLst/>
              <a:gdLst/>
              <a:ahLst/>
              <a:cxnLst/>
              <a:rect l="0" t="0" r="0" b="0"/>
              <a:pathLst>
                <a:path w="1421581" h="652496">
                  <a:moveTo>
                    <a:pt x="1421581" y="652496"/>
                  </a:moveTo>
                  <a:lnTo>
                    <a:pt x="1403587" y="639593"/>
                  </a:lnTo>
                  <a:lnTo>
                    <a:pt x="1385592" y="626716"/>
                  </a:lnTo>
                  <a:lnTo>
                    <a:pt x="1367597" y="613866"/>
                  </a:lnTo>
                  <a:lnTo>
                    <a:pt x="1349602" y="601044"/>
                  </a:lnTo>
                  <a:lnTo>
                    <a:pt x="1331608" y="588252"/>
                  </a:lnTo>
                  <a:lnTo>
                    <a:pt x="1313613" y="575491"/>
                  </a:lnTo>
                  <a:lnTo>
                    <a:pt x="1295618" y="562762"/>
                  </a:lnTo>
                  <a:lnTo>
                    <a:pt x="1277624" y="550067"/>
                  </a:lnTo>
                  <a:lnTo>
                    <a:pt x="1259629" y="537408"/>
                  </a:lnTo>
                  <a:lnTo>
                    <a:pt x="1241634" y="524787"/>
                  </a:lnTo>
                  <a:lnTo>
                    <a:pt x="1223640" y="512205"/>
                  </a:lnTo>
                  <a:lnTo>
                    <a:pt x="1205645" y="499663"/>
                  </a:lnTo>
                  <a:lnTo>
                    <a:pt x="1187650" y="487166"/>
                  </a:lnTo>
                  <a:lnTo>
                    <a:pt x="1169655" y="474713"/>
                  </a:lnTo>
                  <a:lnTo>
                    <a:pt x="1151661" y="462309"/>
                  </a:lnTo>
                  <a:lnTo>
                    <a:pt x="1133666" y="449955"/>
                  </a:lnTo>
                  <a:lnTo>
                    <a:pt x="1115671" y="437654"/>
                  </a:lnTo>
                  <a:lnTo>
                    <a:pt x="1097677" y="425408"/>
                  </a:lnTo>
                  <a:lnTo>
                    <a:pt x="1079682" y="413222"/>
                  </a:lnTo>
                  <a:lnTo>
                    <a:pt x="1061687" y="401097"/>
                  </a:lnTo>
                  <a:lnTo>
                    <a:pt x="1043692" y="389038"/>
                  </a:lnTo>
                  <a:lnTo>
                    <a:pt x="1025698" y="377048"/>
                  </a:lnTo>
                  <a:lnTo>
                    <a:pt x="1007703" y="365130"/>
                  </a:lnTo>
                  <a:lnTo>
                    <a:pt x="989708" y="353289"/>
                  </a:lnTo>
                  <a:lnTo>
                    <a:pt x="971714" y="341530"/>
                  </a:lnTo>
                  <a:lnTo>
                    <a:pt x="953719" y="329856"/>
                  </a:lnTo>
                  <a:lnTo>
                    <a:pt x="935724" y="318273"/>
                  </a:lnTo>
                  <a:lnTo>
                    <a:pt x="917730" y="306786"/>
                  </a:lnTo>
                  <a:lnTo>
                    <a:pt x="899735" y="295400"/>
                  </a:lnTo>
                  <a:lnTo>
                    <a:pt x="881740" y="284121"/>
                  </a:lnTo>
                  <a:lnTo>
                    <a:pt x="863745" y="272955"/>
                  </a:lnTo>
                  <a:lnTo>
                    <a:pt x="845751" y="261909"/>
                  </a:lnTo>
                  <a:lnTo>
                    <a:pt x="827756" y="250990"/>
                  </a:lnTo>
                  <a:lnTo>
                    <a:pt x="809761" y="240205"/>
                  </a:lnTo>
                  <a:lnTo>
                    <a:pt x="791767" y="229561"/>
                  </a:lnTo>
                  <a:lnTo>
                    <a:pt x="773772" y="219066"/>
                  </a:lnTo>
                  <a:lnTo>
                    <a:pt x="755777" y="208729"/>
                  </a:lnTo>
                  <a:lnTo>
                    <a:pt x="737782" y="198558"/>
                  </a:lnTo>
                  <a:lnTo>
                    <a:pt x="719788" y="188562"/>
                  </a:lnTo>
                  <a:lnTo>
                    <a:pt x="701793" y="178751"/>
                  </a:lnTo>
                  <a:lnTo>
                    <a:pt x="683798" y="169134"/>
                  </a:lnTo>
                  <a:lnTo>
                    <a:pt x="665804" y="159720"/>
                  </a:lnTo>
                  <a:lnTo>
                    <a:pt x="647809" y="150520"/>
                  </a:lnTo>
                  <a:lnTo>
                    <a:pt x="629814" y="141543"/>
                  </a:lnTo>
                  <a:lnTo>
                    <a:pt x="611820" y="132800"/>
                  </a:lnTo>
                  <a:lnTo>
                    <a:pt x="593825" y="124299"/>
                  </a:lnTo>
                  <a:lnTo>
                    <a:pt x="575830" y="116052"/>
                  </a:lnTo>
                  <a:lnTo>
                    <a:pt x="557835" y="108066"/>
                  </a:lnTo>
                  <a:lnTo>
                    <a:pt x="539841" y="100351"/>
                  </a:lnTo>
                  <a:lnTo>
                    <a:pt x="521846" y="92915"/>
                  </a:lnTo>
                  <a:lnTo>
                    <a:pt x="503851" y="85766"/>
                  </a:lnTo>
                  <a:lnTo>
                    <a:pt x="485857" y="78909"/>
                  </a:lnTo>
                  <a:lnTo>
                    <a:pt x="467862" y="72352"/>
                  </a:lnTo>
                  <a:lnTo>
                    <a:pt x="449867" y="66099"/>
                  </a:lnTo>
                  <a:lnTo>
                    <a:pt x="431872" y="60152"/>
                  </a:lnTo>
                  <a:lnTo>
                    <a:pt x="413878" y="54516"/>
                  </a:lnTo>
                  <a:lnTo>
                    <a:pt x="395883" y="49190"/>
                  </a:lnTo>
                  <a:lnTo>
                    <a:pt x="377888" y="44174"/>
                  </a:lnTo>
                  <a:lnTo>
                    <a:pt x="359894" y="39468"/>
                  </a:lnTo>
                  <a:lnTo>
                    <a:pt x="341899" y="35067"/>
                  </a:lnTo>
                  <a:lnTo>
                    <a:pt x="323904" y="30969"/>
                  </a:lnTo>
                  <a:lnTo>
                    <a:pt x="305910" y="27168"/>
                  </a:lnTo>
                  <a:lnTo>
                    <a:pt x="287915" y="23658"/>
                  </a:lnTo>
                  <a:lnTo>
                    <a:pt x="269920" y="20433"/>
                  </a:lnTo>
                  <a:lnTo>
                    <a:pt x="251925" y="17483"/>
                  </a:lnTo>
                  <a:lnTo>
                    <a:pt x="233931" y="14802"/>
                  </a:lnTo>
                  <a:lnTo>
                    <a:pt x="215936" y="12380"/>
                  </a:lnTo>
                  <a:lnTo>
                    <a:pt x="197941" y="10207"/>
                  </a:lnTo>
                  <a:lnTo>
                    <a:pt x="179947" y="8274"/>
                  </a:lnTo>
                  <a:lnTo>
                    <a:pt x="161952" y="6571"/>
                  </a:lnTo>
                  <a:lnTo>
                    <a:pt x="143957" y="5089"/>
                  </a:lnTo>
                  <a:lnTo>
                    <a:pt x="125962" y="3816"/>
                  </a:lnTo>
                  <a:lnTo>
                    <a:pt x="107968" y="2744"/>
                  </a:lnTo>
                  <a:lnTo>
                    <a:pt x="89973" y="1863"/>
                  </a:lnTo>
                  <a:lnTo>
                    <a:pt x="71978" y="1163"/>
                  </a:lnTo>
                  <a:lnTo>
                    <a:pt x="53984" y="636"/>
                  </a:lnTo>
                  <a:lnTo>
                    <a:pt x="35989" y="271"/>
                  </a:lnTo>
                  <a:lnTo>
                    <a:pt x="17994" y="62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5" name="rc293">
              <a:extLst>
                <a:ext uri="{FF2B5EF4-FFF2-40B4-BE49-F238E27FC236}">
                  <a16:creationId xmlns:a16="http://schemas.microsoft.com/office/drawing/2014/main" id="{42914575-0530-4794-ACD7-F9D8E6F12A7C}"/>
                </a:ext>
              </a:extLst>
            </p:cNvPr>
            <p:cNvSpPr/>
            <p:nvPr/>
          </p:nvSpPr>
          <p:spPr>
            <a:xfrm>
              <a:off x="1560075" y="3942051"/>
              <a:ext cx="1563739" cy="198922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6" name="rc294">
              <a:extLst>
                <a:ext uri="{FF2B5EF4-FFF2-40B4-BE49-F238E27FC236}">
                  <a16:creationId xmlns:a16="http://schemas.microsoft.com/office/drawing/2014/main" id="{C0F8C5DE-09AF-4A08-A1BC-FD4BE7F91174}"/>
                </a:ext>
              </a:extLst>
            </p:cNvPr>
            <p:cNvSpPr/>
            <p:nvPr/>
          </p:nvSpPr>
          <p:spPr>
            <a:xfrm>
              <a:off x="3411396" y="3942051"/>
              <a:ext cx="1563739" cy="1989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pl295">
              <a:extLst>
                <a:ext uri="{FF2B5EF4-FFF2-40B4-BE49-F238E27FC236}">
                  <a16:creationId xmlns:a16="http://schemas.microsoft.com/office/drawing/2014/main" id="{7CA20CBF-1019-487E-ADCD-CFB0B2D250B5}"/>
                </a:ext>
              </a:extLst>
            </p:cNvPr>
            <p:cNvSpPr/>
            <p:nvPr/>
          </p:nvSpPr>
          <p:spPr>
            <a:xfrm>
              <a:off x="3411396" y="5744794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pl296">
              <a:extLst>
                <a:ext uri="{FF2B5EF4-FFF2-40B4-BE49-F238E27FC236}">
                  <a16:creationId xmlns:a16="http://schemas.microsoft.com/office/drawing/2014/main" id="{2A85875C-8414-4266-8CD3-F0984A18D508}"/>
                </a:ext>
              </a:extLst>
            </p:cNvPr>
            <p:cNvSpPr/>
            <p:nvPr/>
          </p:nvSpPr>
          <p:spPr>
            <a:xfrm>
              <a:off x="3411396" y="5388156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pl297">
              <a:extLst>
                <a:ext uri="{FF2B5EF4-FFF2-40B4-BE49-F238E27FC236}">
                  <a16:creationId xmlns:a16="http://schemas.microsoft.com/office/drawing/2014/main" id="{22EF5C67-E1D6-4AA6-BC0B-445A88D02BAF}"/>
                </a:ext>
              </a:extLst>
            </p:cNvPr>
            <p:cNvSpPr/>
            <p:nvPr/>
          </p:nvSpPr>
          <p:spPr>
            <a:xfrm>
              <a:off x="3411396" y="5031518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0" name="pl298">
              <a:extLst>
                <a:ext uri="{FF2B5EF4-FFF2-40B4-BE49-F238E27FC236}">
                  <a16:creationId xmlns:a16="http://schemas.microsoft.com/office/drawing/2014/main" id="{95630E96-A47E-4951-A7F8-71E5E931736C}"/>
                </a:ext>
              </a:extLst>
            </p:cNvPr>
            <p:cNvSpPr/>
            <p:nvPr/>
          </p:nvSpPr>
          <p:spPr>
            <a:xfrm>
              <a:off x="3411396" y="4674880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1" name="pl299">
              <a:extLst>
                <a:ext uri="{FF2B5EF4-FFF2-40B4-BE49-F238E27FC236}">
                  <a16:creationId xmlns:a16="http://schemas.microsoft.com/office/drawing/2014/main" id="{D3F3C81C-92DE-4356-8899-B821112049B7}"/>
                </a:ext>
              </a:extLst>
            </p:cNvPr>
            <p:cNvSpPr/>
            <p:nvPr/>
          </p:nvSpPr>
          <p:spPr>
            <a:xfrm>
              <a:off x="3411396" y="4318242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pl300">
              <a:extLst>
                <a:ext uri="{FF2B5EF4-FFF2-40B4-BE49-F238E27FC236}">
                  <a16:creationId xmlns:a16="http://schemas.microsoft.com/office/drawing/2014/main" id="{19203577-F094-4282-ACF9-9B1C0C5DC126}"/>
                </a:ext>
              </a:extLst>
            </p:cNvPr>
            <p:cNvSpPr/>
            <p:nvPr/>
          </p:nvSpPr>
          <p:spPr>
            <a:xfrm>
              <a:off x="3411396" y="3961604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" name="pl301">
              <a:extLst>
                <a:ext uri="{FF2B5EF4-FFF2-40B4-BE49-F238E27FC236}">
                  <a16:creationId xmlns:a16="http://schemas.microsoft.com/office/drawing/2014/main" id="{25276CA1-3C22-4746-ACF0-B8E857566E11}"/>
                </a:ext>
              </a:extLst>
            </p:cNvPr>
            <p:cNvSpPr/>
            <p:nvPr/>
          </p:nvSpPr>
          <p:spPr>
            <a:xfrm>
              <a:off x="3662599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" name="pl302">
              <a:extLst>
                <a:ext uri="{FF2B5EF4-FFF2-40B4-BE49-F238E27FC236}">
                  <a16:creationId xmlns:a16="http://schemas.microsoft.com/office/drawing/2014/main" id="{5A770EAF-6219-49AB-8E69-DA57E0520F03}"/>
                </a:ext>
              </a:extLst>
            </p:cNvPr>
            <p:cNvSpPr/>
            <p:nvPr/>
          </p:nvSpPr>
          <p:spPr>
            <a:xfrm>
              <a:off x="4114038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pl303">
              <a:extLst>
                <a:ext uri="{FF2B5EF4-FFF2-40B4-BE49-F238E27FC236}">
                  <a16:creationId xmlns:a16="http://schemas.microsoft.com/office/drawing/2014/main" id="{AD77EB05-70B5-4F86-8292-6BE6252FA524}"/>
                </a:ext>
              </a:extLst>
            </p:cNvPr>
            <p:cNvSpPr/>
            <p:nvPr/>
          </p:nvSpPr>
          <p:spPr>
            <a:xfrm>
              <a:off x="4565477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6" name="pl304">
              <a:extLst>
                <a:ext uri="{FF2B5EF4-FFF2-40B4-BE49-F238E27FC236}">
                  <a16:creationId xmlns:a16="http://schemas.microsoft.com/office/drawing/2014/main" id="{AB9C9356-237E-46AD-B72C-C5DDF3B905A4}"/>
                </a:ext>
              </a:extLst>
            </p:cNvPr>
            <p:cNvSpPr/>
            <p:nvPr/>
          </p:nvSpPr>
          <p:spPr>
            <a:xfrm>
              <a:off x="3411396" y="5923113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" name="pl305">
              <a:extLst>
                <a:ext uri="{FF2B5EF4-FFF2-40B4-BE49-F238E27FC236}">
                  <a16:creationId xmlns:a16="http://schemas.microsoft.com/office/drawing/2014/main" id="{8415E247-2938-4C71-9C2A-B34DDF4D1631}"/>
                </a:ext>
              </a:extLst>
            </p:cNvPr>
            <p:cNvSpPr/>
            <p:nvPr/>
          </p:nvSpPr>
          <p:spPr>
            <a:xfrm>
              <a:off x="3411396" y="5566475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8" name="pl306">
              <a:extLst>
                <a:ext uri="{FF2B5EF4-FFF2-40B4-BE49-F238E27FC236}">
                  <a16:creationId xmlns:a16="http://schemas.microsoft.com/office/drawing/2014/main" id="{9271ED3A-84E4-4543-9026-E7BFB2442FBA}"/>
                </a:ext>
              </a:extLst>
            </p:cNvPr>
            <p:cNvSpPr/>
            <p:nvPr/>
          </p:nvSpPr>
          <p:spPr>
            <a:xfrm>
              <a:off x="3411396" y="5209837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9" name="pl307">
              <a:extLst>
                <a:ext uri="{FF2B5EF4-FFF2-40B4-BE49-F238E27FC236}">
                  <a16:creationId xmlns:a16="http://schemas.microsoft.com/office/drawing/2014/main" id="{93D67EBD-536D-42DB-8DD1-43F6F6378531}"/>
                </a:ext>
              </a:extLst>
            </p:cNvPr>
            <p:cNvSpPr/>
            <p:nvPr/>
          </p:nvSpPr>
          <p:spPr>
            <a:xfrm>
              <a:off x="3411396" y="4853199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pl308">
              <a:extLst>
                <a:ext uri="{FF2B5EF4-FFF2-40B4-BE49-F238E27FC236}">
                  <a16:creationId xmlns:a16="http://schemas.microsoft.com/office/drawing/2014/main" id="{9CD9CB28-B466-418F-88BB-A348D03A6A83}"/>
                </a:ext>
              </a:extLst>
            </p:cNvPr>
            <p:cNvSpPr/>
            <p:nvPr/>
          </p:nvSpPr>
          <p:spPr>
            <a:xfrm>
              <a:off x="3411396" y="4496561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1" name="pl309">
              <a:extLst>
                <a:ext uri="{FF2B5EF4-FFF2-40B4-BE49-F238E27FC236}">
                  <a16:creationId xmlns:a16="http://schemas.microsoft.com/office/drawing/2014/main" id="{2FD79D0D-5AAE-4623-A146-1BCCF4011447}"/>
                </a:ext>
              </a:extLst>
            </p:cNvPr>
            <p:cNvSpPr/>
            <p:nvPr/>
          </p:nvSpPr>
          <p:spPr>
            <a:xfrm>
              <a:off x="3411396" y="4139923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2" name="pl310">
              <a:extLst>
                <a:ext uri="{FF2B5EF4-FFF2-40B4-BE49-F238E27FC236}">
                  <a16:creationId xmlns:a16="http://schemas.microsoft.com/office/drawing/2014/main" id="{5B024E6F-40BA-48C9-B1D6-28D8B3467DA7}"/>
                </a:ext>
              </a:extLst>
            </p:cNvPr>
            <p:cNvSpPr/>
            <p:nvPr/>
          </p:nvSpPr>
          <p:spPr>
            <a:xfrm>
              <a:off x="3436879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3" name="pl311">
              <a:extLst>
                <a:ext uri="{FF2B5EF4-FFF2-40B4-BE49-F238E27FC236}">
                  <a16:creationId xmlns:a16="http://schemas.microsoft.com/office/drawing/2014/main" id="{6FF31769-CC0D-4339-BECD-1AB856EAC074}"/>
                </a:ext>
              </a:extLst>
            </p:cNvPr>
            <p:cNvSpPr/>
            <p:nvPr/>
          </p:nvSpPr>
          <p:spPr>
            <a:xfrm>
              <a:off x="3888319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4" name="pl312">
              <a:extLst>
                <a:ext uri="{FF2B5EF4-FFF2-40B4-BE49-F238E27FC236}">
                  <a16:creationId xmlns:a16="http://schemas.microsoft.com/office/drawing/2014/main" id="{E9432C2F-2CA5-4CDE-942E-6549DBF5BFD2}"/>
                </a:ext>
              </a:extLst>
            </p:cNvPr>
            <p:cNvSpPr/>
            <p:nvPr/>
          </p:nvSpPr>
          <p:spPr>
            <a:xfrm>
              <a:off x="4339758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5" name="pl313">
              <a:extLst>
                <a:ext uri="{FF2B5EF4-FFF2-40B4-BE49-F238E27FC236}">
                  <a16:creationId xmlns:a16="http://schemas.microsoft.com/office/drawing/2014/main" id="{3FA14727-3B6B-4BB9-90F0-354D43929CC8}"/>
                </a:ext>
              </a:extLst>
            </p:cNvPr>
            <p:cNvSpPr/>
            <p:nvPr/>
          </p:nvSpPr>
          <p:spPr>
            <a:xfrm>
              <a:off x="4791197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6" name="pt314">
              <a:extLst>
                <a:ext uri="{FF2B5EF4-FFF2-40B4-BE49-F238E27FC236}">
                  <a16:creationId xmlns:a16="http://schemas.microsoft.com/office/drawing/2014/main" id="{7A602244-E248-45B2-9E3C-8207B745E600}"/>
                </a:ext>
              </a:extLst>
            </p:cNvPr>
            <p:cNvSpPr/>
            <p:nvPr/>
          </p:nvSpPr>
          <p:spPr>
            <a:xfrm>
              <a:off x="3630550" y="4998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" name="pt315">
              <a:extLst>
                <a:ext uri="{FF2B5EF4-FFF2-40B4-BE49-F238E27FC236}">
                  <a16:creationId xmlns:a16="http://schemas.microsoft.com/office/drawing/2014/main" id="{FB4DFC45-DFF2-4BED-A204-2074FEB7A930}"/>
                </a:ext>
              </a:extLst>
            </p:cNvPr>
            <p:cNvSpPr/>
            <p:nvPr/>
          </p:nvSpPr>
          <p:spPr>
            <a:xfrm>
              <a:off x="3974095" y="58160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8" name="pt316">
              <a:extLst>
                <a:ext uri="{FF2B5EF4-FFF2-40B4-BE49-F238E27FC236}">
                  <a16:creationId xmlns:a16="http://schemas.microsoft.com/office/drawing/2014/main" id="{AD1D5577-CFCF-4E5D-9FC4-7B43CB8CE69D}"/>
                </a:ext>
              </a:extLst>
            </p:cNvPr>
            <p:cNvSpPr/>
            <p:nvPr/>
          </p:nvSpPr>
          <p:spPr>
            <a:xfrm>
              <a:off x="3513402" y="43446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9" name="pt317">
              <a:extLst>
                <a:ext uri="{FF2B5EF4-FFF2-40B4-BE49-F238E27FC236}">
                  <a16:creationId xmlns:a16="http://schemas.microsoft.com/office/drawing/2014/main" id="{E866226D-4BEF-42CA-A8E7-747484065327}"/>
                </a:ext>
              </a:extLst>
            </p:cNvPr>
            <p:cNvSpPr/>
            <p:nvPr/>
          </p:nvSpPr>
          <p:spPr>
            <a:xfrm>
              <a:off x="4651254" y="46170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0" name="pt318">
              <a:extLst>
                <a:ext uri="{FF2B5EF4-FFF2-40B4-BE49-F238E27FC236}">
                  <a16:creationId xmlns:a16="http://schemas.microsoft.com/office/drawing/2014/main" id="{AEFD0536-AC69-4477-9FFB-730ECFB075BB}"/>
                </a:ext>
              </a:extLst>
            </p:cNvPr>
            <p:cNvSpPr/>
            <p:nvPr/>
          </p:nvSpPr>
          <p:spPr>
            <a:xfrm>
              <a:off x="4872459" y="40260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1" name="pt319">
              <a:extLst>
                <a:ext uri="{FF2B5EF4-FFF2-40B4-BE49-F238E27FC236}">
                  <a16:creationId xmlns:a16="http://schemas.microsoft.com/office/drawing/2014/main" id="{7A8BEA6F-330D-4330-B172-9FB4B0AD6860}"/>
                </a:ext>
              </a:extLst>
            </p:cNvPr>
            <p:cNvSpPr/>
            <p:nvPr/>
          </p:nvSpPr>
          <p:spPr>
            <a:xfrm>
              <a:off x="3467355" y="44390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" name="pt320">
              <a:extLst>
                <a:ext uri="{FF2B5EF4-FFF2-40B4-BE49-F238E27FC236}">
                  <a16:creationId xmlns:a16="http://schemas.microsoft.com/office/drawing/2014/main" id="{05EBB0FB-8627-4500-A988-117AF2F5E936}"/>
                </a:ext>
              </a:extLst>
            </p:cNvPr>
            <p:cNvSpPr/>
            <p:nvPr/>
          </p:nvSpPr>
          <p:spPr>
            <a:xfrm>
              <a:off x="3603012" y="52925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3" name="pt321">
              <a:extLst>
                <a:ext uri="{FF2B5EF4-FFF2-40B4-BE49-F238E27FC236}">
                  <a16:creationId xmlns:a16="http://schemas.microsoft.com/office/drawing/2014/main" id="{CA517F92-15CD-4180-BA6A-43DB914D0C96}"/>
                </a:ext>
              </a:extLst>
            </p:cNvPr>
            <p:cNvSpPr/>
            <p:nvPr/>
          </p:nvSpPr>
          <p:spPr>
            <a:xfrm>
              <a:off x="3491958" y="4450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4" name="pt322">
              <a:extLst>
                <a:ext uri="{FF2B5EF4-FFF2-40B4-BE49-F238E27FC236}">
                  <a16:creationId xmlns:a16="http://schemas.microsoft.com/office/drawing/2014/main" id="{A21057E7-6FEF-4B9D-8554-4881BE1991F2}"/>
                </a:ext>
              </a:extLst>
            </p:cNvPr>
            <p:cNvSpPr/>
            <p:nvPr/>
          </p:nvSpPr>
          <p:spPr>
            <a:xfrm>
              <a:off x="4195300" y="55706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5" name="pt323">
              <a:extLst>
                <a:ext uri="{FF2B5EF4-FFF2-40B4-BE49-F238E27FC236}">
                  <a16:creationId xmlns:a16="http://schemas.microsoft.com/office/drawing/2014/main" id="{D2E5EFA7-794C-4178-9948-5BBF137DB43F}"/>
                </a:ext>
              </a:extLst>
            </p:cNvPr>
            <p:cNvSpPr/>
            <p:nvPr/>
          </p:nvSpPr>
          <p:spPr>
            <a:xfrm>
              <a:off x="3575700" y="41651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6" name="pt324">
              <a:extLst>
                <a:ext uri="{FF2B5EF4-FFF2-40B4-BE49-F238E27FC236}">
                  <a16:creationId xmlns:a16="http://schemas.microsoft.com/office/drawing/2014/main" id="{EDD1AD18-2D7E-4030-8D5C-C23DE2EF465F}"/>
                </a:ext>
              </a:extLst>
            </p:cNvPr>
            <p:cNvSpPr/>
            <p:nvPr/>
          </p:nvSpPr>
          <p:spPr>
            <a:xfrm>
              <a:off x="3524236" y="56436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7" name="pt325">
              <a:extLst>
                <a:ext uri="{FF2B5EF4-FFF2-40B4-BE49-F238E27FC236}">
                  <a16:creationId xmlns:a16="http://schemas.microsoft.com/office/drawing/2014/main" id="{1C458A15-7E21-46D5-842E-AFB3026112F4}"/>
                </a:ext>
              </a:extLst>
            </p:cNvPr>
            <p:cNvSpPr/>
            <p:nvPr/>
          </p:nvSpPr>
          <p:spPr>
            <a:xfrm>
              <a:off x="4633196" y="48891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8" name="pt326">
              <a:extLst>
                <a:ext uri="{FF2B5EF4-FFF2-40B4-BE49-F238E27FC236}">
                  <a16:creationId xmlns:a16="http://schemas.microsoft.com/office/drawing/2014/main" id="{92100C5C-2920-45DE-8709-426252F4D827}"/>
                </a:ext>
              </a:extLst>
            </p:cNvPr>
            <p:cNvSpPr/>
            <p:nvPr/>
          </p:nvSpPr>
          <p:spPr>
            <a:xfrm>
              <a:off x="4879231" y="42325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9" name="pt327">
              <a:extLst>
                <a:ext uri="{FF2B5EF4-FFF2-40B4-BE49-F238E27FC236}">
                  <a16:creationId xmlns:a16="http://schemas.microsoft.com/office/drawing/2014/main" id="{380A13FB-184B-452A-9939-C4987E7B35E9}"/>
                </a:ext>
              </a:extLst>
            </p:cNvPr>
            <p:cNvSpPr/>
            <p:nvPr/>
          </p:nvSpPr>
          <p:spPr>
            <a:xfrm>
              <a:off x="3787425" y="411241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0" name="pt328">
              <a:extLst>
                <a:ext uri="{FF2B5EF4-FFF2-40B4-BE49-F238E27FC236}">
                  <a16:creationId xmlns:a16="http://schemas.microsoft.com/office/drawing/2014/main" id="{385620CD-08E6-42C3-BFA8-05B450FAF587}"/>
                </a:ext>
              </a:extLst>
            </p:cNvPr>
            <p:cNvSpPr/>
            <p:nvPr/>
          </p:nvSpPr>
          <p:spPr>
            <a:xfrm>
              <a:off x="3731221" y="49401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1" name="pt329">
              <a:extLst>
                <a:ext uri="{FF2B5EF4-FFF2-40B4-BE49-F238E27FC236}">
                  <a16:creationId xmlns:a16="http://schemas.microsoft.com/office/drawing/2014/main" id="{8704DEF0-EF3B-43B7-8A49-D8BC54A19026}"/>
                </a:ext>
              </a:extLst>
            </p:cNvPr>
            <p:cNvSpPr/>
            <p:nvPr/>
          </p:nvSpPr>
          <p:spPr>
            <a:xfrm>
              <a:off x="3515885" y="41697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2" name="pt330">
              <a:extLst>
                <a:ext uri="{FF2B5EF4-FFF2-40B4-BE49-F238E27FC236}">
                  <a16:creationId xmlns:a16="http://schemas.microsoft.com/office/drawing/2014/main" id="{6F0276DC-2B90-4EAE-8E44-1F3A21F47ED7}"/>
                </a:ext>
              </a:extLst>
            </p:cNvPr>
            <p:cNvSpPr/>
            <p:nvPr/>
          </p:nvSpPr>
          <p:spPr>
            <a:xfrm>
              <a:off x="3457649" y="41645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3" name="pt331">
              <a:extLst>
                <a:ext uri="{FF2B5EF4-FFF2-40B4-BE49-F238E27FC236}">
                  <a16:creationId xmlns:a16="http://schemas.microsoft.com/office/drawing/2014/main" id="{5119C462-4707-4983-8CD4-FCEA2F3ECE3D}"/>
                </a:ext>
              </a:extLst>
            </p:cNvPr>
            <p:cNvSpPr/>
            <p:nvPr/>
          </p:nvSpPr>
          <p:spPr>
            <a:xfrm>
              <a:off x="3592178" y="43726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4" name="pt332">
              <a:extLst>
                <a:ext uri="{FF2B5EF4-FFF2-40B4-BE49-F238E27FC236}">
                  <a16:creationId xmlns:a16="http://schemas.microsoft.com/office/drawing/2014/main" id="{CA337E08-023A-48BD-9AE7-5B519FEFE2EC}"/>
                </a:ext>
              </a:extLst>
            </p:cNvPr>
            <p:cNvSpPr/>
            <p:nvPr/>
          </p:nvSpPr>
          <p:spPr>
            <a:xfrm>
              <a:off x="3466903" y="45123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5" name="pt333">
              <a:extLst>
                <a:ext uri="{FF2B5EF4-FFF2-40B4-BE49-F238E27FC236}">
                  <a16:creationId xmlns:a16="http://schemas.microsoft.com/office/drawing/2014/main" id="{593F4DD2-C701-41A6-8AF2-EC8E54867615}"/>
                </a:ext>
              </a:extLst>
            </p:cNvPr>
            <p:cNvSpPr/>
            <p:nvPr/>
          </p:nvSpPr>
          <p:spPr>
            <a:xfrm>
              <a:off x="3746570" y="42690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pl335">
              <a:extLst>
                <a:ext uri="{FF2B5EF4-FFF2-40B4-BE49-F238E27FC236}">
                  <a16:creationId xmlns:a16="http://schemas.microsoft.com/office/drawing/2014/main" id="{1CB2CAF3-9A76-4D5D-BFEC-87CADBF9A825}"/>
                </a:ext>
              </a:extLst>
            </p:cNvPr>
            <p:cNvSpPr/>
            <p:nvPr/>
          </p:nvSpPr>
          <p:spPr>
            <a:xfrm>
              <a:off x="3482475" y="4032470"/>
              <a:ext cx="1421581" cy="376227"/>
            </a:xfrm>
            <a:custGeom>
              <a:avLst/>
              <a:gdLst/>
              <a:ahLst/>
              <a:cxnLst/>
              <a:rect l="0" t="0" r="0" b="0"/>
              <a:pathLst>
                <a:path w="1421581" h="376227">
                  <a:moveTo>
                    <a:pt x="0" y="302430"/>
                  </a:moveTo>
                  <a:lnTo>
                    <a:pt x="17994" y="308376"/>
                  </a:lnTo>
                  <a:lnTo>
                    <a:pt x="35989" y="314147"/>
                  </a:lnTo>
                  <a:lnTo>
                    <a:pt x="53984" y="319733"/>
                  </a:lnTo>
                  <a:lnTo>
                    <a:pt x="71978" y="325125"/>
                  </a:lnTo>
                  <a:lnTo>
                    <a:pt x="89973" y="330311"/>
                  </a:lnTo>
                  <a:lnTo>
                    <a:pt x="107968" y="335281"/>
                  </a:lnTo>
                  <a:lnTo>
                    <a:pt x="125962" y="340023"/>
                  </a:lnTo>
                  <a:lnTo>
                    <a:pt x="143957" y="344526"/>
                  </a:lnTo>
                  <a:lnTo>
                    <a:pt x="161952" y="348779"/>
                  </a:lnTo>
                  <a:lnTo>
                    <a:pt x="179947" y="352769"/>
                  </a:lnTo>
                  <a:lnTo>
                    <a:pt x="197941" y="356485"/>
                  </a:lnTo>
                  <a:lnTo>
                    <a:pt x="215936" y="359914"/>
                  </a:lnTo>
                  <a:lnTo>
                    <a:pt x="233931" y="363046"/>
                  </a:lnTo>
                  <a:lnTo>
                    <a:pt x="251925" y="365870"/>
                  </a:lnTo>
                  <a:lnTo>
                    <a:pt x="269920" y="368374"/>
                  </a:lnTo>
                  <a:lnTo>
                    <a:pt x="287915" y="370548"/>
                  </a:lnTo>
                  <a:lnTo>
                    <a:pt x="305910" y="372383"/>
                  </a:lnTo>
                  <a:lnTo>
                    <a:pt x="323904" y="373871"/>
                  </a:lnTo>
                  <a:lnTo>
                    <a:pt x="341899" y="375005"/>
                  </a:lnTo>
                  <a:lnTo>
                    <a:pt x="359894" y="375779"/>
                  </a:lnTo>
                  <a:lnTo>
                    <a:pt x="377888" y="376187"/>
                  </a:lnTo>
                  <a:lnTo>
                    <a:pt x="395883" y="376227"/>
                  </a:lnTo>
                  <a:lnTo>
                    <a:pt x="413878" y="375896"/>
                  </a:lnTo>
                  <a:lnTo>
                    <a:pt x="431872" y="375196"/>
                  </a:lnTo>
                  <a:lnTo>
                    <a:pt x="449867" y="374126"/>
                  </a:lnTo>
                  <a:lnTo>
                    <a:pt x="467862" y="372690"/>
                  </a:lnTo>
                  <a:lnTo>
                    <a:pt x="485857" y="370891"/>
                  </a:lnTo>
                  <a:lnTo>
                    <a:pt x="503851" y="368736"/>
                  </a:lnTo>
                  <a:lnTo>
                    <a:pt x="521846" y="366232"/>
                  </a:lnTo>
                  <a:lnTo>
                    <a:pt x="539841" y="363385"/>
                  </a:lnTo>
                  <a:lnTo>
                    <a:pt x="557835" y="360206"/>
                  </a:lnTo>
                  <a:lnTo>
                    <a:pt x="575830" y="356705"/>
                  </a:lnTo>
                  <a:lnTo>
                    <a:pt x="593825" y="352890"/>
                  </a:lnTo>
                  <a:lnTo>
                    <a:pt x="611820" y="348775"/>
                  </a:lnTo>
                  <a:lnTo>
                    <a:pt x="629814" y="344370"/>
                  </a:lnTo>
                  <a:lnTo>
                    <a:pt x="647809" y="339686"/>
                  </a:lnTo>
                  <a:lnTo>
                    <a:pt x="665804" y="334736"/>
                  </a:lnTo>
                  <a:lnTo>
                    <a:pt x="683798" y="329531"/>
                  </a:lnTo>
                  <a:lnTo>
                    <a:pt x="701793" y="324084"/>
                  </a:lnTo>
                  <a:lnTo>
                    <a:pt x="719788" y="318405"/>
                  </a:lnTo>
                  <a:lnTo>
                    <a:pt x="737782" y="312507"/>
                  </a:lnTo>
                  <a:lnTo>
                    <a:pt x="755777" y="306399"/>
                  </a:lnTo>
                  <a:lnTo>
                    <a:pt x="773772" y="300094"/>
                  </a:lnTo>
                  <a:lnTo>
                    <a:pt x="791767" y="293600"/>
                  </a:lnTo>
                  <a:lnTo>
                    <a:pt x="809761" y="286928"/>
                  </a:lnTo>
                  <a:lnTo>
                    <a:pt x="827756" y="280088"/>
                  </a:lnTo>
                  <a:lnTo>
                    <a:pt x="845751" y="273088"/>
                  </a:lnTo>
                  <a:lnTo>
                    <a:pt x="863745" y="265937"/>
                  </a:lnTo>
                  <a:lnTo>
                    <a:pt x="881740" y="258644"/>
                  </a:lnTo>
                  <a:lnTo>
                    <a:pt x="899735" y="251215"/>
                  </a:lnTo>
                  <a:lnTo>
                    <a:pt x="917730" y="243658"/>
                  </a:lnTo>
                  <a:lnTo>
                    <a:pt x="935724" y="235981"/>
                  </a:lnTo>
                  <a:lnTo>
                    <a:pt x="953719" y="228190"/>
                  </a:lnTo>
                  <a:lnTo>
                    <a:pt x="971714" y="220290"/>
                  </a:lnTo>
                  <a:lnTo>
                    <a:pt x="989708" y="212288"/>
                  </a:lnTo>
                  <a:lnTo>
                    <a:pt x="1007703" y="204190"/>
                  </a:lnTo>
                  <a:lnTo>
                    <a:pt x="1025698" y="196000"/>
                  </a:lnTo>
                  <a:lnTo>
                    <a:pt x="1043692" y="187723"/>
                  </a:lnTo>
                  <a:lnTo>
                    <a:pt x="1061687" y="179363"/>
                  </a:lnTo>
                  <a:lnTo>
                    <a:pt x="1079682" y="170926"/>
                  </a:lnTo>
                  <a:lnTo>
                    <a:pt x="1097677" y="162415"/>
                  </a:lnTo>
                  <a:lnTo>
                    <a:pt x="1115671" y="153834"/>
                  </a:lnTo>
                  <a:lnTo>
                    <a:pt x="1133666" y="145186"/>
                  </a:lnTo>
                  <a:lnTo>
                    <a:pt x="1151661" y="136476"/>
                  </a:lnTo>
                  <a:lnTo>
                    <a:pt x="1169655" y="127705"/>
                  </a:lnTo>
                  <a:lnTo>
                    <a:pt x="1187650" y="118877"/>
                  </a:lnTo>
                  <a:lnTo>
                    <a:pt x="1205645" y="109995"/>
                  </a:lnTo>
                  <a:lnTo>
                    <a:pt x="1223640" y="101061"/>
                  </a:lnTo>
                  <a:lnTo>
                    <a:pt x="1241634" y="92078"/>
                  </a:lnTo>
                  <a:lnTo>
                    <a:pt x="1259629" y="83048"/>
                  </a:lnTo>
                  <a:lnTo>
                    <a:pt x="1277624" y="73974"/>
                  </a:lnTo>
                  <a:lnTo>
                    <a:pt x="1295618" y="64857"/>
                  </a:lnTo>
                  <a:lnTo>
                    <a:pt x="1313613" y="55699"/>
                  </a:lnTo>
                  <a:lnTo>
                    <a:pt x="1331608" y="46503"/>
                  </a:lnTo>
                  <a:lnTo>
                    <a:pt x="1349602" y="37270"/>
                  </a:lnTo>
                  <a:lnTo>
                    <a:pt x="1367597" y="28002"/>
                  </a:lnTo>
                  <a:lnTo>
                    <a:pt x="1385592" y="18699"/>
                  </a:lnTo>
                  <a:lnTo>
                    <a:pt x="1403587" y="9365"/>
                  </a:lnTo>
                  <a:lnTo>
                    <a:pt x="1421581" y="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pl336">
              <a:extLst>
                <a:ext uri="{FF2B5EF4-FFF2-40B4-BE49-F238E27FC236}">
                  <a16:creationId xmlns:a16="http://schemas.microsoft.com/office/drawing/2014/main" id="{C8EF1F44-3971-47B1-8BD0-DFE2ED7E0E42}"/>
                </a:ext>
              </a:extLst>
            </p:cNvPr>
            <p:cNvSpPr/>
            <p:nvPr/>
          </p:nvSpPr>
          <p:spPr>
            <a:xfrm>
              <a:off x="3482475" y="4943562"/>
              <a:ext cx="1421581" cy="332179"/>
            </a:xfrm>
            <a:custGeom>
              <a:avLst/>
              <a:gdLst/>
              <a:ahLst/>
              <a:cxnLst/>
              <a:rect l="0" t="0" r="0" b="0"/>
              <a:pathLst>
                <a:path w="1421581" h="332179">
                  <a:moveTo>
                    <a:pt x="1421581" y="332179"/>
                  </a:moveTo>
                  <a:lnTo>
                    <a:pt x="1403587" y="323596"/>
                  </a:lnTo>
                  <a:lnTo>
                    <a:pt x="1385592" y="315044"/>
                  </a:lnTo>
                  <a:lnTo>
                    <a:pt x="1367597" y="306524"/>
                  </a:lnTo>
                  <a:lnTo>
                    <a:pt x="1349602" y="298037"/>
                  </a:lnTo>
                  <a:lnTo>
                    <a:pt x="1331608" y="289586"/>
                  </a:lnTo>
                  <a:lnTo>
                    <a:pt x="1313613" y="281172"/>
                  </a:lnTo>
                  <a:lnTo>
                    <a:pt x="1295618" y="272797"/>
                  </a:lnTo>
                  <a:lnTo>
                    <a:pt x="1277624" y="264462"/>
                  </a:lnTo>
                  <a:lnTo>
                    <a:pt x="1259629" y="256170"/>
                  </a:lnTo>
                  <a:lnTo>
                    <a:pt x="1241634" y="247922"/>
                  </a:lnTo>
                  <a:lnTo>
                    <a:pt x="1223640" y="239721"/>
                  </a:lnTo>
                  <a:lnTo>
                    <a:pt x="1205645" y="231570"/>
                  </a:lnTo>
                  <a:lnTo>
                    <a:pt x="1187650" y="223470"/>
                  </a:lnTo>
                  <a:lnTo>
                    <a:pt x="1169655" y="215424"/>
                  </a:lnTo>
                  <a:lnTo>
                    <a:pt x="1151661" y="207435"/>
                  </a:lnTo>
                  <a:lnTo>
                    <a:pt x="1133666" y="199506"/>
                  </a:lnTo>
                  <a:lnTo>
                    <a:pt x="1115671" y="191641"/>
                  </a:lnTo>
                  <a:lnTo>
                    <a:pt x="1097677" y="183842"/>
                  </a:lnTo>
                  <a:lnTo>
                    <a:pt x="1079682" y="176113"/>
                  </a:lnTo>
                  <a:lnTo>
                    <a:pt x="1061687" y="168458"/>
                  </a:lnTo>
                  <a:lnTo>
                    <a:pt x="1043692" y="160881"/>
                  </a:lnTo>
                  <a:lnTo>
                    <a:pt x="1025698" y="153386"/>
                  </a:lnTo>
                  <a:lnTo>
                    <a:pt x="1007703" y="145978"/>
                  </a:lnTo>
                  <a:lnTo>
                    <a:pt x="989708" y="138661"/>
                  </a:lnTo>
                  <a:lnTo>
                    <a:pt x="971714" y="131442"/>
                  </a:lnTo>
                  <a:lnTo>
                    <a:pt x="953719" y="124324"/>
                  </a:lnTo>
                  <a:lnTo>
                    <a:pt x="935724" y="117315"/>
                  </a:lnTo>
                  <a:lnTo>
                    <a:pt x="917730" y="110420"/>
                  </a:lnTo>
                  <a:lnTo>
                    <a:pt x="899735" y="103645"/>
                  </a:lnTo>
                  <a:lnTo>
                    <a:pt x="881740" y="96999"/>
                  </a:lnTo>
                  <a:lnTo>
                    <a:pt x="863745" y="90487"/>
                  </a:lnTo>
                  <a:lnTo>
                    <a:pt x="845751" y="84119"/>
                  </a:lnTo>
                  <a:lnTo>
                    <a:pt x="827756" y="77901"/>
                  </a:lnTo>
                  <a:lnTo>
                    <a:pt x="809761" y="71843"/>
                  </a:lnTo>
                  <a:lnTo>
                    <a:pt x="791767" y="65953"/>
                  </a:lnTo>
                  <a:lnTo>
                    <a:pt x="773772" y="60241"/>
                  </a:lnTo>
                  <a:lnTo>
                    <a:pt x="755777" y="54718"/>
                  </a:lnTo>
                  <a:lnTo>
                    <a:pt x="737782" y="49392"/>
                  </a:lnTo>
                  <a:lnTo>
                    <a:pt x="719788" y="44276"/>
                  </a:lnTo>
                  <a:lnTo>
                    <a:pt x="701793" y="39379"/>
                  </a:lnTo>
                  <a:lnTo>
                    <a:pt x="683798" y="34714"/>
                  </a:lnTo>
                  <a:lnTo>
                    <a:pt x="665804" y="30292"/>
                  </a:lnTo>
                  <a:lnTo>
                    <a:pt x="647809" y="26124"/>
                  </a:lnTo>
                  <a:lnTo>
                    <a:pt x="629814" y="22222"/>
                  </a:lnTo>
                  <a:lnTo>
                    <a:pt x="611820" y="18599"/>
                  </a:lnTo>
                  <a:lnTo>
                    <a:pt x="593825" y="15266"/>
                  </a:lnTo>
                  <a:lnTo>
                    <a:pt x="575830" y="12234"/>
                  </a:lnTo>
                  <a:lnTo>
                    <a:pt x="557835" y="9514"/>
                  </a:lnTo>
                  <a:lnTo>
                    <a:pt x="539841" y="7117"/>
                  </a:lnTo>
                  <a:lnTo>
                    <a:pt x="521846" y="5053"/>
                  </a:lnTo>
                  <a:lnTo>
                    <a:pt x="503851" y="3331"/>
                  </a:lnTo>
                  <a:lnTo>
                    <a:pt x="485857" y="1958"/>
                  </a:lnTo>
                  <a:lnTo>
                    <a:pt x="467862" y="941"/>
                  </a:lnTo>
                  <a:lnTo>
                    <a:pt x="449867" y="287"/>
                  </a:lnTo>
                  <a:lnTo>
                    <a:pt x="431872" y="0"/>
                  </a:lnTo>
                  <a:lnTo>
                    <a:pt x="413878" y="81"/>
                  </a:lnTo>
                  <a:lnTo>
                    <a:pt x="395883" y="533"/>
                  </a:lnTo>
                  <a:lnTo>
                    <a:pt x="377888" y="1355"/>
                  </a:lnTo>
                  <a:lnTo>
                    <a:pt x="359894" y="2545"/>
                  </a:lnTo>
                  <a:lnTo>
                    <a:pt x="341899" y="4101"/>
                  </a:lnTo>
                  <a:lnTo>
                    <a:pt x="323904" y="6016"/>
                  </a:lnTo>
                  <a:lnTo>
                    <a:pt x="305910" y="8287"/>
                  </a:lnTo>
                  <a:lnTo>
                    <a:pt x="287915" y="10904"/>
                  </a:lnTo>
                  <a:lnTo>
                    <a:pt x="269920" y="13861"/>
                  </a:lnTo>
                  <a:lnTo>
                    <a:pt x="251925" y="17147"/>
                  </a:lnTo>
                  <a:lnTo>
                    <a:pt x="233931" y="20752"/>
                  </a:lnTo>
                  <a:lnTo>
                    <a:pt x="215936" y="24666"/>
                  </a:lnTo>
                  <a:lnTo>
                    <a:pt x="197941" y="28878"/>
                  </a:lnTo>
                  <a:lnTo>
                    <a:pt x="179947" y="33376"/>
                  </a:lnTo>
                  <a:lnTo>
                    <a:pt x="161952" y="38148"/>
                  </a:lnTo>
                  <a:lnTo>
                    <a:pt x="143957" y="43183"/>
                  </a:lnTo>
                  <a:lnTo>
                    <a:pt x="125962" y="48468"/>
                  </a:lnTo>
                  <a:lnTo>
                    <a:pt x="107968" y="53993"/>
                  </a:lnTo>
                  <a:lnTo>
                    <a:pt x="89973" y="59745"/>
                  </a:lnTo>
                  <a:lnTo>
                    <a:pt x="71978" y="65713"/>
                  </a:lnTo>
                  <a:lnTo>
                    <a:pt x="53984" y="71886"/>
                  </a:lnTo>
                  <a:lnTo>
                    <a:pt x="35989" y="78255"/>
                  </a:lnTo>
                  <a:lnTo>
                    <a:pt x="17994" y="84808"/>
                  </a:lnTo>
                  <a:lnTo>
                    <a:pt x="0" y="91536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0" name="rc338">
              <a:extLst>
                <a:ext uri="{FF2B5EF4-FFF2-40B4-BE49-F238E27FC236}">
                  <a16:creationId xmlns:a16="http://schemas.microsoft.com/office/drawing/2014/main" id="{9518AE71-55DB-4DF4-BE11-BCD2DEC6AA95}"/>
                </a:ext>
              </a:extLst>
            </p:cNvPr>
            <p:cNvSpPr/>
            <p:nvPr/>
          </p:nvSpPr>
          <p:spPr>
            <a:xfrm>
              <a:off x="3411396" y="3942051"/>
              <a:ext cx="1563739" cy="198922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x339">
              <a:extLst>
                <a:ext uri="{FF2B5EF4-FFF2-40B4-BE49-F238E27FC236}">
                  <a16:creationId xmlns:a16="http://schemas.microsoft.com/office/drawing/2014/main" id="{9E8B9E31-1657-4085-B49F-CE76D1CFFE72}"/>
                </a:ext>
              </a:extLst>
            </p:cNvPr>
            <p:cNvSpPr/>
            <p:nvPr/>
          </p:nvSpPr>
          <p:spPr>
            <a:xfrm>
              <a:off x="3193404" y="5881421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342" name="tx340">
              <a:extLst>
                <a:ext uri="{FF2B5EF4-FFF2-40B4-BE49-F238E27FC236}">
                  <a16:creationId xmlns:a16="http://schemas.microsoft.com/office/drawing/2014/main" id="{B9A3EDEE-1393-4A48-9A2E-7B4005E10C0A}"/>
                </a:ext>
              </a:extLst>
            </p:cNvPr>
            <p:cNvSpPr/>
            <p:nvPr/>
          </p:nvSpPr>
          <p:spPr>
            <a:xfrm>
              <a:off x="3193404" y="5524728"/>
              <a:ext cx="15536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343" name="tx341">
              <a:extLst>
                <a:ext uri="{FF2B5EF4-FFF2-40B4-BE49-F238E27FC236}">
                  <a16:creationId xmlns:a16="http://schemas.microsoft.com/office/drawing/2014/main" id="{CCA81561-3CA7-4FE0-AE09-8A7F4AC9C8F4}"/>
                </a:ext>
              </a:extLst>
            </p:cNvPr>
            <p:cNvSpPr/>
            <p:nvPr/>
          </p:nvSpPr>
          <p:spPr>
            <a:xfrm>
              <a:off x="3193404" y="5168145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344" name="tx342">
              <a:extLst>
                <a:ext uri="{FF2B5EF4-FFF2-40B4-BE49-F238E27FC236}">
                  <a16:creationId xmlns:a16="http://schemas.microsoft.com/office/drawing/2014/main" id="{20780D2B-077A-432D-80E0-C873EF9E9326}"/>
                </a:ext>
              </a:extLst>
            </p:cNvPr>
            <p:cNvSpPr/>
            <p:nvPr/>
          </p:nvSpPr>
          <p:spPr>
            <a:xfrm>
              <a:off x="3193404" y="4811507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</a:p>
          </p:txBody>
        </p:sp>
        <p:sp>
          <p:nvSpPr>
            <p:cNvPr id="345" name="tx343">
              <a:extLst>
                <a:ext uri="{FF2B5EF4-FFF2-40B4-BE49-F238E27FC236}">
                  <a16:creationId xmlns:a16="http://schemas.microsoft.com/office/drawing/2014/main" id="{D1ED6BDF-7982-4530-A6DD-8A2932BEECD2}"/>
                </a:ext>
              </a:extLst>
            </p:cNvPr>
            <p:cNvSpPr/>
            <p:nvPr/>
          </p:nvSpPr>
          <p:spPr>
            <a:xfrm>
              <a:off x="3193404" y="4454869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346" name="tx344">
              <a:extLst>
                <a:ext uri="{FF2B5EF4-FFF2-40B4-BE49-F238E27FC236}">
                  <a16:creationId xmlns:a16="http://schemas.microsoft.com/office/drawing/2014/main" id="{749AA2AF-AF05-40B1-BB37-B46ECBB6A1EB}"/>
                </a:ext>
              </a:extLst>
            </p:cNvPr>
            <p:cNvSpPr/>
            <p:nvPr/>
          </p:nvSpPr>
          <p:spPr>
            <a:xfrm>
              <a:off x="3193404" y="4098231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</a:p>
          </p:txBody>
        </p:sp>
        <p:sp>
          <p:nvSpPr>
            <p:cNvPr id="347" name="pl345">
              <a:extLst>
                <a:ext uri="{FF2B5EF4-FFF2-40B4-BE49-F238E27FC236}">
                  <a16:creationId xmlns:a16="http://schemas.microsoft.com/office/drawing/2014/main" id="{8CC129C9-A606-445E-9CDD-A5E4725D463D}"/>
                </a:ext>
              </a:extLst>
            </p:cNvPr>
            <p:cNvSpPr/>
            <p:nvPr/>
          </p:nvSpPr>
          <p:spPr>
            <a:xfrm>
              <a:off x="3376601" y="59231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" name="pl346">
              <a:extLst>
                <a:ext uri="{FF2B5EF4-FFF2-40B4-BE49-F238E27FC236}">
                  <a16:creationId xmlns:a16="http://schemas.microsoft.com/office/drawing/2014/main" id="{829D282E-7B4A-450E-9AB9-51C9C3C8CEE0}"/>
                </a:ext>
              </a:extLst>
            </p:cNvPr>
            <p:cNvSpPr/>
            <p:nvPr/>
          </p:nvSpPr>
          <p:spPr>
            <a:xfrm>
              <a:off x="3376601" y="556647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9" name="pl347">
              <a:extLst>
                <a:ext uri="{FF2B5EF4-FFF2-40B4-BE49-F238E27FC236}">
                  <a16:creationId xmlns:a16="http://schemas.microsoft.com/office/drawing/2014/main" id="{416B310F-6921-4332-A764-1B8E2093EFEA}"/>
                </a:ext>
              </a:extLst>
            </p:cNvPr>
            <p:cNvSpPr/>
            <p:nvPr/>
          </p:nvSpPr>
          <p:spPr>
            <a:xfrm>
              <a:off x="3376601" y="520983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0" name="pl348">
              <a:extLst>
                <a:ext uri="{FF2B5EF4-FFF2-40B4-BE49-F238E27FC236}">
                  <a16:creationId xmlns:a16="http://schemas.microsoft.com/office/drawing/2014/main" id="{89F4319C-C16D-46FD-A77B-CDF538A81D19}"/>
                </a:ext>
              </a:extLst>
            </p:cNvPr>
            <p:cNvSpPr/>
            <p:nvPr/>
          </p:nvSpPr>
          <p:spPr>
            <a:xfrm>
              <a:off x="3376601" y="485319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1" name="pl349">
              <a:extLst>
                <a:ext uri="{FF2B5EF4-FFF2-40B4-BE49-F238E27FC236}">
                  <a16:creationId xmlns:a16="http://schemas.microsoft.com/office/drawing/2014/main" id="{3B343A5B-3540-4383-AC61-6AE456B436B4}"/>
                </a:ext>
              </a:extLst>
            </p:cNvPr>
            <p:cNvSpPr/>
            <p:nvPr/>
          </p:nvSpPr>
          <p:spPr>
            <a:xfrm>
              <a:off x="3376601" y="449656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pl350">
              <a:extLst>
                <a:ext uri="{FF2B5EF4-FFF2-40B4-BE49-F238E27FC236}">
                  <a16:creationId xmlns:a16="http://schemas.microsoft.com/office/drawing/2014/main" id="{4E87FB3D-360D-4970-BA13-6FF6D50A896A}"/>
                </a:ext>
              </a:extLst>
            </p:cNvPr>
            <p:cNvSpPr/>
            <p:nvPr/>
          </p:nvSpPr>
          <p:spPr>
            <a:xfrm>
              <a:off x="3376601" y="413992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3" name="rc351">
              <a:extLst>
                <a:ext uri="{FF2B5EF4-FFF2-40B4-BE49-F238E27FC236}">
                  <a16:creationId xmlns:a16="http://schemas.microsoft.com/office/drawing/2014/main" id="{7891FE6A-61AB-41D7-A68A-323DB3DFF663}"/>
                </a:ext>
              </a:extLst>
            </p:cNvPr>
            <p:cNvSpPr/>
            <p:nvPr/>
          </p:nvSpPr>
          <p:spPr>
            <a:xfrm>
              <a:off x="1560075" y="3727189"/>
              <a:ext cx="1563739" cy="214862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4" name="tx352">
              <a:extLst>
                <a:ext uri="{FF2B5EF4-FFF2-40B4-BE49-F238E27FC236}">
                  <a16:creationId xmlns:a16="http://schemas.microsoft.com/office/drawing/2014/main" id="{A4EB800D-AEF8-456E-914B-B0A23D132AEF}"/>
                </a:ext>
              </a:extLst>
            </p:cNvPr>
            <p:cNvSpPr/>
            <p:nvPr/>
          </p:nvSpPr>
          <p:spPr>
            <a:xfrm>
              <a:off x="2136952" y="3793310"/>
              <a:ext cx="409986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Bacteria</a:t>
              </a:r>
            </a:p>
          </p:txBody>
        </p:sp>
        <p:sp>
          <p:nvSpPr>
            <p:cNvPr id="355" name="rc353">
              <a:extLst>
                <a:ext uri="{FF2B5EF4-FFF2-40B4-BE49-F238E27FC236}">
                  <a16:creationId xmlns:a16="http://schemas.microsoft.com/office/drawing/2014/main" id="{93AF76E9-271A-485A-B766-9511CC867537}"/>
                </a:ext>
              </a:extLst>
            </p:cNvPr>
            <p:cNvSpPr/>
            <p:nvPr/>
          </p:nvSpPr>
          <p:spPr>
            <a:xfrm>
              <a:off x="3411396" y="3727189"/>
              <a:ext cx="1563739" cy="214862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6" name="tx354">
              <a:extLst>
                <a:ext uri="{FF2B5EF4-FFF2-40B4-BE49-F238E27FC236}">
                  <a16:creationId xmlns:a16="http://schemas.microsoft.com/office/drawing/2014/main" id="{61417555-30E3-457B-A022-79A1E88655E9}"/>
                </a:ext>
              </a:extLst>
            </p:cNvPr>
            <p:cNvSpPr/>
            <p:nvPr/>
          </p:nvSpPr>
          <p:spPr>
            <a:xfrm>
              <a:off x="4053484" y="3771100"/>
              <a:ext cx="279563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Fungi</a:t>
              </a:r>
            </a:p>
          </p:txBody>
        </p:sp>
        <p:sp>
          <p:nvSpPr>
            <p:cNvPr id="357" name="pl355">
              <a:extLst>
                <a:ext uri="{FF2B5EF4-FFF2-40B4-BE49-F238E27FC236}">
                  <a16:creationId xmlns:a16="http://schemas.microsoft.com/office/drawing/2014/main" id="{2AD09B97-D0F6-4CD0-890A-B677750E0A3B}"/>
                </a:ext>
              </a:extLst>
            </p:cNvPr>
            <p:cNvSpPr/>
            <p:nvPr/>
          </p:nvSpPr>
          <p:spPr>
            <a:xfrm>
              <a:off x="1585559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8" name="pl356">
              <a:extLst>
                <a:ext uri="{FF2B5EF4-FFF2-40B4-BE49-F238E27FC236}">
                  <a16:creationId xmlns:a16="http://schemas.microsoft.com/office/drawing/2014/main" id="{37620D72-6959-4A76-B93E-FD0F18997891}"/>
                </a:ext>
              </a:extLst>
            </p:cNvPr>
            <p:cNvSpPr/>
            <p:nvPr/>
          </p:nvSpPr>
          <p:spPr>
            <a:xfrm>
              <a:off x="2036998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9" name="pl357">
              <a:extLst>
                <a:ext uri="{FF2B5EF4-FFF2-40B4-BE49-F238E27FC236}">
                  <a16:creationId xmlns:a16="http://schemas.microsoft.com/office/drawing/2014/main" id="{C7C28A16-70D7-4514-B57C-EFBF679EF520}"/>
                </a:ext>
              </a:extLst>
            </p:cNvPr>
            <p:cNvSpPr/>
            <p:nvPr/>
          </p:nvSpPr>
          <p:spPr>
            <a:xfrm>
              <a:off x="2488437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0" name="pl358">
              <a:extLst>
                <a:ext uri="{FF2B5EF4-FFF2-40B4-BE49-F238E27FC236}">
                  <a16:creationId xmlns:a16="http://schemas.microsoft.com/office/drawing/2014/main" id="{2C39DF45-1396-462A-9307-09B579B83DB1}"/>
                </a:ext>
              </a:extLst>
            </p:cNvPr>
            <p:cNvSpPr/>
            <p:nvPr/>
          </p:nvSpPr>
          <p:spPr>
            <a:xfrm>
              <a:off x="2939876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1" name="tx359">
              <a:extLst>
                <a:ext uri="{FF2B5EF4-FFF2-40B4-BE49-F238E27FC236}">
                  <a16:creationId xmlns:a16="http://schemas.microsoft.com/office/drawing/2014/main" id="{082FD2AF-E8CE-46C4-9DE9-6B4C92E97377}"/>
                </a:ext>
              </a:extLst>
            </p:cNvPr>
            <p:cNvSpPr/>
            <p:nvPr/>
          </p:nvSpPr>
          <p:spPr>
            <a:xfrm>
              <a:off x="1554481" y="599221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62" name="tx360">
              <a:extLst>
                <a:ext uri="{FF2B5EF4-FFF2-40B4-BE49-F238E27FC236}">
                  <a16:creationId xmlns:a16="http://schemas.microsoft.com/office/drawing/2014/main" id="{574EBB6E-41B0-4279-8051-55411CBA90AA}"/>
                </a:ext>
              </a:extLst>
            </p:cNvPr>
            <p:cNvSpPr/>
            <p:nvPr/>
          </p:nvSpPr>
          <p:spPr>
            <a:xfrm>
              <a:off x="2005920" y="5993580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63" name="tx361">
              <a:extLst>
                <a:ext uri="{FF2B5EF4-FFF2-40B4-BE49-F238E27FC236}">
                  <a16:creationId xmlns:a16="http://schemas.microsoft.com/office/drawing/2014/main" id="{BA0996E3-C4B2-4A93-96A9-382ADBDC70A8}"/>
                </a:ext>
              </a:extLst>
            </p:cNvPr>
            <p:cNvSpPr/>
            <p:nvPr/>
          </p:nvSpPr>
          <p:spPr>
            <a:xfrm>
              <a:off x="2457359" y="5993907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64" name="tx362">
              <a:extLst>
                <a:ext uri="{FF2B5EF4-FFF2-40B4-BE49-F238E27FC236}">
                  <a16:creationId xmlns:a16="http://schemas.microsoft.com/office/drawing/2014/main" id="{4077CFB0-231E-4668-BEAD-F1070FE49B45}"/>
                </a:ext>
              </a:extLst>
            </p:cNvPr>
            <p:cNvSpPr/>
            <p:nvPr/>
          </p:nvSpPr>
          <p:spPr>
            <a:xfrm>
              <a:off x="2908798" y="599221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65" name="pl363">
              <a:extLst>
                <a:ext uri="{FF2B5EF4-FFF2-40B4-BE49-F238E27FC236}">
                  <a16:creationId xmlns:a16="http://schemas.microsoft.com/office/drawing/2014/main" id="{1C8EF8B8-8418-42F2-A46C-2DA1A3993153}"/>
                </a:ext>
              </a:extLst>
            </p:cNvPr>
            <p:cNvSpPr/>
            <p:nvPr/>
          </p:nvSpPr>
          <p:spPr>
            <a:xfrm>
              <a:off x="3436879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6" name="pl364">
              <a:extLst>
                <a:ext uri="{FF2B5EF4-FFF2-40B4-BE49-F238E27FC236}">
                  <a16:creationId xmlns:a16="http://schemas.microsoft.com/office/drawing/2014/main" id="{D6BFA68D-1D3D-4E42-9282-5BBCDFEA7B8A}"/>
                </a:ext>
              </a:extLst>
            </p:cNvPr>
            <p:cNvSpPr/>
            <p:nvPr/>
          </p:nvSpPr>
          <p:spPr>
            <a:xfrm>
              <a:off x="3888319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pl365">
              <a:extLst>
                <a:ext uri="{FF2B5EF4-FFF2-40B4-BE49-F238E27FC236}">
                  <a16:creationId xmlns:a16="http://schemas.microsoft.com/office/drawing/2014/main" id="{E1086599-2054-4AA1-AB43-2937A5DE67DA}"/>
                </a:ext>
              </a:extLst>
            </p:cNvPr>
            <p:cNvSpPr/>
            <p:nvPr/>
          </p:nvSpPr>
          <p:spPr>
            <a:xfrm>
              <a:off x="4339758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8" name="pl366">
              <a:extLst>
                <a:ext uri="{FF2B5EF4-FFF2-40B4-BE49-F238E27FC236}">
                  <a16:creationId xmlns:a16="http://schemas.microsoft.com/office/drawing/2014/main" id="{76367E97-3F25-44B8-A0AF-A769B4EA01B2}"/>
                </a:ext>
              </a:extLst>
            </p:cNvPr>
            <p:cNvSpPr/>
            <p:nvPr/>
          </p:nvSpPr>
          <p:spPr>
            <a:xfrm>
              <a:off x="4791197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9" name="tx367">
              <a:extLst>
                <a:ext uri="{FF2B5EF4-FFF2-40B4-BE49-F238E27FC236}">
                  <a16:creationId xmlns:a16="http://schemas.microsoft.com/office/drawing/2014/main" id="{3895E1F3-771C-4963-95CE-34544F10FB23}"/>
                </a:ext>
              </a:extLst>
            </p:cNvPr>
            <p:cNvSpPr/>
            <p:nvPr/>
          </p:nvSpPr>
          <p:spPr>
            <a:xfrm>
              <a:off x="3405802" y="599221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0" name="tx368">
              <a:extLst>
                <a:ext uri="{FF2B5EF4-FFF2-40B4-BE49-F238E27FC236}">
                  <a16:creationId xmlns:a16="http://schemas.microsoft.com/office/drawing/2014/main" id="{606C1D50-26D8-44A2-8093-C1DF74CE1161}"/>
                </a:ext>
              </a:extLst>
            </p:cNvPr>
            <p:cNvSpPr/>
            <p:nvPr/>
          </p:nvSpPr>
          <p:spPr>
            <a:xfrm>
              <a:off x="3857241" y="5993580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71" name="tx369">
              <a:extLst>
                <a:ext uri="{FF2B5EF4-FFF2-40B4-BE49-F238E27FC236}">
                  <a16:creationId xmlns:a16="http://schemas.microsoft.com/office/drawing/2014/main" id="{8048B568-CBAD-4640-9508-3A3BF8835EA5}"/>
                </a:ext>
              </a:extLst>
            </p:cNvPr>
            <p:cNvSpPr/>
            <p:nvPr/>
          </p:nvSpPr>
          <p:spPr>
            <a:xfrm>
              <a:off x="4308680" y="5993907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72" name="tx370">
              <a:extLst>
                <a:ext uri="{FF2B5EF4-FFF2-40B4-BE49-F238E27FC236}">
                  <a16:creationId xmlns:a16="http://schemas.microsoft.com/office/drawing/2014/main" id="{9328C0D5-BEC0-4C6C-82E8-11E4A18ADA2C}"/>
                </a:ext>
              </a:extLst>
            </p:cNvPr>
            <p:cNvSpPr/>
            <p:nvPr/>
          </p:nvSpPr>
          <p:spPr>
            <a:xfrm>
              <a:off x="4760119" y="599221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73" name="tx371">
              <a:extLst>
                <a:ext uri="{FF2B5EF4-FFF2-40B4-BE49-F238E27FC236}">
                  <a16:creationId xmlns:a16="http://schemas.microsoft.com/office/drawing/2014/main" id="{E579F353-B7FA-4209-998A-E5D81102001E}"/>
                </a:ext>
              </a:extLst>
            </p:cNvPr>
            <p:cNvSpPr/>
            <p:nvPr/>
          </p:nvSpPr>
          <p:spPr>
            <a:xfrm>
              <a:off x="1217772" y="5355436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0.850</a:t>
              </a:r>
            </a:p>
          </p:txBody>
        </p:sp>
        <p:sp>
          <p:nvSpPr>
            <p:cNvPr id="374" name="tx372">
              <a:extLst>
                <a:ext uri="{FF2B5EF4-FFF2-40B4-BE49-F238E27FC236}">
                  <a16:creationId xmlns:a16="http://schemas.microsoft.com/office/drawing/2014/main" id="{EA41C598-F762-478C-874F-1296E3E30E3A}"/>
                </a:ext>
              </a:extLst>
            </p:cNvPr>
            <p:cNvSpPr/>
            <p:nvPr/>
          </p:nvSpPr>
          <p:spPr>
            <a:xfrm>
              <a:off x="1217772" y="4812103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0.875</a:t>
              </a:r>
            </a:p>
          </p:txBody>
        </p:sp>
        <p:sp>
          <p:nvSpPr>
            <p:cNvPr id="375" name="tx373">
              <a:extLst>
                <a:ext uri="{FF2B5EF4-FFF2-40B4-BE49-F238E27FC236}">
                  <a16:creationId xmlns:a16="http://schemas.microsoft.com/office/drawing/2014/main" id="{FAD60B50-CA0F-44DD-8804-8EC9B6F282BE}"/>
                </a:ext>
              </a:extLst>
            </p:cNvPr>
            <p:cNvSpPr/>
            <p:nvPr/>
          </p:nvSpPr>
          <p:spPr>
            <a:xfrm>
              <a:off x="1217772" y="4268770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0.900</a:t>
              </a:r>
            </a:p>
          </p:txBody>
        </p:sp>
        <p:sp>
          <p:nvSpPr>
            <p:cNvPr id="376" name="pl374">
              <a:extLst>
                <a:ext uri="{FF2B5EF4-FFF2-40B4-BE49-F238E27FC236}">
                  <a16:creationId xmlns:a16="http://schemas.microsoft.com/office/drawing/2014/main" id="{EBB9CF48-DF20-4511-AB5F-80105E815A6F}"/>
                </a:ext>
              </a:extLst>
            </p:cNvPr>
            <p:cNvSpPr/>
            <p:nvPr/>
          </p:nvSpPr>
          <p:spPr>
            <a:xfrm>
              <a:off x="1525280" y="539712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7" name="pl375">
              <a:extLst>
                <a:ext uri="{FF2B5EF4-FFF2-40B4-BE49-F238E27FC236}">
                  <a16:creationId xmlns:a16="http://schemas.microsoft.com/office/drawing/2014/main" id="{110FB0D6-9C1B-4FA2-95A3-21B86684CD91}"/>
                </a:ext>
              </a:extLst>
            </p:cNvPr>
            <p:cNvSpPr/>
            <p:nvPr/>
          </p:nvSpPr>
          <p:spPr>
            <a:xfrm>
              <a:off x="1525280" y="485379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8" name="pl376">
              <a:extLst>
                <a:ext uri="{FF2B5EF4-FFF2-40B4-BE49-F238E27FC236}">
                  <a16:creationId xmlns:a16="http://schemas.microsoft.com/office/drawing/2014/main" id="{9EB5ABFC-327C-4294-9C7B-10F6279B4A87}"/>
                </a:ext>
              </a:extLst>
            </p:cNvPr>
            <p:cNvSpPr/>
            <p:nvPr/>
          </p:nvSpPr>
          <p:spPr>
            <a:xfrm>
              <a:off x="1525280" y="431046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9" name="tx377">
              <a:extLst>
                <a:ext uri="{FF2B5EF4-FFF2-40B4-BE49-F238E27FC236}">
                  <a16:creationId xmlns:a16="http://schemas.microsoft.com/office/drawing/2014/main" id="{EB8C3877-370E-46E5-882E-434BEF5EB2AB}"/>
                </a:ext>
              </a:extLst>
            </p:cNvPr>
            <p:cNvSpPr/>
            <p:nvPr/>
          </p:nvSpPr>
          <p:spPr>
            <a:xfrm>
              <a:off x="2316684" y="6101116"/>
              <a:ext cx="1901843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Electrical conductivity (mS/cm)</a:t>
              </a:r>
            </a:p>
          </p:txBody>
        </p:sp>
        <p:sp>
          <p:nvSpPr>
            <p:cNvPr id="380" name="tx378">
              <a:extLst>
                <a:ext uri="{FF2B5EF4-FFF2-40B4-BE49-F238E27FC236}">
                  <a16:creationId xmlns:a16="http://schemas.microsoft.com/office/drawing/2014/main" id="{BBFA215D-7E2B-426F-80F3-F3266A07E543}"/>
                </a:ext>
              </a:extLst>
            </p:cNvPr>
            <p:cNvSpPr/>
            <p:nvPr/>
          </p:nvSpPr>
          <p:spPr>
            <a:xfrm rot="-5400000">
              <a:off x="817834" y="4872783"/>
              <a:ext cx="543724" cy="1277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100"/>
                </a:lnSpc>
              </a:pPr>
              <a:r>
                <a:rPr lang="en-GB" sz="1100" dirty="0" err="1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Pielou’s</a:t>
              </a:r>
              <a:r>
                <a:rPr lang="en-GB" sz="11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Evenness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1" name="rc379">
              <a:extLst>
                <a:ext uri="{FF2B5EF4-FFF2-40B4-BE49-F238E27FC236}">
                  <a16:creationId xmlns:a16="http://schemas.microsoft.com/office/drawing/2014/main" id="{FC5996C0-184C-400F-82F4-1AEC2881D542}"/>
                </a:ext>
              </a:extLst>
            </p:cNvPr>
            <p:cNvSpPr/>
            <p:nvPr/>
          </p:nvSpPr>
          <p:spPr>
            <a:xfrm>
              <a:off x="5044725" y="3657600"/>
              <a:ext cx="4029685" cy="26736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2" name="rc380">
              <a:extLst>
                <a:ext uri="{FF2B5EF4-FFF2-40B4-BE49-F238E27FC236}">
                  <a16:creationId xmlns:a16="http://schemas.microsoft.com/office/drawing/2014/main" id="{11B4C890-E008-4550-A80B-DAE800C7BD91}"/>
                </a:ext>
              </a:extLst>
            </p:cNvPr>
            <p:cNvSpPr/>
            <p:nvPr/>
          </p:nvSpPr>
          <p:spPr>
            <a:xfrm>
              <a:off x="5589761" y="3942051"/>
              <a:ext cx="1610343" cy="1989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3" name="pl381">
              <a:extLst>
                <a:ext uri="{FF2B5EF4-FFF2-40B4-BE49-F238E27FC236}">
                  <a16:creationId xmlns:a16="http://schemas.microsoft.com/office/drawing/2014/main" id="{74B9E58B-4B69-46FB-ADC4-495556DC9FA6}"/>
                </a:ext>
              </a:extLst>
            </p:cNvPr>
            <p:cNvSpPr/>
            <p:nvPr/>
          </p:nvSpPr>
          <p:spPr>
            <a:xfrm>
              <a:off x="5589761" y="5724891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4" name="pl382">
              <a:extLst>
                <a:ext uri="{FF2B5EF4-FFF2-40B4-BE49-F238E27FC236}">
                  <a16:creationId xmlns:a16="http://schemas.microsoft.com/office/drawing/2014/main" id="{2329F7C5-0C58-4A5B-A762-2337885E8FD0}"/>
                </a:ext>
              </a:extLst>
            </p:cNvPr>
            <p:cNvSpPr/>
            <p:nvPr/>
          </p:nvSpPr>
          <p:spPr>
            <a:xfrm>
              <a:off x="5589761" y="5217381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5" name="pl383">
              <a:extLst>
                <a:ext uri="{FF2B5EF4-FFF2-40B4-BE49-F238E27FC236}">
                  <a16:creationId xmlns:a16="http://schemas.microsoft.com/office/drawing/2014/main" id="{57359767-5EDB-475A-BF2E-A3C41B6047B0}"/>
                </a:ext>
              </a:extLst>
            </p:cNvPr>
            <p:cNvSpPr/>
            <p:nvPr/>
          </p:nvSpPr>
          <p:spPr>
            <a:xfrm>
              <a:off x="5589761" y="4709870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6" name="pl384">
              <a:extLst>
                <a:ext uri="{FF2B5EF4-FFF2-40B4-BE49-F238E27FC236}">
                  <a16:creationId xmlns:a16="http://schemas.microsoft.com/office/drawing/2014/main" id="{BA451FA0-E4CB-4141-A8DF-037103F9AEA2}"/>
                </a:ext>
              </a:extLst>
            </p:cNvPr>
            <p:cNvSpPr/>
            <p:nvPr/>
          </p:nvSpPr>
          <p:spPr>
            <a:xfrm>
              <a:off x="5589761" y="4202359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7" name="pl385">
              <a:extLst>
                <a:ext uri="{FF2B5EF4-FFF2-40B4-BE49-F238E27FC236}">
                  <a16:creationId xmlns:a16="http://schemas.microsoft.com/office/drawing/2014/main" id="{D72D8586-79BD-4BFA-B2CD-AAD132518707}"/>
                </a:ext>
              </a:extLst>
            </p:cNvPr>
            <p:cNvSpPr/>
            <p:nvPr/>
          </p:nvSpPr>
          <p:spPr>
            <a:xfrm>
              <a:off x="5848450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8" name="pl386">
              <a:extLst>
                <a:ext uri="{FF2B5EF4-FFF2-40B4-BE49-F238E27FC236}">
                  <a16:creationId xmlns:a16="http://schemas.microsoft.com/office/drawing/2014/main" id="{EB4B0DAB-1AD3-43CB-9C7A-59C446F044E3}"/>
                </a:ext>
              </a:extLst>
            </p:cNvPr>
            <p:cNvSpPr/>
            <p:nvPr/>
          </p:nvSpPr>
          <p:spPr>
            <a:xfrm>
              <a:off x="6313343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9" name="pl387">
              <a:extLst>
                <a:ext uri="{FF2B5EF4-FFF2-40B4-BE49-F238E27FC236}">
                  <a16:creationId xmlns:a16="http://schemas.microsoft.com/office/drawing/2014/main" id="{9EE780FB-52E6-4B30-8FCF-0F1573F73570}"/>
                </a:ext>
              </a:extLst>
            </p:cNvPr>
            <p:cNvSpPr/>
            <p:nvPr/>
          </p:nvSpPr>
          <p:spPr>
            <a:xfrm>
              <a:off x="6778236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0" name="pl388">
              <a:extLst>
                <a:ext uri="{FF2B5EF4-FFF2-40B4-BE49-F238E27FC236}">
                  <a16:creationId xmlns:a16="http://schemas.microsoft.com/office/drawing/2014/main" id="{8F8A06B4-0102-41CD-A3C5-90D3DEF0BE88}"/>
                </a:ext>
              </a:extLst>
            </p:cNvPr>
            <p:cNvSpPr/>
            <p:nvPr/>
          </p:nvSpPr>
          <p:spPr>
            <a:xfrm>
              <a:off x="5589761" y="5471136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1" name="pl389">
              <a:extLst>
                <a:ext uri="{FF2B5EF4-FFF2-40B4-BE49-F238E27FC236}">
                  <a16:creationId xmlns:a16="http://schemas.microsoft.com/office/drawing/2014/main" id="{41337D41-6811-4FF7-BB8C-43D184C95FA5}"/>
                </a:ext>
              </a:extLst>
            </p:cNvPr>
            <p:cNvSpPr/>
            <p:nvPr/>
          </p:nvSpPr>
          <p:spPr>
            <a:xfrm>
              <a:off x="5589761" y="4963625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2" name="pl390">
              <a:extLst>
                <a:ext uri="{FF2B5EF4-FFF2-40B4-BE49-F238E27FC236}">
                  <a16:creationId xmlns:a16="http://schemas.microsoft.com/office/drawing/2014/main" id="{7EB22793-0C2E-4122-8738-117D3E06BE4A}"/>
                </a:ext>
              </a:extLst>
            </p:cNvPr>
            <p:cNvSpPr/>
            <p:nvPr/>
          </p:nvSpPr>
          <p:spPr>
            <a:xfrm>
              <a:off x="5589761" y="4456115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3" name="pl391">
              <a:extLst>
                <a:ext uri="{FF2B5EF4-FFF2-40B4-BE49-F238E27FC236}">
                  <a16:creationId xmlns:a16="http://schemas.microsoft.com/office/drawing/2014/main" id="{667C9B6D-6F8D-4CA8-8241-149FC53AD7EC}"/>
                </a:ext>
              </a:extLst>
            </p:cNvPr>
            <p:cNvSpPr/>
            <p:nvPr/>
          </p:nvSpPr>
          <p:spPr>
            <a:xfrm>
              <a:off x="5589761" y="3948604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4" name="pl392">
              <a:extLst>
                <a:ext uri="{FF2B5EF4-FFF2-40B4-BE49-F238E27FC236}">
                  <a16:creationId xmlns:a16="http://schemas.microsoft.com/office/drawing/2014/main" id="{2B9DCB15-1C8B-4503-93B4-CA5847152037}"/>
                </a:ext>
              </a:extLst>
            </p:cNvPr>
            <p:cNvSpPr/>
            <p:nvPr/>
          </p:nvSpPr>
          <p:spPr>
            <a:xfrm>
              <a:off x="5616004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5" name="pl393">
              <a:extLst>
                <a:ext uri="{FF2B5EF4-FFF2-40B4-BE49-F238E27FC236}">
                  <a16:creationId xmlns:a16="http://schemas.microsoft.com/office/drawing/2014/main" id="{8BCAADB9-85C3-4DE0-99DB-ECC295144D88}"/>
                </a:ext>
              </a:extLst>
            </p:cNvPr>
            <p:cNvSpPr/>
            <p:nvPr/>
          </p:nvSpPr>
          <p:spPr>
            <a:xfrm>
              <a:off x="6080897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pl394">
              <a:extLst>
                <a:ext uri="{FF2B5EF4-FFF2-40B4-BE49-F238E27FC236}">
                  <a16:creationId xmlns:a16="http://schemas.microsoft.com/office/drawing/2014/main" id="{10A5AFAF-72B9-44C6-AD9D-D8D4F533C93D}"/>
                </a:ext>
              </a:extLst>
            </p:cNvPr>
            <p:cNvSpPr/>
            <p:nvPr/>
          </p:nvSpPr>
          <p:spPr>
            <a:xfrm>
              <a:off x="6545790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7" name="pl395">
              <a:extLst>
                <a:ext uri="{FF2B5EF4-FFF2-40B4-BE49-F238E27FC236}">
                  <a16:creationId xmlns:a16="http://schemas.microsoft.com/office/drawing/2014/main" id="{FD27BBFF-1F74-4776-9435-58C4F5D55D86}"/>
                </a:ext>
              </a:extLst>
            </p:cNvPr>
            <p:cNvSpPr/>
            <p:nvPr/>
          </p:nvSpPr>
          <p:spPr>
            <a:xfrm>
              <a:off x="7010683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8" name="pt396">
              <a:extLst>
                <a:ext uri="{FF2B5EF4-FFF2-40B4-BE49-F238E27FC236}">
                  <a16:creationId xmlns:a16="http://schemas.microsoft.com/office/drawing/2014/main" id="{4E6E815E-BC95-4B7D-AE91-A54293A71681}"/>
                </a:ext>
              </a:extLst>
            </p:cNvPr>
            <p:cNvSpPr/>
            <p:nvPr/>
          </p:nvSpPr>
          <p:spPr>
            <a:xfrm>
              <a:off x="5816186" y="51303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" name="pt397">
              <a:extLst>
                <a:ext uri="{FF2B5EF4-FFF2-40B4-BE49-F238E27FC236}">
                  <a16:creationId xmlns:a16="http://schemas.microsoft.com/office/drawing/2014/main" id="{3EC9754F-A13D-4A5D-A1D4-30F88BF1D0BB}"/>
                </a:ext>
              </a:extLst>
            </p:cNvPr>
            <p:cNvSpPr/>
            <p:nvPr/>
          </p:nvSpPr>
          <p:spPr>
            <a:xfrm>
              <a:off x="6169970" y="55029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" name="pt398">
              <a:extLst>
                <a:ext uri="{FF2B5EF4-FFF2-40B4-BE49-F238E27FC236}">
                  <a16:creationId xmlns:a16="http://schemas.microsoft.com/office/drawing/2014/main" id="{F5032EE6-2C95-47E0-8E60-986D29523CBD}"/>
                </a:ext>
              </a:extLst>
            </p:cNvPr>
            <p:cNvSpPr/>
            <p:nvPr/>
          </p:nvSpPr>
          <p:spPr>
            <a:xfrm>
              <a:off x="5695546" y="44164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1" name="pt399">
              <a:extLst>
                <a:ext uri="{FF2B5EF4-FFF2-40B4-BE49-F238E27FC236}">
                  <a16:creationId xmlns:a16="http://schemas.microsoft.com/office/drawing/2014/main" id="{A27F0F8F-79A6-4DDE-AAA7-DE2C1699CE26}"/>
                </a:ext>
              </a:extLst>
            </p:cNvPr>
            <p:cNvSpPr/>
            <p:nvPr/>
          </p:nvSpPr>
          <p:spPr>
            <a:xfrm>
              <a:off x="6867309" y="46629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2" name="pt400">
              <a:extLst>
                <a:ext uri="{FF2B5EF4-FFF2-40B4-BE49-F238E27FC236}">
                  <a16:creationId xmlns:a16="http://schemas.microsoft.com/office/drawing/2014/main" id="{BA352B7E-AFA0-4E9E-845D-E887588481B4}"/>
                </a:ext>
              </a:extLst>
            </p:cNvPr>
            <p:cNvSpPr/>
            <p:nvPr/>
          </p:nvSpPr>
          <p:spPr>
            <a:xfrm>
              <a:off x="7095107" y="46967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3" name="pt401">
              <a:extLst>
                <a:ext uri="{FF2B5EF4-FFF2-40B4-BE49-F238E27FC236}">
                  <a16:creationId xmlns:a16="http://schemas.microsoft.com/office/drawing/2014/main" id="{6108A92D-A73C-4FD8-AB2E-64A0378A909B}"/>
                </a:ext>
              </a:extLst>
            </p:cNvPr>
            <p:cNvSpPr/>
            <p:nvPr/>
          </p:nvSpPr>
          <p:spPr>
            <a:xfrm>
              <a:off x="5648127" y="4257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4" name="pt402">
              <a:extLst>
                <a:ext uri="{FF2B5EF4-FFF2-40B4-BE49-F238E27FC236}">
                  <a16:creationId xmlns:a16="http://schemas.microsoft.com/office/drawing/2014/main" id="{7EB91238-449D-4DDB-A841-1E14EE0C13DC}"/>
                </a:ext>
              </a:extLst>
            </p:cNvPr>
            <p:cNvSpPr/>
            <p:nvPr/>
          </p:nvSpPr>
          <p:spPr>
            <a:xfrm>
              <a:off x="5787828" y="58160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pt403">
              <a:extLst>
                <a:ext uri="{FF2B5EF4-FFF2-40B4-BE49-F238E27FC236}">
                  <a16:creationId xmlns:a16="http://schemas.microsoft.com/office/drawing/2014/main" id="{6C834584-8C6A-45D3-943F-9B67A630E325}"/>
                </a:ext>
              </a:extLst>
            </p:cNvPr>
            <p:cNvSpPr/>
            <p:nvPr/>
          </p:nvSpPr>
          <p:spPr>
            <a:xfrm>
              <a:off x="5673464" y="40076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pt404">
              <a:extLst>
                <a:ext uri="{FF2B5EF4-FFF2-40B4-BE49-F238E27FC236}">
                  <a16:creationId xmlns:a16="http://schemas.microsoft.com/office/drawing/2014/main" id="{3218DDAF-5850-414F-8BA8-1C14A2A8C38F}"/>
                </a:ext>
              </a:extLst>
            </p:cNvPr>
            <p:cNvSpPr/>
            <p:nvPr/>
          </p:nvSpPr>
          <p:spPr>
            <a:xfrm>
              <a:off x="6397767" y="56321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pt405">
              <a:extLst>
                <a:ext uri="{FF2B5EF4-FFF2-40B4-BE49-F238E27FC236}">
                  <a16:creationId xmlns:a16="http://schemas.microsoft.com/office/drawing/2014/main" id="{57CE61AB-9D90-4E05-9628-AA9EB0F65B5A}"/>
                </a:ext>
              </a:extLst>
            </p:cNvPr>
            <p:cNvSpPr/>
            <p:nvPr/>
          </p:nvSpPr>
          <p:spPr>
            <a:xfrm>
              <a:off x="5759702" y="43418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8" name="pt406">
              <a:extLst>
                <a:ext uri="{FF2B5EF4-FFF2-40B4-BE49-F238E27FC236}">
                  <a16:creationId xmlns:a16="http://schemas.microsoft.com/office/drawing/2014/main" id="{2FAE07ED-4100-446C-A0E5-1412E64D1F60}"/>
                </a:ext>
              </a:extLst>
            </p:cNvPr>
            <p:cNvSpPr/>
            <p:nvPr/>
          </p:nvSpPr>
          <p:spPr>
            <a:xfrm>
              <a:off x="5706704" y="47491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9" name="pt407">
              <a:extLst>
                <a:ext uri="{FF2B5EF4-FFF2-40B4-BE49-F238E27FC236}">
                  <a16:creationId xmlns:a16="http://schemas.microsoft.com/office/drawing/2014/main" id="{560A42A4-4614-4BC5-BA7C-423208D1258C}"/>
                </a:ext>
              </a:extLst>
            </p:cNvPr>
            <p:cNvSpPr/>
            <p:nvPr/>
          </p:nvSpPr>
          <p:spPr>
            <a:xfrm>
              <a:off x="6848714" y="51407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" name="pt408">
              <a:extLst>
                <a:ext uri="{FF2B5EF4-FFF2-40B4-BE49-F238E27FC236}">
                  <a16:creationId xmlns:a16="http://schemas.microsoft.com/office/drawing/2014/main" id="{4785A035-F6E5-4985-9478-2E4E22D0143B}"/>
                </a:ext>
              </a:extLst>
            </p:cNvPr>
            <p:cNvSpPr/>
            <p:nvPr/>
          </p:nvSpPr>
          <p:spPr>
            <a:xfrm>
              <a:off x="7102080" y="5552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" name="pt409">
              <a:extLst>
                <a:ext uri="{FF2B5EF4-FFF2-40B4-BE49-F238E27FC236}">
                  <a16:creationId xmlns:a16="http://schemas.microsoft.com/office/drawing/2014/main" id="{86AC8998-3F3D-4ED7-B6E6-FE8DFB2F5407}"/>
                </a:ext>
              </a:extLst>
            </p:cNvPr>
            <p:cNvSpPr/>
            <p:nvPr/>
          </p:nvSpPr>
          <p:spPr>
            <a:xfrm>
              <a:off x="5977736" y="422270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2" name="pt410">
              <a:extLst>
                <a:ext uri="{FF2B5EF4-FFF2-40B4-BE49-F238E27FC236}">
                  <a16:creationId xmlns:a16="http://schemas.microsoft.com/office/drawing/2014/main" id="{4B931E38-5ABB-4E51-8ECF-EB6E2D0131AD}"/>
                </a:ext>
              </a:extLst>
            </p:cNvPr>
            <p:cNvSpPr/>
            <p:nvPr/>
          </p:nvSpPr>
          <p:spPr>
            <a:xfrm>
              <a:off x="5919857" y="47893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3" name="pt411">
              <a:extLst>
                <a:ext uri="{FF2B5EF4-FFF2-40B4-BE49-F238E27FC236}">
                  <a16:creationId xmlns:a16="http://schemas.microsoft.com/office/drawing/2014/main" id="{C2F17635-0547-495B-8A3B-F10DF1D9AE87}"/>
                </a:ext>
              </a:extLst>
            </p:cNvPr>
            <p:cNvSpPr/>
            <p:nvPr/>
          </p:nvSpPr>
          <p:spPr>
            <a:xfrm>
              <a:off x="5698103" y="44671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4" name="pt412">
              <a:extLst>
                <a:ext uri="{FF2B5EF4-FFF2-40B4-BE49-F238E27FC236}">
                  <a16:creationId xmlns:a16="http://schemas.microsoft.com/office/drawing/2014/main" id="{8AE7275D-1C17-4365-ABC8-4E1608C98F39}"/>
                </a:ext>
              </a:extLst>
            </p:cNvPr>
            <p:cNvSpPr/>
            <p:nvPr/>
          </p:nvSpPr>
          <p:spPr>
            <a:xfrm>
              <a:off x="5638132" y="407260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5" name="pt413">
              <a:extLst>
                <a:ext uri="{FF2B5EF4-FFF2-40B4-BE49-F238E27FC236}">
                  <a16:creationId xmlns:a16="http://schemas.microsoft.com/office/drawing/2014/main" id="{4C5EFA67-FCCB-41A1-91EB-93616CAECF79}"/>
                </a:ext>
              </a:extLst>
            </p:cNvPr>
            <p:cNvSpPr/>
            <p:nvPr/>
          </p:nvSpPr>
          <p:spPr>
            <a:xfrm>
              <a:off x="5776670" y="48808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6" name="pt414">
              <a:extLst>
                <a:ext uri="{FF2B5EF4-FFF2-40B4-BE49-F238E27FC236}">
                  <a16:creationId xmlns:a16="http://schemas.microsoft.com/office/drawing/2014/main" id="{FCF8099E-1DF6-4FDB-8DC9-6584A4B83363}"/>
                </a:ext>
              </a:extLst>
            </p:cNvPr>
            <p:cNvSpPr/>
            <p:nvPr/>
          </p:nvSpPr>
          <p:spPr>
            <a:xfrm>
              <a:off x="5647662" y="45138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7" name="pt415">
              <a:extLst>
                <a:ext uri="{FF2B5EF4-FFF2-40B4-BE49-F238E27FC236}">
                  <a16:creationId xmlns:a16="http://schemas.microsoft.com/office/drawing/2014/main" id="{392D838E-C880-49EF-BC10-210155365846}"/>
                </a:ext>
              </a:extLst>
            </p:cNvPr>
            <p:cNvSpPr/>
            <p:nvPr/>
          </p:nvSpPr>
          <p:spPr>
            <a:xfrm>
              <a:off x="5935664" y="47923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8" name="pg416">
              <a:extLst>
                <a:ext uri="{FF2B5EF4-FFF2-40B4-BE49-F238E27FC236}">
                  <a16:creationId xmlns:a16="http://schemas.microsoft.com/office/drawing/2014/main" id="{C4CE0BEF-B778-4532-9458-85949935E258}"/>
                </a:ext>
              </a:extLst>
            </p:cNvPr>
            <p:cNvSpPr/>
            <p:nvPr/>
          </p:nvSpPr>
          <p:spPr>
            <a:xfrm>
              <a:off x="5662958" y="4315174"/>
              <a:ext cx="1463948" cy="1499729"/>
            </a:xfrm>
            <a:custGeom>
              <a:avLst/>
              <a:gdLst/>
              <a:ahLst/>
              <a:cxnLst/>
              <a:rect l="0" t="0" r="0" b="0"/>
              <a:pathLst>
                <a:path w="1463948" h="1499729">
                  <a:moveTo>
                    <a:pt x="0" y="0"/>
                  </a:moveTo>
                  <a:lnTo>
                    <a:pt x="18530" y="13825"/>
                  </a:lnTo>
                  <a:lnTo>
                    <a:pt x="37061" y="27499"/>
                  </a:lnTo>
                  <a:lnTo>
                    <a:pt x="55592" y="41014"/>
                  </a:lnTo>
                  <a:lnTo>
                    <a:pt x="74123" y="54360"/>
                  </a:lnTo>
                  <a:lnTo>
                    <a:pt x="92654" y="67528"/>
                  </a:lnTo>
                  <a:lnTo>
                    <a:pt x="111185" y="80509"/>
                  </a:lnTo>
                  <a:lnTo>
                    <a:pt x="129716" y="93293"/>
                  </a:lnTo>
                  <a:lnTo>
                    <a:pt x="148247" y="105871"/>
                  </a:lnTo>
                  <a:lnTo>
                    <a:pt x="166778" y="118232"/>
                  </a:lnTo>
                  <a:lnTo>
                    <a:pt x="185309" y="130366"/>
                  </a:lnTo>
                  <a:lnTo>
                    <a:pt x="203840" y="142262"/>
                  </a:lnTo>
                  <a:lnTo>
                    <a:pt x="222371" y="153911"/>
                  </a:lnTo>
                  <a:lnTo>
                    <a:pt x="240902" y="165302"/>
                  </a:lnTo>
                  <a:lnTo>
                    <a:pt x="259433" y="176427"/>
                  </a:lnTo>
                  <a:lnTo>
                    <a:pt x="277964" y="187275"/>
                  </a:lnTo>
                  <a:lnTo>
                    <a:pt x="296495" y="197838"/>
                  </a:lnTo>
                  <a:lnTo>
                    <a:pt x="315026" y="208108"/>
                  </a:lnTo>
                  <a:lnTo>
                    <a:pt x="333557" y="218077"/>
                  </a:lnTo>
                  <a:lnTo>
                    <a:pt x="352088" y="227740"/>
                  </a:lnTo>
                  <a:lnTo>
                    <a:pt x="370619" y="237092"/>
                  </a:lnTo>
                  <a:lnTo>
                    <a:pt x="389150" y="246127"/>
                  </a:lnTo>
                  <a:lnTo>
                    <a:pt x="407681" y="254844"/>
                  </a:lnTo>
                  <a:lnTo>
                    <a:pt x="426212" y="263240"/>
                  </a:lnTo>
                  <a:lnTo>
                    <a:pt x="444743" y="271316"/>
                  </a:lnTo>
                  <a:lnTo>
                    <a:pt x="463274" y="279073"/>
                  </a:lnTo>
                  <a:lnTo>
                    <a:pt x="481805" y="286513"/>
                  </a:lnTo>
                  <a:lnTo>
                    <a:pt x="500336" y="293640"/>
                  </a:lnTo>
                  <a:lnTo>
                    <a:pt x="518867" y="300458"/>
                  </a:lnTo>
                  <a:lnTo>
                    <a:pt x="537398" y="306974"/>
                  </a:lnTo>
                  <a:lnTo>
                    <a:pt x="555929" y="313194"/>
                  </a:lnTo>
                  <a:lnTo>
                    <a:pt x="574460" y="319126"/>
                  </a:lnTo>
                  <a:lnTo>
                    <a:pt x="592991" y="324780"/>
                  </a:lnTo>
                  <a:lnTo>
                    <a:pt x="611522" y="330163"/>
                  </a:lnTo>
                  <a:lnTo>
                    <a:pt x="630053" y="335285"/>
                  </a:lnTo>
                  <a:lnTo>
                    <a:pt x="648584" y="340157"/>
                  </a:lnTo>
                  <a:lnTo>
                    <a:pt x="667115" y="344788"/>
                  </a:lnTo>
                  <a:lnTo>
                    <a:pt x="685646" y="349188"/>
                  </a:lnTo>
                  <a:lnTo>
                    <a:pt x="704177" y="353368"/>
                  </a:lnTo>
                  <a:lnTo>
                    <a:pt x="722708" y="357339"/>
                  </a:lnTo>
                  <a:lnTo>
                    <a:pt x="741239" y="361109"/>
                  </a:lnTo>
                  <a:lnTo>
                    <a:pt x="759770" y="364689"/>
                  </a:lnTo>
                  <a:lnTo>
                    <a:pt x="778301" y="368088"/>
                  </a:lnTo>
                  <a:lnTo>
                    <a:pt x="796832" y="371316"/>
                  </a:lnTo>
                  <a:lnTo>
                    <a:pt x="815363" y="374381"/>
                  </a:lnTo>
                  <a:lnTo>
                    <a:pt x="833894" y="377292"/>
                  </a:lnTo>
                  <a:lnTo>
                    <a:pt x="852425" y="380058"/>
                  </a:lnTo>
                  <a:lnTo>
                    <a:pt x="870956" y="382685"/>
                  </a:lnTo>
                  <a:lnTo>
                    <a:pt x="889487" y="385182"/>
                  </a:lnTo>
                  <a:lnTo>
                    <a:pt x="908018" y="387555"/>
                  </a:lnTo>
                  <a:lnTo>
                    <a:pt x="926549" y="389811"/>
                  </a:lnTo>
                  <a:lnTo>
                    <a:pt x="945080" y="391957"/>
                  </a:lnTo>
                  <a:lnTo>
                    <a:pt x="963611" y="393999"/>
                  </a:lnTo>
                  <a:lnTo>
                    <a:pt x="982142" y="395941"/>
                  </a:lnTo>
                  <a:lnTo>
                    <a:pt x="1000673" y="397790"/>
                  </a:lnTo>
                  <a:lnTo>
                    <a:pt x="1019204" y="399551"/>
                  </a:lnTo>
                  <a:lnTo>
                    <a:pt x="1037735" y="401228"/>
                  </a:lnTo>
                  <a:lnTo>
                    <a:pt x="1056266" y="402826"/>
                  </a:lnTo>
                  <a:lnTo>
                    <a:pt x="1074797" y="404348"/>
                  </a:lnTo>
                  <a:lnTo>
                    <a:pt x="1093328" y="405800"/>
                  </a:lnTo>
                  <a:lnTo>
                    <a:pt x="1111859" y="407184"/>
                  </a:lnTo>
                  <a:lnTo>
                    <a:pt x="1130390" y="408504"/>
                  </a:lnTo>
                  <a:lnTo>
                    <a:pt x="1148921" y="409764"/>
                  </a:lnTo>
                  <a:lnTo>
                    <a:pt x="1167452" y="410966"/>
                  </a:lnTo>
                  <a:lnTo>
                    <a:pt x="1185983" y="412113"/>
                  </a:lnTo>
                  <a:lnTo>
                    <a:pt x="1204514" y="413209"/>
                  </a:lnTo>
                  <a:lnTo>
                    <a:pt x="1223045" y="414255"/>
                  </a:lnTo>
                  <a:lnTo>
                    <a:pt x="1241576" y="415254"/>
                  </a:lnTo>
                  <a:lnTo>
                    <a:pt x="1260107" y="416208"/>
                  </a:lnTo>
                  <a:lnTo>
                    <a:pt x="1278638" y="417120"/>
                  </a:lnTo>
                  <a:lnTo>
                    <a:pt x="1297169" y="417992"/>
                  </a:lnTo>
                  <a:lnTo>
                    <a:pt x="1315700" y="418825"/>
                  </a:lnTo>
                  <a:lnTo>
                    <a:pt x="1334231" y="419621"/>
                  </a:lnTo>
                  <a:lnTo>
                    <a:pt x="1352762" y="420382"/>
                  </a:lnTo>
                  <a:lnTo>
                    <a:pt x="1371293" y="421109"/>
                  </a:lnTo>
                  <a:lnTo>
                    <a:pt x="1389824" y="421805"/>
                  </a:lnTo>
                  <a:lnTo>
                    <a:pt x="1408355" y="422470"/>
                  </a:lnTo>
                  <a:lnTo>
                    <a:pt x="1426886" y="423106"/>
                  </a:lnTo>
                  <a:lnTo>
                    <a:pt x="1445417" y="423714"/>
                  </a:lnTo>
                  <a:lnTo>
                    <a:pt x="1463948" y="424295"/>
                  </a:lnTo>
                  <a:lnTo>
                    <a:pt x="1463948" y="1499729"/>
                  </a:lnTo>
                  <a:lnTo>
                    <a:pt x="1445417" y="1483623"/>
                  </a:lnTo>
                  <a:lnTo>
                    <a:pt x="1426886" y="1467542"/>
                  </a:lnTo>
                  <a:lnTo>
                    <a:pt x="1408355" y="1451490"/>
                  </a:lnTo>
                  <a:lnTo>
                    <a:pt x="1389824" y="1435467"/>
                  </a:lnTo>
                  <a:lnTo>
                    <a:pt x="1371293" y="1419475"/>
                  </a:lnTo>
                  <a:lnTo>
                    <a:pt x="1352762" y="1403514"/>
                  </a:lnTo>
                  <a:lnTo>
                    <a:pt x="1334231" y="1387587"/>
                  </a:lnTo>
                  <a:lnTo>
                    <a:pt x="1315700" y="1371696"/>
                  </a:lnTo>
                  <a:lnTo>
                    <a:pt x="1297169" y="1355840"/>
                  </a:lnTo>
                  <a:lnTo>
                    <a:pt x="1278638" y="1340024"/>
                  </a:lnTo>
                  <a:lnTo>
                    <a:pt x="1260107" y="1324248"/>
                  </a:lnTo>
                  <a:lnTo>
                    <a:pt x="1241576" y="1308514"/>
                  </a:lnTo>
                  <a:lnTo>
                    <a:pt x="1223045" y="1292826"/>
                  </a:lnTo>
                  <a:lnTo>
                    <a:pt x="1204514" y="1277184"/>
                  </a:lnTo>
                  <a:lnTo>
                    <a:pt x="1185983" y="1261591"/>
                  </a:lnTo>
                  <a:lnTo>
                    <a:pt x="1167452" y="1246050"/>
                  </a:lnTo>
                  <a:lnTo>
                    <a:pt x="1148921" y="1230564"/>
                  </a:lnTo>
                  <a:lnTo>
                    <a:pt x="1130390" y="1215136"/>
                  </a:lnTo>
                  <a:lnTo>
                    <a:pt x="1111859" y="1199768"/>
                  </a:lnTo>
                  <a:lnTo>
                    <a:pt x="1093328" y="1184464"/>
                  </a:lnTo>
                  <a:lnTo>
                    <a:pt x="1074797" y="1169228"/>
                  </a:lnTo>
                  <a:lnTo>
                    <a:pt x="1056266" y="1154062"/>
                  </a:lnTo>
                  <a:lnTo>
                    <a:pt x="1037735" y="1138972"/>
                  </a:lnTo>
                  <a:lnTo>
                    <a:pt x="1019204" y="1123961"/>
                  </a:lnTo>
                  <a:lnTo>
                    <a:pt x="1000673" y="1109034"/>
                  </a:lnTo>
                  <a:lnTo>
                    <a:pt x="982142" y="1094195"/>
                  </a:lnTo>
                  <a:lnTo>
                    <a:pt x="963611" y="1079450"/>
                  </a:lnTo>
                  <a:lnTo>
                    <a:pt x="945080" y="1064803"/>
                  </a:lnTo>
                  <a:lnTo>
                    <a:pt x="926549" y="1050261"/>
                  </a:lnTo>
                  <a:lnTo>
                    <a:pt x="908018" y="1035829"/>
                  </a:lnTo>
                  <a:lnTo>
                    <a:pt x="889487" y="1021515"/>
                  </a:lnTo>
                  <a:lnTo>
                    <a:pt x="870956" y="1007323"/>
                  </a:lnTo>
                  <a:lnTo>
                    <a:pt x="852425" y="993263"/>
                  </a:lnTo>
                  <a:lnTo>
                    <a:pt x="833894" y="979340"/>
                  </a:lnTo>
                  <a:lnTo>
                    <a:pt x="815363" y="965563"/>
                  </a:lnTo>
                  <a:lnTo>
                    <a:pt x="796832" y="951941"/>
                  </a:lnTo>
                  <a:lnTo>
                    <a:pt x="778301" y="938480"/>
                  </a:lnTo>
                  <a:lnTo>
                    <a:pt x="759770" y="925192"/>
                  </a:lnTo>
                  <a:lnTo>
                    <a:pt x="741239" y="912084"/>
                  </a:lnTo>
                  <a:lnTo>
                    <a:pt x="722708" y="899166"/>
                  </a:lnTo>
                  <a:lnTo>
                    <a:pt x="704177" y="886448"/>
                  </a:lnTo>
                  <a:lnTo>
                    <a:pt x="685646" y="873940"/>
                  </a:lnTo>
                  <a:lnTo>
                    <a:pt x="667115" y="861653"/>
                  </a:lnTo>
                  <a:lnTo>
                    <a:pt x="648584" y="849596"/>
                  </a:lnTo>
                  <a:lnTo>
                    <a:pt x="630053" y="837779"/>
                  </a:lnTo>
                  <a:lnTo>
                    <a:pt x="611522" y="826214"/>
                  </a:lnTo>
                  <a:lnTo>
                    <a:pt x="592991" y="814909"/>
                  </a:lnTo>
                  <a:lnTo>
                    <a:pt x="574460" y="803874"/>
                  </a:lnTo>
                  <a:lnTo>
                    <a:pt x="555929" y="793118"/>
                  </a:lnTo>
                  <a:lnTo>
                    <a:pt x="537398" y="782651"/>
                  </a:lnTo>
                  <a:lnTo>
                    <a:pt x="518867" y="772478"/>
                  </a:lnTo>
                  <a:lnTo>
                    <a:pt x="500336" y="762609"/>
                  </a:lnTo>
                  <a:lnTo>
                    <a:pt x="481805" y="753047"/>
                  </a:lnTo>
                  <a:lnTo>
                    <a:pt x="463274" y="743799"/>
                  </a:lnTo>
                  <a:lnTo>
                    <a:pt x="444743" y="734868"/>
                  </a:lnTo>
                  <a:lnTo>
                    <a:pt x="426212" y="726256"/>
                  </a:lnTo>
                  <a:lnTo>
                    <a:pt x="407681" y="717965"/>
                  </a:lnTo>
                  <a:lnTo>
                    <a:pt x="389150" y="709993"/>
                  </a:lnTo>
                  <a:lnTo>
                    <a:pt x="370619" y="702341"/>
                  </a:lnTo>
                  <a:lnTo>
                    <a:pt x="352088" y="695004"/>
                  </a:lnTo>
                  <a:lnTo>
                    <a:pt x="333557" y="687979"/>
                  </a:lnTo>
                  <a:lnTo>
                    <a:pt x="315026" y="681261"/>
                  </a:lnTo>
                  <a:lnTo>
                    <a:pt x="296495" y="674843"/>
                  </a:lnTo>
                  <a:lnTo>
                    <a:pt x="277964" y="668718"/>
                  </a:lnTo>
                  <a:lnTo>
                    <a:pt x="259433" y="662878"/>
                  </a:lnTo>
                  <a:lnTo>
                    <a:pt x="240902" y="657314"/>
                  </a:lnTo>
                  <a:lnTo>
                    <a:pt x="222371" y="652018"/>
                  </a:lnTo>
                  <a:lnTo>
                    <a:pt x="203840" y="646979"/>
                  </a:lnTo>
                  <a:lnTo>
                    <a:pt x="185309" y="642187"/>
                  </a:lnTo>
                  <a:lnTo>
                    <a:pt x="166778" y="637633"/>
                  </a:lnTo>
                  <a:lnTo>
                    <a:pt x="148247" y="633306"/>
                  </a:lnTo>
                  <a:lnTo>
                    <a:pt x="129716" y="629195"/>
                  </a:lnTo>
                  <a:lnTo>
                    <a:pt x="111185" y="625292"/>
                  </a:lnTo>
                  <a:lnTo>
                    <a:pt x="92654" y="621585"/>
                  </a:lnTo>
                  <a:lnTo>
                    <a:pt x="74123" y="618065"/>
                  </a:lnTo>
                  <a:lnTo>
                    <a:pt x="55592" y="614723"/>
                  </a:lnTo>
                  <a:lnTo>
                    <a:pt x="37061" y="611549"/>
                  </a:lnTo>
                  <a:lnTo>
                    <a:pt x="18530" y="608536"/>
                  </a:lnTo>
                  <a:lnTo>
                    <a:pt x="0" y="605673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pl417">
              <a:extLst>
                <a:ext uri="{FF2B5EF4-FFF2-40B4-BE49-F238E27FC236}">
                  <a16:creationId xmlns:a16="http://schemas.microsoft.com/office/drawing/2014/main" id="{1E0213EA-621E-4BB9-9317-B4A0B9DB9395}"/>
                </a:ext>
              </a:extLst>
            </p:cNvPr>
            <p:cNvSpPr/>
            <p:nvPr/>
          </p:nvSpPr>
          <p:spPr>
            <a:xfrm>
              <a:off x="5662958" y="4315174"/>
              <a:ext cx="1463948" cy="424295"/>
            </a:xfrm>
            <a:custGeom>
              <a:avLst/>
              <a:gdLst/>
              <a:ahLst/>
              <a:cxnLst/>
              <a:rect l="0" t="0" r="0" b="0"/>
              <a:pathLst>
                <a:path w="1463948" h="424295">
                  <a:moveTo>
                    <a:pt x="0" y="0"/>
                  </a:moveTo>
                  <a:lnTo>
                    <a:pt x="18530" y="13825"/>
                  </a:lnTo>
                  <a:lnTo>
                    <a:pt x="37061" y="27499"/>
                  </a:lnTo>
                  <a:lnTo>
                    <a:pt x="55592" y="41014"/>
                  </a:lnTo>
                  <a:lnTo>
                    <a:pt x="74123" y="54360"/>
                  </a:lnTo>
                  <a:lnTo>
                    <a:pt x="92654" y="67528"/>
                  </a:lnTo>
                  <a:lnTo>
                    <a:pt x="111185" y="80509"/>
                  </a:lnTo>
                  <a:lnTo>
                    <a:pt x="129716" y="93293"/>
                  </a:lnTo>
                  <a:lnTo>
                    <a:pt x="148247" y="105871"/>
                  </a:lnTo>
                  <a:lnTo>
                    <a:pt x="166778" y="118232"/>
                  </a:lnTo>
                  <a:lnTo>
                    <a:pt x="185309" y="130366"/>
                  </a:lnTo>
                  <a:lnTo>
                    <a:pt x="203840" y="142262"/>
                  </a:lnTo>
                  <a:lnTo>
                    <a:pt x="222371" y="153911"/>
                  </a:lnTo>
                  <a:lnTo>
                    <a:pt x="240902" y="165302"/>
                  </a:lnTo>
                  <a:lnTo>
                    <a:pt x="259433" y="176427"/>
                  </a:lnTo>
                  <a:lnTo>
                    <a:pt x="277964" y="187275"/>
                  </a:lnTo>
                  <a:lnTo>
                    <a:pt x="296495" y="197838"/>
                  </a:lnTo>
                  <a:lnTo>
                    <a:pt x="315026" y="208108"/>
                  </a:lnTo>
                  <a:lnTo>
                    <a:pt x="333557" y="218077"/>
                  </a:lnTo>
                  <a:lnTo>
                    <a:pt x="352088" y="227740"/>
                  </a:lnTo>
                  <a:lnTo>
                    <a:pt x="370619" y="237092"/>
                  </a:lnTo>
                  <a:lnTo>
                    <a:pt x="389150" y="246127"/>
                  </a:lnTo>
                  <a:lnTo>
                    <a:pt x="407681" y="254844"/>
                  </a:lnTo>
                  <a:lnTo>
                    <a:pt x="426212" y="263240"/>
                  </a:lnTo>
                  <a:lnTo>
                    <a:pt x="444743" y="271316"/>
                  </a:lnTo>
                  <a:lnTo>
                    <a:pt x="463274" y="279073"/>
                  </a:lnTo>
                  <a:lnTo>
                    <a:pt x="481805" y="286513"/>
                  </a:lnTo>
                  <a:lnTo>
                    <a:pt x="500336" y="293640"/>
                  </a:lnTo>
                  <a:lnTo>
                    <a:pt x="518867" y="300458"/>
                  </a:lnTo>
                  <a:lnTo>
                    <a:pt x="537398" y="306974"/>
                  </a:lnTo>
                  <a:lnTo>
                    <a:pt x="555929" y="313194"/>
                  </a:lnTo>
                  <a:lnTo>
                    <a:pt x="574460" y="319126"/>
                  </a:lnTo>
                  <a:lnTo>
                    <a:pt x="592991" y="324780"/>
                  </a:lnTo>
                  <a:lnTo>
                    <a:pt x="611522" y="330163"/>
                  </a:lnTo>
                  <a:lnTo>
                    <a:pt x="630053" y="335285"/>
                  </a:lnTo>
                  <a:lnTo>
                    <a:pt x="648584" y="340157"/>
                  </a:lnTo>
                  <a:lnTo>
                    <a:pt x="667115" y="344788"/>
                  </a:lnTo>
                  <a:lnTo>
                    <a:pt x="685646" y="349188"/>
                  </a:lnTo>
                  <a:lnTo>
                    <a:pt x="704177" y="353368"/>
                  </a:lnTo>
                  <a:lnTo>
                    <a:pt x="722708" y="357339"/>
                  </a:lnTo>
                  <a:lnTo>
                    <a:pt x="741239" y="361109"/>
                  </a:lnTo>
                  <a:lnTo>
                    <a:pt x="759770" y="364689"/>
                  </a:lnTo>
                  <a:lnTo>
                    <a:pt x="778301" y="368088"/>
                  </a:lnTo>
                  <a:lnTo>
                    <a:pt x="796832" y="371316"/>
                  </a:lnTo>
                  <a:lnTo>
                    <a:pt x="815363" y="374381"/>
                  </a:lnTo>
                  <a:lnTo>
                    <a:pt x="833894" y="377292"/>
                  </a:lnTo>
                  <a:lnTo>
                    <a:pt x="852425" y="380058"/>
                  </a:lnTo>
                  <a:lnTo>
                    <a:pt x="870956" y="382685"/>
                  </a:lnTo>
                  <a:lnTo>
                    <a:pt x="889487" y="385182"/>
                  </a:lnTo>
                  <a:lnTo>
                    <a:pt x="908018" y="387555"/>
                  </a:lnTo>
                  <a:lnTo>
                    <a:pt x="926549" y="389811"/>
                  </a:lnTo>
                  <a:lnTo>
                    <a:pt x="945080" y="391957"/>
                  </a:lnTo>
                  <a:lnTo>
                    <a:pt x="963611" y="393999"/>
                  </a:lnTo>
                  <a:lnTo>
                    <a:pt x="982142" y="395941"/>
                  </a:lnTo>
                  <a:lnTo>
                    <a:pt x="1000673" y="397790"/>
                  </a:lnTo>
                  <a:lnTo>
                    <a:pt x="1019204" y="399551"/>
                  </a:lnTo>
                  <a:lnTo>
                    <a:pt x="1037735" y="401228"/>
                  </a:lnTo>
                  <a:lnTo>
                    <a:pt x="1056266" y="402826"/>
                  </a:lnTo>
                  <a:lnTo>
                    <a:pt x="1074797" y="404348"/>
                  </a:lnTo>
                  <a:lnTo>
                    <a:pt x="1093328" y="405800"/>
                  </a:lnTo>
                  <a:lnTo>
                    <a:pt x="1111859" y="407184"/>
                  </a:lnTo>
                  <a:lnTo>
                    <a:pt x="1130390" y="408504"/>
                  </a:lnTo>
                  <a:lnTo>
                    <a:pt x="1148921" y="409764"/>
                  </a:lnTo>
                  <a:lnTo>
                    <a:pt x="1167452" y="410966"/>
                  </a:lnTo>
                  <a:lnTo>
                    <a:pt x="1185983" y="412113"/>
                  </a:lnTo>
                  <a:lnTo>
                    <a:pt x="1204514" y="413209"/>
                  </a:lnTo>
                  <a:lnTo>
                    <a:pt x="1223045" y="414255"/>
                  </a:lnTo>
                  <a:lnTo>
                    <a:pt x="1241576" y="415254"/>
                  </a:lnTo>
                  <a:lnTo>
                    <a:pt x="1260107" y="416208"/>
                  </a:lnTo>
                  <a:lnTo>
                    <a:pt x="1278638" y="417120"/>
                  </a:lnTo>
                  <a:lnTo>
                    <a:pt x="1297169" y="417992"/>
                  </a:lnTo>
                  <a:lnTo>
                    <a:pt x="1315700" y="418825"/>
                  </a:lnTo>
                  <a:lnTo>
                    <a:pt x="1334231" y="419621"/>
                  </a:lnTo>
                  <a:lnTo>
                    <a:pt x="1352762" y="420382"/>
                  </a:lnTo>
                  <a:lnTo>
                    <a:pt x="1371293" y="421109"/>
                  </a:lnTo>
                  <a:lnTo>
                    <a:pt x="1389824" y="421805"/>
                  </a:lnTo>
                  <a:lnTo>
                    <a:pt x="1408355" y="422470"/>
                  </a:lnTo>
                  <a:lnTo>
                    <a:pt x="1426886" y="423106"/>
                  </a:lnTo>
                  <a:lnTo>
                    <a:pt x="1445417" y="423714"/>
                  </a:lnTo>
                  <a:lnTo>
                    <a:pt x="1463948" y="424295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pl418">
              <a:extLst>
                <a:ext uri="{FF2B5EF4-FFF2-40B4-BE49-F238E27FC236}">
                  <a16:creationId xmlns:a16="http://schemas.microsoft.com/office/drawing/2014/main" id="{4AAAFC4C-6BFE-4B79-ABF7-D45215AFD316}"/>
                </a:ext>
              </a:extLst>
            </p:cNvPr>
            <p:cNvSpPr/>
            <p:nvPr/>
          </p:nvSpPr>
          <p:spPr>
            <a:xfrm>
              <a:off x="5662958" y="4920847"/>
              <a:ext cx="1463948" cy="894056"/>
            </a:xfrm>
            <a:custGeom>
              <a:avLst/>
              <a:gdLst/>
              <a:ahLst/>
              <a:cxnLst/>
              <a:rect l="0" t="0" r="0" b="0"/>
              <a:pathLst>
                <a:path w="1463948" h="894056">
                  <a:moveTo>
                    <a:pt x="1463948" y="894056"/>
                  </a:moveTo>
                  <a:lnTo>
                    <a:pt x="1445417" y="877949"/>
                  </a:lnTo>
                  <a:lnTo>
                    <a:pt x="1426886" y="861869"/>
                  </a:lnTo>
                  <a:lnTo>
                    <a:pt x="1408355" y="845817"/>
                  </a:lnTo>
                  <a:lnTo>
                    <a:pt x="1389824" y="829794"/>
                  </a:lnTo>
                  <a:lnTo>
                    <a:pt x="1371293" y="813801"/>
                  </a:lnTo>
                  <a:lnTo>
                    <a:pt x="1352762" y="797841"/>
                  </a:lnTo>
                  <a:lnTo>
                    <a:pt x="1334231" y="781914"/>
                  </a:lnTo>
                  <a:lnTo>
                    <a:pt x="1315700" y="766022"/>
                  </a:lnTo>
                  <a:lnTo>
                    <a:pt x="1297169" y="750167"/>
                  </a:lnTo>
                  <a:lnTo>
                    <a:pt x="1278638" y="734350"/>
                  </a:lnTo>
                  <a:lnTo>
                    <a:pt x="1260107" y="718574"/>
                  </a:lnTo>
                  <a:lnTo>
                    <a:pt x="1241576" y="702841"/>
                  </a:lnTo>
                  <a:lnTo>
                    <a:pt x="1223045" y="687152"/>
                  </a:lnTo>
                  <a:lnTo>
                    <a:pt x="1204514" y="671510"/>
                  </a:lnTo>
                  <a:lnTo>
                    <a:pt x="1185983" y="655917"/>
                  </a:lnTo>
                  <a:lnTo>
                    <a:pt x="1167452" y="640377"/>
                  </a:lnTo>
                  <a:lnTo>
                    <a:pt x="1148921" y="624891"/>
                  </a:lnTo>
                  <a:lnTo>
                    <a:pt x="1130390" y="609462"/>
                  </a:lnTo>
                  <a:lnTo>
                    <a:pt x="1111859" y="594094"/>
                  </a:lnTo>
                  <a:lnTo>
                    <a:pt x="1093328" y="578791"/>
                  </a:lnTo>
                  <a:lnTo>
                    <a:pt x="1074797" y="563554"/>
                  </a:lnTo>
                  <a:lnTo>
                    <a:pt x="1056266" y="548389"/>
                  </a:lnTo>
                  <a:lnTo>
                    <a:pt x="1037735" y="533298"/>
                  </a:lnTo>
                  <a:lnTo>
                    <a:pt x="1019204" y="518287"/>
                  </a:lnTo>
                  <a:lnTo>
                    <a:pt x="1000673" y="503360"/>
                  </a:lnTo>
                  <a:lnTo>
                    <a:pt x="982142" y="488521"/>
                  </a:lnTo>
                  <a:lnTo>
                    <a:pt x="963611" y="473776"/>
                  </a:lnTo>
                  <a:lnTo>
                    <a:pt x="945080" y="459129"/>
                  </a:lnTo>
                  <a:lnTo>
                    <a:pt x="926549" y="444587"/>
                  </a:lnTo>
                  <a:lnTo>
                    <a:pt x="908018" y="430156"/>
                  </a:lnTo>
                  <a:lnTo>
                    <a:pt x="889487" y="415841"/>
                  </a:lnTo>
                  <a:lnTo>
                    <a:pt x="870956" y="401650"/>
                  </a:lnTo>
                  <a:lnTo>
                    <a:pt x="852425" y="387589"/>
                  </a:lnTo>
                  <a:lnTo>
                    <a:pt x="833894" y="373666"/>
                  </a:lnTo>
                  <a:lnTo>
                    <a:pt x="815363" y="359890"/>
                  </a:lnTo>
                  <a:lnTo>
                    <a:pt x="796832" y="346267"/>
                  </a:lnTo>
                  <a:lnTo>
                    <a:pt x="778301" y="332807"/>
                  </a:lnTo>
                  <a:lnTo>
                    <a:pt x="759770" y="319518"/>
                  </a:lnTo>
                  <a:lnTo>
                    <a:pt x="741239" y="306410"/>
                  </a:lnTo>
                  <a:lnTo>
                    <a:pt x="722708" y="293492"/>
                  </a:lnTo>
                  <a:lnTo>
                    <a:pt x="704177" y="280774"/>
                  </a:lnTo>
                  <a:lnTo>
                    <a:pt x="685646" y="268267"/>
                  </a:lnTo>
                  <a:lnTo>
                    <a:pt x="667115" y="255979"/>
                  </a:lnTo>
                  <a:lnTo>
                    <a:pt x="648584" y="243922"/>
                  </a:lnTo>
                  <a:lnTo>
                    <a:pt x="630053" y="232106"/>
                  </a:lnTo>
                  <a:lnTo>
                    <a:pt x="611522" y="220540"/>
                  </a:lnTo>
                  <a:lnTo>
                    <a:pt x="592991" y="209235"/>
                  </a:lnTo>
                  <a:lnTo>
                    <a:pt x="574460" y="198200"/>
                  </a:lnTo>
                  <a:lnTo>
                    <a:pt x="555929" y="187445"/>
                  </a:lnTo>
                  <a:lnTo>
                    <a:pt x="537398" y="176977"/>
                  </a:lnTo>
                  <a:lnTo>
                    <a:pt x="518867" y="166805"/>
                  </a:lnTo>
                  <a:lnTo>
                    <a:pt x="500336" y="156935"/>
                  </a:lnTo>
                  <a:lnTo>
                    <a:pt x="481805" y="147374"/>
                  </a:lnTo>
                  <a:lnTo>
                    <a:pt x="463274" y="138126"/>
                  </a:lnTo>
                  <a:lnTo>
                    <a:pt x="444743" y="129194"/>
                  </a:lnTo>
                  <a:lnTo>
                    <a:pt x="426212" y="120582"/>
                  </a:lnTo>
                  <a:lnTo>
                    <a:pt x="407681" y="112291"/>
                  </a:lnTo>
                  <a:lnTo>
                    <a:pt x="389150" y="104320"/>
                  </a:lnTo>
                  <a:lnTo>
                    <a:pt x="370619" y="96667"/>
                  </a:lnTo>
                  <a:lnTo>
                    <a:pt x="352088" y="89330"/>
                  </a:lnTo>
                  <a:lnTo>
                    <a:pt x="333557" y="82306"/>
                  </a:lnTo>
                  <a:lnTo>
                    <a:pt x="315026" y="75587"/>
                  </a:lnTo>
                  <a:lnTo>
                    <a:pt x="296495" y="69169"/>
                  </a:lnTo>
                  <a:lnTo>
                    <a:pt x="277964" y="63044"/>
                  </a:lnTo>
                  <a:lnTo>
                    <a:pt x="259433" y="57204"/>
                  </a:lnTo>
                  <a:lnTo>
                    <a:pt x="240902" y="51640"/>
                  </a:lnTo>
                  <a:lnTo>
                    <a:pt x="222371" y="46344"/>
                  </a:lnTo>
                  <a:lnTo>
                    <a:pt x="203840" y="41305"/>
                  </a:lnTo>
                  <a:lnTo>
                    <a:pt x="185309" y="36513"/>
                  </a:lnTo>
                  <a:lnTo>
                    <a:pt x="166778" y="31959"/>
                  </a:lnTo>
                  <a:lnTo>
                    <a:pt x="148247" y="27632"/>
                  </a:lnTo>
                  <a:lnTo>
                    <a:pt x="129716" y="23521"/>
                  </a:lnTo>
                  <a:lnTo>
                    <a:pt x="111185" y="19618"/>
                  </a:lnTo>
                  <a:lnTo>
                    <a:pt x="92654" y="15911"/>
                  </a:lnTo>
                  <a:lnTo>
                    <a:pt x="74123" y="12391"/>
                  </a:lnTo>
                  <a:lnTo>
                    <a:pt x="55592" y="9049"/>
                  </a:lnTo>
                  <a:lnTo>
                    <a:pt x="37061" y="5876"/>
                  </a:lnTo>
                  <a:lnTo>
                    <a:pt x="18530" y="2862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pl419">
              <a:extLst>
                <a:ext uri="{FF2B5EF4-FFF2-40B4-BE49-F238E27FC236}">
                  <a16:creationId xmlns:a16="http://schemas.microsoft.com/office/drawing/2014/main" id="{E71C38C9-7436-462B-9C51-DB06DAF6D088}"/>
                </a:ext>
              </a:extLst>
            </p:cNvPr>
            <p:cNvSpPr/>
            <p:nvPr/>
          </p:nvSpPr>
          <p:spPr>
            <a:xfrm>
              <a:off x="5662958" y="4618011"/>
              <a:ext cx="1463948" cy="659175"/>
            </a:xfrm>
            <a:custGeom>
              <a:avLst/>
              <a:gdLst/>
              <a:ahLst/>
              <a:cxnLst/>
              <a:rect l="0" t="0" r="0" b="0"/>
              <a:pathLst>
                <a:path w="1463948" h="659175">
                  <a:moveTo>
                    <a:pt x="0" y="0"/>
                  </a:moveTo>
                  <a:lnTo>
                    <a:pt x="18530" y="8343"/>
                  </a:lnTo>
                  <a:lnTo>
                    <a:pt x="37061" y="16687"/>
                  </a:lnTo>
                  <a:lnTo>
                    <a:pt x="55592" y="25031"/>
                  </a:lnTo>
                  <a:lnTo>
                    <a:pt x="74123" y="33375"/>
                  </a:lnTo>
                  <a:lnTo>
                    <a:pt x="92654" y="41719"/>
                  </a:lnTo>
                  <a:lnTo>
                    <a:pt x="111185" y="50063"/>
                  </a:lnTo>
                  <a:lnTo>
                    <a:pt x="129716" y="58407"/>
                  </a:lnTo>
                  <a:lnTo>
                    <a:pt x="148247" y="66751"/>
                  </a:lnTo>
                  <a:lnTo>
                    <a:pt x="166778" y="75095"/>
                  </a:lnTo>
                  <a:lnTo>
                    <a:pt x="185309" y="83439"/>
                  </a:lnTo>
                  <a:lnTo>
                    <a:pt x="203840" y="91783"/>
                  </a:lnTo>
                  <a:lnTo>
                    <a:pt x="222371" y="100127"/>
                  </a:lnTo>
                  <a:lnTo>
                    <a:pt x="240902" y="108471"/>
                  </a:lnTo>
                  <a:lnTo>
                    <a:pt x="259433" y="116815"/>
                  </a:lnTo>
                  <a:lnTo>
                    <a:pt x="277964" y="125159"/>
                  </a:lnTo>
                  <a:lnTo>
                    <a:pt x="296495" y="133503"/>
                  </a:lnTo>
                  <a:lnTo>
                    <a:pt x="315026" y="141847"/>
                  </a:lnTo>
                  <a:lnTo>
                    <a:pt x="333557" y="150191"/>
                  </a:lnTo>
                  <a:lnTo>
                    <a:pt x="352088" y="158535"/>
                  </a:lnTo>
                  <a:lnTo>
                    <a:pt x="370619" y="166879"/>
                  </a:lnTo>
                  <a:lnTo>
                    <a:pt x="389150" y="175223"/>
                  </a:lnTo>
                  <a:lnTo>
                    <a:pt x="407681" y="183567"/>
                  </a:lnTo>
                  <a:lnTo>
                    <a:pt x="426212" y="191911"/>
                  </a:lnTo>
                  <a:lnTo>
                    <a:pt x="444743" y="200255"/>
                  </a:lnTo>
                  <a:lnTo>
                    <a:pt x="463274" y="208599"/>
                  </a:lnTo>
                  <a:lnTo>
                    <a:pt x="481805" y="216943"/>
                  </a:lnTo>
                  <a:lnTo>
                    <a:pt x="500336" y="225287"/>
                  </a:lnTo>
                  <a:lnTo>
                    <a:pt x="518867" y="233631"/>
                  </a:lnTo>
                  <a:lnTo>
                    <a:pt x="537398" y="241975"/>
                  </a:lnTo>
                  <a:lnTo>
                    <a:pt x="555929" y="250319"/>
                  </a:lnTo>
                  <a:lnTo>
                    <a:pt x="574460" y="258663"/>
                  </a:lnTo>
                  <a:lnTo>
                    <a:pt x="592991" y="267007"/>
                  </a:lnTo>
                  <a:lnTo>
                    <a:pt x="611522" y="275351"/>
                  </a:lnTo>
                  <a:lnTo>
                    <a:pt x="630053" y="283695"/>
                  </a:lnTo>
                  <a:lnTo>
                    <a:pt x="648584" y="292039"/>
                  </a:lnTo>
                  <a:lnTo>
                    <a:pt x="667115" y="300383"/>
                  </a:lnTo>
                  <a:lnTo>
                    <a:pt x="685646" y="308727"/>
                  </a:lnTo>
                  <a:lnTo>
                    <a:pt x="704177" y="317071"/>
                  </a:lnTo>
                  <a:lnTo>
                    <a:pt x="722708" y="325415"/>
                  </a:lnTo>
                  <a:lnTo>
                    <a:pt x="741239" y="333759"/>
                  </a:lnTo>
                  <a:lnTo>
                    <a:pt x="759770" y="342103"/>
                  </a:lnTo>
                  <a:lnTo>
                    <a:pt x="778301" y="350447"/>
                  </a:lnTo>
                  <a:lnTo>
                    <a:pt x="796832" y="358791"/>
                  </a:lnTo>
                  <a:lnTo>
                    <a:pt x="815363" y="367135"/>
                  </a:lnTo>
                  <a:lnTo>
                    <a:pt x="833894" y="375479"/>
                  </a:lnTo>
                  <a:lnTo>
                    <a:pt x="852425" y="383823"/>
                  </a:lnTo>
                  <a:lnTo>
                    <a:pt x="870956" y="392167"/>
                  </a:lnTo>
                  <a:lnTo>
                    <a:pt x="889487" y="400511"/>
                  </a:lnTo>
                  <a:lnTo>
                    <a:pt x="908018" y="408855"/>
                  </a:lnTo>
                  <a:lnTo>
                    <a:pt x="926549" y="417199"/>
                  </a:lnTo>
                  <a:lnTo>
                    <a:pt x="945080" y="425543"/>
                  </a:lnTo>
                  <a:lnTo>
                    <a:pt x="963611" y="433887"/>
                  </a:lnTo>
                  <a:lnTo>
                    <a:pt x="982142" y="442231"/>
                  </a:lnTo>
                  <a:lnTo>
                    <a:pt x="1000673" y="450575"/>
                  </a:lnTo>
                  <a:lnTo>
                    <a:pt x="1019204" y="458919"/>
                  </a:lnTo>
                  <a:lnTo>
                    <a:pt x="1037735" y="467263"/>
                  </a:lnTo>
                  <a:lnTo>
                    <a:pt x="1056266" y="475607"/>
                  </a:lnTo>
                  <a:lnTo>
                    <a:pt x="1074797" y="483951"/>
                  </a:lnTo>
                  <a:lnTo>
                    <a:pt x="1093328" y="492295"/>
                  </a:lnTo>
                  <a:lnTo>
                    <a:pt x="1111859" y="500639"/>
                  </a:lnTo>
                  <a:lnTo>
                    <a:pt x="1130390" y="508983"/>
                  </a:lnTo>
                  <a:lnTo>
                    <a:pt x="1148921" y="517327"/>
                  </a:lnTo>
                  <a:lnTo>
                    <a:pt x="1167452" y="525671"/>
                  </a:lnTo>
                  <a:lnTo>
                    <a:pt x="1185983" y="534015"/>
                  </a:lnTo>
                  <a:lnTo>
                    <a:pt x="1204514" y="542359"/>
                  </a:lnTo>
                  <a:lnTo>
                    <a:pt x="1223045" y="550703"/>
                  </a:lnTo>
                  <a:lnTo>
                    <a:pt x="1241576" y="559047"/>
                  </a:lnTo>
                  <a:lnTo>
                    <a:pt x="1260107" y="567391"/>
                  </a:lnTo>
                  <a:lnTo>
                    <a:pt x="1278638" y="575735"/>
                  </a:lnTo>
                  <a:lnTo>
                    <a:pt x="1297169" y="584079"/>
                  </a:lnTo>
                  <a:lnTo>
                    <a:pt x="1315700" y="592423"/>
                  </a:lnTo>
                  <a:lnTo>
                    <a:pt x="1334231" y="600767"/>
                  </a:lnTo>
                  <a:lnTo>
                    <a:pt x="1352762" y="609111"/>
                  </a:lnTo>
                  <a:lnTo>
                    <a:pt x="1371293" y="617455"/>
                  </a:lnTo>
                  <a:lnTo>
                    <a:pt x="1389824" y="625799"/>
                  </a:lnTo>
                  <a:lnTo>
                    <a:pt x="1408355" y="634143"/>
                  </a:lnTo>
                  <a:lnTo>
                    <a:pt x="1426886" y="642487"/>
                  </a:lnTo>
                  <a:lnTo>
                    <a:pt x="1445417" y="650831"/>
                  </a:lnTo>
                  <a:lnTo>
                    <a:pt x="1463948" y="65917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2" name="rc420">
              <a:extLst>
                <a:ext uri="{FF2B5EF4-FFF2-40B4-BE49-F238E27FC236}">
                  <a16:creationId xmlns:a16="http://schemas.microsoft.com/office/drawing/2014/main" id="{7F0E4EA4-7F29-49EB-80A0-8D597663A9AA}"/>
                </a:ext>
              </a:extLst>
            </p:cNvPr>
            <p:cNvSpPr/>
            <p:nvPr/>
          </p:nvSpPr>
          <p:spPr>
            <a:xfrm>
              <a:off x="5589761" y="3942051"/>
              <a:ext cx="1610343" cy="198922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3" name="rc421">
              <a:extLst>
                <a:ext uri="{FF2B5EF4-FFF2-40B4-BE49-F238E27FC236}">
                  <a16:creationId xmlns:a16="http://schemas.microsoft.com/office/drawing/2014/main" id="{F05BCCE6-357F-444D-A506-7A95E9853DD3}"/>
                </a:ext>
              </a:extLst>
            </p:cNvPr>
            <p:cNvSpPr/>
            <p:nvPr/>
          </p:nvSpPr>
          <p:spPr>
            <a:xfrm>
              <a:off x="7394478" y="3942051"/>
              <a:ext cx="1610343" cy="1989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4" name="pl422">
              <a:extLst>
                <a:ext uri="{FF2B5EF4-FFF2-40B4-BE49-F238E27FC236}">
                  <a16:creationId xmlns:a16="http://schemas.microsoft.com/office/drawing/2014/main" id="{322908DD-23DA-4B4A-AC55-23ED1E79C275}"/>
                </a:ext>
              </a:extLst>
            </p:cNvPr>
            <p:cNvSpPr/>
            <p:nvPr/>
          </p:nvSpPr>
          <p:spPr>
            <a:xfrm>
              <a:off x="7394478" y="5915880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5" name="pl423">
              <a:extLst>
                <a:ext uri="{FF2B5EF4-FFF2-40B4-BE49-F238E27FC236}">
                  <a16:creationId xmlns:a16="http://schemas.microsoft.com/office/drawing/2014/main" id="{CA1F430B-39C6-4465-98BC-B446F38C4647}"/>
                </a:ext>
              </a:extLst>
            </p:cNvPr>
            <p:cNvSpPr/>
            <p:nvPr/>
          </p:nvSpPr>
          <p:spPr>
            <a:xfrm>
              <a:off x="7394478" y="5505742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6" name="pl424">
              <a:extLst>
                <a:ext uri="{FF2B5EF4-FFF2-40B4-BE49-F238E27FC236}">
                  <a16:creationId xmlns:a16="http://schemas.microsoft.com/office/drawing/2014/main" id="{18E1742A-573A-4072-A605-88222C999AB9}"/>
                </a:ext>
              </a:extLst>
            </p:cNvPr>
            <p:cNvSpPr/>
            <p:nvPr/>
          </p:nvSpPr>
          <p:spPr>
            <a:xfrm>
              <a:off x="7394478" y="5095605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7" name="pl425">
              <a:extLst>
                <a:ext uri="{FF2B5EF4-FFF2-40B4-BE49-F238E27FC236}">
                  <a16:creationId xmlns:a16="http://schemas.microsoft.com/office/drawing/2014/main" id="{F9FC2796-8A51-4DB2-916F-E6ABAB3FD0D3}"/>
                </a:ext>
              </a:extLst>
            </p:cNvPr>
            <p:cNvSpPr/>
            <p:nvPr/>
          </p:nvSpPr>
          <p:spPr>
            <a:xfrm>
              <a:off x="7394478" y="4685467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8" name="pl426">
              <a:extLst>
                <a:ext uri="{FF2B5EF4-FFF2-40B4-BE49-F238E27FC236}">
                  <a16:creationId xmlns:a16="http://schemas.microsoft.com/office/drawing/2014/main" id="{159AE1F6-3118-40DC-ADEF-8419933267AF}"/>
                </a:ext>
              </a:extLst>
            </p:cNvPr>
            <p:cNvSpPr/>
            <p:nvPr/>
          </p:nvSpPr>
          <p:spPr>
            <a:xfrm>
              <a:off x="7394478" y="4275329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9" name="pl427">
              <a:extLst>
                <a:ext uri="{FF2B5EF4-FFF2-40B4-BE49-F238E27FC236}">
                  <a16:creationId xmlns:a16="http://schemas.microsoft.com/office/drawing/2014/main" id="{94FD6632-CE28-4F89-AFA0-804DCB993C6A}"/>
                </a:ext>
              </a:extLst>
            </p:cNvPr>
            <p:cNvSpPr/>
            <p:nvPr/>
          </p:nvSpPr>
          <p:spPr>
            <a:xfrm>
              <a:off x="7653168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0" name="pl428">
              <a:extLst>
                <a:ext uri="{FF2B5EF4-FFF2-40B4-BE49-F238E27FC236}">
                  <a16:creationId xmlns:a16="http://schemas.microsoft.com/office/drawing/2014/main" id="{9CE2BC3F-24D7-4146-98D9-F0790822DE0D}"/>
                </a:ext>
              </a:extLst>
            </p:cNvPr>
            <p:cNvSpPr/>
            <p:nvPr/>
          </p:nvSpPr>
          <p:spPr>
            <a:xfrm>
              <a:off x="8118061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1" name="pl429">
              <a:extLst>
                <a:ext uri="{FF2B5EF4-FFF2-40B4-BE49-F238E27FC236}">
                  <a16:creationId xmlns:a16="http://schemas.microsoft.com/office/drawing/2014/main" id="{5465117F-D74A-494E-BF65-CCB64C5F60F4}"/>
                </a:ext>
              </a:extLst>
            </p:cNvPr>
            <p:cNvSpPr/>
            <p:nvPr/>
          </p:nvSpPr>
          <p:spPr>
            <a:xfrm>
              <a:off x="8582954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2" name="pl430">
              <a:extLst>
                <a:ext uri="{FF2B5EF4-FFF2-40B4-BE49-F238E27FC236}">
                  <a16:creationId xmlns:a16="http://schemas.microsoft.com/office/drawing/2014/main" id="{0FD27AD4-9400-4BDE-B9AE-A51219F80189}"/>
                </a:ext>
              </a:extLst>
            </p:cNvPr>
            <p:cNvSpPr/>
            <p:nvPr/>
          </p:nvSpPr>
          <p:spPr>
            <a:xfrm>
              <a:off x="7394478" y="5710811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3" name="pl431">
              <a:extLst>
                <a:ext uri="{FF2B5EF4-FFF2-40B4-BE49-F238E27FC236}">
                  <a16:creationId xmlns:a16="http://schemas.microsoft.com/office/drawing/2014/main" id="{EBF9A92C-8725-4BEE-B24B-427D5A807455}"/>
                </a:ext>
              </a:extLst>
            </p:cNvPr>
            <p:cNvSpPr/>
            <p:nvPr/>
          </p:nvSpPr>
          <p:spPr>
            <a:xfrm>
              <a:off x="7394478" y="5300673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4" name="pl432">
              <a:extLst>
                <a:ext uri="{FF2B5EF4-FFF2-40B4-BE49-F238E27FC236}">
                  <a16:creationId xmlns:a16="http://schemas.microsoft.com/office/drawing/2014/main" id="{B39C79A6-761D-4B08-9CB6-6CAA014BF3D0}"/>
                </a:ext>
              </a:extLst>
            </p:cNvPr>
            <p:cNvSpPr/>
            <p:nvPr/>
          </p:nvSpPr>
          <p:spPr>
            <a:xfrm>
              <a:off x="7394478" y="4890536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5" name="pl433">
              <a:extLst>
                <a:ext uri="{FF2B5EF4-FFF2-40B4-BE49-F238E27FC236}">
                  <a16:creationId xmlns:a16="http://schemas.microsoft.com/office/drawing/2014/main" id="{2D02A687-82DB-4D76-8892-B8142CA919E2}"/>
                </a:ext>
              </a:extLst>
            </p:cNvPr>
            <p:cNvSpPr/>
            <p:nvPr/>
          </p:nvSpPr>
          <p:spPr>
            <a:xfrm>
              <a:off x="7394478" y="4480398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6" name="pl434">
              <a:extLst>
                <a:ext uri="{FF2B5EF4-FFF2-40B4-BE49-F238E27FC236}">
                  <a16:creationId xmlns:a16="http://schemas.microsoft.com/office/drawing/2014/main" id="{BCF4E56B-3D2B-435C-983D-185A4DB56262}"/>
                </a:ext>
              </a:extLst>
            </p:cNvPr>
            <p:cNvSpPr/>
            <p:nvPr/>
          </p:nvSpPr>
          <p:spPr>
            <a:xfrm>
              <a:off x="7394478" y="4070260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7" name="pl435">
              <a:extLst>
                <a:ext uri="{FF2B5EF4-FFF2-40B4-BE49-F238E27FC236}">
                  <a16:creationId xmlns:a16="http://schemas.microsoft.com/office/drawing/2014/main" id="{BC666756-B137-4115-84E4-335F770CC5AE}"/>
                </a:ext>
              </a:extLst>
            </p:cNvPr>
            <p:cNvSpPr/>
            <p:nvPr/>
          </p:nvSpPr>
          <p:spPr>
            <a:xfrm>
              <a:off x="7420722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8" name="pl436">
              <a:extLst>
                <a:ext uri="{FF2B5EF4-FFF2-40B4-BE49-F238E27FC236}">
                  <a16:creationId xmlns:a16="http://schemas.microsoft.com/office/drawing/2014/main" id="{4C89F2D1-09DE-4903-A9C0-84F87ABF0A4A}"/>
                </a:ext>
              </a:extLst>
            </p:cNvPr>
            <p:cNvSpPr/>
            <p:nvPr/>
          </p:nvSpPr>
          <p:spPr>
            <a:xfrm>
              <a:off x="7885615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9" name="pl437">
              <a:extLst>
                <a:ext uri="{FF2B5EF4-FFF2-40B4-BE49-F238E27FC236}">
                  <a16:creationId xmlns:a16="http://schemas.microsoft.com/office/drawing/2014/main" id="{4FE4F3A3-F69A-4CF4-9502-E7F4ADA9AFCF}"/>
                </a:ext>
              </a:extLst>
            </p:cNvPr>
            <p:cNvSpPr/>
            <p:nvPr/>
          </p:nvSpPr>
          <p:spPr>
            <a:xfrm>
              <a:off x="8350508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0" name="pl438">
              <a:extLst>
                <a:ext uri="{FF2B5EF4-FFF2-40B4-BE49-F238E27FC236}">
                  <a16:creationId xmlns:a16="http://schemas.microsoft.com/office/drawing/2014/main" id="{591304C8-D068-4A5A-98CB-A05F8F8FA02D}"/>
                </a:ext>
              </a:extLst>
            </p:cNvPr>
            <p:cNvSpPr/>
            <p:nvPr/>
          </p:nvSpPr>
          <p:spPr>
            <a:xfrm>
              <a:off x="8815401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pt439">
              <a:extLst>
                <a:ext uri="{FF2B5EF4-FFF2-40B4-BE49-F238E27FC236}">
                  <a16:creationId xmlns:a16="http://schemas.microsoft.com/office/drawing/2014/main" id="{0FE5A440-462D-4B0F-8EEC-5536573D21B0}"/>
                </a:ext>
              </a:extLst>
            </p:cNvPr>
            <p:cNvSpPr/>
            <p:nvPr/>
          </p:nvSpPr>
          <p:spPr>
            <a:xfrm>
              <a:off x="7620904" y="5021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pt440">
              <a:extLst>
                <a:ext uri="{FF2B5EF4-FFF2-40B4-BE49-F238E27FC236}">
                  <a16:creationId xmlns:a16="http://schemas.microsoft.com/office/drawing/2014/main" id="{EFA1EB4E-CD27-4208-A319-A97D0DB35DA4}"/>
                </a:ext>
              </a:extLst>
            </p:cNvPr>
            <p:cNvSpPr/>
            <p:nvPr/>
          </p:nvSpPr>
          <p:spPr>
            <a:xfrm>
              <a:off x="7974688" y="58160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3" name="pt441">
              <a:extLst>
                <a:ext uri="{FF2B5EF4-FFF2-40B4-BE49-F238E27FC236}">
                  <a16:creationId xmlns:a16="http://schemas.microsoft.com/office/drawing/2014/main" id="{59D974F5-BC5E-46C5-81F0-93981027C06F}"/>
                </a:ext>
              </a:extLst>
            </p:cNvPr>
            <p:cNvSpPr/>
            <p:nvPr/>
          </p:nvSpPr>
          <p:spPr>
            <a:xfrm>
              <a:off x="7500264" y="41503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4" name="pt442">
              <a:extLst>
                <a:ext uri="{FF2B5EF4-FFF2-40B4-BE49-F238E27FC236}">
                  <a16:creationId xmlns:a16="http://schemas.microsoft.com/office/drawing/2014/main" id="{3413D235-A981-465E-92DF-8C1CC8B74EAE}"/>
                </a:ext>
              </a:extLst>
            </p:cNvPr>
            <p:cNvSpPr/>
            <p:nvPr/>
          </p:nvSpPr>
          <p:spPr>
            <a:xfrm>
              <a:off x="8672027" y="47516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5" name="pt443">
              <a:extLst>
                <a:ext uri="{FF2B5EF4-FFF2-40B4-BE49-F238E27FC236}">
                  <a16:creationId xmlns:a16="http://schemas.microsoft.com/office/drawing/2014/main" id="{741008EA-FAB1-4B7F-9935-ABED4E4234B5}"/>
                </a:ext>
              </a:extLst>
            </p:cNvPr>
            <p:cNvSpPr/>
            <p:nvPr/>
          </p:nvSpPr>
          <p:spPr>
            <a:xfrm>
              <a:off x="8899825" y="42739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6" name="pt444">
              <a:extLst>
                <a:ext uri="{FF2B5EF4-FFF2-40B4-BE49-F238E27FC236}">
                  <a16:creationId xmlns:a16="http://schemas.microsoft.com/office/drawing/2014/main" id="{52EAD057-51C9-4335-932B-95508F21C557}"/>
                </a:ext>
              </a:extLst>
            </p:cNvPr>
            <p:cNvSpPr/>
            <p:nvPr/>
          </p:nvSpPr>
          <p:spPr>
            <a:xfrm>
              <a:off x="7452845" y="42094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7" name="pt445">
              <a:extLst>
                <a:ext uri="{FF2B5EF4-FFF2-40B4-BE49-F238E27FC236}">
                  <a16:creationId xmlns:a16="http://schemas.microsoft.com/office/drawing/2014/main" id="{EBB9833E-EA95-4B98-BABA-28057A788729}"/>
                </a:ext>
              </a:extLst>
            </p:cNvPr>
            <p:cNvSpPr/>
            <p:nvPr/>
          </p:nvSpPr>
          <p:spPr>
            <a:xfrm>
              <a:off x="7592545" y="52787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8" name="pt446">
              <a:extLst>
                <a:ext uri="{FF2B5EF4-FFF2-40B4-BE49-F238E27FC236}">
                  <a16:creationId xmlns:a16="http://schemas.microsoft.com/office/drawing/2014/main" id="{CF817F46-00C1-4A27-B4C8-57931688C6B4}"/>
                </a:ext>
              </a:extLst>
            </p:cNvPr>
            <p:cNvSpPr/>
            <p:nvPr/>
          </p:nvSpPr>
          <p:spPr>
            <a:xfrm>
              <a:off x="7478182" y="42682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9" name="pt447">
              <a:extLst>
                <a:ext uri="{FF2B5EF4-FFF2-40B4-BE49-F238E27FC236}">
                  <a16:creationId xmlns:a16="http://schemas.microsoft.com/office/drawing/2014/main" id="{91D028BB-F0C8-43F1-9692-31CB93BD77BE}"/>
                </a:ext>
              </a:extLst>
            </p:cNvPr>
            <p:cNvSpPr/>
            <p:nvPr/>
          </p:nvSpPr>
          <p:spPr>
            <a:xfrm>
              <a:off x="8202485" y="5676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0" name="pt448">
              <a:extLst>
                <a:ext uri="{FF2B5EF4-FFF2-40B4-BE49-F238E27FC236}">
                  <a16:creationId xmlns:a16="http://schemas.microsoft.com/office/drawing/2014/main" id="{3826249F-D49B-44EF-BBBE-649C7BA7418C}"/>
                </a:ext>
              </a:extLst>
            </p:cNvPr>
            <p:cNvSpPr/>
            <p:nvPr/>
          </p:nvSpPr>
          <p:spPr>
            <a:xfrm>
              <a:off x="7564419" y="40825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1" name="pt449">
              <a:extLst>
                <a:ext uri="{FF2B5EF4-FFF2-40B4-BE49-F238E27FC236}">
                  <a16:creationId xmlns:a16="http://schemas.microsoft.com/office/drawing/2014/main" id="{55F10D79-87AB-4823-BB6E-910B3A30EBD6}"/>
                </a:ext>
              </a:extLst>
            </p:cNvPr>
            <p:cNvSpPr/>
            <p:nvPr/>
          </p:nvSpPr>
          <p:spPr>
            <a:xfrm>
              <a:off x="7511422" y="56275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2" name="pt450">
              <a:extLst>
                <a:ext uri="{FF2B5EF4-FFF2-40B4-BE49-F238E27FC236}">
                  <a16:creationId xmlns:a16="http://schemas.microsoft.com/office/drawing/2014/main" id="{FCA6AE9D-F90C-4E69-B0A4-36F185F3178F}"/>
                </a:ext>
              </a:extLst>
            </p:cNvPr>
            <p:cNvSpPr/>
            <p:nvPr/>
          </p:nvSpPr>
          <p:spPr>
            <a:xfrm>
              <a:off x="8653431" y="49670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3" name="pt451">
              <a:extLst>
                <a:ext uri="{FF2B5EF4-FFF2-40B4-BE49-F238E27FC236}">
                  <a16:creationId xmlns:a16="http://schemas.microsoft.com/office/drawing/2014/main" id="{0FB7683D-DE80-4C56-9052-4EBB7D48156A}"/>
                </a:ext>
              </a:extLst>
            </p:cNvPr>
            <p:cNvSpPr/>
            <p:nvPr/>
          </p:nvSpPr>
          <p:spPr>
            <a:xfrm>
              <a:off x="8906798" y="45344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4" name="pt452">
              <a:extLst>
                <a:ext uri="{FF2B5EF4-FFF2-40B4-BE49-F238E27FC236}">
                  <a16:creationId xmlns:a16="http://schemas.microsoft.com/office/drawing/2014/main" id="{4F7E624F-F525-4BE5-8948-E5408E427437}"/>
                </a:ext>
              </a:extLst>
            </p:cNvPr>
            <p:cNvSpPr/>
            <p:nvPr/>
          </p:nvSpPr>
          <p:spPr>
            <a:xfrm>
              <a:off x="7782454" y="4157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5" name="pt453">
              <a:extLst>
                <a:ext uri="{FF2B5EF4-FFF2-40B4-BE49-F238E27FC236}">
                  <a16:creationId xmlns:a16="http://schemas.microsoft.com/office/drawing/2014/main" id="{32BCA952-9632-4947-8C68-202F4F2EA947}"/>
                </a:ext>
              </a:extLst>
            </p:cNvPr>
            <p:cNvSpPr/>
            <p:nvPr/>
          </p:nvSpPr>
          <p:spPr>
            <a:xfrm>
              <a:off x="7724575" y="50046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6" name="pt454">
              <a:extLst>
                <a:ext uri="{FF2B5EF4-FFF2-40B4-BE49-F238E27FC236}">
                  <a16:creationId xmlns:a16="http://schemas.microsoft.com/office/drawing/2014/main" id="{B29BE854-F5E3-4735-A350-B037547711F6}"/>
                </a:ext>
              </a:extLst>
            </p:cNvPr>
            <p:cNvSpPr/>
            <p:nvPr/>
          </p:nvSpPr>
          <p:spPr>
            <a:xfrm>
              <a:off x="7502821" y="41393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7" name="pt455">
              <a:extLst>
                <a:ext uri="{FF2B5EF4-FFF2-40B4-BE49-F238E27FC236}">
                  <a16:creationId xmlns:a16="http://schemas.microsoft.com/office/drawing/2014/main" id="{42BA58E5-2693-4B65-8DD1-327E57944F08}"/>
                </a:ext>
              </a:extLst>
            </p:cNvPr>
            <p:cNvSpPr/>
            <p:nvPr/>
          </p:nvSpPr>
          <p:spPr>
            <a:xfrm>
              <a:off x="7442850" y="40076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8" name="pt456">
              <a:extLst>
                <a:ext uri="{FF2B5EF4-FFF2-40B4-BE49-F238E27FC236}">
                  <a16:creationId xmlns:a16="http://schemas.microsoft.com/office/drawing/2014/main" id="{94813388-F500-4D45-A21F-E4A082E312DF}"/>
                </a:ext>
              </a:extLst>
            </p:cNvPr>
            <p:cNvSpPr/>
            <p:nvPr/>
          </p:nvSpPr>
          <p:spPr>
            <a:xfrm>
              <a:off x="7581388" y="44397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9" name="pt457">
              <a:extLst>
                <a:ext uri="{FF2B5EF4-FFF2-40B4-BE49-F238E27FC236}">
                  <a16:creationId xmlns:a16="http://schemas.microsoft.com/office/drawing/2014/main" id="{DAD2DBA1-528C-4444-9C2F-4BBB3E0E1906}"/>
                </a:ext>
              </a:extLst>
            </p:cNvPr>
            <p:cNvSpPr/>
            <p:nvPr/>
          </p:nvSpPr>
          <p:spPr>
            <a:xfrm>
              <a:off x="7452380" y="4586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0" name="pt458">
              <a:extLst>
                <a:ext uri="{FF2B5EF4-FFF2-40B4-BE49-F238E27FC236}">
                  <a16:creationId xmlns:a16="http://schemas.microsoft.com/office/drawing/2014/main" id="{2C36CA73-C81C-4E81-B734-E95AB6C91688}"/>
                </a:ext>
              </a:extLst>
            </p:cNvPr>
            <p:cNvSpPr/>
            <p:nvPr/>
          </p:nvSpPr>
          <p:spPr>
            <a:xfrm>
              <a:off x="7740381" y="41918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2" name="pl460">
              <a:extLst>
                <a:ext uri="{FF2B5EF4-FFF2-40B4-BE49-F238E27FC236}">
                  <a16:creationId xmlns:a16="http://schemas.microsoft.com/office/drawing/2014/main" id="{9559AFCE-51F5-47E2-B6D6-014D2B571BFB}"/>
                </a:ext>
              </a:extLst>
            </p:cNvPr>
            <p:cNvSpPr/>
            <p:nvPr/>
          </p:nvSpPr>
          <p:spPr>
            <a:xfrm>
              <a:off x="7467676" y="4242243"/>
              <a:ext cx="1463948" cy="183791"/>
            </a:xfrm>
            <a:custGeom>
              <a:avLst/>
              <a:gdLst/>
              <a:ahLst/>
              <a:cxnLst/>
              <a:rect l="0" t="0" r="0" b="0"/>
              <a:pathLst>
                <a:path w="1463948" h="183791">
                  <a:moveTo>
                    <a:pt x="0" y="0"/>
                  </a:moveTo>
                  <a:lnTo>
                    <a:pt x="18530" y="10116"/>
                  </a:lnTo>
                  <a:lnTo>
                    <a:pt x="37061" y="20053"/>
                  </a:lnTo>
                  <a:lnTo>
                    <a:pt x="55592" y="29799"/>
                  </a:lnTo>
                  <a:lnTo>
                    <a:pt x="74123" y="39345"/>
                  </a:lnTo>
                  <a:lnTo>
                    <a:pt x="92654" y="48679"/>
                  </a:lnTo>
                  <a:lnTo>
                    <a:pt x="111185" y="57791"/>
                  </a:lnTo>
                  <a:lnTo>
                    <a:pt x="129716" y="66668"/>
                  </a:lnTo>
                  <a:lnTo>
                    <a:pt x="148247" y="75300"/>
                  </a:lnTo>
                  <a:lnTo>
                    <a:pt x="166778" y="83673"/>
                  </a:lnTo>
                  <a:lnTo>
                    <a:pt x="185309" y="91776"/>
                  </a:lnTo>
                  <a:lnTo>
                    <a:pt x="203840" y="99597"/>
                  </a:lnTo>
                  <a:lnTo>
                    <a:pt x="222371" y="107123"/>
                  </a:lnTo>
                  <a:lnTo>
                    <a:pt x="240902" y="114343"/>
                  </a:lnTo>
                  <a:lnTo>
                    <a:pt x="259433" y="121244"/>
                  </a:lnTo>
                  <a:lnTo>
                    <a:pt x="277964" y="127817"/>
                  </a:lnTo>
                  <a:lnTo>
                    <a:pt x="296495" y="134051"/>
                  </a:lnTo>
                  <a:lnTo>
                    <a:pt x="315026" y="139936"/>
                  </a:lnTo>
                  <a:lnTo>
                    <a:pt x="333557" y="145463"/>
                  </a:lnTo>
                  <a:lnTo>
                    <a:pt x="352088" y="150625"/>
                  </a:lnTo>
                  <a:lnTo>
                    <a:pt x="370619" y="155417"/>
                  </a:lnTo>
                  <a:lnTo>
                    <a:pt x="389150" y="159832"/>
                  </a:lnTo>
                  <a:lnTo>
                    <a:pt x="407681" y="163869"/>
                  </a:lnTo>
                  <a:lnTo>
                    <a:pt x="426212" y="167524"/>
                  </a:lnTo>
                  <a:lnTo>
                    <a:pt x="444743" y="170798"/>
                  </a:lnTo>
                  <a:lnTo>
                    <a:pt x="463274" y="173691"/>
                  </a:lnTo>
                  <a:lnTo>
                    <a:pt x="481805" y="176208"/>
                  </a:lnTo>
                  <a:lnTo>
                    <a:pt x="500336" y="178351"/>
                  </a:lnTo>
                  <a:lnTo>
                    <a:pt x="518867" y="180128"/>
                  </a:lnTo>
                  <a:lnTo>
                    <a:pt x="537398" y="181545"/>
                  </a:lnTo>
                  <a:lnTo>
                    <a:pt x="555929" y="182610"/>
                  </a:lnTo>
                  <a:lnTo>
                    <a:pt x="574460" y="183332"/>
                  </a:lnTo>
                  <a:lnTo>
                    <a:pt x="592991" y="183722"/>
                  </a:lnTo>
                  <a:lnTo>
                    <a:pt x="611522" y="183791"/>
                  </a:lnTo>
                  <a:lnTo>
                    <a:pt x="630053" y="183549"/>
                  </a:lnTo>
                  <a:lnTo>
                    <a:pt x="648584" y="183009"/>
                  </a:lnTo>
                  <a:lnTo>
                    <a:pt x="667115" y="182182"/>
                  </a:lnTo>
                  <a:lnTo>
                    <a:pt x="685646" y="181081"/>
                  </a:lnTo>
                  <a:lnTo>
                    <a:pt x="704177" y="179718"/>
                  </a:lnTo>
                  <a:lnTo>
                    <a:pt x="722708" y="178105"/>
                  </a:lnTo>
                  <a:lnTo>
                    <a:pt x="741239" y="176254"/>
                  </a:lnTo>
                  <a:lnTo>
                    <a:pt x="759770" y="174177"/>
                  </a:lnTo>
                  <a:lnTo>
                    <a:pt x="778301" y="171884"/>
                  </a:lnTo>
                  <a:lnTo>
                    <a:pt x="796832" y="169388"/>
                  </a:lnTo>
                  <a:lnTo>
                    <a:pt x="815363" y="166698"/>
                  </a:lnTo>
                  <a:lnTo>
                    <a:pt x="833894" y="163824"/>
                  </a:lnTo>
                  <a:lnTo>
                    <a:pt x="852425" y="160777"/>
                  </a:lnTo>
                  <a:lnTo>
                    <a:pt x="870956" y="157566"/>
                  </a:lnTo>
                  <a:lnTo>
                    <a:pt x="889487" y="154199"/>
                  </a:lnTo>
                  <a:lnTo>
                    <a:pt x="908018" y="150685"/>
                  </a:lnTo>
                  <a:lnTo>
                    <a:pt x="926549" y="147033"/>
                  </a:lnTo>
                  <a:lnTo>
                    <a:pt x="945080" y="143248"/>
                  </a:lnTo>
                  <a:lnTo>
                    <a:pt x="963611" y="139340"/>
                  </a:lnTo>
                  <a:lnTo>
                    <a:pt x="982142" y="135314"/>
                  </a:lnTo>
                  <a:lnTo>
                    <a:pt x="1000673" y="131176"/>
                  </a:lnTo>
                  <a:lnTo>
                    <a:pt x="1019204" y="126933"/>
                  </a:lnTo>
                  <a:lnTo>
                    <a:pt x="1037735" y="122591"/>
                  </a:lnTo>
                  <a:lnTo>
                    <a:pt x="1056266" y="118154"/>
                  </a:lnTo>
                  <a:lnTo>
                    <a:pt x="1074797" y="113628"/>
                  </a:lnTo>
                  <a:lnTo>
                    <a:pt x="1093328" y="109017"/>
                  </a:lnTo>
                  <a:lnTo>
                    <a:pt x="1111859" y="104327"/>
                  </a:lnTo>
                  <a:lnTo>
                    <a:pt x="1130390" y="99560"/>
                  </a:lnTo>
                  <a:lnTo>
                    <a:pt x="1148921" y="94720"/>
                  </a:lnTo>
                  <a:lnTo>
                    <a:pt x="1167452" y="89813"/>
                  </a:lnTo>
                  <a:lnTo>
                    <a:pt x="1185983" y="84840"/>
                  </a:lnTo>
                  <a:lnTo>
                    <a:pt x="1204514" y="79805"/>
                  </a:lnTo>
                  <a:lnTo>
                    <a:pt x="1223045" y="74712"/>
                  </a:lnTo>
                  <a:lnTo>
                    <a:pt x="1241576" y="69563"/>
                  </a:lnTo>
                  <a:lnTo>
                    <a:pt x="1260107" y="64361"/>
                  </a:lnTo>
                  <a:lnTo>
                    <a:pt x="1278638" y="59108"/>
                  </a:lnTo>
                  <a:lnTo>
                    <a:pt x="1297169" y="53807"/>
                  </a:lnTo>
                  <a:lnTo>
                    <a:pt x="1315700" y="48460"/>
                  </a:lnTo>
                  <a:lnTo>
                    <a:pt x="1334231" y="43069"/>
                  </a:lnTo>
                  <a:lnTo>
                    <a:pt x="1352762" y="37636"/>
                  </a:lnTo>
                  <a:lnTo>
                    <a:pt x="1371293" y="32164"/>
                  </a:lnTo>
                  <a:lnTo>
                    <a:pt x="1389824" y="26654"/>
                  </a:lnTo>
                  <a:lnTo>
                    <a:pt x="1408355" y="21107"/>
                  </a:lnTo>
                  <a:lnTo>
                    <a:pt x="1426886" y="15525"/>
                  </a:lnTo>
                  <a:lnTo>
                    <a:pt x="1445417" y="9911"/>
                  </a:lnTo>
                  <a:lnTo>
                    <a:pt x="1463948" y="4264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3" name="pl461">
              <a:extLst>
                <a:ext uri="{FF2B5EF4-FFF2-40B4-BE49-F238E27FC236}">
                  <a16:creationId xmlns:a16="http://schemas.microsoft.com/office/drawing/2014/main" id="{17D823A6-C14B-4B10-B3E6-5A78617E82B2}"/>
                </a:ext>
              </a:extLst>
            </p:cNvPr>
            <p:cNvSpPr/>
            <p:nvPr/>
          </p:nvSpPr>
          <p:spPr>
            <a:xfrm>
              <a:off x="7467676" y="4942170"/>
              <a:ext cx="1463948" cy="584301"/>
            </a:xfrm>
            <a:custGeom>
              <a:avLst/>
              <a:gdLst/>
              <a:ahLst/>
              <a:cxnLst/>
              <a:rect l="0" t="0" r="0" b="0"/>
              <a:pathLst>
                <a:path w="1463948" h="584301">
                  <a:moveTo>
                    <a:pt x="1463948" y="584301"/>
                  </a:moveTo>
                  <a:lnTo>
                    <a:pt x="1445417" y="571469"/>
                  </a:lnTo>
                  <a:lnTo>
                    <a:pt x="1426886" y="558669"/>
                  </a:lnTo>
                  <a:lnTo>
                    <a:pt x="1408355" y="545903"/>
                  </a:lnTo>
                  <a:lnTo>
                    <a:pt x="1389824" y="533171"/>
                  </a:lnTo>
                  <a:lnTo>
                    <a:pt x="1371293" y="520475"/>
                  </a:lnTo>
                  <a:lnTo>
                    <a:pt x="1352762" y="507817"/>
                  </a:lnTo>
                  <a:lnTo>
                    <a:pt x="1334231" y="495200"/>
                  </a:lnTo>
                  <a:lnTo>
                    <a:pt x="1315700" y="482624"/>
                  </a:lnTo>
                  <a:lnTo>
                    <a:pt x="1297169" y="470092"/>
                  </a:lnTo>
                  <a:lnTo>
                    <a:pt x="1278638" y="457605"/>
                  </a:lnTo>
                  <a:lnTo>
                    <a:pt x="1260107" y="445167"/>
                  </a:lnTo>
                  <a:lnTo>
                    <a:pt x="1241576" y="432780"/>
                  </a:lnTo>
                  <a:lnTo>
                    <a:pt x="1223045" y="420445"/>
                  </a:lnTo>
                  <a:lnTo>
                    <a:pt x="1204514" y="408167"/>
                  </a:lnTo>
                  <a:lnTo>
                    <a:pt x="1185983" y="395947"/>
                  </a:lnTo>
                  <a:lnTo>
                    <a:pt x="1167452" y="383789"/>
                  </a:lnTo>
                  <a:lnTo>
                    <a:pt x="1148921" y="371696"/>
                  </a:lnTo>
                  <a:lnTo>
                    <a:pt x="1130390" y="359672"/>
                  </a:lnTo>
                  <a:lnTo>
                    <a:pt x="1111859" y="347720"/>
                  </a:lnTo>
                  <a:lnTo>
                    <a:pt x="1093328" y="335844"/>
                  </a:lnTo>
                  <a:lnTo>
                    <a:pt x="1074797" y="324048"/>
                  </a:lnTo>
                  <a:lnTo>
                    <a:pt x="1056266" y="312336"/>
                  </a:lnTo>
                  <a:lnTo>
                    <a:pt x="1037735" y="300714"/>
                  </a:lnTo>
                  <a:lnTo>
                    <a:pt x="1019204" y="289187"/>
                  </a:lnTo>
                  <a:lnTo>
                    <a:pt x="1000673" y="277759"/>
                  </a:lnTo>
                  <a:lnTo>
                    <a:pt x="982142" y="266436"/>
                  </a:lnTo>
                  <a:lnTo>
                    <a:pt x="963611" y="255225"/>
                  </a:lnTo>
                  <a:lnTo>
                    <a:pt x="945080" y="244131"/>
                  </a:lnTo>
                  <a:lnTo>
                    <a:pt x="926549" y="233162"/>
                  </a:lnTo>
                  <a:lnTo>
                    <a:pt x="908018" y="222324"/>
                  </a:lnTo>
                  <a:lnTo>
                    <a:pt x="889487" y="211625"/>
                  </a:lnTo>
                  <a:lnTo>
                    <a:pt x="870956" y="201073"/>
                  </a:lnTo>
                  <a:lnTo>
                    <a:pt x="852425" y="190676"/>
                  </a:lnTo>
                  <a:lnTo>
                    <a:pt x="833894" y="180444"/>
                  </a:lnTo>
                  <a:lnTo>
                    <a:pt x="815363" y="170386"/>
                  </a:lnTo>
                  <a:lnTo>
                    <a:pt x="796832" y="160510"/>
                  </a:lnTo>
                  <a:lnTo>
                    <a:pt x="778301" y="150828"/>
                  </a:lnTo>
                  <a:lnTo>
                    <a:pt x="759770" y="141351"/>
                  </a:lnTo>
                  <a:lnTo>
                    <a:pt x="741239" y="132088"/>
                  </a:lnTo>
                  <a:lnTo>
                    <a:pt x="722708" y="123052"/>
                  </a:lnTo>
                  <a:lnTo>
                    <a:pt x="704177" y="114254"/>
                  </a:lnTo>
                  <a:lnTo>
                    <a:pt x="685646" y="105706"/>
                  </a:lnTo>
                  <a:lnTo>
                    <a:pt x="667115" y="97419"/>
                  </a:lnTo>
                  <a:lnTo>
                    <a:pt x="648584" y="89408"/>
                  </a:lnTo>
                  <a:lnTo>
                    <a:pt x="630053" y="81682"/>
                  </a:lnTo>
                  <a:lnTo>
                    <a:pt x="611522" y="74255"/>
                  </a:lnTo>
                  <a:lnTo>
                    <a:pt x="592991" y="67139"/>
                  </a:lnTo>
                  <a:lnTo>
                    <a:pt x="574460" y="60343"/>
                  </a:lnTo>
                  <a:lnTo>
                    <a:pt x="555929" y="53881"/>
                  </a:lnTo>
                  <a:lnTo>
                    <a:pt x="537398" y="47760"/>
                  </a:lnTo>
                  <a:lnTo>
                    <a:pt x="518867" y="41992"/>
                  </a:lnTo>
                  <a:lnTo>
                    <a:pt x="500336" y="36583"/>
                  </a:lnTo>
                  <a:lnTo>
                    <a:pt x="481805" y="31542"/>
                  </a:lnTo>
                  <a:lnTo>
                    <a:pt x="463274" y="26873"/>
                  </a:lnTo>
                  <a:lnTo>
                    <a:pt x="444743" y="22582"/>
                  </a:lnTo>
                  <a:lnTo>
                    <a:pt x="426212" y="18670"/>
                  </a:lnTo>
                  <a:lnTo>
                    <a:pt x="407681" y="15140"/>
                  </a:lnTo>
                  <a:lnTo>
                    <a:pt x="389150" y="11991"/>
                  </a:lnTo>
                  <a:lnTo>
                    <a:pt x="370619" y="9222"/>
                  </a:lnTo>
                  <a:lnTo>
                    <a:pt x="352088" y="6828"/>
                  </a:lnTo>
                  <a:lnTo>
                    <a:pt x="333557" y="4805"/>
                  </a:lnTo>
                  <a:lnTo>
                    <a:pt x="315026" y="3147"/>
                  </a:lnTo>
                  <a:lnTo>
                    <a:pt x="296495" y="1847"/>
                  </a:lnTo>
                  <a:lnTo>
                    <a:pt x="277964" y="895"/>
                  </a:lnTo>
                  <a:lnTo>
                    <a:pt x="259433" y="283"/>
                  </a:lnTo>
                  <a:lnTo>
                    <a:pt x="240902" y="0"/>
                  </a:lnTo>
                  <a:lnTo>
                    <a:pt x="222371" y="34"/>
                  </a:lnTo>
                  <a:lnTo>
                    <a:pt x="203840" y="375"/>
                  </a:lnTo>
                  <a:lnTo>
                    <a:pt x="185309" y="1010"/>
                  </a:lnTo>
                  <a:lnTo>
                    <a:pt x="166778" y="1928"/>
                  </a:lnTo>
                  <a:lnTo>
                    <a:pt x="148247" y="3116"/>
                  </a:lnTo>
                  <a:lnTo>
                    <a:pt x="129716" y="4562"/>
                  </a:lnTo>
                  <a:lnTo>
                    <a:pt x="111185" y="6255"/>
                  </a:lnTo>
                  <a:lnTo>
                    <a:pt x="92654" y="8181"/>
                  </a:lnTo>
                  <a:lnTo>
                    <a:pt x="74123" y="10330"/>
                  </a:lnTo>
                  <a:lnTo>
                    <a:pt x="55592" y="12691"/>
                  </a:lnTo>
                  <a:lnTo>
                    <a:pt x="37061" y="15252"/>
                  </a:lnTo>
                  <a:lnTo>
                    <a:pt x="18530" y="18004"/>
                  </a:lnTo>
                  <a:lnTo>
                    <a:pt x="0" y="20935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5" name="rc463">
              <a:extLst>
                <a:ext uri="{FF2B5EF4-FFF2-40B4-BE49-F238E27FC236}">
                  <a16:creationId xmlns:a16="http://schemas.microsoft.com/office/drawing/2014/main" id="{CD9115E0-48BE-4B8B-9EE4-A63E7555DED6}"/>
                </a:ext>
              </a:extLst>
            </p:cNvPr>
            <p:cNvSpPr/>
            <p:nvPr/>
          </p:nvSpPr>
          <p:spPr>
            <a:xfrm>
              <a:off x="7394478" y="3942051"/>
              <a:ext cx="1610343" cy="198922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6" name="tx464">
              <a:extLst>
                <a:ext uri="{FF2B5EF4-FFF2-40B4-BE49-F238E27FC236}">
                  <a16:creationId xmlns:a16="http://schemas.microsoft.com/office/drawing/2014/main" id="{8F4D01AA-8205-4766-ADB4-04B12B6C52CF}"/>
                </a:ext>
              </a:extLst>
            </p:cNvPr>
            <p:cNvSpPr/>
            <p:nvPr/>
          </p:nvSpPr>
          <p:spPr>
            <a:xfrm>
              <a:off x="7269693" y="5670484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67" name="tx465">
              <a:extLst>
                <a:ext uri="{FF2B5EF4-FFF2-40B4-BE49-F238E27FC236}">
                  <a16:creationId xmlns:a16="http://schemas.microsoft.com/office/drawing/2014/main" id="{2FCDC59E-BF30-4AA6-9C3D-627E7C9A16C9}"/>
                </a:ext>
              </a:extLst>
            </p:cNvPr>
            <p:cNvSpPr/>
            <p:nvPr/>
          </p:nvSpPr>
          <p:spPr>
            <a:xfrm>
              <a:off x="7269693" y="5258927"/>
              <a:ext cx="62155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68" name="tx466">
              <a:extLst>
                <a:ext uri="{FF2B5EF4-FFF2-40B4-BE49-F238E27FC236}">
                  <a16:creationId xmlns:a16="http://schemas.microsoft.com/office/drawing/2014/main" id="{8C54954C-A45B-433A-A844-B60714C562C4}"/>
                </a:ext>
              </a:extLst>
            </p:cNvPr>
            <p:cNvSpPr/>
            <p:nvPr/>
          </p:nvSpPr>
          <p:spPr>
            <a:xfrm>
              <a:off x="7269693" y="4850536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69" name="tx467">
              <a:extLst>
                <a:ext uri="{FF2B5EF4-FFF2-40B4-BE49-F238E27FC236}">
                  <a16:creationId xmlns:a16="http://schemas.microsoft.com/office/drawing/2014/main" id="{0654528F-2902-4BB1-A464-7B0EE49532B5}"/>
                </a:ext>
              </a:extLst>
            </p:cNvPr>
            <p:cNvSpPr/>
            <p:nvPr/>
          </p:nvSpPr>
          <p:spPr>
            <a:xfrm>
              <a:off x="7269693" y="4440125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70" name="tx468">
              <a:extLst>
                <a:ext uri="{FF2B5EF4-FFF2-40B4-BE49-F238E27FC236}">
                  <a16:creationId xmlns:a16="http://schemas.microsoft.com/office/drawing/2014/main" id="{2E86CB8D-0624-47BE-81F5-8B4603C0A0F0}"/>
                </a:ext>
              </a:extLst>
            </p:cNvPr>
            <p:cNvSpPr/>
            <p:nvPr/>
          </p:nvSpPr>
          <p:spPr>
            <a:xfrm>
              <a:off x="7269693" y="4028569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71" name="pl469">
              <a:extLst>
                <a:ext uri="{FF2B5EF4-FFF2-40B4-BE49-F238E27FC236}">
                  <a16:creationId xmlns:a16="http://schemas.microsoft.com/office/drawing/2014/main" id="{BB17C62C-B549-43F2-9948-336FCFFFFF03}"/>
                </a:ext>
              </a:extLst>
            </p:cNvPr>
            <p:cNvSpPr/>
            <p:nvPr/>
          </p:nvSpPr>
          <p:spPr>
            <a:xfrm>
              <a:off x="7359684" y="571081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2" name="pl470">
              <a:extLst>
                <a:ext uri="{FF2B5EF4-FFF2-40B4-BE49-F238E27FC236}">
                  <a16:creationId xmlns:a16="http://schemas.microsoft.com/office/drawing/2014/main" id="{B709E139-8D92-4D22-9544-D7DB19726430}"/>
                </a:ext>
              </a:extLst>
            </p:cNvPr>
            <p:cNvSpPr/>
            <p:nvPr/>
          </p:nvSpPr>
          <p:spPr>
            <a:xfrm>
              <a:off x="7359684" y="530067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pl471">
              <a:extLst>
                <a:ext uri="{FF2B5EF4-FFF2-40B4-BE49-F238E27FC236}">
                  <a16:creationId xmlns:a16="http://schemas.microsoft.com/office/drawing/2014/main" id="{07DC4B53-A9E8-42AC-8FBB-615C56946FCE}"/>
                </a:ext>
              </a:extLst>
            </p:cNvPr>
            <p:cNvSpPr/>
            <p:nvPr/>
          </p:nvSpPr>
          <p:spPr>
            <a:xfrm>
              <a:off x="7359684" y="489053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pl472">
              <a:extLst>
                <a:ext uri="{FF2B5EF4-FFF2-40B4-BE49-F238E27FC236}">
                  <a16:creationId xmlns:a16="http://schemas.microsoft.com/office/drawing/2014/main" id="{D4FD828D-4A3B-4C05-A566-BE2447DB698B}"/>
                </a:ext>
              </a:extLst>
            </p:cNvPr>
            <p:cNvSpPr/>
            <p:nvPr/>
          </p:nvSpPr>
          <p:spPr>
            <a:xfrm>
              <a:off x="7359684" y="448039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5" name="pl473">
              <a:extLst>
                <a:ext uri="{FF2B5EF4-FFF2-40B4-BE49-F238E27FC236}">
                  <a16:creationId xmlns:a16="http://schemas.microsoft.com/office/drawing/2014/main" id="{F8FDB821-608A-4667-8D00-5BE263E6B00F}"/>
                </a:ext>
              </a:extLst>
            </p:cNvPr>
            <p:cNvSpPr/>
            <p:nvPr/>
          </p:nvSpPr>
          <p:spPr>
            <a:xfrm>
              <a:off x="7359684" y="407026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6" name="rc474">
              <a:extLst>
                <a:ext uri="{FF2B5EF4-FFF2-40B4-BE49-F238E27FC236}">
                  <a16:creationId xmlns:a16="http://schemas.microsoft.com/office/drawing/2014/main" id="{FD69C5CC-FB68-4745-A1E8-CEF6A95AD598}"/>
                </a:ext>
              </a:extLst>
            </p:cNvPr>
            <p:cNvSpPr/>
            <p:nvPr/>
          </p:nvSpPr>
          <p:spPr>
            <a:xfrm>
              <a:off x="5589761" y="3727189"/>
              <a:ext cx="1610343" cy="214862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7" name="tx475">
              <a:extLst>
                <a:ext uri="{FF2B5EF4-FFF2-40B4-BE49-F238E27FC236}">
                  <a16:creationId xmlns:a16="http://schemas.microsoft.com/office/drawing/2014/main" id="{5B0EAFB5-DEC6-4BB3-AB52-08CF64801015}"/>
                </a:ext>
              </a:extLst>
            </p:cNvPr>
            <p:cNvSpPr/>
            <p:nvPr/>
          </p:nvSpPr>
          <p:spPr>
            <a:xfrm>
              <a:off x="6189939" y="3793310"/>
              <a:ext cx="409986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Bacteria</a:t>
              </a:r>
            </a:p>
          </p:txBody>
        </p:sp>
        <p:sp>
          <p:nvSpPr>
            <p:cNvPr id="478" name="rc476">
              <a:extLst>
                <a:ext uri="{FF2B5EF4-FFF2-40B4-BE49-F238E27FC236}">
                  <a16:creationId xmlns:a16="http://schemas.microsoft.com/office/drawing/2014/main" id="{4F638903-1905-43DA-93E3-1EB36B450210}"/>
                </a:ext>
              </a:extLst>
            </p:cNvPr>
            <p:cNvSpPr/>
            <p:nvPr/>
          </p:nvSpPr>
          <p:spPr>
            <a:xfrm>
              <a:off x="7394478" y="3727189"/>
              <a:ext cx="1610343" cy="214862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9" name="tx477">
              <a:extLst>
                <a:ext uri="{FF2B5EF4-FFF2-40B4-BE49-F238E27FC236}">
                  <a16:creationId xmlns:a16="http://schemas.microsoft.com/office/drawing/2014/main" id="{2B3BBFAE-B260-4AFD-A222-1E0BCD682D2B}"/>
                </a:ext>
              </a:extLst>
            </p:cNvPr>
            <p:cNvSpPr/>
            <p:nvPr/>
          </p:nvSpPr>
          <p:spPr>
            <a:xfrm>
              <a:off x="8059868" y="3771100"/>
              <a:ext cx="279563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Fungi</a:t>
              </a:r>
            </a:p>
          </p:txBody>
        </p:sp>
        <p:sp>
          <p:nvSpPr>
            <p:cNvPr id="480" name="pl478">
              <a:extLst>
                <a:ext uri="{FF2B5EF4-FFF2-40B4-BE49-F238E27FC236}">
                  <a16:creationId xmlns:a16="http://schemas.microsoft.com/office/drawing/2014/main" id="{FBBB813A-7ECC-4E68-ABD5-B80C3D4F602A}"/>
                </a:ext>
              </a:extLst>
            </p:cNvPr>
            <p:cNvSpPr/>
            <p:nvPr/>
          </p:nvSpPr>
          <p:spPr>
            <a:xfrm>
              <a:off x="5616004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" name="pl479">
              <a:extLst>
                <a:ext uri="{FF2B5EF4-FFF2-40B4-BE49-F238E27FC236}">
                  <a16:creationId xmlns:a16="http://schemas.microsoft.com/office/drawing/2014/main" id="{0FE4EC60-DE79-413B-94CF-A54359F8EDDA}"/>
                </a:ext>
              </a:extLst>
            </p:cNvPr>
            <p:cNvSpPr/>
            <p:nvPr/>
          </p:nvSpPr>
          <p:spPr>
            <a:xfrm>
              <a:off x="6080897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2" name="pl480">
              <a:extLst>
                <a:ext uri="{FF2B5EF4-FFF2-40B4-BE49-F238E27FC236}">
                  <a16:creationId xmlns:a16="http://schemas.microsoft.com/office/drawing/2014/main" id="{E51609A0-58E6-441B-B894-74A1F784F6A6}"/>
                </a:ext>
              </a:extLst>
            </p:cNvPr>
            <p:cNvSpPr/>
            <p:nvPr/>
          </p:nvSpPr>
          <p:spPr>
            <a:xfrm>
              <a:off x="6545790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3" name="pl481">
              <a:extLst>
                <a:ext uri="{FF2B5EF4-FFF2-40B4-BE49-F238E27FC236}">
                  <a16:creationId xmlns:a16="http://schemas.microsoft.com/office/drawing/2014/main" id="{F47B2AD5-AFA0-4F8D-B550-484D2DB40B20}"/>
                </a:ext>
              </a:extLst>
            </p:cNvPr>
            <p:cNvSpPr/>
            <p:nvPr/>
          </p:nvSpPr>
          <p:spPr>
            <a:xfrm>
              <a:off x="7010683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4" name="tx482">
              <a:extLst>
                <a:ext uri="{FF2B5EF4-FFF2-40B4-BE49-F238E27FC236}">
                  <a16:creationId xmlns:a16="http://schemas.microsoft.com/office/drawing/2014/main" id="{E5E60026-5B52-49E8-9023-1852C5D3E452}"/>
                </a:ext>
              </a:extLst>
            </p:cNvPr>
            <p:cNvSpPr/>
            <p:nvPr/>
          </p:nvSpPr>
          <p:spPr>
            <a:xfrm>
              <a:off x="5584926" y="599221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85" name="tx483">
              <a:extLst>
                <a:ext uri="{FF2B5EF4-FFF2-40B4-BE49-F238E27FC236}">
                  <a16:creationId xmlns:a16="http://schemas.microsoft.com/office/drawing/2014/main" id="{40DCEB39-A798-4EE9-9554-A35261996B54}"/>
                </a:ext>
              </a:extLst>
            </p:cNvPr>
            <p:cNvSpPr/>
            <p:nvPr/>
          </p:nvSpPr>
          <p:spPr>
            <a:xfrm>
              <a:off x="6049819" y="5993580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86" name="tx484">
              <a:extLst>
                <a:ext uri="{FF2B5EF4-FFF2-40B4-BE49-F238E27FC236}">
                  <a16:creationId xmlns:a16="http://schemas.microsoft.com/office/drawing/2014/main" id="{93FAD170-183F-4780-B587-3D894FDFE40B}"/>
                </a:ext>
              </a:extLst>
            </p:cNvPr>
            <p:cNvSpPr/>
            <p:nvPr/>
          </p:nvSpPr>
          <p:spPr>
            <a:xfrm>
              <a:off x="6514712" y="5993907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87" name="tx485">
              <a:extLst>
                <a:ext uri="{FF2B5EF4-FFF2-40B4-BE49-F238E27FC236}">
                  <a16:creationId xmlns:a16="http://schemas.microsoft.com/office/drawing/2014/main" id="{446041EA-8AAC-4246-BE75-7F8323F17987}"/>
                </a:ext>
              </a:extLst>
            </p:cNvPr>
            <p:cNvSpPr/>
            <p:nvPr/>
          </p:nvSpPr>
          <p:spPr>
            <a:xfrm>
              <a:off x="6979605" y="599221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88" name="pl486">
              <a:extLst>
                <a:ext uri="{FF2B5EF4-FFF2-40B4-BE49-F238E27FC236}">
                  <a16:creationId xmlns:a16="http://schemas.microsoft.com/office/drawing/2014/main" id="{A246DDAD-E591-43BB-9923-54C8E8BCDA69}"/>
                </a:ext>
              </a:extLst>
            </p:cNvPr>
            <p:cNvSpPr/>
            <p:nvPr/>
          </p:nvSpPr>
          <p:spPr>
            <a:xfrm>
              <a:off x="7420722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9" name="pl487">
              <a:extLst>
                <a:ext uri="{FF2B5EF4-FFF2-40B4-BE49-F238E27FC236}">
                  <a16:creationId xmlns:a16="http://schemas.microsoft.com/office/drawing/2014/main" id="{026A44E1-3D99-48DE-9202-4BA917D99C67}"/>
                </a:ext>
              </a:extLst>
            </p:cNvPr>
            <p:cNvSpPr/>
            <p:nvPr/>
          </p:nvSpPr>
          <p:spPr>
            <a:xfrm>
              <a:off x="7885615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0" name="pl488">
              <a:extLst>
                <a:ext uri="{FF2B5EF4-FFF2-40B4-BE49-F238E27FC236}">
                  <a16:creationId xmlns:a16="http://schemas.microsoft.com/office/drawing/2014/main" id="{33AB0047-99FB-457E-8E54-CAD2A77205AE}"/>
                </a:ext>
              </a:extLst>
            </p:cNvPr>
            <p:cNvSpPr/>
            <p:nvPr/>
          </p:nvSpPr>
          <p:spPr>
            <a:xfrm>
              <a:off x="8350508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1" name="pl489">
              <a:extLst>
                <a:ext uri="{FF2B5EF4-FFF2-40B4-BE49-F238E27FC236}">
                  <a16:creationId xmlns:a16="http://schemas.microsoft.com/office/drawing/2014/main" id="{4D56F6E3-9DFF-47E1-BF0B-32E38DCF3A0E}"/>
                </a:ext>
              </a:extLst>
            </p:cNvPr>
            <p:cNvSpPr/>
            <p:nvPr/>
          </p:nvSpPr>
          <p:spPr>
            <a:xfrm>
              <a:off x="8815401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2" name="tx490">
              <a:extLst>
                <a:ext uri="{FF2B5EF4-FFF2-40B4-BE49-F238E27FC236}">
                  <a16:creationId xmlns:a16="http://schemas.microsoft.com/office/drawing/2014/main" id="{79938E94-7DCC-4456-B29E-9DC9C7847E85}"/>
                </a:ext>
              </a:extLst>
            </p:cNvPr>
            <p:cNvSpPr/>
            <p:nvPr/>
          </p:nvSpPr>
          <p:spPr>
            <a:xfrm>
              <a:off x="7389644" y="599221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93" name="tx491">
              <a:extLst>
                <a:ext uri="{FF2B5EF4-FFF2-40B4-BE49-F238E27FC236}">
                  <a16:creationId xmlns:a16="http://schemas.microsoft.com/office/drawing/2014/main" id="{9CCD4471-F8F0-4D4C-9FA0-48C38B9EE013}"/>
                </a:ext>
              </a:extLst>
            </p:cNvPr>
            <p:cNvSpPr/>
            <p:nvPr/>
          </p:nvSpPr>
          <p:spPr>
            <a:xfrm>
              <a:off x="7854537" y="5993580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94" name="tx492">
              <a:extLst>
                <a:ext uri="{FF2B5EF4-FFF2-40B4-BE49-F238E27FC236}">
                  <a16:creationId xmlns:a16="http://schemas.microsoft.com/office/drawing/2014/main" id="{3ACCB5FA-304F-4499-AD73-78C548F5E16B}"/>
                </a:ext>
              </a:extLst>
            </p:cNvPr>
            <p:cNvSpPr/>
            <p:nvPr/>
          </p:nvSpPr>
          <p:spPr>
            <a:xfrm>
              <a:off x="8319430" y="5993907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95" name="tx493">
              <a:extLst>
                <a:ext uri="{FF2B5EF4-FFF2-40B4-BE49-F238E27FC236}">
                  <a16:creationId xmlns:a16="http://schemas.microsoft.com/office/drawing/2014/main" id="{E9624C90-90ED-4017-B520-90589E21953D}"/>
                </a:ext>
              </a:extLst>
            </p:cNvPr>
            <p:cNvSpPr/>
            <p:nvPr/>
          </p:nvSpPr>
          <p:spPr>
            <a:xfrm>
              <a:off x="8784323" y="599221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96" name="tx494">
              <a:extLst>
                <a:ext uri="{FF2B5EF4-FFF2-40B4-BE49-F238E27FC236}">
                  <a16:creationId xmlns:a16="http://schemas.microsoft.com/office/drawing/2014/main" id="{49BBD42C-6F51-49B3-B2DD-F5E8E991391D}"/>
                </a:ext>
              </a:extLst>
            </p:cNvPr>
            <p:cNvSpPr/>
            <p:nvPr/>
          </p:nvSpPr>
          <p:spPr>
            <a:xfrm>
              <a:off x="5309613" y="5429444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10.0</a:t>
              </a:r>
            </a:p>
          </p:txBody>
        </p:sp>
        <p:sp>
          <p:nvSpPr>
            <p:cNvPr id="497" name="tx495">
              <a:extLst>
                <a:ext uri="{FF2B5EF4-FFF2-40B4-BE49-F238E27FC236}">
                  <a16:creationId xmlns:a16="http://schemas.microsoft.com/office/drawing/2014/main" id="{F0F94299-DF95-4EA1-AD1C-DDB2E6AC925E}"/>
                </a:ext>
              </a:extLst>
            </p:cNvPr>
            <p:cNvSpPr/>
            <p:nvPr/>
          </p:nvSpPr>
          <p:spPr>
            <a:xfrm>
              <a:off x="5309613" y="4921934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10.4</a:t>
              </a:r>
            </a:p>
          </p:txBody>
        </p:sp>
        <p:sp>
          <p:nvSpPr>
            <p:cNvPr id="498" name="tx496">
              <a:extLst>
                <a:ext uri="{FF2B5EF4-FFF2-40B4-BE49-F238E27FC236}">
                  <a16:creationId xmlns:a16="http://schemas.microsoft.com/office/drawing/2014/main" id="{67343514-E9F3-4093-9422-9D7EDEFAE442}"/>
                </a:ext>
              </a:extLst>
            </p:cNvPr>
            <p:cNvSpPr/>
            <p:nvPr/>
          </p:nvSpPr>
          <p:spPr>
            <a:xfrm>
              <a:off x="5309613" y="4414423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10.8</a:t>
              </a:r>
            </a:p>
          </p:txBody>
        </p:sp>
        <p:sp>
          <p:nvSpPr>
            <p:cNvPr id="499" name="tx497">
              <a:extLst>
                <a:ext uri="{FF2B5EF4-FFF2-40B4-BE49-F238E27FC236}">
                  <a16:creationId xmlns:a16="http://schemas.microsoft.com/office/drawing/2014/main" id="{ECA3B814-C600-4E72-9962-88C0B7A965E5}"/>
                </a:ext>
              </a:extLst>
            </p:cNvPr>
            <p:cNvSpPr/>
            <p:nvPr/>
          </p:nvSpPr>
          <p:spPr>
            <a:xfrm>
              <a:off x="5309613" y="3908277"/>
              <a:ext cx="217517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11.2</a:t>
              </a:r>
            </a:p>
          </p:txBody>
        </p:sp>
        <p:sp>
          <p:nvSpPr>
            <p:cNvPr id="500" name="pl498">
              <a:extLst>
                <a:ext uri="{FF2B5EF4-FFF2-40B4-BE49-F238E27FC236}">
                  <a16:creationId xmlns:a16="http://schemas.microsoft.com/office/drawing/2014/main" id="{6CAD7DC0-38A7-4262-99E6-459C9B38B863}"/>
                </a:ext>
              </a:extLst>
            </p:cNvPr>
            <p:cNvSpPr/>
            <p:nvPr/>
          </p:nvSpPr>
          <p:spPr>
            <a:xfrm>
              <a:off x="5554966" y="547113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1" name="pl499">
              <a:extLst>
                <a:ext uri="{FF2B5EF4-FFF2-40B4-BE49-F238E27FC236}">
                  <a16:creationId xmlns:a16="http://schemas.microsoft.com/office/drawing/2014/main" id="{0C680104-C4C6-4E3D-8DF2-A1C431450534}"/>
                </a:ext>
              </a:extLst>
            </p:cNvPr>
            <p:cNvSpPr/>
            <p:nvPr/>
          </p:nvSpPr>
          <p:spPr>
            <a:xfrm>
              <a:off x="5554966" y="49636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2" name="pl500">
              <a:extLst>
                <a:ext uri="{FF2B5EF4-FFF2-40B4-BE49-F238E27FC236}">
                  <a16:creationId xmlns:a16="http://schemas.microsoft.com/office/drawing/2014/main" id="{D0C74F40-1634-40A8-9AA7-1C190D0B7E3A}"/>
                </a:ext>
              </a:extLst>
            </p:cNvPr>
            <p:cNvSpPr/>
            <p:nvPr/>
          </p:nvSpPr>
          <p:spPr>
            <a:xfrm>
              <a:off x="5554966" y="445611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3" name="pl501">
              <a:extLst>
                <a:ext uri="{FF2B5EF4-FFF2-40B4-BE49-F238E27FC236}">
                  <a16:creationId xmlns:a16="http://schemas.microsoft.com/office/drawing/2014/main" id="{E1FD82AF-4819-4784-BA32-CBF2C1C82ADF}"/>
                </a:ext>
              </a:extLst>
            </p:cNvPr>
            <p:cNvSpPr/>
            <p:nvPr/>
          </p:nvSpPr>
          <p:spPr>
            <a:xfrm>
              <a:off x="5554966" y="394860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4" name="tx502">
              <a:extLst>
                <a:ext uri="{FF2B5EF4-FFF2-40B4-BE49-F238E27FC236}">
                  <a16:creationId xmlns:a16="http://schemas.microsoft.com/office/drawing/2014/main" id="{2EF76CD9-EABF-4D31-9C9A-D5A88F59BF1F}"/>
                </a:ext>
              </a:extLst>
            </p:cNvPr>
            <p:cNvSpPr/>
            <p:nvPr/>
          </p:nvSpPr>
          <p:spPr>
            <a:xfrm>
              <a:off x="6346369" y="6101116"/>
              <a:ext cx="1901843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Electrical conductivity (mS/cm)</a:t>
              </a:r>
            </a:p>
          </p:txBody>
        </p:sp>
        <p:sp>
          <p:nvSpPr>
            <p:cNvPr id="505" name="tx503">
              <a:extLst>
                <a:ext uri="{FF2B5EF4-FFF2-40B4-BE49-F238E27FC236}">
                  <a16:creationId xmlns:a16="http://schemas.microsoft.com/office/drawing/2014/main" id="{D9F670C7-D45E-404B-9734-85151BDAD364}"/>
                </a:ext>
              </a:extLst>
            </p:cNvPr>
            <p:cNvSpPr/>
            <p:nvPr/>
          </p:nvSpPr>
          <p:spPr>
            <a:xfrm rot="-5400000">
              <a:off x="4882936" y="4884959"/>
              <a:ext cx="559345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100"/>
                </a:lnSpc>
              </a:pPr>
              <a:r>
                <a:rPr lang="en-GB" sz="11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Shannon diversity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06" name="文本框 505">
            <a:extLst>
              <a:ext uri="{FF2B5EF4-FFF2-40B4-BE49-F238E27FC236}">
                <a16:creationId xmlns:a16="http://schemas.microsoft.com/office/drawing/2014/main" id="{CF139690-F1C9-4EFA-A3A0-5A6FDF18C31F}"/>
              </a:ext>
            </a:extLst>
          </p:cNvPr>
          <p:cNvSpPr txBox="1"/>
          <p:nvPr/>
        </p:nvSpPr>
        <p:spPr>
          <a:xfrm>
            <a:off x="7260126" y="843577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0.40, </a:t>
            </a:r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0.003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7" name="文本框 506">
            <a:extLst>
              <a:ext uri="{FF2B5EF4-FFF2-40B4-BE49-F238E27FC236}">
                <a16:creationId xmlns:a16="http://schemas.microsoft.com/office/drawing/2014/main" id="{9726F159-B82E-403F-9AC5-EAF651139152}"/>
              </a:ext>
            </a:extLst>
          </p:cNvPr>
          <p:cNvSpPr txBox="1"/>
          <p:nvPr/>
        </p:nvSpPr>
        <p:spPr>
          <a:xfrm>
            <a:off x="1361947" y="835839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0.31, </a:t>
            </a:r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0.011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8" name="文本框 507">
            <a:extLst>
              <a:ext uri="{FF2B5EF4-FFF2-40B4-BE49-F238E27FC236}">
                <a16:creationId xmlns:a16="http://schemas.microsoft.com/office/drawing/2014/main" id="{08FF5196-8F92-4F76-8D5F-6DDB4A8D62B4}"/>
              </a:ext>
            </a:extLst>
          </p:cNvPr>
          <p:cNvSpPr txBox="1"/>
          <p:nvPr/>
        </p:nvSpPr>
        <p:spPr>
          <a:xfrm>
            <a:off x="3228680" y="827762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0.40, </a:t>
            </a:r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0.003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9" name="文本框 508">
            <a:extLst>
              <a:ext uri="{FF2B5EF4-FFF2-40B4-BE49-F238E27FC236}">
                <a16:creationId xmlns:a16="http://schemas.microsoft.com/office/drawing/2014/main" id="{20756475-5A90-4E8A-8ECB-AF88D0C0AC76}"/>
              </a:ext>
            </a:extLst>
          </p:cNvPr>
          <p:cNvSpPr txBox="1"/>
          <p:nvPr/>
        </p:nvSpPr>
        <p:spPr>
          <a:xfrm>
            <a:off x="5399177" y="848529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0.22, </a:t>
            </a:r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0.036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0" name="文本框 509">
            <a:extLst>
              <a:ext uri="{FF2B5EF4-FFF2-40B4-BE49-F238E27FC236}">
                <a16:creationId xmlns:a16="http://schemas.microsoft.com/office/drawing/2014/main" id="{FAD53F7F-0164-49A1-AC5E-72DBD987914E}"/>
              </a:ext>
            </a:extLst>
          </p:cNvPr>
          <p:cNvSpPr txBox="1"/>
          <p:nvPr/>
        </p:nvSpPr>
        <p:spPr>
          <a:xfrm>
            <a:off x="1366950" y="3501008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0.10, </a:t>
            </a:r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0.193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1" name="文本框 510">
            <a:extLst>
              <a:ext uri="{FF2B5EF4-FFF2-40B4-BE49-F238E27FC236}">
                <a16:creationId xmlns:a16="http://schemas.microsoft.com/office/drawing/2014/main" id="{42722A43-FF75-44B5-8AA5-697E7DAF8F4E}"/>
              </a:ext>
            </a:extLst>
          </p:cNvPr>
          <p:cNvSpPr txBox="1"/>
          <p:nvPr/>
        </p:nvSpPr>
        <p:spPr>
          <a:xfrm>
            <a:off x="3221378" y="3506237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0.00, </a:t>
            </a:r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0.935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" name="文本框 511">
            <a:extLst>
              <a:ext uri="{FF2B5EF4-FFF2-40B4-BE49-F238E27FC236}">
                <a16:creationId xmlns:a16="http://schemas.microsoft.com/office/drawing/2014/main" id="{C562650F-148E-4573-BB64-8A5C6663B61F}"/>
              </a:ext>
            </a:extLst>
          </p:cNvPr>
          <p:cNvSpPr txBox="1"/>
          <p:nvPr/>
        </p:nvSpPr>
        <p:spPr>
          <a:xfrm>
            <a:off x="5433612" y="3499692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0.14, </a:t>
            </a:r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0.057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3" name="文本框 512">
            <a:extLst>
              <a:ext uri="{FF2B5EF4-FFF2-40B4-BE49-F238E27FC236}">
                <a16:creationId xmlns:a16="http://schemas.microsoft.com/office/drawing/2014/main" id="{E177A0EC-1B56-4C99-B02C-D274ECC87308}"/>
              </a:ext>
            </a:extLst>
          </p:cNvPr>
          <p:cNvSpPr txBox="1"/>
          <p:nvPr/>
        </p:nvSpPr>
        <p:spPr>
          <a:xfrm>
            <a:off x="7268474" y="3504686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0.03, </a:t>
            </a:r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0.471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85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6D25098-49CC-4DEC-8A4E-9AA0B7F46BA5}"/>
              </a:ext>
            </a:extLst>
          </p:cNvPr>
          <p:cNvGrpSpPr/>
          <p:nvPr/>
        </p:nvGrpSpPr>
        <p:grpSpPr>
          <a:xfrm>
            <a:off x="323528" y="476672"/>
            <a:ext cx="8229600" cy="5486400"/>
            <a:chOff x="914400" y="914400"/>
            <a:chExt cx="8229600" cy="5486400"/>
          </a:xfrm>
        </p:grpSpPr>
        <p:sp>
          <p:nvSpPr>
            <p:cNvPr id="5" name="rc3">
              <a:extLst>
                <a:ext uri="{FF2B5EF4-FFF2-40B4-BE49-F238E27FC236}">
                  <a16:creationId xmlns:a16="http://schemas.microsoft.com/office/drawing/2014/main" id="{C065456D-E88D-44C4-904A-878CA53467AF}"/>
                </a:ext>
              </a:extLst>
            </p:cNvPr>
            <p:cNvSpPr/>
            <p:nvPr/>
          </p:nvSpPr>
          <p:spPr>
            <a:xfrm>
              <a:off x="914400" y="914400"/>
              <a:ext cx="82296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c4">
              <a:extLst>
                <a:ext uri="{FF2B5EF4-FFF2-40B4-BE49-F238E27FC236}">
                  <a16:creationId xmlns:a16="http://schemas.microsoft.com/office/drawing/2014/main" id="{F1B527AB-E02B-498E-9FED-2F578B7E18EC}"/>
                </a:ext>
              </a:extLst>
            </p:cNvPr>
            <p:cNvSpPr/>
            <p:nvPr/>
          </p:nvSpPr>
          <p:spPr>
            <a:xfrm>
              <a:off x="914400" y="914400"/>
              <a:ext cx="8229600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c5">
              <a:extLst>
                <a:ext uri="{FF2B5EF4-FFF2-40B4-BE49-F238E27FC236}">
                  <a16:creationId xmlns:a16="http://schemas.microsoft.com/office/drawing/2014/main" id="{1597EF87-F7CF-4035-9221-F68AEBA0084B}"/>
                </a:ext>
              </a:extLst>
            </p:cNvPr>
            <p:cNvSpPr/>
            <p:nvPr/>
          </p:nvSpPr>
          <p:spPr>
            <a:xfrm>
              <a:off x="983989" y="983989"/>
              <a:ext cx="4060736" cy="26736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c6">
              <a:extLst>
                <a:ext uri="{FF2B5EF4-FFF2-40B4-BE49-F238E27FC236}">
                  <a16:creationId xmlns:a16="http://schemas.microsoft.com/office/drawing/2014/main" id="{777A250E-5A0E-4FF1-959C-42F7B2886B7C}"/>
                </a:ext>
              </a:extLst>
            </p:cNvPr>
            <p:cNvSpPr/>
            <p:nvPr/>
          </p:nvSpPr>
          <p:spPr>
            <a:xfrm>
              <a:off x="1560075" y="1268440"/>
              <a:ext cx="1548187" cy="1989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pl7">
              <a:extLst>
                <a:ext uri="{FF2B5EF4-FFF2-40B4-BE49-F238E27FC236}">
                  <a16:creationId xmlns:a16="http://schemas.microsoft.com/office/drawing/2014/main" id="{E1E808D3-A86A-452C-88A7-FB3624517E66}"/>
                </a:ext>
              </a:extLst>
            </p:cNvPr>
            <p:cNvSpPr/>
            <p:nvPr/>
          </p:nvSpPr>
          <p:spPr>
            <a:xfrm>
              <a:off x="1560075" y="3170189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pl8">
              <a:extLst>
                <a:ext uri="{FF2B5EF4-FFF2-40B4-BE49-F238E27FC236}">
                  <a16:creationId xmlns:a16="http://schemas.microsoft.com/office/drawing/2014/main" id="{95C170A0-73E6-4D25-BA1A-1FB20E5035AF}"/>
                </a:ext>
              </a:extLst>
            </p:cNvPr>
            <p:cNvSpPr/>
            <p:nvPr/>
          </p:nvSpPr>
          <p:spPr>
            <a:xfrm>
              <a:off x="1560075" y="2715470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pl9">
              <a:extLst>
                <a:ext uri="{FF2B5EF4-FFF2-40B4-BE49-F238E27FC236}">
                  <a16:creationId xmlns:a16="http://schemas.microsoft.com/office/drawing/2014/main" id="{D672A35C-AE4A-4C60-A119-27D30599FFA6}"/>
                </a:ext>
              </a:extLst>
            </p:cNvPr>
            <p:cNvSpPr/>
            <p:nvPr/>
          </p:nvSpPr>
          <p:spPr>
            <a:xfrm>
              <a:off x="1560075" y="2260750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pl10">
              <a:extLst>
                <a:ext uri="{FF2B5EF4-FFF2-40B4-BE49-F238E27FC236}">
                  <a16:creationId xmlns:a16="http://schemas.microsoft.com/office/drawing/2014/main" id="{D8A89EA2-80C1-4589-B716-82AD5078D6B5}"/>
                </a:ext>
              </a:extLst>
            </p:cNvPr>
            <p:cNvSpPr/>
            <p:nvPr/>
          </p:nvSpPr>
          <p:spPr>
            <a:xfrm>
              <a:off x="1560075" y="1806031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pl11">
              <a:extLst>
                <a:ext uri="{FF2B5EF4-FFF2-40B4-BE49-F238E27FC236}">
                  <a16:creationId xmlns:a16="http://schemas.microsoft.com/office/drawing/2014/main" id="{55487C16-33B9-46E4-B23B-CA4E8BE7959D}"/>
                </a:ext>
              </a:extLst>
            </p:cNvPr>
            <p:cNvSpPr/>
            <p:nvPr/>
          </p:nvSpPr>
          <p:spPr>
            <a:xfrm>
              <a:off x="1560075" y="1351311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pl12">
              <a:extLst>
                <a:ext uri="{FF2B5EF4-FFF2-40B4-BE49-F238E27FC236}">
                  <a16:creationId xmlns:a16="http://schemas.microsoft.com/office/drawing/2014/main" id="{4E0626B1-13CF-4139-A474-7252899A3B10}"/>
                </a:ext>
              </a:extLst>
            </p:cNvPr>
            <p:cNvSpPr/>
            <p:nvPr/>
          </p:nvSpPr>
          <p:spPr>
            <a:xfrm>
              <a:off x="1808780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pl13">
              <a:extLst>
                <a:ext uri="{FF2B5EF4-FFF2-40B4-BE49-F238E27FC236}">
                  <a16:creationId xmlns:a16="http://schemas.microsoft.com/office/drawing/2014/main" id="{242D69FE-994E-4A16-98BF-35CD014361F2}"/>
                </a:ext>
              </a:extLst>
            </p:cNvPr>
            <p:cNvSpPr/>
            <p:nvPr/>
          </p:nvSpPr>
          <p:spPr>
            <a:xfrm>
              <a:off x="2255729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pl14">
              <a:extLst>
                <a:ext uri="{FF2B5EF4-FFF2-40B4-BE49-F238E27FC236}">
                  <a16:creationId xmlns:a16="http://schemas.microsoft.com/office/drawing/2014/main" id="{82E9003A-A29B-4E23-9E5E-7E89EA8FC6F5}"/>
                </a:ext>
              </a:extLst>
            </p:cNvPr>
            <p:cNvSpPr/>
            <p:nvPr/>
          </p:nvSpPr>
          <p:spPr>
            <a:xfrm>
              <a:off x="2702678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pl15">
              <a:extLst>
                <a:ext uri="{FF2B5EF4-FFF2-40B4-BE49-F238E27FC236}">
                  <a16:creationId xmlns:a16="http://schemas.microsoft.com/office/drawing/2014/main" id="{6087C298-8A07-4918-807B-BE2ABCAC8859}"/>
                </a:ext>
              </a:extLst>
            </p:cNvPr>
            <p:cNvSpPr/>
            <p:nvPr/>
          </p:nvSpPr>
          <p:spPr>
            <a:xfrm>
              <a:off x="1560075" y="2942829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pl16">
              <a:extLst>
                <a:ext uri="{FF2B5EF4-FFF2-40B4-BE49-F238E27FC236}">
                  <a16:creationId xmlns:a16="http://schemas.microsoft.com/office/drawing/2014/main" id="{E2D20340-6C0F-43F0-8E46-B3E9D7368EA1}"/>
                </a:ext>
              </a:extLst>
            </p:cNvPr>
            <p:cNvSpPr/>
            <p:nvPr/>
          </p:nvSpPr>
          <p:spPr>
            <a:xfrm>
              <a:off x="1560075" y="2488110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pl17">
              <a:extLst>
                <a:ext uri="{FF2B5EF4-FFF2-40B4-BE49-F238E27FC236}">
                  <a16:creationId xmlns:a16="http://schemas.microsoft.com/office/drawing/2014/main" id="{1216A394-D902-486C-A7DC-C5FD921C3408}"/>
                </a:ext>
              </a:extLst>
            </p:cNvPr>
            <p:cNvSpPr/>
            <p:nvPr/>
          </p:nvSpPr>
          <p:spPr>
            <a:xfrm>
              <a:off x="1560075" y="2033390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pl18">
              <a:extLst>
                <a:ext uri="{FF2B5EF4-FFF2-40B4-BE49-F238E27FC236}">
                  <a16:creationId xmlns:a16="http://schemas.microsoft.com/office/drawing/2014/main" id="{9D4EA4DF-62B5-42C8-BF79-BAA8C2308764}"/>
                </a:ext>
              </a:extLst>
            </p:cNvPr>
            <p:cNvSpPr/>
            <p:nvPr/>
          </p:nvSpPr>
          <p:spPr>
            <a:xfrm>
              <a:off x="1560075" y="1578671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pl19">
              <a:extLst>
                <a:ext uri="{FF2B5EF4-FFF2-40B4-BE49-F238E27FC236}">
                  <a16:creationId xmlns:a16="http://schemas.microsoft.com/office/drawing/2014/main" id="{D1724E9D-4CD4-45F4-BD40-94A4E848C2F4}"/>
                </a:ext>
              </a:extLst>
            </p:cNvPr>
            <p:cNvSpPr/>
            <p:nvPr/>
          </p:nvSpPr>
          <p:spPr>
            <a:xfrm>
              <a:off x="1585305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pl20">
              <a:extLst>
                <a:ext uri="{FF2B5EF4-FFF2-40B4-BE49-F238E27FC236}">
                  <a16:creationId xmlns:a16="http://schemas.microsoft.com/office/drawing/2014/main" id="{E9E10A01-6BFA-4F44-9B89-D8DDC7B0C8F9}"/>
                </a:ext>
              </a:extLst>
            </p:cNvPr>
            <p:cNvSpPr/>
            <p:nvPr/>
          </p:nvSpPr>
          <p:spPr>
            <a:xfrm>
              <a:off x="2032254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pl21">
              <a:extLst>
                <a:ext uri="{FF2B5EF4-FFF2-40B4-BE49-F238E27FC236}">
                  <a16:creationId xmlns:a16="http://schemas.microsoft.com/office/drawing/2014/main" id="{36FE2EC1-9ACF-4DA6-B542-7543217CE7D7}"/>
                </a:ext>
              </a:extLst>
            </p:cNvPr>
            <p:cNvSpPr/>
            <p:nvPr/>
          </p:nvSpPr>
          <p:spPr>
            <a:xfrm>
              <a:off x="2479204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pl22">
              <a:extLst>
                <a:ext uri="{FF2B5EF4-FFF2-40B4-BE49-F238E27FC236}">
                  <a16:creationId xmlns:a16="http://schemas.microsoft.com/office/drawing/2014/main" id="{5B6F932C-7301-4293-9FB8-2B3C24A9D34D}"/>
                </a:ext>
              </a:extLst>
            </p:cNvPr>
            <p:cNvSpPr/>
            <p:nvPr/>
          </p:nvSpPr>
          <p:spPr>
            <a:xfrm>
              <a:off x="2926153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pt23">
              <a:extLst>
                <a:ext uri="{FF2B5EF4-FFF2-40B4-BE49-F238E27FC236}">
                  <a16:creationId xmlns:a16="http://schemas.microsoft.com/office/drawing/2014/main" id="{196A36A0-66A1-4E09-8217-847BDD2F0E3C}"/>
                </a:ext>
              </a:extLst>
            </p:cNvPr>
            <p:cNvSpPr/>
            <p:nvPr/>
          </p:nvSpPr>
          <p:spPr>
            <a:xfrm>
              <a:off x="1776803" y="25956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pt24">
              <a:extLst>
                <a:ext uri="{FF2B5EF4-FFF2-40B4-BE49-F238E27FC236}">
                  <a16:creationId xmlns:a16="http://schemas.microsoft.com/office/drawing/2014/main" id="{F37DD42A-E376-4E0D-BF65-66EE7DC6B513}"/>
                </a:ext>
              </a:extLst>
            </p:cNvPr>
            <p:cNvSpPr/>
            <p:nvPr/>
          </p:nvSpPr>
          <p:spPr>
            <a:xfrm>
              <a:off x="2116931" y="27407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pt25">
              <a:extLst>
                <a:ext uri="{FF2B5EF4-FFF2-40B4-BE49-F238E27FC236}">
                  <a16:creationId xmlns:a16="http://schemas.microsoft.com/office/drawing/2014/main" id="{98657AB2-63ED-4A30-989E-2CBA6C8EC28E}"/>
                </a:ext>
              </a:extLst>
            </p:cNvPr>
            <p:cNvSpPr/>
            <p:nvPr/>
          </p:nvSpPr>
          <p:spPr>
            <a:xfrm>
              <a:off x="1660819" y="21345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pt26">
              <a:extLst>
                <a:ext uri="{FF2B5EF4-FFF2-40B4-BE49-F238E27FC236}">
                  <a16:creationId xmlns:a16="http://schemas.microsoft.com/office/drawing/2014/main" id="{F46861A1-A34B-4314-A703-6138B5290C89}"/>
                </a:ext>
              </a:extLst>
            </p:cNvPr>
            <p:cNvSpPr/>
            <p:nvPr/>
          </p:nvSpPr>
          <p:spPr>
            <a:xfrm>
              <a:off x="2787355" y="21879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pt27">
              <a:extLst>
                <a:ext uri="{FF2B5EF4-FFF2-40B4-BE49-F238E27FC236}">
                  <a16:creationId xmlns:a16="http://schemas.microsoft.com/office/drawing/2014/main" id="{9F78775C-106C-4F09-B046-FCCE4D486002}"/>
                </a:ext>
              </a:extLst>
            </p:cNvPr>
            <p:cNvSpPr/>
            <p:nvPr/>
          </p:nvSpPr>
          <p:spPr>
            <a:xfrm>
              <a:off x="3006360" y="218545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pt28">
              <a:extLst>
                <a:ext uri="{FF2B5EF4-FFF2-40B4-BE49-F238E27FC236}">
                  <a16:creationId xmlns:a16="http://schemas.microsoft.com/office/drawing/2014/main" id="{2FBCAE73-EB0D-41E1-BB6E-ED01231FB22D}"/>
                </a:ext>
              </a:extLst>
            </p:cNvPr>
            <p:cNvSpPr/>
            <p:nvPr/>
          </p:nvSpPr>
          <p:spPr>
            <a:xfrm>
              <a:off x="1615231" y="14662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pt29">
              <a:extLst>
                <a:ext uri="{FF2B5EF4-FFF2-40B4-BE49-F238E27FC236}">
                  <a16:creationId xmlns:a16="http://schemas.microsoft.com/office/drawing/2014/main" id="{A6D8B3EE-B0A7-4AFB-A21F-EEAB9A590234}"/>
                </a:ext>
              </a:extLst>
            </p:cNvPr>
            <p:cNvSpPr/>
            <p:nvPr/>
          </p:nvSpPr>
          <p:spPr>
            <a:xfrm>
              <a:off x="1749539" y="26143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pt30">
              <a:extLst>
                <a:ext uri="{FF2B5EF4-FFF2-40B4-BE49-F238E27FC236}">
                  <a16:creationId xmlns:a16="http://schemas.microsoft.com/office/drawing/2014/main" id="{58167B1F-1620-4D78-8129-6A9333349F33}"/>
                </a:ext>
              </a:extLst>
            </p:cNvPr>
            <p:cNvSpPr/>
            <p:nvPr/>
          </p:nvSpPr>
          <p:spPr>
            <a:xfrm>
              <a:off x="1639589" y="13340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pt31">
              <a:extLst>
                <a:ext uri="{FF2B5EF4-FFF2-40B4-BE49-F238E27FC236}">
                  <a16:creationId xmlns:a16="http://schemas.microsoft.com/office/drawing/2014/main" id="{0E71D8AB-0E66-4F18-9CA3-81323BAF787A}"/>
                </a:ext>
              </a:extLst>
            </p:cNvPr>
            <p:cNvSpPr/>
            <p:nvPr/>
          </p:nvSpPr>
          <p:spPr>
            <a:xfrm>
              <a:off x="2335936" y="26192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pt32">
              <a:extLst>
                <a:ext uri="{FF2B5EF4-FFF2-40B4-BE49-F238E27FC236}">
                  <a16:creationId xmlns:a16="http://schemas.microsoft.com/office/drawing/2014/main" id="{E961E7B8-0BB6-4B40-88F5-29F756E69BB9}"/>
                </a:ext>
              </a:extLst>
            </p:cNvPr>
            <p:cNvSpPr/>
            <p:nvPr/>
          </p:nvSpPr>
          <p:spPr>
            <a:xfrm>
              <a:off x="1722498" y="16088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pt33">
              <a:extLst>
                <a:ext uri="{FF2B5EF4-FFF2-40B4-BE49-F238E27FC236}">
                  <a16:creationId xmlns:a16="http://schemas.microsoft.com/office/drawing/2014/main" id="{C180A881-8179-4DA0-83A3-DC07390ED057}"/>
                </a:ext>
              </a:extLst>
            </p:cNvPr>
            <p:cNvSpPr/>
            <p:nvPr/>
          </p:nvSpPr>
          <p:spPr>
            <a:xfrm>
              <a:off x="1671546" y="22633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pt34">
              <a:extLst>
                <a:ext uri="{FF2B5EF4-FFF2-40B4-BE49-F238E27FC236}">
                  <a16:creationId xmlns:a16="http://schemas.microsoft.com/office/drawing/2014/main" id="{34D97B0E-FBE8-472E-B94A-5A1F253F7EB4}"/>
                </a:ext>
              </a:extLst>
            </p:cNvPr>
            <p:cNvSpPr/>
            <p:nvPr/>
          </p:nvSpPr>
          <p:spPr>
            <a:xfrm>
              <a:off x="2769477" y="26711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pt35">
              <a:extLst>
                <a:ext uri="{FF2B5EF4-FFF2-40B4-BE49-F238E27FC236}">
                  <a16:creationId xmlns:a16="http://schemas.microsoft.com/office/drawing/2014/main" id="{39354B2A-DCFE-4EFC-A68A-7AAB9C86DD75}"/>
                </a:ext>
              </a:extLst>
            </p:cNvPr>
            <p:cNvSpPr/>
            <p:nvPr/>
          </p:nvSpPr>
          <p:spPr>
            <a:xfrm>
              <a:off x="3013064" y="30274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pt36">
              <a:extLst>
                <a:ext uri="{FF2B5EF4-FFF2-40B4-BE49-F238E27FC236}">
                  <a16:creationId xmlns:a16="http://schemas.microsoft.com/office/drawing/2014/main" id="{B9B0F4D0-9A24-424C-9965-19F9BDF7E972}"/>
                </a:ext>
              </a:extLst>
            </p:cNvPr>
            <p:cNvSpPr/>
            <p:nvPr/>
          </p:nvSpPr>
          <p:spPr>
            <a:xfrm>
              <a:off x="1932118" y="159049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pt37">
              <a:extLst>
                <a:ext uri="{FF2B5EF4-FFF2-40B4-BE49-F238E27FC236}">
                  <a16:creationId xmlns:a16="http://schemas.microsoft.com/office/drawing/2014/main" id="{20C660BB-C6C6-4128-8188-84C5F4117A3B}"/>
                </a:ext>
              </a:extLst>
            </p:cNvPr>
            <p:cNvSpPr/>
            <p:nvPr/>
          </p:nvSpPr>
          <p:spPr>
            <a:xfrm>
              <a:off x="1876472" y="23151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pt38">
              <a:extLst>
                <a:ext uri="{FF2B5EF4-FFF2-40B4-BE49-F238E27FC236}">
                  <a16:creationId xmlns:a16="http://schemas.microsoft.com/office/drawing/2014/main" id="{83F39296-0355-4A71-905F-3A251FD2D6A2}"/>
                </a:ext>
              </a:extLst>
            </p:cNvPr>
            <p:cNvSpPr/>
            <p:nvPr/>
          </p:nvSpPr>
          <p:spPr>
            <a:xfrm>
              <a:off x="1663278" y="1772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pt39">
              <a:extLst>
                <a:ext uri="{FF2B5EF4-FFF2-40B4-BE49-F238E27FC236}">
                  <a16:creationId xmlns:a16="http://schemas.microsoft.com/office/drawing/2014/main" id="{D23A401A-7CB2-4B28-A991-ACFD5F69B7CB}"/>
                </a:ext>
              </a:extLst>
            </p:cNvPr>
            <p:cNvSpPr/>
            <p:nvPr/>
          </p:nvSpPr>
          <p:spPr>
            <a:xfrm>
              <a:off x="1605621" y="153720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pt40">
              <a:extLst>
                <a:ext uri="{FF2B5EF4-FFF2-40B4-BE49-F238E27FC236}">
                  <a16:creationId xmlns:a16="http://schemas.microsoft.com/office/drawing/2014/main" id="{378ABF6A-0C5A-40CA-9B96-B28A81C1DA4C}"/>
                </a:ext>
              </a:extLst>
            </p:cNvPr>
            <p:cNvSpPr/>
            <p:nvPr/>
          </p:nvSpPr>
          <p:spPr>
            <a:xfrm>
              <a:off x="1738812" y="20837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pt41">
              <a:extLst>
                <a:ext uri="{FF2B5EF4-FFF2-40B4-BE49-F238E27FC236}">
                  <a16:creationId xmlns:a16="http://schemas.microsoft.com/office/drawing/2014/main" id="{1C74E1BB-E161-4F86-BF2C-6A11BAEAE9C3}"/>
                </a:ext>
              </a:extLst>
            </p:cNvPr>
            <p:cNvSpPr/>
            <p:nvPr/>
          </p:nvSpPr>
          <p:spPr>
            <a:xfrm>
              <a:off x="1614784" y="19961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pt42">
              <a:extLst>
                <a:ext uri="{FF2B5EF4-FFF2-40B4-BE49-F238E27FC236}">
                  <a16:creationId xmlns:a16="http://schemas.microsoft.com/office/drawing/2014/main" id="{B4CCAD79-EBE6-4EF4-9EC4-68DE6841CE54}"/>
                </a:ext>
              </a:extLst>
            </p:cNvPr>
            <p:cNvSpPr/>
            <p:nvPr/>
          </p:nvSpPr>
          <p:spPr>
            <a:xfrm>
              <a:off x="1891669" y="22631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pg43">
              <a:extLst>
                <a:ext uri="{FF2B5EF4-FFF2-40B4-BE49-F238E27FC236}">
                  <a16:creationId xmlns:a16="http://schemas.microsoft.com/office/drawing/2014/main" id="{D2B22FF5-CE9A-48CB-A5BF-FB5FCBF2312D}"/>
                </a:ext>
              </a:extLst>
            </p:cNvPr>
            <p:cNvSpPr/>
            <p:nvPr/>
          </p:nvSpPr>
          <p:spPr>
            <a:xfrm>
              <a:off x="1630447" y="1704318"/>
              <a:ext cx="1407443" cy="1462928"/>
            </a:xfrm>
            <a:custGeom>
              <a:avLst/>
              <a:gdLst/>
              <a:ahLst/>
              <a:cxnLst/>
              <a:rect l="0" t="0" r="0" b="0"/>
              <a:pathLst>
                <a:path w="1407443" h="1462928">
                  <a:moveTo>
                    <a:pt x="0" y="0"/>
                  </a:moveTo>
                  <a:lnTo>
                    <a:pt x="17815" y="14236"/>
                  </a:lnTo>
                  <a:lnTo>
                    <a:pt x="35631" y="28348"/>
                  </a:lnTo>
                  <a:lnTo>
                    <a:pt x="53447" y="42327"/>
                  </a:lnTo>
                  <a:lnTo>
                    <a:pt x="71262" y="56165"/>
                  </a:lnTo>
                  <a:lnTo>
                    <a:pt x="89078" y="69857"/>
                  </a:lnTo>
                  <a:lnTo>
                    <a:pt x="106894" y="83393"/>
                  </a:lnTo>
                  <a:lnTo>
                    <a:pt x="124710" y="96766"/>
                  </a:lnTo>
                  <a:lnTo>
                    <a:pt x="142525" y="109967"/>
                  </a:lnTo>
                  <a:lnTo>
                    <a:pt x="160341" y="122989"/>
                  </a:lnTo>
                  <a:lnTo>
                    <a:pt x="178157" y="135821"/>
                  </a:lnTo>
                  <a:lnTo>
                    <a:pt x="195973" y="148457"/>
                  </a:lnTo>
                  <a:lnTo>
                    <a:pt x="213788" y="160888"/>
                  </a:lnTo>
                  <a:lnTo>
                    <a:pt x="231604" y="173105"/>
                  </a:lnTo>
                  <a:lnTo>
                    <a:pt x="249420" y="185100"/>
                  </a:lnTo>
                  <a:lnTo>
                    <a:pt x="267236" y="196866"/>
                  </a:lnTo>
                  <a:lnTo>
                    <a:pt x="285051" y="208395"/>
                  </a:lnTo>
                  <a:lnTo>
                    <a:pt x="302867" y="219681"/>
                  </a:lnTo>
                  <a:lnTo>
                    <a:pt x="320683" y="230718"/>
                  </a:lnTo>
                  <a:lnTo>
                    <a:pt x="338498" y="241500"/>
                  </a:lnTo>
                  <a:lnTo>
                    <a:pt x="356314" y="252024"/>
                  </a:lnTo>
                  <a:lnTo>
                    <a:pt x="374130" y="262285"/>
                  </a:lnTo>
                  <a:lnTo>
                    <a:pt x="391946" y="272282"/>
                  </a:lnTo>
                  <a:lnTo>
                    <a:pt x="409761" y="282013"/>
                  </a:lnTo>
                  <a:lnTo>
                    <a:pt x="427577" y="291479"/>
                  </a:lnTo>
                  <a:lnTo>
                    <a:pt x="445393" y="300679"/>
                  </a:lnTo>
                  <a:lnTo>
                    <a:pt x="463209" y="309616"/>
                  </a:lnTo>
                  <a:lnTo>
                    <a:pt x="481024" y="318293"/>
                  </a:lnTo>
                  <a:lnTo>
                    <a:pt x="498840" y="326715"/>
                  </a:lnTo>
                  <a:lnTo>
                    <a:pt x="516656" y="334885"/>
                  </a:lnTo>
                  <a:lnTo>
                    <a:pt x="534472" y="342810"/>
                  </a:lnTo>
                  <a:lnTo>
                    <a:pt x="552287" y="350496"/>
                  </a:lnTo>
                  <a:lnTo>
                    <a:pt x="570103" y="357951"/>
                  </a:lnTo>
                  <a:lnTo>
                    <a:pt x="587919" y="365181"/>
                  </a:lnTo>
                  <a:lnTo>
                    <a:pt x="605735" y="372195"/>
                  </a:lnTo>
                  <a:lnTo>
                    <a:pt x="623550" y="379001"/>
                  </a:lnTo>
                  <a:lnTo>
                    <a:pt x="641366" y="385607"/>
                  </a:lnTo>
                  <a:lnTo>
                    <a:pt x="659182" y="392021"/>
                  </a:lnTo>
                  <a:lnTo>
                    <a:pt x="676997" y="398253"/>
                  </a:lnTo>
                  <a:lnTo>
                    <a:pt x="694813" y="404311"/>
                  </a:lnTo>
                  <a:lnTo>
                    <a:pt x="712629" y="410203"/>
                  </a:lnTo>
                  <a:lnTo>
                    <a:pt x="730445" y="415937"/>
                  </a:lnTo>
                  <a:lnTo>
                    <a:pt x="748260" y="421520"/>
                  </a:lnTo>
                  <a:lnTo>
                    <a:pt x="766076" y="426962"/>
                  </a:lnTo>
                  <a:lnTo>
                    <a:pt x="783892" y="432269"/>
                  </a:lnTo>
                  <a:lnTo>
                    <a:pt x="801708" y="437447"/>
                  </a:lnTo>
                  <a:lnTo>
                    <a:pt x="819523" y="442505"/>
                  </a:lnTo>
                  <a:lnTo>
                    <a:pt x="837339" y="447448"/>
                  </a:lnTo>
                  <a:lnTo>
                    <a:pt x="855155" y="452283"/>
                  </a:lnTo>
                  <a:lnTo>
                    <a:pt x="872971" y="457015"/>
                  </a:lnTo>
                  <a:lnTo>
                    <a:pt x="890786" y="461650"/>
                  </a:lnTo>
                  <a:lnTo>
                    <a:pt x="908602" y="466194"/>
                  </a:lnTo>
                  <a:lnTo>
                    <a:pt x="926418" y="470651"/>
                  </a:lnTo>
                  <a:lnTo>
                    <a:pt x="944233" y="475026"/>
                  </a:lnTo>
                  <a:lnTo>
                    <a:pt x="962049" y="479323"/>
                  </a:lnTo>
                  <a:lnTo>
                    <a:pt x="979865" y="483547"/>
                  </a:lnTo>
                  <a:lnTo>
                    <a:pt x="997681" y="487702"/>
                  </a:lnTo>
                  <a:lnTo>
                    <a:pt x="1015496" y="491790"/>
                  </a:lnTo>
                  <a:lnTo>
                    <a:pt x="1033312" y="495817"/>
                  </a:lnTo>
                  <a:lnTo>
                    <a:pt x="1051128" y="499784"/>
                  </a:lnTo>
                  <a:lnTo>
                    <a:pt x="1068944" y="503695"/>
                  </a:lnTo>
                  <a:lnTo>
                    <a:pt x="1086759" y="507554"/>
                  </a:lnTo>
                  <a:lnTo>
                    <a:pt x="1104575" y="511362"/>
                  </a:lnTo>
                  <a:lnTo>
                    <a:pt x="1122391" y="515122"/>
                  </a:lnTo>
                  <a:lnTo>
                    <a:pt x="1140207" y="518837"/>
                  </a:lnTo>
                  <a:lnTo>
                    <a:pt x="1158022" y="522508"/>
                  </a:lnTo>
                  <a:lnTo>
                    <a:pt x="1175838" y="526139"/>
                  </a:lnTo>
                  <a:lnTo>
                    <a:pt x="1193654" y="529731"/>
                  </a:lnTo>
                  <a:lnTo>
                    <a:pt x="1211470" y="533286"/>
                  </a:lnTo>
                  <a:lnTo>
                    <a:pt x="1229285" y="536805"/>
                  </a:lnTo>
                  <a:lnTo>
                    <a:pt x="1247101" y="540291"/>
                  </a:lnTo>
                  <a:lnTo>
                    <a:pt x="1264917" y="543745"/>
                  </a:lnTo>
                  <a:lnTo>
                    <a:pt x="1282732" y="547169"/>
                  </a:lnTo>
                  <a:lnTo>
                    <a:pt x="1300548" y="550563"/>
                  </a:lnTo>
                  <a:lnTo>
                    <a:pt x="1318364" y="553929"/>
                  </a:lnTo>
                  <a:lnTo>
                    <a:pt x="1336180" y="557269"/>
                  </a:lnTo>
                  <a:lnTo>
                    <a:pt x="1353995" y="560584"/>
                  </a:lnTo>
                  <a:lnTo>
                    <a:pt x="1371811" y="563874"/>
                  </a:lnTo>
                  <a:lnTo>
                    <a:pt x="1389627" y="567141"/>
                  </a:lnTo>
                  <a:lnTo>
                    <a:pt x="1407443" y="570386"/>
                  </a:lnTo>
                  <a:lnTo>
                    <a:pt x="1407443" y="1462928"/>
                  </a:lnTo>
                  <a:lnTo>
                    <a:pt x="1389627" y="1446798"/>
                  </a:lnTo>
                  <a:lnTo>
                    <a:pt x="1371811" y="1430689"/>
                  </a:lnTo>
                  <a:lnTo>
                    <a:pt x="1353995" y="1414604"/>
                  </a:lnTo>
                  <a:lnTo>
                    <a:pt x="1336180" y="1398544"/>
                  </a:lnTo>
                  <a:lnTo>
                    <a:pt x="1318364" y="1382508"/>
                  </a:lnTo>
                  <a:lnTo>
                    <a:pt x="1300548" y="1366500"/>
                  </a:lnTo>
                  <a:lnTo>
                    <a:pt x="1282732" y="1350519"/>
                  </a:lnTo>
                  <a:lnTo>
                    <a:pt x="1264917" y="1334567"/>
                  </a:lnTo>
                  <a:lnTo>
                    <a:pt x="1247101" y="1318645"/>
                  </a:lnTo>
                  <a:lnTo>
                    <a:pt x="1229285" y="1302756"/>
                  </a:lnTo>
                  <a:lnTo>
                    <a:pt x="1211470" y="1286900"/>
                  </a:lnTo>
                  <a:lnTo>
                    <a:pt x="1193654" y="1271080"/>
                  </a:lnTo>
                  <a:lnTo>
                    <a:pt x="1175838" y="1255297"/>
                  </a:lnTo>
                  <a:lnTo>
                    <a:pt x="1158022" y="1239552"/>
                  </a:lnTo>
                  <a:lnTo>
                    <a:pt x="1140207" y="1223849"/>
                  </a:lnTo>
                  <a:lnTo>
                    <a:pt x="1122391" y="1208188"/>
                  </a:lnTo>
                  <a:lnTo>
                    <a:pt x="1104575" y="1192573"/>
                  </a:lnTo>
                  <a:lnTo>
                    <a:pt x="1086759" y="1177006"/>
                  </a:lnTo>
                  <a:lnTo>
                    <a:pt x="1068944" y="1161489"/>
                  </a:lnTo>
                  <a:lnTo>
                    <a:pt x="1051128" y="1146025"/>
                  </a:lnTo>
                  <a:lnTo>
                    <a:pt x="1033312" y="1130617"/>
                  </a:lnTo>
                  <a:lnTo>
                    <a:pt x="1015496" y="1115268"/>
                  </a:lnTo>
                  <a:lnTo>
                    <a:pt x="997681" y="1099982"/>
                  </a:lnTo>
                  <a:lnTo>
                    <a:pt x="979865" y="1084761"/>
                  </a:lnTo>
                  <a:lnTo>
                    <a:pt x="962049" y="1069610"/>
                  </a:lnTo>
                  <a:lnTo>
                    <a:pt x="944233" y="1054532"/>
                  </a:lnTo>
                  <a:lnTo>
                    <a:pt x="926418" y="1039531"/>
                  </a:lnTo>
                  <a:lnTo>
                    <a:pt x="908602" y="1024613"/>
                  </a:lnTo>
                  <a:lnTo>
                    <a:pt x="890786" y="1009781"/>
                  </a:lnTo>
                  <a:lnTo>
                    <a:pt x="872971" y="995041"/>
                  </a:lnTo>
                  <a:lnTo>
                    <a:pt x="855155" y="980398"/>
                  </a:lnTo>
                  <a:lnTo>
                    <a:pt x="837339" y="965858"/>
                  </a:lnTo>
                  <a:lnTo>
                    <a:pt x="819523" y="951426"/>
                  </a:lnTo>
                  <a:lnTo>
                    <a:pt x="801708" y="937108"/>
                  </a:lnTo>
                  <a:lnTo>
                    <a:pt x="783892" y="922912"/>
                  </a:lnTo>
                  <a:lnTo>
                    <a:pt x="766076" y="908843"/>
                  </a:lnTo>
                  <a:lnTo>
                    <a:pt x="748260" y="894909"/>
                  </a:lnTo>
                  <a:lnTo>
                    <a:pt x="730445" y="881118"/>
                  </a:lnTo>
                  <a:lnTo>
                    <a:pt x="712629" y="867476"/>
                  </a:lnTo>
                  <a:lnTo>
                    <a:pt x="694813" y="853993"/>
                  </a:lnTo>
                  <a:lnTo>
                    <a:pt x="676997" y="840675"/>
                  </a:lnTo>
                  <a:lnTo>
                    <a:pt x="659182" y="827532"/>
                  </a:lnTo>
                  <a:lnTo>
                    <a:pt x="641366" y="814572"/>
                  </a:lnTo>
                  <a:lnTo>
                    <a:pt x="623550" y="801802"/>
                  </a:lnTo>
                  <a:lnTo>
                    <a:pt x="605735" y="789233"/>
                  </a:lnTo>
                  <a:lnTo>
                    <a:pt x="587919" y="776872"/>
                  </a:lnTo>
                  <a:lnTo>
                    <a:pt x="570103" y="764726"/>
                  </a:lnTo>
                  <a:lnTo>
                    <a:pt x="552287" y="752806"/>
                  </a:lnTo>
                  <a:lnTo>
                    <a:pt x="534472" y="741117"/>
                  </a:lnTo>
                  <a:lnTo>
                    <a:pt x="516656" y="729666"/>
                  </a:lnTo>
                  <a:lnTo>
                    <a:pt x="498840" y="718461"/>
                  </a:lnTo>
                  <a:lnTo>
                    <a:pt x="481024" y="707508"/>
                  </a:lnTo>
                  <a:lnTo>
                    <a:pt x="463209" y="696810"/>
                  </a:lnTo>
                  <a:lnTo>
                    <a:pt x="445393" y="686372"/>
                  </a:lnTo>
                  <a:lnTo>
                    <a:pt x="427577" y="676197"/>
                  </a:lnTo>
                  <a:lnTo>
                    <a:pt x="409761" y="666287"/>
                  </a:lnTo>
                  <a:lnTo>
                    <a:pt x="391946" y="656643"/>
                  </a:lnTo>
                  <a:lnTo>
                    <a:pt x="374130" y="647264"/>
                  </a:lnTo>
                  <a:lnTo>
                    <a:pt x="356314" y="638151"/>
                  </a:lnTo>
                  <a:lnTo>
                    <a:pt x="338498" y="629299"/>
                  </a:lnTo>
                  <a:lnTo>
                    <a:pt x="320683" y="620706"/>
                  </a:lnTo>
                  <a:lnTo>
                    <a:pt x="302867" y="612368"/>
                  </a:lnTo>
                  <a:lnTo>
                    <a:pt x="285051" y="604278"/>
                  </a:lnTo>
                  <a:lnTo>
                    <a:pt x="267236" y="596432"/>
                  </a:lnTo>
                  <a:lnTo>
                    <a:pt x="249420" y="588823"/>
                  </a:lnTo>
                  <a:lnTo>
                    <a:pt x="231604" y="581443"/>
                  </a:lnTo>
                  <a:lnTo>
                    <a:pt x="213788" y="574284"/>
                  </a:lnTo>
                  <a:lnTo>
                    <a:pt x="195973" y="567340"/>
                  </a:lnTo>
                  <a:lnTo>
                    <a:pt x="178157" y="560600"/>
                  </a:lnTo>
                  <a:lnTo>
                    <a:pt x="160341" y="554058"/>
                  </a:lnTo>
                  <a:lnTo>
                    <a:pt x="142525" y="547704"/>
                  </a:lnTo>
                  <a:lnTo>
                    <a:pt x="124710" y="541530"/>
                  </a:lnTo>
                  <a:lnTo>
                    <a:pt x="106894" y="535528"/>
                  </a:lnTo>
                  <a:lnTo>
                    <a:pt x="89078" y="529689"/>
                  </a:lnTo>
                  <a:lnTo>
                    <a:pt x="71262" y="524005"/>
                  </a:lnTo>
                  <a:lnTo>
                    <a:pt x="53447" y="518468"/>
                  </a:lnTo>
                  <a:lnTo>
                    <a:pt x="35631" y="513072"/>
                  </a:lnTo>
                  <a:lnTo>
                    <a:pt x="17815" y="507808"/>
                  </a:lnTo>
                  <a:lnTo>
                    <a:pt x="0" y="502670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pl44">
              <a:extLst>
                <a:ext uri="{FF2B5EF4-FFF2-40B4-BE49-F238E27FC236}">
                  <a16:creationId xmlns:a16="http://schemas.microsoft.com/office/drawing/2014/main" id="{59658995-1F5A-4A75-BBA9-F52D728181C4}"/>
                </a:ext>
              </a:extLst>
            </p:cNvPr>
            <p:cNvSpPr/>
            <p:nvPr/>
          </p:nvSpPr>
          <p:spPr>
            <a:xfrm>
              <a:off x="1630447" y="1704318"/>
              <a:ext cx="1407443" cy="570386"/>
            </a:xfrm>
            <a:custGeom>
              <a:avLst/>
              <a:gdLst/>
              <a:ahLst/>
              <a:cxnLst/>
              <a:rect l="0" t="0" r="0" b="0"/>
              <a:pathLst>
                <a:path w="1407443" h="570386">
                  <a:moveTo>
                    <a:pt x="0" y="0"/>
                  </a:moveTo>
                  <a:lnTo>
                    <a:pt x="17815" y="14236"/>
                  </a:lnTo>
                  <a:lnTo>
                    <a:pt x="35631" y="28348"/>
                  </a:lnTo>
                  <a:lnTo>
                    <a:pt x="53447" y="42327"/>
                  </a:lnTo>
                  <a:lnTo>
                    <a:pt x="71262" y="56165"/>
                  </a:lnTo>
                  <a:lnTo>
                    <a:pt x="89078" y="69857"/>
                  </a:lnTo>
                  <a:lnTo>
                    <a:pt x="106894" y="83393"/>
                  </a:lnTo>
                  <a:lnTo>
                    <a:pt x="124710" y="96766"/>
                  </a:lnTo>
                  <a:lnTo>
                    <a:pt x="142525" y="109967"/>
                  </a:lnTo>
                  <a:lnTo>
                    <a:pt x="160341" y="122989"/>
                  </a:lnTo>
                  <a:lnTo>
                    <a:pt x="178157" y="135821"/>
                  </a:lnTo>
                  <a:lnTo>
                    <a:pt x="195973" y="148457"/>
                  </a:lnTo>
                  <a:lnTo>
                    <a:pt x="213788" y="160888"/>
                  </a:lnTo>
                  <a:lnTo>
                    <a:pt x="231604" y="173105"/>
                  </a:lnTo>
                  <a:lnTo>
                    <a:pt x="249420" y="185100"/>
                  </a:lnTo>
                  <a:lnTo>
                    <a:pt x="267236" y="196866"/>
                  </a:lnTo>
                  <a:lnTo>
                    <a:pt x="285051" y="208395"/>
                  </a:lnTo>
                  <a:lnTo>
                    <a:pt x="302867" y="219681"/>
                  </a:lnTo>
                  <a:lnTo>
                    <a:pt x="320683" y="230718"/>
                  </a:lnTo>
                  <a:lnTo>
                    <a:pt x="338498" y="241500"/>
                  </a:lnTo>
                  <a:lnTo>
                    <a:pt x="356314" y="252024"/>
                  </a:lnTo>
                  <a:lnTo>
                    <a:pt x="374130" y="262285"/>
                  </a:lnTo>
                  <a:lnTo>
                    <a:pt x="391946" y="272282"/>
                  </a:lnTo>
                  <a:lnTo>
                    <a:pt x="409761" y="282013"/>
                  </a:lnTo>
                  <a:lnTo>
                    <a:pt x="427577" y="291479"/>
                  </a:lnTo>
                  <a:lnTo>
                    <a:pt x="445393" y="300679"/>
                  </a:lnTo>
                  <a:lnTo>
                    <a:pt x="463209" y="309616"/>
                  </a:lnTo>
                  <a:lnTo>
                    <a:pt x="481024" y="318293"/>
                  </a:lnTo>
                  <a:lnTo>
                    <a:pt x="498840" y="326715"/>
                  </a:lnTo>
                  <a:lnTo>
                    <a:pt x="516656" y="334885"/>
                  </a:lnTo>
                  <a:lnTo>
                    <a:pt x="534472" y="342810"/>
                  </a:lnTo>
                  <a:lnTo>
                    <a:pt x="552287" y="350496"/>
                  </a:lnTo>
                  <a:lnTo>
                    <a:pt x="570103" y="357951"/>
                  </a:lnTo>
                  <a:lnTo>
                    <a:pt x="587919" y="365181"/>
                  </a:lnTo>
                  <a:lnTo>
                    <a:pt x="605735" y="372195"/>
                  </a:lnTo>
                  <a:lnTo>
                    <a:pt x="623550" y="379001"/>
                  </a:lnTo>
                  <a:lnTo>
                    <a:pt x="641366" y="385607"/>
                  </a:lnTo>
                  <a:lnTo>
                    <a:pt x="659182" y="392021"/>
                  </a:lnTo>
                  <a:lnTo>
                    <a:pt x="676997" y="398253"/>
                  </a:lnTo>
                  <a:lnTo>
                    <a:pt x="694813" y="404311"/>
                  </a:lnTo>
                  <a:lnTo>
                    <a:pt x="712629" y="410203"/>
                  </a:lnTo>
                  <a:lnTo>
                    <a:pt x="730445" y="415937"/>
                  </a:lnTo>
                  <a:lnTo>
                    <a:pt x="748260" y="421520"/>
                  </a:lnTo>
                  <a:lnTo>
                    <a:pt x="766076" y="426962"/>
                  </a:lnTo>
                  <a:lnTo>
                    <a:pt x="783892" y="432269"/>
                  </a:lnTo>
                  <a:lnTo>
                    <a:pt x="801708" y="437447"/>
                  </a:lnTo>
                  <a:lnTo>
                    <a:pt x="819523" y="442505"/>
                  </a:lnTo>
                  <a:lnTo>
                    <a:pt x="837339" y="447448"/>
                  </a:lnTo>
                  <a:lnTo>
                    <a:pt x="855155" y="452283"/>
                  </a:lnTo>
                  <a:lnTo>
                    <a:pt x="872971" y="457015"/>
                  </a:lnTo>
                  <a:lnTo>
                    <a:pt x="890786" y="461650"/>
                  </a:lnTo>
                  <a:lnTo>
                    <a:pt x="908602" y="466194"/>
                  </a:lnTo>
                  <a:lnTo>
                    <a:pt x="926418" y="470651"/>
                  </a:lnTo>
                  <a:lnTo>
                    <a:pt x="944233" y="475026"/>
                  </a:lnTo>
                  <a:lnTo>
                    <a:pt x="962049" y="479323"/>
                  </a:lnTo>
                  <a:lnTo>
                    <a:pt x="979865" y="483547"/>
                  </a:lnTo>
                  <a:lnTo>
                    <a:pt x="997681" y="487702"/>
                  </a:lnTo>
                  <a:lnTo>
                    <a:pt x="1015496" y="491790"/>
                  </a:lnTo>
                  <a:lnTo>
                    <a:pt x="1033312" y="495817"/>
                  </a:lnTo>
                  <a:lnTo>
                    <a:pt x="1051128" y="499784"/>
                  </a:lnTo>
                  <a:lnTo>
                    <a:pt x="1068944" y="503695"/>
                  </a:lnTo>
                  <a:lnTo>
                    <a:pt x="1086759" y="507554"/>
                  </a:lnTo>
                  <a:lnTo>
                    <a:pt x="1104575" y="511362"/>
                  </a:lnTo>
                  <a:lnTo>
                    <a:pt x="1122391" y="515122"/>
                  </a:lnTo>
                  <a:lnTo>
                    <a:pt x="1140207" y="518837"/>
                  </a:lnTo>
                  <a:lnTo>
                    <a:pt x="1158022" y="522508"/>
                  </a:lnTo>
                  <a:lnTo>
                    <a:pt x="1175838" y="526139"/>
                  </a:lnTo>
                  <a:lnTo>
                    <a:pt x="1193654" y="529731"/>
                  </a:lnTo>
                  <a:lnTo>
                    <a:pt x="1211470" y="533286"/>
                  </a:lnTo>
                  <a:lnTo>
                    <a:pt x="1229285" y="536805"/>
                  </a:lnTo>
                  <a:lnTo>
                    <a:pt x="1247101" y="540291"/>
                  </a:lnTo>
                  <a:lnTo>
                    <a:pt x="1264917" y="543745"/>
                  </a:lnTo>
                  <a:lnTo>
                    <a:pt x="1282732" y="547169"/>
                  </a:lnTo>
                  <a:lnTo>
                    <a:pt x="1300548" y="550563"/>
                  </a:lnTo>
                  <a:lnTo>
                    <a:pt x="1318364" y="553929"/>
                  </a:lnTo>
                  <a:lnTo>
                    <a:pt x="1336180" y="557269"/>
                  </a:lnTo>
                  <a:lnTo>
                    <a:pt x="1353995" y="560584"/>
                  </a:lnTo>
                  <a:lnTo>
                    <a:pt x="1371811" y="563874"/>
                  </a:lnTo>
                  <a:lnTo>
                    <a:pt x="1389627" y="567141"/>
                  </a:lnTo>
                  <a:lnTo>
                    <a:pt x="1407443" y="570386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pl45">
              <a:extLst>
                <a:ext uri="{FF2B5EF4-FFF2-40B4-BE49-F238E27FC236}">
                  <a16:creationId xmlns:a16="http://schemas.microsoft.com/office/drawing/2014/main" id="{568C9391-AF4F-4684-8641-2946F3FD185F}"/>
                </a:ext>
              </a:extLst>
            </p:cNvPr>
            <p:cNvSpPr/>
            <p:nvPr/>
          </p:nvSpPr>
          <p:spPr>
            <a:xfrm>
              <a:off x="1630447" y="2206989"/>
              <a:ext cx="1407443" cy="960258"/>
            </a:xfrm>
            <a:custGeom>
              <a:avLst/>
              <a:gdLst/>
              <a:ahLst/>
              <a:cxnLst/>
              <a:rect l="0" t="0" r="0" b="0"/>
              <a:pathLst>
                <a:path w="1407443" h="960258">
                  <a:moveTo>
                    <a:pt x="1407443" y="960258"/>
                  </a:moveTo>
                  <a:lnTo>
                    <a:pt x="1389627" y="944127"/>
                  </a:lnTo>
                  <a:lnTo>
                    <a:pt x="1371811" y="928019"/>
                  </a:lnTo>
                  <a:lnTo>
                    <a:pt x="1353995" y="911934"/>
                  </a:lnTo>
                  <a:lnTo>
                    <a:pt x="1336180" y="895874"/>
                  </a:lnTo>
                  <a:lnTo>
                    <a:pt x="1318364" y="879838"/>
                  </a:lnTo>
                  <a:lnTo>
                    <a:pt x="1300548" y="863829"/>
                  </a:lnTo>
                  <a:lnTo>
                    <a:pt x="1282732" y="847848"/>
                  </a:lnTo>
                  <a:lnTo>
                    <a:pt x="1264917" y="831897"/>
                  </a:lnTo>
                  <a:lnTo>
                    <a:pt x="1247101" y="815975"/>
                  </a:lnTo>
                  <a:lnTo>
                    <a:pt x="1229285" y="800086"/>
                  </a:lnTo>
                  <a:lnTo>
                    <a:pt x="1211470" y="784230"/>
                  </a:lnTo>
                  <a:lnTo>
                    <a:pt x="1193654" y="768410"/>
                  </a:lnTo>
                  <a:lnTo>
                    <a:pt x="1175838" y="752626"/>
                  </a:lnTo>
                  <a:lnTo>
                    <a:pt x="1158022" y="736882"/>
                  </a:lnTo>
                  <a:lnTo>
                    <a:pt x="1140207" y="721178"/>
                  </a:lnTo>
                  <a:lnTo>
                    <a:pt x="1122391" y="705518"/>
                  </a:lnTo>
                  <a:lnTo>
                    <a:pt x="1104575" y="689903"/>
                  </a:lnTo>
                  <a:lnTo>
                    <a:pt x="1086759" y="674336"/>
                  </a:lnTo>
                  <a:lnTo>
                    <a:pt x="1068944" y="658819"/>
                  </a:lnTo>
                  <a:lnTo>
                    <a:pt x="1051128" y="643355"/>
                  </a:lnTo>
                  <a:lnTo>
                    <a:pt x="1033312" y="627947"/>
                  </a:lnTo>
                  <a:lnTo>
                    <a:pt x="1015496" y="612598"/>
                  </a:lnTo>
                  <a:lnTo>
                    <a:pt x="997681" y="597311"/>
                  </a:lnTo>
                  <a:lnTo>
                    <a:pt x="979865" y="582091"/>
                  </a:lnTo>
                  <a:lnTo>
                    <a:pt x="962049" y="566939"/>
                  </a:lnTo>
                  <a:lnTo>
                    <a:pt x="944233" y="551861"/>
                  </a:lnTo>
                  <a:lnTo>
                    <a:pt x="926418" y="536861"/>
                  </a:lnTo>
                  <a:lnTo>
                    <a:pt x="908602" y="521943"/>
                  </a:lnTo>
                  <a:lnTo>
                    <a:pt x="890786" y="507111"/>
                  </a:lnTo>
                  <a:lnTo>
                    <a:pt x="872971" y="492371"/>
                  </a:lnTo>
                  <a:lnTo>
                    <a:pt x="855155" y="477728"/>
                  </a:lnTo>
                  <a:lnTo>
                    <a:pt x="837339" y="463188"/>
                  </a:lnTo>
                  <a:lnTo>
                    <a:pt x="819523" y="448756"/>
                  </a:lnTo>
                  <a:lnTo>
                    <a:pt x="801708" y="434438"/>
                  </a:lnTo>
                  <a:lnTo>
                    <a:pt x="783892" y="420242"/>
                  </a:lnTo>
                  <a:lnTo>
                    <a:pt x="766076" y="406173"/>
                  </a:lnTo>
                  <a:lnTo>
                    <a:pt x="748260" y="392239"/>
                  </a:lnTo>
                  <a:lnTo>
                    <a:pt x="730445" y="378448"/>
                  </a:lnTo>
                  <a:lnTo>
                    <a:pt x="712629" y="364806"/>
                  </a:lnTo>
                  <a:lnTo>
                    <a:pt x="694813" y="351323"/>
                  </a:lnTo>
                  <a:lnTo>
                    <a:pt x="676997" y="338005"/>
                  </a:lnTo>
                  <a:lnTo>
                    <a:pt x="659182" y="324862"/>
                  </a:lnTo>
                  <a:lnTo>
                    <a:pt x="641366" y="311901"/>
                  </a:lnTo>
                  <a:lnTo>
                    <a:pt x="623550" y="299132"/>
                  </a:lnTo>
                  <a:lnTo>
                    <a:pt x="605735" y="286563"/>
                  </a:lnTo>
                  <a:lnTo>
                    <a:pt x="587919" y="274201"/>
                  </a:lnTo>
                  <a:lnTo>
                    <a:pt x="570103" y="262056"/>
                  </a:lnTo>
                  <a:lnTo>
                    <a:pt x="552287" y="250135"/>
                  </a:lnTo>
                  <a:lnTo>
                    <a:pt x="534472" y="238446"/>
                  </a:lnTo>
                  <a:lnTo>
                    <a:pt x="516656" y="226996"/>
                  </a:lnTo>
                  <a:lnTo>
                    <a:pt x="498840" y="215791"/>
                  </a:lnTo>
                  <a:lnTo>
                    <a:pt x="481024" y="204837"/>
                  </a:lnTo>
                  <a:lnTo>
                    <a:pt x="463209" y="194139"/>
                  </a:lnTo>
                  <a:lnTo>
                    <a:pt x="445393" y="183701"/>
                  </a:lnTo>
                  <a:lnTo>
                    <a:pt x="427577" y="173526"/>
                  </a:lnTo>
                  <a:lnTo>
                    <a:pt x="409761" y="163616"/>
                  </a:lnTo>
                  <a:lnTo>
                    <a:pt x="391946" y="153972"/>
                  </a:lnTo>
                  <a:lnTo>
                    <a:pt x="374130" y="144594"/>
                  </a:lnTo>
                  <a:lnTo>
                    <a:pt x="356314" y="135480"/>
                  </a:lnTo>
                  <a:lnTo>
                    <a:pt x="338498" y="126629"/>
                  </a:lnTo>
                  <a:lnTo>
                    <a:pt x="320683" y="118036"/>
                  </a:lnTo>
                  <a:lnTo>
                    <a:pt x="302867" y="109697"/>
                  </a:lnTo>
                  <a:lnTo>
                    <a:pt x="285051" y="101608"/>
                  </a:lnTo>
                  <a:lnTo>
                    <a:pt x="267236" y="93762"/>
                  </a:lnTo>
                  <a:lnTo>
                    <a:pt x="249420" y="86153"/>
                  </a:lnTo>
                  <a:lnTo>
                    <a:pt x="231604" y="78773"/>
                  </a:lnTo>
                  <a:lnTo>
                    <a:pt x="213788" y="71614"/>
                  </a:lnTo>
                  <a:lnTo>
                    <a:pt x="195973" y="64669"/>
                  </a:lnTo>
                  <a:lnTo>
                    <a:pt x="178157" y="57930"/>
                  </a:lnTo>
                  <a:lnTo>
                    <a:pt x="160341" y="51388"/>
                  </a:lnTo>
                  <a:lnTo>
                    <a:pt x="142525" y="45034"/>
                  </a:lnTo>
                  <a:lnTo>
                    <a:pt x="124710" y="38860"/>
                  </a:lnTo>
                  <a:lnTo>
                    <a:pt x="106894" y="32857"/>
                  </a:lnTo>
                  <a:lnTo>
                    <a:pt x="89078" y="27018"/>
                  </a:lnTo>
                  <a:lnTo>
                    <a:pt x="71262" y="21335"/>
                  </a:lnTo>
                  <a:lnTo>
                    <a:pt x="53447" y="15798"/>
                  </a:lnTo>
                  <a:lnTo>
                    <a:pt x="35631" y="10402"/>
                  </a:lnTo>
                  <a:lnTo>
                    <a:pt x="17815" y="5138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pl46">
              <a:extLst>
                <a:ext uri="{FF2B5EF4-FFF2-40B4-BE49-F238E27FC236}">
                  <a16:creationId xmlns:a16="http://schemas.microsoft.com/office/drawing/2014/main" id="{5E4F2753-F559-447B-8AAB-287A3AA72302}"/>
                </a:ext>
              </a:extLst>
            </p:cNvPr>
            <p:cNvSpPr/>
            <p:nvPr/>
          </p:nvSpPr>
          <p:spPr>
            <a:xfrm>
              <a:off x="1630447" y="1955653"/>
              <a:ext cx="1407443" cy="765322"/>
            </a:xfrm>
            <a:custGeom>
              <a:avLst/>
              <a:gdLst/>
              <a:ahLst/>
              <a:cxnLst/>
              <a:rect l="0" t="0" r="0" b="0"/>
              <a:pathLst>
                <a:path w="1407443" h="765322">
                  <a:moveTo>
                    <a:pt x="0" y="0"/>
                  </a:moveTo>
                  <a:lnTo>
                    <a:pt x="17815" y="9687"/>
                  </a:lnTo>
                  <a:lnTo>
                    <a:pt x="35631" y="19375"/>
                  </a:lnTo>
                  <a:lnTo>
                    <a:pt x="53447" y="29062"/>
                  </a:lnTo>
                  <a:lnTo>
                    <a:pt x="71262" y="38750"/>
                  </a:lnTo>
                  <a:lnTo>
                    <a:pt x="89078" y="48438"/>
                  </a:lnTo>
                  <a:lnTo>
                    <a:pt x="106894" y="58125"/>
                  </a:lnTo>
                  <a:lnTo>
                    <a:pt x="124710" y="67813"/>
                  </a:lnTo>
                  <a:lnTo>
                    <a:pt x="142525" y="77501"/>
                  </a:lnTo>
                  <a:lnTo>
                    <a:pt x="160341" y="87188"/>
                  </a:lnTo>
                  <a:lnTo>
                    <a:pt x="178157" y="96876"/>
                  </a:lnTo>
                  <a:lnTo>
                    <a:pt x="195973" y="106563"/>
                  </a:lnTo>
                  <a:lnTo>
                    <a:pt x="213788" y="116251"/>
                  </a:lnTo>
                  <a:lnTo>
                    <a:pt x="231604" y="125939"/>
                  </a:lnTo>
                  <a:lnTo>
                    <a:pt x="249420" y="135626"/>
                  </a:lnTo>
                  <a:lnTo>
                    <a:pt x="267236" y="145314"/>
                  </a:lnTo>
                  <a:lnTo>
                    <a:pt x="285051" y="155002"/>
                  </a:lnTo>
                  <a:lnTo>
                    <a:pt x="302867" y="164689"/>
                  </a:lnTo>
                  <a:lnTo>
                    <a:pt x="320683" y="174377"/>
                  </a:lnTo>
                  <a:lnTo>
                    <a:pt x="338498" y="184064"/>
                  </a:lnTo>
                  <a:lnTo>
                    <a:pt x="356314" y="193752"/>
                  </a:lnTo>
                  <a:lnTo>
                    <a:pt x="374130" y="203440"/>
                  </a:lnTo>
                  <a:lnTo>
                    <a:pt x="391946" y="213127"/>
                  </a:lnTo>
                  <a:lnTo>
                    <a:pt x="409761" y="222815"/>
                  </a:lnTo>
                  <a:lnTo>
                    <a:pt x="427577" y="232503"/>
                  </a:lnTo>
                  <a:lnTo>
                    <a:pt x="445393" y="242190"/>
                  </a:lnTo>
                  <a:lnTo>
                    <a:pt x="463209" y="251878"/>
                  </a:lnTo>
                  <a:lnTo>
                    <a:pt x="481024" y="261565"/>
                  </a:lnTo>
                  <a:lnTo>
                    <a:pt x="498840" y="271253"/>
                  </a:lnTo>
                  <a:lnTo>
                    <a:pt x="516656" y="280941"/>
                  </a:lnTo>
                  <a:lnTo>
                    <a:pt x="534472" y="290628"/>
                  </a:lnTo>
                  <a:lnTo>
                    <a:pt x="552287" y="300316"/>
                  </a:lnTo>
                  <a:lnTo>
                    <a:pt x="570103" y="310004"/>
                  </a:lnTo>
                  <a:lnTo>
                    <a:pt x="587919" y="319691"/>
                  </a:lnTo>
                  <a:lnTo>
                    <a:pt x="605735" y="329379"/>
                  </a:lnTo>
                  <a:lnTo>
                    <a:pt x="623550" y="339066"/>
                  </a:lnTo>
                  <a:lnTo>
                    <a:pt x="641366" y="348754"/>
                  </a:lnTo>
                  <a:lnTo>
                    <a:pt x="659182" y="358442"/>
                  </a:lnTo>
                  <a:lnTo>
                    <a:pt x="676997" y="368129"/>
                  </a:lnTo>
                  <a:lnTo>
                    <a:pt x="694813" y="377817"/>
                  </a:lnTo>
                  <a:lnTo>
                    <a:pt x="712629" y="387505"/>
                  </a:lnTo>
                  <a:lnTo>
                    <a:pt x="730445" y="397192"/>
                  </a:lnTo>
                  <a:lnTo>
                    <a:pt x="748260" y="406880"/>
                  </a:lnTo>
                  <a:lnTo>
                    <a:pt x="766076" y="416567"/>
                  </a:lnTo>
                  <a:lnTo>
                    <a:pt x="783892" y="426255"/>
                  </a:lnTo>
                  <a:lnTo>
                    <a:pt x="801708" y="435943"/>
                  </a:lnTo>
                  <a:lnTo>
                    <a:pt x="819523" y="445630"/>
                  </a:lnTo>
                  <a:lnTo>
                    <a:pt x="837339" y="455318"/>
                  </a:lnTo>
                  <a:lnTo>
                    <a:pt x="855155" y="465006"/>
                  </a:lnTo>
                  <a:lnTo>
                    <a:pt x="872971" y="474693"/>
                  </a:lnTo>
                  <a:lnTo>
                    <a:pt x="890786" y="484381"/>
                  </a:lnTo>
                  <a:lnTo>
                    <a:pt x="908602" y="494068"/>
                  </a:lnTo>
                  <a:lnTo>
                    <a:pt x="926418" y="503756"/>
                  </a:lnTo>
                  <a:lnTo>
                    <a:pt x="944233" y="513444"/>
                  </a:lnTo>
                  <a:lnTo>
                    <a:pt x="962049" y="523131"/>
                  </a:lnTo>
                  <a:lnTo>
                    <a:pt x="979865" y="532819"/>
                  </a:lnTo>
                  <a:lnTo>
                    <a:pt x="997681" y="542507"/>
                  </a:lnTo>
                  <a:lnTo>
                    <a:pt x="1015496" y="552194"/>
                  </a:lnTo>
                  <a:lnTo>
                    <a:pt x="1033312" y="561882"/>
                  </a:lnTo>
                  <a:lnTo>
                    <a:pt x="1051128" y="571569"/>
                  </a:lnTo>
                  <a:lnTo>
                    <a:pt x="1068944" y="581257"/>
                  </a:lnTo>
                  <a:lnTo>
                    <a:pt x="1086759" y="590945"/>
                  </a:lnTo>
                  <a:lnTo>
                    <a:pt x="1104575" y="600632"/>
                  </a:lnTo>
                  <a:lnTo>
                    <a:pt x="1122391" y="610320"/>
                  </a:lnTo>
                  <a:lnTo>
                    <a:pt x="1140207" y="620008"/>
                  </a:lnTo>
                  <a:lnTo>
                    <a:pt x="1158022" y="629695"/>
                  </a:lnTo>
                  <a:lnTo>
                    <a:pt x="1175838" y="639383"/>
                  </a:lnTo>
                  <a:lnTo>
                    <a:pt x="1193654" y="649070"/>
                  </a:lnTo>
                  <a:lnTo>
                    <a:pt x="1211470" y="658758"/>
                  </a:lnTo>
                  <a:lnTo>
                    <a:pt x="1229285" y="668446"/>
                  </a:lnTo>
                  <a:lnTo>
                    <a:pt x="1247101" y="678133"/>
                  </a:lnTo>
                  <a:lnTo>
                    <a:pt x="1264917" y="687821"/>
                  </a:lnTo>
                  <a:lnTo>
                    <a:pt x="1282732" y="697509"/>
                  </a:lnTo>
                  <a:lnTo>
                    <a:pt x="1300548" y="707196"/>
                  </a:lnTo>
                  <a:lnTo>
                    <a:pt x="1318364" y="716884"/>
                  </a:lnTo>
                  <a:lnTo>
                    <a:pt x="1336180" y="726571"/>
                  </a:lnTo>
                  <a:lnTo>
                    <a:pt x="1353995" y="736259"/>
                  </a:lnTo>
                  <a:lnTo>
                    <a:pt x="1371811" y="745947"/>
                  </a:lnTo>
                  <a:lnTo>
                    <a:pt x="1389627" y="755634"/>
                  </a:lnTo>
                  <a:lnTo>
                    <a:pt x="1407443" y="765322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c47">
              <a:extLst>
                <a:ext uri="{FF2B5EF4-FFF2-40B4-BE49-F238E27FC236}">
                  <a16:creationId xmlns:a16="http://schemas.microsoft.com/office/drawing/2014/main" id="{BA014350-4AD1-4E43-88B3-73823D1B0251}"/>
                </a:ext>
              </a:extLst>
            </p:cNvPr>
            <p:cNvSpPr/>
            <p:nvPr/>
          </p:nvSpPr>
          <p:spPr>
            <a:xfrm>
              <a:off x="1560075" y="1268440"/>
              <a:ext cx="1548187" cy="198922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c48">
              <a:extLst>
                <a:ext uri="{FF2B5EF4-FFF2-40B4-BE49-F238E27FC236}">
                  <a16:creationId xmlns:a16="http://schemas.microsoft.com/office/drawing/2014/main" id="{944438AA-426B-4A40-98AB-E9667843F4C7}"/>
                </a:ext>
              </a:extLst>
            </p:cNvPr>
            <p:cNvSpPr/>
            <p:nvPr/>
          </p:nvSpPr>
          <p:spPr>
            <a:xfrm>
              <a:off x="3426948" y="1268440"/>
              <a:ext cx="1548187" cy="1989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pl49">
              <a:extLst>
                <a:ext uri="{FF2B5EF4-FFF2-40B4-BE49-F238E27FC236}">
                  <a16:creationId xmlns:a16="http://schemas.microsoft.com/office/drawing/2014/main" id="{ECD6DA5D-9EB5-4A95-B0F8-514B42DF6758}"/>
                </a:ext>
              </a:extLst>
            </p:cNvPr>
            <p:cNvSpPr/>
            <p:nvPr/>
          </p:nvSpPr>
          <p:spPr>
            <a:xfrm>
              <a:off x="3426948" y="2895671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pl50">
              <a:extLst>
                <a:ext uri="{FF2B5EF4-FFF2-40B4-BE49-F238E27FC236}">
                  <a16:creationId xmlns:a16="http://schemas.microsoft.com/office/drawing/2014/main" id="{816F11B0-818B-43A0-8297-C460BFBF4359}"/>
                </a:ext>
              </a:extLst>
            </p:cNvPr>
            <p:cNvSpPr/>
            <p:nvPr/>
          </p:nvSpPr>
          <p:spPr>
            <a:xfrm>
              <a:off x="3426948" y="2262456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pl51">
              <a:extLst>
                <a:ext uri="{FF2B5EF4-FFF2-40B4-BE49-F238E27FC236}">
                  <a16:creationId xmlns:a16="http://schemas.microsoft.com/office/drawing/2014/main" id="{BFB34692-F602-42AF-8784-07AF73B61748}"/>
                </a:ext>
              </a:extLst>
            </p:cNvPr>
            <p:cNvSpPr/>
            <p:nvPr/>
          </p:nvSpPr>
          <p:spPr>
            <a:xfrm>
              <a:off x="3426948" y="1629242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pl52">
              <a:extLst>
                <a:ext uri="{FF2B5EF4-FFF2-40B4-BE49-F238E27FC236}">
                  <a16:creationId xmlns:a16="http://schemas.microsoft.com/office/drawing/2014/main" id="{3511B8F1-069F-4E87-A946-DD27ACB5CF74}"/>
                </a:ext>
              </a:extLst>
            </p:cNvPr>
            <p:cNvSpPr/>
            <p:nvPr/>
          </p:nvSpPr>
          <p:spPr>
            <a:xfrm>
              <a:off x="3675653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pl53">
              <a:extLst>
                <a:ext uri="{FF2B5EF4-FFF2-40B4-BE49-F238E27FC236}">
                  <a16:creationId xmlns:a16="http://schemas.microsoft.com/office/drawing/2014/main" id="{810B462B-021F-40BC-A168-C1DE4F737AD1}"/>
                </a:ext>
              </a:extLst>
            </p:cNvPr>
            <p:cNvSpPr/>
            <p:nvPr/>
          </p:nvSpPr>
          <p:spPr>
            <a:xfrm>
              <a:off x="4122602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pl54">
              <a:extLst>
                <a:ext uri="{FF2B5EF4-FFF2-40B4-BE49-F238E27FC236}">
                  <a16:creationId xmlns:a16="http://schemas.microsoft.com/office/drawing/2014/main" id="{05BA359C-A77D-446E-AF13-9D89ADF03C8B}"/>
                </a:ext>
              </a:extLst>
            </p:cNvPr>
            <p:cNvSpPr/>
            <p:nvPr/>
          </p:nvSpPr>
          <p:spPr>
            <a:xfrm>
              <a:off x="4569552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pl55">
              <a:extLst>
                <a:ext uri="{FF2B5EF4-FFF2-40B4-BE49-F238E27FC236}">
                  <a16:creationId xmlns:a16="http://schemas.microsoft.com/office/drawing/2014/main" id="{55210BA9-68D4-4EBC-9D6F-7244D2737CDF}"/>
                </a:ext>
              </a:extLst>
            </p:cNvPr>
            <p:cNvSpPr/>
            <p:nvPr/>
          </p:nvSpPr>
          <p:spPr>
            <a:xfrm>
              <a:off x="3426948" y="3212278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pl56">
              <a:extLst>
                <a:ext uri="{FF2B5EF4-FFF2-40B4-BE49-F238E27FC236}">
                  <a16:creationId xmlns:a16="http://schemas.microsoft.com/office/drawing/2014/main" id="{5EC5E611-53EA-43DD-A907-585B9FA89EEF}"/>
                </a:ext>
              </a:extLst>
            </p:cNvPr>
            <p:cNvSpPr/>
            <p:nvPr/>
          </p:nvSpPr>
          <p:spPr>
            <a:xfrm>
              <a:off x="3426948" y="2579064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pl57">
              <a:extLst>
                <a:ext uri="{FF2B5EF4-FFF2-40B4-BE49-F238E27FC236}">
                  <a16:creationId xmlns:a16="http://schemas.microsoft.com/office/drawing/2014/main" id="{3B4362DB-9B49-4B78-BAA3-A95340910F1F}"/>
                </a:ext>
              </a:extLst>
            </p:cNvPr>
            <p:cNvSpPr/>
            <p:nvPr/>
          </p:nvSpPr>
          <p:spPr>
            <a:xfrm>
              <a:off x="3426948" y="1945849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pl58">
              <a:extLst>
                <a:ext uri="{FF2B5EF4-FFF2-40B4-BE49-F238E27FC236}">
                  <a16:creationId xmlns:a16="http://schemas.microsoft.com/office/drawing/2014/main" id="{44456911-FC76-4D61-849E-5FDA6B059034}"/>
                </a:ext>
              </a:extLst>
            </p:cNvPr>
            <p:cNvSpPr/>
            <p:nvPr/>
          </p:nvSpPr>
          <p:spPr>
            <a:xfrm>
              <a:off x="3426948" y="1312635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pl59">
              <a:extLst>
                <a:ext uri="{FF2B5EF4-FFF2-40B4-BE49-F238E27FC236}">
                  <a16:creationId xmlns:a16="http://schemas.microsoft.com/office/drawing/2014/main" id="{53271B72-C40D-4D68-98C3-840C22EA29A7}"/>
                </a:ext>
              </a:extLst>
            </p:cNvPr>
            <p:cNvSpPr/>
            <p:nvPr/>
          </p:nvSpPr>
          <p:spPr>
            <a:xfrm>
              <a:off x="3452179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pl60">
              <a:extLst>
                <a:ext uri="{FF2B5EF4-FFF2-40B4-BE49-F238E27FC236}">
                  <a16:creationId xmlns:a16="http://schemas.microsoft.com/office/drawing/2014/main" id="{0714268A-C994-4966-A4F9-341164724837}"/>
                </a:ext>
              </a:extLst>
            </p:cNvPr>
            <p:cNvSpPr/>
            <p:nvPr/>
          </p:nvSpPr>
          <p:spPr>
            <a:xfrm>
              <a:off x="3899128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pl61">
              <a:extLst>
                <a:ext uri="{FF2B5EF4-FFF2-40B4-BE49-F238E27FC236}">
                  <a16:creationId xmlns:a16="http://schemas.microsoft.com/office/drawing/2014/main" id="{265D9559-0C2A-4D02-8A29-DC713E876398}"/>
                </a:ext>
              </a:extLst>
            </p:cNvPr>
            <p:cNvSpPr/>
            <p:nvPr/>
          </p:nvSpPr>
          <p:spPr>
            <a:xfrm>
              <a:off x="4346077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pl62">
              <a:extLst>
                <a:ext uri="{FF2B5EF4-FFF2-40B4-BE49-F238E27FC236}">
                  <a16:creationId xmlns:a16="http://schemas.microsoft.com/office/drawing/2014/main" id="{32FE3572-E346-48BA-A5C4-77E952D7D97C}"/>
                </a:ext>
              </a:extLst>
            </p:cNvPr>
            <p:cNvSpPr/>
            <p:nvPr/>
          </p:nvSpPr>
          <p:spPr>
            <a:xfrm>
              <a:off x="4793026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pt63">
              <a:extLst>
                <a:ext uri="{FF2B5EF4-FFF2-40B4-BE49-F238E27FC236}">
                  <a16:creationId xmlns:a16="http://schemas.microsoft.com/office/drawing/2014/main" id="{0C9F824C-E8EE-412A-80C6-A445D03C54D0}"/>
                </a:ext>
              </a:extLst>
            </p:cNvPr>
            <p:cNvSpPr/>
            <p:nvPr/>
          </p:nvSpPr>
          <p:spPr>
            <a:xfrm>
              <a:off x="3643676" y="2374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pt64">
              <a:extLst>
                <a:ext uri="{FF2B5EF4-FFF2-40B4-BE49-F238E27FC236}">
                  <a16:creationId xmlns:a16="http://schemas.microsoft.com/office/drawing/2014/main" id="{530A74B8-95AE-4C5F-8146-2DEB0CAC257B}"/>
                </a:ext>
              </a:extLst>
            </p:cNvPr>
            <p:cNvSpPr/>
            <p:nvPr/>
          </p:nvSpPr>
          <p:spPr>
            <a:xfrm>
              <a:off x="3983804" y="25963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pt65">
              <a:extLst>
                <a:ext uri="{FF2B5EF4-FFF2-40B4-BE49-F238E27FC236}">
                  <a16:creationId xmlns:a16="http://schemas.microsoft.com/office/drawing/2014/main" id="{A9E15C32-18B9-4DF7-99E6-6FD081060E6C}"/>
                </a:ext>
              </a:extLst>
            </p:cNvPr>
            <p:cNvSpPr/>
            <p:nvPr/>
          </p:nvSpPr>
          <p:spPr>
            <a:xfrm>
              <a:off x="3527693" y="15246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pt66">
              <a:extLst>
                <a:ext uri="{FF2B5EF4-FFF2-40B4-BE49-F238E27FC236}">
                  <a16:creationId xmlns:a16="http://schemas.microsoft.com/office/drawing/2014/main" id="{11E4D24D-5AD1-4B0C-90B9-B6B358CE5F6E}"/>
                </a:ext>
              </a:extLst>
            </p:cNvPr>
            <p:cNvSpPr/>
            <p:nvPr/>
          </p:nvSpPr>
          <p:spPr>
            <a:xfrm>
              <a:off x="4654228" y="25517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pt67">
              <a:extLst>
                <a:ext uri="{FF2B5EF4-FFF2-40B4-BE49-F238E27FC236}">
                  <a16:creationId xmlns:a16="http://schemas.microsoft.com/office/drawing/2014/main" id="{CB72F8B9-1EE5-48AF-B38E-6C2C1CF5B580}"/>
                </a:ext>
              </a:extLst>
            </p:cNvPr>
            <p:cNvSpPr/>
            <p:nvPr/>
          </p:nvSpPr>
          <p:spPr>
            <a:xfrm>
              <a:off x="4873233" y="261122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pt68">
              <a:extLst>
                <a:ext uri="{FF2B5EF4-FFF2-40B4-BE49-F238E27FC236}">
                  <a16:creationId xmlns:a16="http://schemas.microsoft.com/office/drawing/2014/main" id="{1501540E-6EE1-4856-9B34-406C937E1B99}"/>
                </a:ext>
              </a:extLst>
            </p:cNvPr>
            <p:cNvSpPr/>
            <p:nvPr/>
          </p:nvSpPr>
          <p:spPr>
            <a:xfrm>
              <a:off x="3482104" y="13340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pt69">
              <a:extLst>
                <a:ext uri="{FF2B5EF4-FFF2-40B4-BE49-F238E27FC236}">
                  <a16:creationId xmlns:a16="http://schemas.microsoft.com/office/drawing/2014/main" id="{96989C31-A28E-4DEC-8DD8-7EA5D98D66D1}"/>
                </a:ext>
              </a:extLst>
            </p:cNvPr>
            <p:cNvSpPr/>
            <p:nvPr/>
          </p:nvSpPr>
          <p:spPr>
            <a:xfrm>
              <a:off x="3616412" y="23234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pt70">
              <a:extLst>
                <a:ext uri="{FF2B5EF4-FFF2-40B4-BE49-F238E27FC236}">
                  <a16:creationId xmlns:a16="http://schemas.microsoft.com/office/drawing/2014/main" id="{2E5E1B5B-5099-467F-BA7D-37151C309D78}"/>
                </a:ext>
              </a:extLst>
            </p:cNvPr>
            <p:cNvSpPr/>
            <p:nvPr/>
          </p:nvSpPr>
          <p:spPr>
            <a:xfrm>
              <a:off x="3506463" y="1560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pt71">
              <a:extLst>
                <a:ext uri="{FF2B5EF4-FFF2-40B4-BE49-F238E27FC236}">
                  <a16:creationId xmlns:a16="http://schemas.microsoft.com/office/drawing/2014/main" id="{61FD34E5-17FA-4713-B9AF-71213D7EB4F0}"/>
                </a:ext>
              </a:extLst>
            </p:cNvPr>
            <p:cNvSpPr/>
            <p:nvPr/>
          </p:nvSpPr>
          <p:spPr>
            <a:xfrm>
              <a:off x="4202810" y="28011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pt72">
              <a:extLst>
                <a:ext uri="{FF2B5EF4-FFF2-40B4-BE49-F238E27FC236}">
                  <a16:creationId xmlns:a16="http://schemas.microsoft.com/office/drawing/2014/main" id="{618A649B-0216-4C54-B0E7-B6159FC7B4A1}"/>
                </a:ext>
              </a:extLst>
            </p:cNvPr>
            <p:cNvSpPr/>
            <p:nvPr/>
          </p:nvSpPr>
          <p:spPr>
            <a:xfrm>
              <a:off x="3589372" y="19463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pt73">
              <a:extLst>
                <a:ext uri="{FF2B5EF4-FFF2-40B4-BE49-F238E27FC236}">
                  <a16:creationId xmlns:a16="http://schemas.microsoft.com/office/drawing/2014/main" id="{D56D6EAD-9DB0-4485-9C3A-F6DCD8775074}"/>
                </a:ext>
              </a:extLst>
            </p:cNvPr>
            <p:cNvSpPr/>
            <p:nvPr/>
          </p:nvSpPr>
          <p:spPr>
            <a:xfrm>
              <a:off x="3538420" y="24342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pt74">
              <a:extLst>
                <a:ext uri="{FF2B5EF4-FFF2-40B4-BE49-F238E27FC236}">
                  <a16:creationId xmlns:a16="http://schemas.microsoft.com/office/drawing/2014/main" id="{44E44D09-DA91-4E36-80FB-5541F1DD2877}"/>
                </a:ext>
              </a:extLst>
            </p:cNvPr>
            <p:cNvSpPr/>
            <p:nvPr/>
          </p:nvSpPr>
          <p:spPr>
            <a:xfrm>
              <a:off x="4636350" y="24959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pt75">
              <a:extLst>
                <a:ext uri="{FF2B5EF4-FFF2-40B4-BE49-F238E27FC236}">
                  <a16:creationId xmlns:a16="http://schemas.microsoft.com/office/drawing/2014/main" id="{E15548F5-A22F-44CE-9015-9057D339F658}"/>
                </a:ext>
              </a:extLst>
            </p:cNvPr>
            <p:cNvSpPr/>
            <p:nvPr/>
          </p:nvSpPr>
          <p:spPr>
            <a:xfrm>
              <a:off x="4879938" y="27195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pt76">
              <a:extLst>
                <a:ext uri="{FF2B5EF4-FFF2-40B4-BE49-F238E27FC236}">
                  <a16:creationId xmlns:a16="http://schemas.microsoft.com/office/drawing/2014/main" id="{9BE0F4B8-BEB7-483C-8D32-E6EBB641D0E3}"/>
                </a:ext>
              </a:extLst>
            </p:cNvPr>
            <p:cNvSpPr/>
            <p:nvPr/>
          </p:nvSpPr>
          <p:spPr>
            <a:xfrm>
              <a:off x="3798991" y="2273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pt77">
              <a:extLst>
                <a:ext uri="{FF2B5EF4-FFF2-40B4-BE49-F238E27FC236}">
                  <a16:creationId xmlns:a16="http://schemas.microsoft.com/office/drawing/2014/main" id="{D0B2AC9A-906C-41D0-AF1D-590AC890F647}"/>
                </a:ext>
              </a:extLst>
            </p:cNvPr>
            <p:cNvSpPr/>
            <p:nvPr/>
          </p:nvSpPr>
          <p:spPr>
            <a:xfrm>
              <a:off x="3743346" y="24760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pt78">
              <a:extLst>
                <a:ext uri="{FF2B5EF4-FFF2-40B4-BE49-F238E27FC236}">
                  <a16:creationId xmlns:a16="http://schemas.microsoft.com/office/drawing/2014/main" id="{A45A2E82-A616-4627-8C0A-A1A5CEA4057F}"/>
                </a:ext>
              </a:extLst>
            </p:cNvPr>
            <p:cNvSpPr/>
            <p:nvPr/>
          </p:nvSpPr>
          <p:spPr>
            <a:xfrm>
              <a:off x="3530151" y="20964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pt79">
              <a:extLst>
                <a:ext uri="{FF2B5EF4-FFF2-40B4-BE49-F238E27FC236}">
                  <a16:creationId xmlns:a16="http://schemas.microsoft.com/office/drawing/2014/main" id="{414E146D-8AAF-433D-9C9D-98AEB5E0B700}"/>
                </a:ext>
              </a:extLst>
            </p:cNvPr>
            <p:cNvSpPr/>
            <p:nvPr/>
          </p:nvSpPr>
          <p:spPr>
            <a:xfrm>
              <a:off x="3472495" y="169686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pt80">
              <a:extLst>
                <a:ext uri="{FF2B5EF4-FFF2-40B4-BE49-F238E27FC236}">
                  <a16:creationId xmlns:a16="http://schemas.microsoft.com/office/drawing/2014/main" id="{057B4CC6-25B7-496D-AFC0-027AA912CF69}"/>
                </a:ext>
              </a:extLst>
            </p:cNvPr>
            <p:cNvSpPr/>
            <p:nvPr/>
          </p:nvSpPr>
          <p:spPr>
            <a:xfrm>
              <a:off x="3605685" y="23620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pt81">
              <a:extLst>
                <a:ext uri="{FF2B5EF4-FFF2-40B4-BE49-F238E27FC236}">
                  <a16:creationId xmlns:a16="http://schemas.microsoft.com/office/drawing/2014/main" id="{AB334330-7A8A-47B7-A389-B614C95DB46F}"/>
                </a:ext>
              </a:extLst>
            </p:cNvPr>
            <p:cNvSpPr/>
            <p:nvPr/>
          </p:nvSpPr>
          <p:spPr>
            <a:xfrm>
              <a:off x="3481657" y="24041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pt82">
              <a:extLst>
                <a:ext uri="{FF2B5EF4-FFF2-40B4-BE49-F238E27FC236}">
                  <a16:creationId xmlns:a16="http://schemas.microsoft.com/office/drawing/2014/main" id="{BEEB32FF-9DC3-45DA-81AA-6F09A1147433}"/>
                </a:ext>
              </a:extLst>
            </p:cNvPr>
            <p:cNvSpPr/>
            <p:nvPr/>
          </p:nvSpPr>
          <p:spPr>
            <a:xfrm>
              <a:off x="3758542" y="1966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pg83">
              <a:extLst>
                <a:ext uri="{FF2B5EF4-FFF2-40B4-BE49-F238E27FC236}">
                  <a16:creationId xmlns:a16="http://schemas.microsoft.com/office/drawing/2014/main" id="{29E66EC6-29EB-4350-8F62-AD648394B133}"/>
                </a:ext>
              </a:extLst>
            </p:cNvPr>
            <p:cNvSpPr/>
            <p:nvPr/>
          </p:nvSpPr>
          <p:spPr>
            <a:xfrm>
              <a:off x="3497320" y="1825224"/>
              <a:ext cx="1407443" cy="1342022"/>
            </a:xfrm>
            <a:custGeom>
              <a:avLst/>
              <a:gdLst/>
              <a:ahLst/>
              <a:cxnLst/>
              <a:rect l="0" t="0" r="0" b="0"/>
              <a:pathLst>
                <a:path w="1407443" h="1342022">
                  <a:moveTo>
                    <a:pt x="0" y="0"/>
                  </a:moveTo>
                  <a:lnTo>
                    <a:pt x="17815" y="13467"/>
                  </a:lnTo>
                  <a:lnTo>
                    <a:pt x="35631" y="26832"/>
                  </a:lnTo>
                  <a:lnTo>
                    <a:pt x="53447" y="40088"/>
                  </a:lnTo>
                  <a:lnTo>
                    <a:pt x="71262" y="53229"/>
                  </a:lnTo>
                  <a:lnTo>
                    <a:pt x="89078" y="66248"/>
                  </a:lnTo>
                  <a:lnTo>
                    <a:pt x="106894" y="79140"/>
                  </a:lnTo>
                  <a:lnTo>
                    <a:pt x="124710" y="91898"/>
                  </a:lnTo>
                  <a:lnTo>
                    <a:pt x="142525" y="104514"/>
                  </a:lnTo>
                  <a:lnTo>
                    <a:pt x="160341" y="116983"/>
                  </a:lnTo>
                  <a:lnTo>
                    <a:pt x="178157" y="129297"/>
                  </a:lnTo>
                  <a:lnTo>
                    <a:pt x="195973" y="141448"/>
                  </a:lnTo>
                  <a:lnTo>
                    <a:pt x="213788" y="153431"/>
                  </a:lnTo>
                  <a:lnTo>
                    <a:pt x="231604" y="165238"/>
                  </a:lnTo>
                  <a:lnTo>
                    <a:pt x="249420" y="176863"/>
                  </a:lnTo>
                  <a:lnTo>
                    <a:pt x="267236" y="188300"/>
                  </a:lnTo>
                  <a:lnTo>
                    <a:pt x="285051" y="199542"/>
                  </a:lnTo>
                  <a:lnTo>
                    <a:pt x="302867" y="210584"/>
                  </a:lnTo>
                  <a:lnTo>
                    <a:pt x="320683" y="221421"/>
                  </a:lnTo>
                  <a:lnTo>
                    <a:pt x="338498" y="232049"/>
                  </a:lnTo>
                  <a:lnTo>
                    <a:pt x="356314" y="242464"/>
                  </a:lnTo>
                  <a:lnTo>
                    <a:pt x="374130" y="252663"/>
                  </a:lnTo>
                  <a:lnTo>
                    <a:pt x="391946" y="262646"/>
                  </a:lnTo>
                  <a:lnTo>
                    <a:pt x="409761" y="272409"/>
                  </a:lnTo>
                  <a:lnTo>
                    <a:pt x="427577" y="281954"/>
                  </a:lnTo>
                  <a:lnTo>
                    <a:pt x="445393" y="291282"/>
                  </a:lnTo>
                  <a:lnTo>
                    <a:pt x="463209" y="300393"/>
                  </a:lnTo>
                  <a:lnTo>
                    <a:pt x="481024" y="309290"/>
                  </a:lnTo>
                  <a:lnTo>
                    <a:pt x="498840" y="317977"/>
                  </a:lnTo>
                  <a:lnTo>
                    <a:pt x="516656" y="326457"/>
                  </a:lnTo>
                  <a:lnTo>
                    <a:pt x="534472" y="334736"/>
                  </a:lnTo>
                  <a:lnTo>
                    <a:pt x="552287" y="342818"/>
                  </a:lnTo>
                  <a:lnTo>
                    <a:pt x="570103" y="350710"/>
                  </a:lnTo>
                  <a:lnTo>
                    <a:pt x="587919" y="358418"/>
                  </a:lnTo>
                  <a:lnTo>
                    <a:pt x="605735" y="365948"/>
                  </a:lnTo>
                  <a:lnTo>
                    <a:pt x="623550" y="373306"/>
                  </a:lnTo>
                  <a:lnTo>
                    <a:pt x="641366" y="380501"/>
                  </a:lnTo>
                  <a:lnTo>
                    <a:pt x="659182" y="387538"/>
                  </a:lnTo>
                  <a:lnTo>
                    <a:pt x="676997" y="394425"/>
                  </a:lnTo>
                  <a:lnTo>
                    <a:pt x="694813" y="401168"/>
                  </a:lnTo>
                  <a:lnTo>
                    <a:pt x="712629" y="407776"/>
                  </a:lnTo>
                  <a:lnTo>
                    <a:pt x="730445" y="414253"/>
                  </a:lnTo>
                  <a:lnTo>
                    <a:pt x="748260" y="420607"/>
                  </a:lnTo>
                  <a:lnTo>
                    <a:pt x="766076" y="426844"/>
                  </a:lnTo>
                  <a:lnTo>
                    <a:pt x="783892" y="432970"/>
                  </a:lnTo>
                  <a:lnTo>
                    <a:pt x="801708" y="438991"/>
                  </a:lnTo>
                  <a:lnTo>
                    <a:pt x="819523" y="444913"/>
                  </a:lnTo>
                  <a:lnTo>
                    <a:pt x="837339" y="450740"/>
                  </a:lnTo>
                  <a:lnTo>
                    <a:pt x="855155" y="456478"/>
                  </a:lnTo>
                  <a:lnTo>
                    <a:pt x="872971" y="462132"/>
                  </a:lnTo>
                  <a:lnTo>
                    <a:pt x="890786" y="467706"/>
                  </a:lnTo>
                  <a:lnTo>
                    <a:pt x="908602" y="473205"/>
                  </a:lnTo>
                  <a:lnTo>
                    <a:pt x="926418" y="478633"/>
                  </a:lnTo>
                  <a:lnTo>
                    <a:pt x="944233" y="483993"/>
                  </a:lnTo>
                  <a:lnTo>
                    <a:pt x="962049" y="489289"/>
                  </a:lnTo>
                  <a:lnTo>
                    <a:pt x="979865" y="494525"/>
                  </a:lnTo>
                  <a:lnTo>
                    <a:pt x="997681" y="499704"/>
                  </a:lnTo>
                  <a:lnTo>
                    <a:pt x="1015496" y="504829"/>
                  </a:lnTo>
                  <a:lnTo>
                    <a:pt x="1033312" y="509902"/>
                  </a:lnTo>
                  <a:lnTo>
                    <a:pt x="1051128" y="514928"/>
                  </a:lnTo>
                  <a:lnTo>
                    <a:pt x="1068944" y="519907"/>
                  </a:lnTo>
                  <a:lnTo>
                    <a:pt x="1086759" y="524842"/>
                  </a:lnTo>
                  <a:lnTo>
                    <a:pt x="1104575" y="529736"/>
                  </a:lnTo>
                  <a:lnTo>
                    <a:pt x="1122391" y="534591"/>
                  </a:lnTo>
                  <a:lnTo>
                    <a:pt x="1140207" y="539408"/>
                  </a:lnTo>
                  <a:lnTo>
                    <a:pt x="1158022" y="544191"/>
                  </a:lnTo>
                  <a:lnTo>
                    <a:pt x="1175838" y="548939"/>
                  </a:lnTo>
                  <a:lnTo>
                    <a:pt x="1193654" y="553655"/>
                  </a:lnTo>
                  <a:lnTo>
                    <a:pt x="1211470" y="558341"/>
                  </a:lnTo>
                  <a:lnTo>
                    <a:pt x="1229285" y="562998"/>
                  </a:lnTo>
                  <a:lnTo>
                    <a:pt x="1247101" y="567627"/>
                  </a:lnTo>
                  <a:lnTo>
                    <a:pt x="1264917" y="572230"/>
                  </a:lnTo>
                  <a:lnTo>
                    <a:pt x="1282732" y="576808"/>
                  </a:lnTo>
                  <a:lnTo>
                    <a:pt x="1300548" y="581362"/>
                  </a:lnTo>
                  <a:lnTo>
                    <a:pt x="1318364" y="585893"/>
                  </a:lnTo>
                  <a:lnTo>
                    <a:pt x="1336180" y="590403"/>
                  </a:lnTo>
                  <a:lnTo>
                    <a:pt x="1353995" y="594891"/>
                  </a:lnTo>
                  <a:lnTo>
                    <a:pt x="1371811" y="599360"/>
                  </a:lnTo>
                  <a:lnTo>
                    <a:pt x="1389627" y="603809"/>
                  </a:lnTo>
                  <a:lnTo>
                    <a:pt x="1407443" y="608240"/>
                  </a:lnTo>
                  <a:lnTo>
                    <a:pt x="1407443" y="1342022"/>
                  </a:lnTo>
                  <a:lnTo>
                    <a:pt x="1389627" y="1326998"/>
                  </a:lnTo>
                  <a:lnTo>
                    <a:pt x="1371811" y="1311991"/>
                  </a:lnTo>
                  <a:lnTo>
                    <a:pt x="1353995" y="1297004"/>
                  </a:lnTo>
                  <a:lnTo>
                    <a:pt x="1336180" y="1282037"/>
                  </a:lnTo>
                  <a:lnTo>
                    <a:pt x="1318364" y="1267090"/>
                  </a:lnTo>
                  <a:lnTo>
                    <a:pt x="1300548" y="1252165"/>
                  </a:lnTo>
                  <a:lnTo>
                    <a:pt x="1282732" y="1237264"/>
                  </a:lnTo>
                  <a:lnTo>
                    <a:pt x="1264917" y="1222386"/>
                  </a:lnTo>
                  <a:lnTo>
                    <a:pt x="1247101" y="1207533"/>
                  </a:lnTo>
                  <a:lnTo>
                    <a:pt x="1229285" y="1192707"/>
                  </a:lnTo>
                  <a:lnTo>
                    <a:pt x="1211470" y="1177908"/>
                  </a:lnTo>
                  <a:lnTo>
                    <a:pt x="1193654" y="1163138"/>
                  </a:lnTo>
                  <a:lnTo>
                    <a:pt x="1175838" y="1148399"/>
                  </a:lnTo>
                  <a:lnTo>
                    <a:pt x="1158022" y="1133691"/>
                  </a:lnTo>
                  <a:lnTo>
                    <a:pt x="1140207" y="1119018"/>
                  </a:lnTo>
                  <a:lnTo>
                    <a:pt x="1122391" y="1104379"/>
                  </a:lnTo>
                  <a:lnTo>
                    <a:pt x="1104575" y="1089778"/>
                  </a:lnTo>
                  <a:lnTo>
                    <a:pt x="1086759" y="1075217"/>
                  </a:lnTo>
                  <a:lnTo>
                    <a:pt x="1068944" y="1060696"/>
                  </a:lnTo>
                  <a:lnTo>
                    <a:pt x="1051128" y="1046220"/>
                  </a:lnTo>
                  <a:lnTo>
                    <a:pt x="1033312" y="1031789"/>
                  </a:lnTo>
                  <a:lnTo>
                    <a:pt x="1015496" y="1017407"/>
                  </a:lnTo>
                  <a:lnTo>
                    <a:pt x="997681" y="1003076"/>
                  </a:lnTo>
                  <a:lnTo>
                    <a:pt x="979865" y="988799"/>
                  </a:lnTo>
                  <a:lnTo>
                    <a:pt x="962049" y="974579"/>
                  </a:lnTo>
                  <a:lnTo>
                    <a:pt x="944233" y="960420"/>
                  </a:lnTo>
                  <a:lnTo>
                    <a:pt x="926418" y="946324"/>
                  </a:lnTo>
                  <a:lnTo>
                    <a:pt x="908602" y="932296"/>
                  </a:lnTo>
                  <a:lnTo>
                    <a:pt x="890786" y="918339"/>
                  </a:lnTo>
                  <a:lnTo>
                    <a:pt x="872971" y="904458"/>
                  </a:lnTo>
                  <a:lnTo>
                    <a:pt x="855155" y="890656"/>
                  </a:lnTo>
                  <a:lnTo>
                    <a:pt x="837339" y="876938"/>
                  </a:lnTo>
                  <a:lnTo>
                    <a:pt x="819523" y="863310"/>
                  </a:lnTo>
                  <a:lnTo>
                    <a:pt x="801708" y="849776"/>
                  </a:lnTo>
                  <a:lnTo>
                    <a:pt x="783892" y="836341"/>
                  </a:lnTo>
                  <a:lnTo>
                    <a:pt x="766076" y="823011"/>
                  </a:lnTo>
                  <a:lnTo>
                    <a:pt x="748260" y="809792"/>
                  </a:lnTo>
                  <a:lnTo>
                    <a:pt x="730445" y="796691"/>
                  </a:lnTo>
                  <a:lnTo>
                    <a:pt x="712629" y="783712"/>
                  </a:lnTo>
                  <a:lnTo>
                    <a:pt x="694813" y="770864"/>
                  </a:lnTo>
                  <a:lnTo>
                    <a:pt x="676997" y="758152"/>
                  </a:lnTo>
                  <a:lnTo>
                    <a:pt x="659182" y="745583"/>
                  </a:lnTo>
                  <a:lnTo>
                    <a:pt x="641366" y="733164"/>
                  </a:lnTo>
                  <a:lnTo>
                    <a:pt x="623550" y="720903"/>
                  </a:lnTo>
                  <a:lnTo>
                    <a:pt x="605735" y="708806"/>
                  </a:lnTo>
                  <a:lnTo>
                    <a:pt x="587919" y="696880"/>
                  </a:lnTo>
                  <a:lnTo>
                    <a:pt x="570103" y="685131"/>
                  </a:lnTo>
                  <a:lnTo>
                    <a:pt x="552287" y="673568"/>
                  </a:lnTo>
                  <a:lnTo>
                    <a:pt x="534472" y="662194"/>
                  </a:lnTo>
                  <a:lnTo>
                    <a:pt x="516656" y="651017"/>
                  </a:lnTo>
                  <a:lnTo>
                    <a:pt x="498840" y="640042"/>
                  </a:lnTo>
                  <a:lnTo>
                    <a:pt x="481024" y="629273"/>
                  </a:lnTo>
                  <a:lnTo>
                    <a:pt x="463209" y="618715"/>
                  </a:lnTo>
                  <a:lnTo>
                    <a:pt x="445393" y="608370"/>
                  </a:lnTo>
                  <a:lnTo>
                    <a:pt x="427577" y="598241"/>
                  </a:lnTo>
                  <a:lnTo>
                    <a:pt x="409761" y="588331"/>
                  </a:lnTo>
                  <a:lnTo>
                    <a:pt x="391946" y="578639"/>
                  </a:lnTo>
                  <a:lnTo>
                    <a:pt x="374130" y="569165"/>
                  </a:lnTo>
                  <a:lnTo>
                    <a:pt x="356314" y="559909"/>
                  </a:lnTo>
                  <a:lnTo>
                    <a:pt x="338498" y="550868"/>
                  </a:lnTo>
                  <a:lnTo>
                    <a:pt x="320683" y="542040"/>
                  </a:lnTo>
                  <a:lnTo>
                    <a:pt x="302867" y="533422"/>
                  </a:lnTo>
                  <a:lnTo>
                    <a:pt x="285051" y="525008"/>
                  </a:lnTo>
                  <a:lnTo>
                    <a:pt x="267236" y="516794"/>
                  </a:lnTo>
                  <a:lnTo>
                    <a:pt x="249420" y="508775"/>
                  </a:lnTo>
                  <a:lnTo>
                    <a:pt x="231604" y="500944"/>
                  </a:lnTo>
                  <a:lnTo>
                    <a:pt x="213788" y="493295"/>
                  </a:lnTo>
                  <a:lnTo>
                    <a:pt x="195973" y="485823"/>
                  </a:lnTo>
                  <a:lnTo>
                    <a:pt x="178157" y="478519"/>
                  </a:lnTo>
                  <a:lnTo>
                    <a:pt x="160341" y="471376"/>
                  </a:lnTo>
                  <a:lnTo>
                    <a:pt x="142525" y="464389"/>
                  </a:lnTo>
                  <a:lnTo>
                    <a:pt x="124710" y="457550"/>
                  </a:lnTo>
                  <a:lnTo>
                    <a:pt x="106894" y="450852"/>
                  </a:lnTo>
                  <a:lnTo>
                    <a:pt x="89078" y="444288"/>
                  </a:lnTo>
                  <a:lnTo>
                    <a:pt x="71262" y="437852"/>
                  </a:lnTo>
                  <a:lnTo>
                    <a:pt x="53447" y="431537"/>
                  </a:lnTo>
                  <a:lnTo>
                    <a:pt x="35631" y="425337"/>
                  </a:lnTo>
                  <a:lnTo>
                    <a:pt x="17815" y="419246"/>
                  </a:lnTo>
                  <a:lnTo>
                    <a:pt x="0" y="413258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pl84">
              <a:extLst>
                <a:ext uri="{FF2B5EF4-FFF2-40B4-BE49-F238E27FC236}">
                  <a16:creationId xmlns:a16="http://schemas.microsoft.com/office/drawing/2014/main" id="{CC8200B8-4824-4FA0-A6D1-2B8472974493}"/>
                </a:ext>
              </a:extLst>
            </p:cNvPr>
            <p:cNvSpPr/>
            <p:nvPr/>
          </p:nvSpPr>
          <p:spPr>
            <a:xfrm>
              <a:off x="3497320" y="1825224"/>
              <a:ext cx="1407443" cy="608240"/>
            </a:xfrm>
            <a:custGeom>
              <a:avLst/>
              <a:gdLst/>
              <a:ahLst/>
              <a:cxnLst/>
              <a:rect l="0" t="0" r="0" b="0"/>
              <a:pathLst>
                <a:path w="1407443" h="608240">
                  <a:moveTo>
                    <a:pt x="0" y="0"/>
                  </a:moveTo>
                  <a:lnTo>
                    <a:pt x="17815" y="13467"/>
                  </a:lnTo>
                  <a:lnTo>
                    <a:pt x="35631" y="26832"/>
                  </a:lnTo>
                  <a:lnTo>
                    <a:pt x="53447" y="40088"/>
                  </a:lnTo>
                  <a:lnTo>
                    <a:pt x="71262" y="53229"/>
                  </a:lnTo>
                  <a:lnTo>
                    <a:pt x="89078" y="66248"/>
                  </a:lnTo>
                  <a:lnTo>
                    <a:pt x="106894" y="79140"/>
                  </a:lnTo>
                  <a:lnTo>
                    <a:pt x="124710" y="91898"/>
                  </a:lnTo>
                  <a:lnTo>
                    <a:pt x="142525" y="104514"/>
                  </a:lnTo>
                  <a:lnTo>
                    <a:pt x="160341" y="116983"/>
                  </a:lnTo>
                  <a:lnTo>
                    <a:pt x="178157" y="129297"/>
                  </a:lnTo>
                  <a:lnTo>
                    <a:pt x="195973" y="141448"/>
                  </a:lnTo>
                  <a:lnTo>
                    <a:pt x="213788" y="153431"/>
                  </a:lnTo>
                  <a:lnTo>
                    <a:pt x="231604" y="165238"/>
                  </a:lnTo>
                  <a:lnTo>
                    <a:pt x="249420" y="176863"/>
                  </a:lnTo>
                  <a:lnTo>
                    <a:pt x="267236" y="188300"/>
                  </a:lnTo>
                  <a:lnTo>
                    <a:pt x="285051" y="199542"/>
                  </a:lnTo>
                  <a:lnTo>
                    <a:pt x="302867" y="210584"/>
                  </a:lnTo>
                  <a:lnTo>
                    <a:pt x="320683" y="221421"/>
                  </a:lnTo>
                  <a:lnTo>
                    <a:pt x="338498" y="232049"/>
                  </a:lnTo>
                  <a:lnTo>
                    <a:pt x="356314" y="242464"/>
                  </a:lnTo>
                  <a:lnTo>
                    <a:pt x="374130" y="252663"/>
                  </a:lnTo>
                  <a:lnTo>
                    <a:pt x="391946" y="262646"/>
                  </a:lnTo>
                  <a:lnTo>
                    <a:pt x="409761" y="272409"/>
                  </a:lnTo>
                  <a:lnTo>
                    <a:pt x="427577" y="281954"/>
                  </a:lnTo>
                  <a:lnTo>
                    <a:pt x="445393" y="291282"/>
                  </a:lnTo>
                  <a:lnTo>
                    <a:pt x="463209" y="300393"/>
                  </a:lnTo>
                  <a:lnTo>
                    <a:pt x="481024" y="309290"/>
                  </a:lnTo>
                  <a:lnTo>
                    <a:pt x="498840" y="317977"/>
                  </a:lnTo>
                  <a:lnTo>
                    <a:pt x="516656" y="326457"/>
                  </a:lnTo>
                  <a:lnTo>
                    <a:pt x="534472" y="334736"/>
                  </a:lnTo>
                  <a:lnTo>
                    <a:pt x="552287" y="342818"/>
                  </a:lnTo>
                  <a:lnTo>
                    <a:pt x="570103" y="350710"/>
                  </a:lnTo>
                  <a:lnTo>
                    <a:pt x="587919" y="358418"/>
                  </a:lnTo>
                  <a:lnTo>
                    <a:pt x="605735" y="365948"/>
                  </a:lnTo>
                  <a:lnTo>
                    <a:pt x="623550" y="373306"/>
                  </a:lnTo>
                  <a:lnTo>
                    <a:pt x="641366" y="380501"/>
                  </a:lnTo>
                  <a:lnTo>
                    <a:pt x="659182" y="387538"/>
                  </a:lnTo>
                  <a:lnTo>
                    <a:pt x="676997" y="394425"/>
                  </a:lnTo>
                  <a:lnTo>
                    <a:pt x="694813" y="401168"/>
                  </a:lnTo>
                  <a:lnTo>
                    <a:pt x="712629" y="407776"/>
                  </a:lnTo>
                  <a:lnTo>
                    <a:pt x="730445" y="414253"/>
                  </a:lnTo>
                  <a:lnTo>
                    <a:pt x="748260" y="420607"/>
                  </a:lnTo>
                  <a:lnTo>
                    <a:pt x="766076" y="426844"/>
                  </a:lnTo>
                  <a:lnTo>
                    <a:pt x="783892" y="432970"/>
                  </a:lnTo>
                  <a:lnTo>
                    <a:pt x="801708" y="438991"/>
                  </a:lnTo>
                  <a:lnTo>
                    <a:pt x="819523" y="444913"/>
                  </a:lnTo>
                  <a:lnTo>
                    <a:pt x="837339" y="450740"/>
                  </a:lnTo>
                  <a:lnTo>
                    <a:pt x="855155" y="456478"/>
                  </a:lnTo>
                  <a:lnTo>
                    <a:pt x="872971" y="462132"/>
                  </a:lnTo>
                  <a:lnTo>
                    <a:pt x="890786" y="467706"/>
                  </a:lnTo>
                  <a:lnTo>
                    <a:pt x="908602" y="473205"/>
                  </a:lnTo>
                  <a:lnTo>
                    <a:pt x="926418" y="478633"/>
                  </a:lnTo>
                  <a:lnTo>
                    <a:pt x="944233" y="483993"/>
                  </a:lnTo>
                  <a:lnTo>
                    <a:pt x="962049" y="489289"/>
                  </a:lnTo>
                  <a:lnTo>
                    <a:pt x="979865" y="494525"/>
                  </a:lnTo>
                  <a:lnTo>
                    <a:pt x="997681" y="499704"/>
                  </a:lnTo>
                  <a:lnTo>
                    <a:pt x="1015496" y="504829"/>
                  </a:lnTo>
                  <a:lnTo>
                    <a:pt x="1033312" y="509902"/>
                  </a:lnTo>
                  <a:lnTo>
                    <a:pt x="1051128" y="514928"/>
                  </a:lnTo>
                  <a:lnTo>
                    <a:pt x="1068944" y="519907"/>
                  </a:lnTo>
                  <a:lnTo>
                    <a:pt x="1086759" y="524842"/>
                  </a:lnTo>
                  <a:lnTo>
                    <a:pt x="1104575" y="529736"/>
                  </a:lnTo>
                  <a:lnTo>
                    <a:pt x="1122391" y="534591"/>
                  </a:lnTo>
                  <a:lnTo>
                    <a:pt x="1140207" y="539408"/>
                  </a:lnTo>
                  <a:lnTo>
                    <a:pt x="1158022" y="544191"/>
                  </a:lnTo>
                  <a:lnTo>
                    <a:pt x="1175838" y="548939"/>
                  </a:lnTo>
                  <a:lnTo>
                    <a:pt x="1193654" y="553655"/>
                  </a:lnTo>
                  <a:lnTo>
                    <a:pt x="1211470" y="558341"/>
                  </a:lnTo>
                  <a:lnTo>
                    <a:pt x="1229285" y="562998"/>
                  </a:lnTo>
                  <a:lnTo>
                    <a:pt x="1247101" y="567627"/>
                  </a:lnTo>
                  <a:lnTo>
                    <a:pt x="1264917" y="572230"/>
                  </a:lnTo>
                  <a:lnTo>
                    <a:pt x="1282732" y="576808"/>
                  </a:lnTo>
                  <a:lnTo>
                    <a:pt x="1300548" y="581362"/>
                  </a:lnTo>
                  <a:lnTo>
                    <a:pt x="1318364" y="585893"/>
                  </a:lnTo>
                  <a:lnTo>
                    <a:pt x="1336180" y="590403"/>
                  </a:lnTo>
                  <a:lnTo>
                    <a:pt x="1353995" y="594891"/>
                  </a:lnTo>
                  <a:lnTo>
                    <a:pt x="1371811" y="599360"/>
                  </a:lnTo>
                  <a:lnTo>
                    <a:pt x="1389627" y="603809"/>
                  </a:lnTo>
                  <a:lnTo>
                    <a:pt x="1407443" y="60824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pl85">
              <a:extLst>
                <a:ext uri="{FF2B5EF4-FFF2-40B4-BE49-F238E27FC236}">
                  <a16:creationId xmlns:a16="http://schemas.microsoft.com/office/drawing/2014/main" id="{07F778FF-8B27-40FD-87D2-31AE0990E471}"/>
                </a:ext>
              </a:extLst>
            </p:cNvPr>
            <p:cNvSpPr/>
            <p:nvPr/>
          </p:nvSpPr>
          <p:spPr>
            <a:xfrm>
              <a:off x="3497320" y="2238483"/>
              <a:ext cx="1407443" cy="928764"/>
            </a:xfrm>
            <a:custGeom>
              <a:avLst/>
              <a:gdLst/>
              <a:ahLst/>
              <a:cxnLst/>
              <a:rect l="0" t="0" r="0" b="0"/>
              <a:pathLst>
                <a:path w="1407443" h="928764">
                  <a:moveTo>
                    <a:pt x="1407443" y="928764"/>
                  </a:moveTo>
                  <a:lnTo>
                    <a:pt x="1389627" y="913739"/>
                  </a:lnTo>
                  <a:lnTo>
                    <a:pt x="1371811" y="898733"/>
                  </a:lnTo>
                  <a:lnTo>
                    <a:pt x="1353995" y="883745"/>
                  </a:lnTo>
                  <a:lnTo>
                    <a:pt x="1336180" y="868778"/>
                  </a:lnTo>
                  <a:lnTo>
                    <a:pt x="1318364" y="853832"/>
                  </a:lnTo>
                  <a:lnTo>
                    <a:pt x="1300548" y="838907"/>
                  </a:lnTo>
                  <a:lnTo>
                    <a:pt x="1282732" y="824005"/>
                  </a:lnTo>
                  <a:lnTo>
                    <a:pt x="1264917" y="809127"/>
                  </a:lnTo>
                  <a:lnTo>
                    <a:pt x="1247101" y="794275"/>
                  </a:lnTo>
                  <a:lnTo>
                    <a:pt x="1229285" y="779448"/>
                  </a:lnTo>
                  <a:lnTo>
                    <a:pt x="1211470" y="764649"/>
                  </a:lnTo>
                  <a:lnTo>
                    <a:pt x="1193654" y="749879"/>
                  </a:lnTo>
                  <a:lnTo>
                    <a:pt x="1175838" y="735140"/>
                  </a:lnTo>
                  <a:lnTo>
                    <a:pt x="1158022" y="720433"/>
                  </a:lnTo>
                  <a:lnTo>
                    <a:pt x="1140207" y="705759"/>
                  </a:lnTo>
                  <a:lnTo>
                    <a:pt x="1122391" y="691121"/>
                  </a:lnTo>
                  <a:lnTo>
                    <a:pt x="1104575" y="676520"/>
                  </a:lnTo>
                  <a:lnTo>
                    <a:pt x="1086759" y="661958"/>
                  </a:lnTo>
                  <a:lnTo>
                    <a:pt x="1068944" y="647438"/>
                  </a:lnTo>
                  <a:lnTo>
                    <a:pt x="1051128" y="632961"/>
                  </a:lnTo>
                  <a:lnTo>
                    <a:pt x="1033312" y="618530"/>
                  </a:lnTo>
                  <a:lnTo>
                    <a:pt x="1015496" y="604148"/>
                  </a:lnTo>
                  <a:lnTo>
                    <a:pt x="997681" y="589817"/>
                  </a:lnTo>
                  <a:lnTo>
                    <a:pt x="979865" y="575540"/>
                  </a:lnTo>
                  <a:lnTo>
                    <a:pt x="962049" y="561321"/>
                  </a:lnTo>
                  <a:lnTo>
                    <a:pt x="944233" y="547161"/>
                  </a:lnTo>
                  <a:lnTo>
                    <a:pt x="926418" y="533066"/>
                  </a:lnTo>
                  <a:lnTo>
                    <a:pt x="908602" y="519037"/>
                  </a:lnTo>
                  <a:lnTo>
                    <a:pt x="890786" y="505081"/>
                  </a:lnTo>
                  <a:lnTo>
                    <a:pt x="872971" y="491199"/>
                  </a:lnTo>
                  <a:lnTo>
                    <a:pt x="855155" y="477397"/>
                  </a:lnTo>
                  <a:lnTo>
                    <a:pt x="837339" y="463680"/>
                  </a:lnTo>
                  <a:lnTo>
                    <a:pt x="819523" y="450051"/>
                  </a:lnTo>
                  <a:lnTo>
                    <a:pt x="801708" y="436517"/>
                  </a:lnTo>
                  <a:lnTo>
                    <a:pt x="783892" y="423082"/>
                  </a:lnTo>
                  <a:lnTo>
                    <a:pt x="766076" y="409753"/>
                  </a:lnTo>
                  <a:lnTo>
                    <a:pt x="748260" y="396534"/>
                  </a:lnTo>
                  <a:lnTo>
                    <a:pt x="730445" y="383432"/>
                  </a:lnTo>
                  <a:lnTo>
                    <a:pt x="712629" y="370454"/>
                  </a:lnTo>
                  <a:lnTo>
                    <a:pt x="694813" y="357605"/>
                  </a:lnTo>
                  <a:lnTo>
                    <a:pt x="676997" y="344893"/>
                  </a:lnTo>
                  <a:lnTo>
                    <a:pt x="659182" y="332324"/>
                  </a:lnTo>
                  <a:lnTo>
                    <a:pt x="641366" y="319906"/>
                  </a:lnTo>
                  <a:lnTo>
                    <a:pt x="623550" y="307644"/>
                  </a:lnTo>
                  <a:lnTo>
                    <a:pt x="605735" y="295547"/>
                  </a:lnTo>
                  <a:lnTo>
                    <a:pt x="587919" y="283621"/>
                  </a:lnTo>
                  <a:lnTo>
                    <a:pt x="570103" y="271873"/>
                  </a:lnTo>
                  <a:lnTo>
                    <a:pt x="552287" y="260309"/>
                  </a:lnTo>
                  <a:lnTo>
                    <a:pt x="534472" y="248936"/>
                  </a:lnTo>
                  <a:lnTo>
                    <a:pt x="516656" y="237759"/>
                  </a:lnTo>
                  <a:lnTo>
                    <a:pt x="498840" y="226783"/>
                  </a:lnTo>
                  <a:lnTo>
                    <a:pt x="481024" y="216015"/>
                  </a:lnTo>
                  <a:lnTo>
                    <a:pt x="463209" y="205456"/>
                  </a:lnTo>
                  <a:lnTo>
                    <a:pt x="445393" y="195111"/>
                  </a:lnTo>
                  <a:lnTo>
                    <a:pt x="427577" y="184983"/>
                  </a:lnTo>
                  <a:lnTo>
                    <a:pt x="409761" y="175072"/>
                  </a:lnTo>
                  <a:lnTo>
                    <a:pt x="391946" y="165380"/>
                  </a:lnTo>
                  <a:lnTo>
                    <a:pt x="374130" y="155907"/>
                  </a:lnTo>
                  <a:lnTo>
                    <a:pt x="356314" y="146650"/>
                  </a:lnTo>
                  <a:lnTo>
                    <a:pt x="338498" y="137610"/>
                  </a:lnTo>
                  <a:lnTo>
                    <a:pt x="320683" y="128782"/>
                  </a:lnTo>
                  <a:lnTo>
                    <a:pt x="302867" y="120163"/>
                  </a:lnTo>
                  <a:lnTo>
                    <a:pt x="285051" y="111749"/>
                  </a:lnTo>
                  <a:lnTo>
                    <a:pt x="267236" y="103536"/>
                  </a:lnTo>
                  <a:lnTo>
                    <a:pt x="249420" y="95516"/>
                  </a:lnTo>
                  <a:lnTo>
                    <a:pt x="231604" y="87685"/>
                  </a:lnTo>
                  <a:lnTo>
                    <a:pt x="213788" y="80037"/>
                  </a:lnTo>
                  <a:lnTo>
                    <a:pt x="195973" y="72564"/>
                  </a:lnTo>
                  <a:lnTo>
                    <a:pt x="178157" y="65260"/>
                  </a:lnTo>
                  <a:lnTo>
                    <a:pt x="160341" y="58118"/>
                  </a:lnTo>
                  <a:lnTo>
                    <a:pt x="142525" y="51131"/>
                  </a:lnTo>
                  <a:lnTo>
                    <a:pt x="124710" y="44292"/>
                  </a:lnTo>
                  <a:lnTo>
                    <a:pt x="106894" y="37593"/>
                  </a:lnTo>
                  <a:lnTo>
                    <a:pt x="89078" y="31030"/>
                  </a:lnTo>
                  <a:lnTo>
                    <a:pt x="71262" y="24593"/>
                  </a:lnTo>
                  <a:lnTo>
                    <a:pt x="53447" y="18278"/>
                  </a:lnTo>
                  <a:lnTo>
                    <a:pt x="35631" y="12078"/>
                  </a:lnTo>
                  <a:lnTo>
                    <a:pt x="17815" y="5987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pl86">
              <a:extLst>
                <a:ext uri="{FF2B5EF4-FFF2-40B4-BE49-F238E27FC236}">
                  <a16:creationId xmlns:a16="http://schemas.microsoft.com/office/drawing/2014/main" id="{13F845F7-46D3-4F49-BF50-9D8A9E8494DE}"/>
                </a:ext>
              </a:extLst>
            </p:cNvPr>
            <p:cNvSpPr/>
            <p:nvPr/>
          </p:nvSpPr>
          <p:spPr>
            <a:xfrm>
              <a:off x="3497320" y="2031853"/>
              <a:ext cx="1407443" cy="768502"/>
            </a:xfrm>
            <a:custGeom>
              <a:avLst/>
              <a:gdLst/>
              <a:ahLst/>
              <a:cxnLst/>
              <a:rect l="0" t="0" r="0" b="0"/>
              <a:pathLst>
                <a:path w="1407443" h="768502">
                  <a:moveTo>
                    <a:pt x="0" y="0"/>
                  </a:moveTo>
                  <a:lnTo>
                    <a:pt x="17815" y="9727"/>
                  </a:lnTo>
                  <a:lnTo>
                    <a:pt x="35631" y="19455"/>
                  </a:lnTo>
                  <a:lnTo>
                    <a:pt x="53447" y="29183"/>
                  </a:lnTo>
                  <a:lnTo>
                    <a:pt x="71262" y="38911"/>
                  </a:lnTo>
                  <a:lnTo>
                    <a:pt x="89078" y="48639"/>
                  </a:lnTo>
                  <a:lnTo>
                    <a:pt x="106894" y="58367"/>
                  </a:lnTo>
                  <a:lnTo>
                    <a:pt x="124710" y="68095"/>
                  </a:lnTo>
                  <a:lnTo>
                    <a:pt x="142525" y="77823"/>
                  </a:lnTo>
                  <a:lnTo>
                    <a:pt x="160341" y="87550"/>
                  </a:lnTo>
                  <a:lnTo>
                    <a:pt x="178157" y="97278"/>
                  </a:lnTo>
                  <a:lnTo>
                    <a:pt x="195973" y="107006"/>
                  </a:lnTo>
                  <a:lnTo>
                    <a:pt x="213788" y="116734"/>
                  </a:lnTo>
                  <a:lnTo>
                    <a:pt x="231604" y="126462"/>
                  </a:lnTo>
                  <a:lnTo>
                    <a:pt x="249420" y="136190"/>
                  </a:lnTo>
                  <a:lnTo>
                    <a:pt x="267236" y="145918"/>
                  </a:lnTo>
                  <a:lnTo>
                    <a:pt x="285051" y="155646"/>
                  </a:lnTo>
                  <a:lnTo>
                    <a:pt x="302867" y="165373"/>
                  </a:lnTo>
                  <a:lnTo>
                    <a:pt x="320683" y="175101"/>
                  </a:lnTo>
                  <a:lnTo>
                    <a:pt x="338498" y="184829"/>
                  </a:lnTo>
                  <a:lnTo>
                    <a:pt x="356314" y="194557"/>
                  </a:lnTo>
                  <a:lnTo>
                    <a:pt x="374130" y="204285"/>
                  </a:lnTo>
                  <a:lnTo>
                    <a:pt x="391946" y="214013"/>
                  </a:lnTo>
                  <a:lnTo>
                    <a:pt x="409761" y="223741"/>
                  </a:lnTo>
                  <a:lnTo>
                    <a:pt x="427577" y="233469"/>
                  </a:lnTo>
                  <a:lnTo>
                    <a:pt x="445393" y="243196"/>
                  </a:lnTo>
                  <a:lnTo>
                    <a:pt x="463209" y="252924"/>
                  </a:lnTo>
                  <a:lnTo>
                    <a:pt x="481024" y="262652"/>
                  </a:lnTo>
                  <a:lnTo>
                    <a:pt x="498840" y="272380"/>
                  </a:lnTo>
                  <a:lnTo>
                    <a:pt x="516656" y="282108"/>
                  </a:lnTo>
                  <a:lnTo>
                    <a:pt x="534472" y="291836"/>
                  </a:lnTo>
                  <a:lnTo>
                    <a:pt x="552287" y="301564"/>
                  </a:lnTo>
                  <a:lnTo>
                    <a:pt x="570103" y="311292"/>
                  </a:lnTo>
                  <a:lnTo>
                    <a:pt x="587919" y="321019"/>
                  </a:lnTo>
                  <a:lnTo>
                    <a:pt x="605735" y="330747"/>
                  </a:lnTo>
                  <a:lnTo>
                    <a:pt x="623550" y="340475"/>
                  </a:lnTo>
                  <a:lnTo>
                    <a:pt x="641366" y="350203"/>
                  </a:lnTo>
                  <a:lnTo>
                    <a:pt x="659182" y="359931"/>
                  </a:lnTo>
                  <a:lnTo>
                    <a:pt x="676997" y="369659"/>
                  </a:lnTo>
                  <a:lnTo>
                    <a:pt x="694813" y="379387"/>
                  </a:lnTo>
                  <a:lnTo>
                    <a:pt x="712629" y="389115"/>
                  </a:lnTo>
                  <a:lnTo>
                    <a:pt x="730445" y="398843"/>
                  </a:lnTo>
                  <a:lnTo>
                    <a:pt x="748260" y="408570"/>
                  </a:lnTo>
                  <a:lnTo>
                    <a:pt x="766076" y="418298"/>
                  </a:lnTo>
                  <a:lnTo>
                    <a:pt x="783892" y="428026"/>
                  </a:lnTo>
                  <a:lnTo>
                    <a:pt x="801708" y="437754"/>
                  </a:lnTo>
                  <a:lnTo>
                    <a:pt x="819523" y="447482"/>
                  </a:lnTo>
                  <a:lnTo>
                    <a:pt x="837339" y="457210"/>
                  </a:lnTo>
                  <a:lnTo>
                    <a:pt x="855155" y="466938"/>
                  </a:lnTo>
                  <a:lnTo>
                    <a:pt x="872971" y="476666"/>
                  </a:lnTo>
                  <a:lnTo>
                    <a:pt x="890786" y="486393"/>
                  </a:lnTo>
                  <a:lnTo>
                    <a:pt x="908602" y="496121"/>
                  </a:lnTo>
                  <a:lnTo>
                    <a:pt x="926418" y="505849"/>
                  </a:lnTo>
                  <a:lnTo>
                    <a:pt x="944233" y="515577"/>
                  </a:lnTo>
                  <a:lnTo>
                    <a:pt x="962049" y="525305"/>
                  </a:lnTo>
                  <a:lnTo>
                    <a:pt x="979865" y="535033"/>
                  </a:lnTo>
                  <a:lnTo>
                    <a:pt x="997681" y="544761"/>
                  </a:lnTo>
                  <a:lnTo>
                    <a:pt x="1015496" y="554489"/>
                  </a:lnTo>
                  <a:lnTo>
                    <a:pt x="1033312" y="564216"/>
                  </a:lnTo>
                  <a:lnTo>
                    <a:pt x="1051128" y="573944"/>
                  </a:lnTo>
                  <a:lnTo>
                    <a:pt x="1068944" y="583672"/>
                  </a:lnTo>
                  <a:lnTo>
                    <a:pt x="1086759" y="593400"/>
                  </a:lnTo>
                  <a:lnTo>
                    <a:pt x="1104575" y="603128"/>
                  </a:lnTo>
                  <a:lnTo>
                    <a:pt x="1122391" y="612856"/>
                  </a:lnTo>
                  <a:lnTo>
                    <a:pt x="1140207" y="622584"/>
                  </a:lnTo>
                  <a:lnTo>
                    <a:pt x="1158022" y="632312"/>
                  </a:lnTo>
                  <a:lnTo>
                    <a:pt x="1175838" y="642039"/>
                  </a:lnTo>
                  <a:lnTo>
                    <a:pt x="1193654" y="651767"/>
                  </a:lnTo>
                  <a:lnTo>
                    <a:pt x="1211470" y="661495"/>
                  </a:lnTo>
                  <a:lnTo>
                    <a:pt x="1229285" y="671223"/>
                  </a:lnTo>
                  <a:lnTo>
                    <a:pt x="1247101" y="680951"/>
                  </a:lnTo>
                  <a:lnTo>
                    <a:pt x="1264917" y="690679"/>
                  </a:lnTo>
                  <a:lnTo>
                    <a:pt x="1282732" y="700407"/>
                  </a:lnTo>
                  <a:lnTo>
                    <a:pt x="1300548" y="710135"/>
                  </a:lnTo>
                  <a:lnTo>
                    <a:pt x="1318364" y="719863"/>
                  </a:lnTo>
                  <a:lnTo>
                    <a:pt x="1336180" y="729590"/>
                  </a:lnTo>
                  <a:lnTo>
                    <a:pt x="1353995" y="739318"/>
                  </a:lnTo>
                  <a:lnTo>
                    <a:pt x="1371811" y="749046"/>
                  </a:lnTo>
                  <a:lnTo>
                    <a:pt x="1389627" y="758774"/>
                  </a:lnTo>
                  <a:lnTo>
                    <a:pt x="1407443" y="768502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rc87">
              <a:extLst>
                <a:ext uri="{FF2B5EF4-FFF2-40B4-BE49-F238E27FC236}">
                  <a16:creationId xmlns:a16="http://schemas.microsoft.com/office/drawing/2014/main" id="{0C898180-A76E-4B80-8D25-6CB6E0E4F389}"/>
                </a:ext>
              </a:extLst>
            </p:cNvPr>
            <p:cNvSpPr/>
            <p:nvPr/>
          </p:nvSpPr>
          <p:spPr>
            <a:xfrm>
              <a:off x="3426948" y="1268440"/>
              <a:ext cx="1548187" cy="198922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tx88">
              <a:extLst>
                <a:ext uri="{FF2B5EF4-FFF2-40B4-BE49-F238E27FC236}">
                  <a16:creationId xmlns:a16="http://schemas.microsoft.com/office/drawing/2014/main" id="{514CD091-9C4C-4800-8C79-3A9535DFBDB6}"/>
                </a:ext>
              </a:extLst>
            </p:cNvPr>
            <p:cNvSpPr/>
            <p:nvPr/>
          </p:nvSpPr>
          <p:spPr>
            <a:xfrm>
              <a:off x="3302163" y="3170586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1" name="tx89">
              <a:extLst>
                <a:ext uri="{FF2B5EF4-FFF2-40B4-BE49-F238E27FC236}">
                  <a16:creationId xmlns:a16="http://schemas.microsoft.com/office/drawing/2014/main" id="{FE839026-8866-494E-9311-AFEEBEBEB0CF}"/>
                </a:ext>
              </a:extLst>
            </p:cNvPr>
            <p:cNvSpPr/>
            <p:nvPr/>
          </p:nvSpPr>
          <p:spPr>
            <a:xfrm>
              <a:off x="3177851" y="2537372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200</a:t>
              </a:r>
            </a:p>
          </p:txBody>
        </p:sp>
        <p:sp>
          <p:nvSpPr>
            <p:cNvPr id="92" name="tx90">
              <a:extLst>
                <a:ext uri="{FF2B5EF4-FFF2-40B4-BE49-F238E27FC236}">
                  <a16:creationId xmlns:a16="http://schemas.microsoft.com/office/drawing/2014/main" id="{2DDEA235-5808-4282-899A-751FA69D4A9B}"/>
                </a:ext>
              </a:extLst>
            </p:cNvPr>
            <p:cNvSpPr/>
            <p:nvPr/>
          </p:nvSpPr>
          <p:spPr>
            <a:xfrm>
              <a:off x="3177851" y="1904157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400</a:t>
              </a:r>
            </a:p>
          </p:txBody>
        </p:sp>
        <p:sp>
          <p:nvSpPr>
            <p:cNvPr id="93" name="tx91">
              <a:extLst>
                <a:ext uri="{FF2B5EF4-FFF2-40B4-BE49-F238E27FC236}">
                  <a16:creationId xmlns:a16="http://schemas.microsoft.com/office/drawing/2014/main" id="{1E692148-CAA8-44DE-9D0D-815ED5CFC0BD}"/>
                </a:ext>
              </a:extLst>
            </p:cNvPr>
            <p:cNvSpPr/>
            <p:nvPr/>
          </p:nvSpPr>
          <p:spPr>
            <a:xfrm>
              <a:off x="3177851" y="1270943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600</a:t>
              </a:r>
            </a:p>
          </p:txBody>
        </p:sp>
        <p:sp>
          <p:nvSpPr>
            <p:cNvPr id="94" name="pl92">
              <a:extLst>
                <a:ext uri="{FF2B5EF4-FFF2-40B4-BE49-F238E27FC236}">
                  <a16:creationId xmlns:a16="http://schemas.microsoft.com/office/drawing/2014/main" id="{48EE5179-57C9-4E4F-BB35-A9DE634ADBD2}"/>
                </a:ext>
              </a:extLst>
            </p:cNvPr>
            <p:cNvSpPr/>
            <p:nvPr/>
          </p:nvSpPr>
          <p:spPr>
            <a:xfrm>
              <a:off x="3392154" y="321227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pl93">
              <a:extLst>
                <a:ext uri="{FF2B5EF4-FFF2-40B4-BE49-F238E27FC236}">
                  <a16:creationId xmlns:a16="http://schemas.microsoft.com/office/drawing/2014/main" id="{9A4ABE77-A827-44BB-96FF-FEF185701C40}"/>
                </a:ext>
              </a:extLst>
            </p:cNvPr>
            <p:cNvSpPr/>
            <p:nvPr/>
          </p:nvSpPr>
          <p:spPr>
            <a:xfrm>
              <a:off x="3392154" y="257906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pl94">
              <a:extLst>
                <a:ext uri="{FF2B5EF4-FFF2-40B4-BE49-F238E27FC236}">
                  <a16:creationId xmlns:a16="http://schemas.microsoft.com/office/drawing/2014/main" id="{E4B8EA7E-7000-4136-BFCC-6B130438D1DA}"/>
                </a:ext>
              </a:extLst>
            </p:cNvPr>
            <p:cNvSpPr/>
            <p:nvPr/>
          </p:nvSpPr>
          <p:spPr>
            <a:xfrm>
              <a:off x="3392154" y="194584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pl95">
              <a:extLst>
                <a:ext uri="{FF2B5EF4-FFF2-40B4-BE49-F238E27FC236}">
                  <a16:creationId xmlns:a16="http://schemas.microsoft.com/office/drawing/2014/main" id="{974FDFA1-2927-4215-91A9-717613D6535E}"/>
                </a:ext>
              </a:extLst>
            </p:cNvPr>
            <p:cNvSpPr/>
            <p:nvPr/>
          </p:nvSpPr>
          <p:spPr>
            <a:xfrm>
              <a:off x="3392154" y="131263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c96">
              <a:extLst>
                <a:ext uri="{FF2B5EF4-FFF2-40B4-BE49-F238E27FC236}">
                  <a16:creationId xmlns:a16="http://schemas.microsoft.com/office/drawing/2014/main" id="{B6B36F37-2C13-4FEA-BF6F-1623CED8AEBE}"/>
                </a:ext>
              </a:extLst>
            </p:cNvPr>
            <p:cNvSpPr/>
            <p:nvPr/>
          </p:nvSpPr>
          <p:spPr>
            <a:xfrm>
              <a:off x="1560075" y="1053578"/>
              <a:ext cx="1548187" cy="214862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tx97">
              <a:extLst>
                <a:ext uri="{FF2B5EF4-FFF2-40B4-BE49-F238E27FC236}">
                  <a16:creationId xmlns:a16="http://schemas.microsoft.com/office/drawing/2014/main" id="{DB748ADF-B3A5-4277-A0FA-982FB23E6298}"/>
                </a:ext>
              </a:extLst>
            </p:cNvPr>
            <p:cNvSpPr/>
            <p:nvPr/>
          </p:nvSpPr>
          <p:spPr>
            <a:xfrm>
              <a:off x="2129175" y="1119699"/>
              <a:ext cx="409986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Bacteria</a:t>
              </a:r>
            </a:p>
          </p:txBody>
        </p:sp>
        <p:sp>
          <p:nvSpPr>
            <p:cNvPr id="100" name="rc98">
              <a:extLst>
                <a:ext uri="{FF2B5EF4-FFF2-40B4-BE49-F238E27FC236}">
                  <a16:creationId xmlns:a16="http://schemas.microsoft.com/office/drawing/2014/main" id="{8583EC62-C118-4059-A4A5-29DC5DB92657}"/>
                </a:ext>
              </a:extLst>
            </p:cNvPr>
            <p:cNvSpPr/>
            <p:nvPr/>
          </p:nvSpPr>
          <p:spPr>
            <a:xfrm>
              <a:off x="3426948" y="1053578"/>
              <a:ext cx="1548187" cy="214862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tx99">
              <a:extLst>
                <a:ext uri="{FF2B5EF4-FFF2-40B4-BE49-F238E27FC236}">
                  <a16:creationId xmlns:a16="http://schemas.microsoft.com/office/drawing/2014/main" id="{372F2000-61FA-4140-AF31-095D9677FECA}"/>
                </a:ext>
              </a:extLst>
            </p:cNvPr>
            <p:cNvSpPr/>
            <p:nvPr/>
          </p:nvSpPr>
          <p:spPr>
            <a:xfrm>
              <a:off x="4061260" y="1097489"/>
              <a:ext cx="279563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Fungi</a:t>
              </a:r>
            </a:p>
          </p:txBody>
        </p:sp>
        <p:sp>
          <p:nvSpPr>
            <p:cNvPr id="102" name="pl100">
              <a:extLst>
                <a:ext uri="{FF2B5EF4-FFF2-40B4-BE49-F238E27FC236}">
                  <a16:creationId xmlns:a16="http://schemas.microsoft.com/office/drawing/2014/main" id="{37B0633F-CDE8-458D-A421-B183B51BB294}"/>
                </a:ext>
              </a:extLst>
            </p:cNvPr>
            <p:cNvSpPr/>
            <p:nvPr/>
          </p:nvSpPr>
          <p:spPr>
            <a:xfrm>
              <a:off x="1585305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pl101">
              <a:extLst>
                <a:ext uri="{FF2B5EF4-FFF2-40B4-BE49-F238E27FC236}">
                  <a16:creationId xmlns:a16="http://schemas.microsoft.com/office/drawing/2014/main" id="{2C685B24-E614-42DB-AC4D-35AE5785C4AE}"/>
                </a:ext>
              </a:extLst>
            </p:cNvPr>
            <p:cNvSpPr/>
            <p:nvPr/>
          </p:nvSpPr>
          <p:spPr>
            <a:xfrm>
              <a:off x="2032254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pl102">
              <a:extLst>
                <a:ext uri="{FF2B5EF4-FFF2-40B4-BE49-F238E27FC236}">
                  <a16:creationId xmlns:a16="http://schemas.microsoft.com/office/drawing/2014/main" id="{20C142C5-0EF5-4F8B-BA94-C83317CC775E}"/>
                </a:ext>
              </a:extLst>
            </p:cNvPr>
            <p:cNvSpPr/>
            <p:nvPr/>
          </p:nvSpPr>
          <p:spPr>
            <a:xfrm>
              <a:off x="2479204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pl103">
              <a:extLst>
                <a:ext uri="{FF2B5EF4-FFF2-40B4-BE49-F238E27FC236}">
                  <a16:creationId xmlns:a16="http://schemas.microsoft.com/office/drawing/2014/main" id="{527F037E-5789-4A51-86B3-70851FD37222}"/>
                </a:ext>
              </a:extLst>
            </p:cNvPr>
            <p:cNvSpPr/>
            <p:nvPr/>
          </p:nvSpPr>
          <p:spPr>
            <a:xfrm>
              <a:off x="2926153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tx104">
              <a:extLst>
                <a:ext uri="{FF2B5EF4-FFF2-40B4-BE49-F238E27FC236}">
                  <a16:creationId xmlns:a16="http://schemas.microsoft.com/office/drawing/2014/main" id="{460FD5EC-E5BC-4652-ADAD-A813E19A0372}"/>
                </a:ext>
              </a:extLst>
            </p:cNvPr>
            <p:cNvSpPr/>
            <p:nvPr/>
          </p:nvSpPr>
          <p:spPr>
            <a:xfrm>
              <a:off x="1554227" y="33186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7" name="tx105">
              <a:extLst>
                <a:ext uri="{FF2B5EF4-FFF2-40B4-BE49-F238E27FC236}">
                  <a16:creationId xmlns:a16="http://schemas.microsoft.com/office/drawing/2014/main" id="{298FF42B-40DB-4EF9-B858-5A08B3178D11}"/>
                </a:ext>
              </a:extLst>
            </p:cNvPr>
            <p:cNvSpPr/>
            <p:nvPr/>
          </p:nvSpPr>
          <p:spPr>
            <a:xfrm>
              <a:off x="2001177" y="3319969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8" name="tx106">
              <a:extLst>
                <a:ext uri="{FF2B5EF4-FFF2-40B4-BE49-F238E27FC236}">
                  <a16:creationId xmlns:a16="http://schemas.microsoft.com/office/drawing/2014/main" id="{02397894-7E6B-4534-A38C-4338DB0D4AE0}"/>
                </a:ext>
              </a:extLst>
            </p:cNvPr>
            <p:cNvSpPr/>
            <p:nvPr/>
          </p:nvSpPr>
          <p:spPr>
            <a:xfrm>
              <a:off x="2448126" y="3320296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9" name="tx107">
              <a:extLst>
                <a:ext uri="{FF2B5EF4-FFF2-40B4-BE49-F238E27FC236}">
                  <a16:creationId xmlns:a16="http://schemas.microsoft.com/office/drawing/2014/main" id="{687453FD-EF57-4373-8A49-7612F561780C}"/>
                </a:ext>
              </a:extLst>
            </p:cNvPr>
            <p:cNvSpPr/>
            <p:nvPr/>
          </p:nvSpPr>
          <p:spPr>
            <a:xfrm>
              <a:off x="2895075" y="33186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10" name="pl108">
              <a:extLst>
                <a:ext uri="{FF2B5EF4-FFF2-40B4-BE49-F238E27FC236}">
                  <a16:creationId xmlns:a16="http://schemas.microsoft.com/office/drawing/2014/main" id="{5B531D81-7E1E-45F2-825F-37EDA9B661F0}"/>
                </a:ext>
              </a:extLst>
            </p:cNvPr>
            <p:cNvSpPr/>
            <p:nvPr/>
          </p:nvSpPr>
          <p:spPr>
            <a:xfrm>
              <a:off x="3452179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pl109">
              <a:extLst>
                <a:ext uri="{FF2B5EF4-FFF2-40B4-BE49-F238E27FC236}">
                  <a16:creationId xmlns:a16="http://schemas.microsoft.com/office/drawing/2014/main" id="{49B8E084-41A8-4515-B955-1DD6903153DB}"/>
                </a:ext>
              </a:extLst>
            </p:cNvPr>
            <p:cNvSpPr/>
            <p:nvPr/>
          </p:nvSpPr>
          <p:spPr>
            <a:xfrm>
              <a:off x="3899128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pl110">
              <a:extLst>
                <a:ext uri="{FF2B5EF4-FFF2-40B4-BE49-F238E27FC236}">
                  <a16:creationId xmlns:a16="http://schemas.microsoft.com/office/drawing/2014/main" id="{DF62C8C7-817A-40BE-A7DD-9961F872554A}"/>
                </a:ext>
              </a:extLst>
            </p:cNvPr>
            <p:cNvSpPr/>
            <p:nvPr/>
          </p:nvSpPr>
          <p:spPr>
            <a:xfrm>
              <a:off x="4346077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pl111">
              <a:extLst>
                <a:ext uri="{FF2B5EF4-FFF2-40B4-BE49-F238E27FC236}">
                  <a16:creationId xmlns:a16="http://schemas.microsoft.com/office/drawing/2014/main" id="{411A3AB9-459C-4047-BCEC-428692D3BBF1}"/>
                </a:ext>
              </a:extLst>
            </p:cNvPr>
            <p:cNvSpPr/>
            <p:nvPr/>
          </p:nvSpPr>
          <p:spPr>
            <a:xfrm>
              <a:off x="4793026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tx112">
              <a:extLst>
                <a:ext uri="{FF2B5EF4-FFF2-40B4-BE49-F238E27FC236}">
                  <a16:creationId xmlns:a16="http://schemas.microsoft.com/office/drawing/2014/main" id="{0B41C657-1402-4432-81FE-EEA9D1B011A8}"/>
                </a:ext>
              </a:extLst>
            </p:cNvPr>
            <p:cNvSpPr/>
            <p:nvPr/>
          </p:nvSpPr>
          <p:spPr>
            <a:xfrm>
              <a:off x="3421101" y="33186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5" name="tx113">
              <a:extLst>
                <a:ext uri="{FF2B5EF4-FFF2-40B4-BE49-F238E27FC236}">
                  <a16:creationId xmlns:a16="http://schemas.microsoft.com/office/drawing/2014/main" id="{4B6799A9-4647-4022-9757-11A5EE14E005}"/>
                </a:ext>
              </a:extLst>
            </p:cNvPr>
            <p:cNvSpPr/>
            <p:nvPr/>
          </p:nvSpPr>
          <p:spPr>
            <a:xfrm>
              <a:off x="3868050" y="3319969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6" name="tx114">
              <a:extLst>
                <a:ext uri="{FF2B5EF4-FFF2-40B4-BE49-F238E27FC236}">
                  <a16:creationId xmlns:a16="http://schemas.microsoft.com/office/drawing/2014/main" id="{C6729056-1D89-42FF-924D-188973CACB14}"/>
                </a:ext>
              </a:extLst>
            </p:cNvPr>
            <p:cNvSpPr/>
            <p:nvPr/>
          </p:nvSpPr>
          <p:spPr>
            <a:xfrm>
              <a:off x="4314999" y="3320296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17" name="tx115">
              <a:extLst>
                <a:ext uri="{FF2B5EF4-FFF2-40B4-BE49-F238E27FC236}">
                  <a16:creationId xmlns:a16="http://schemas.microsoft.com/office/drawing/2014/main" id="{3F800C4C-A272-4575-8FDC-3B715612CCBC}"/>
                </a:ext>
              </a:extLst>
            </p:cNvPr>
            <p:cNvSpPr/>
            <p:nvPr/>
          </p:nvSpPr>
          <p:spPr>
            <a:xfrm>
              <a:off x="4761948" y="33186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18" name="tx116">
              <a:extLst>
                <a:ext uri="{FF2B5EF4-FFF2-40B4-BE49-F238E27FC236}">
                  <a16:creationId xmlns:a16="http://schemas.microsoft.com/office/drawing/2014/main" id="{FAA05C08-63AF-4001-9231-CEE95C5A2E57}"/>
                </a:ext>
              </a:extLst>
            </p:cNvPr>
            <p:cNvSpPr/>
            <p:nvPr/>
          </p:nvSpPr>
          <p:spPr>
            <a:xfrm>
              <a:off x="1248822" y="2901083"/>
              <a:ext cx="248622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3000</a:t>
              </a:r>
            </a:p>
          </p:txBody>
        </p:sp>
        <p:sp>
          <p:nvSpPr>
            <p:cNvPr id="119" name="tx117">
              <a:extLst>
                <a:ext uri="{FF2B5EF4-FFF2-40B4-BE49-F238E27FC236}">
                  <a16:creationId xmlns:a16="http://schemas.microsoft.com/office/drawing/2014/main" id="{571E099C-4358-4A1F-8D99-9E77C544CDCC}"/>
                </a:ext>
              </a:extLst>
            </p:cNvPr>
            <p:cNvSpPr/>
            <p:nvPr/>
          </p:nvSpPr>
          <p:spPr>
            <a:xfrm>
              <a:off x="1248822" y="2446364"/>
              <a:ext cx="248622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3500</a:t>
              </a:r>
            </a:p>
          </p:txBody>
        </p:sp>
        <p:sp>
          <p:nvSpPr>
            <p:cNvPr id="120" name="tx118">
              <a:extLst>
                <a:ext uri="{FF2B5EF4-FFF2-40B4-BE49-F238E27FC236}">
                  <a16:creationId xmlns:a16="http://schemas.microsoft.com/office/drawing/2014/main" id="{6BD7E26D-45A7-48C8-B4C8-73B9031FF3A0}"/>
                </a:ext>
              </a:extLst>
            </p:cNvPr>
            <p:cNvSpPr/>
            <p:nvPr/>
          </p:nvSpPr>
          <p:spPr>
            <a:xfrm>
              <a:off x="1248822" y="1991699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4000</a:t>
              </a:r>
            </a:p>
          </p:txBody>
        </p:sp>
        <p:sp>
          <p:nvSpPr>
            <p:cNvPr id="121" name="tx119">
              <a:extLst>
                <a:ext uri="{FF2B5EF4-FFF2-40B4-BE49-F238E27FC236}">
                  <a16:creationId xmlns:a16="http://schemas.microsoft.com/office/drawing/2014/main" id="{E404B06D-15AF-445B-82E1-C4433DD515CD}"/>
                </a:ext>
              </a:extLst>
            </p:cNvPr>
            <p:cNvSpPr/>
            <p:nvPr/>
          </p:nvSpPr>
          <p:spPr>
            <a:xfrm>
              <a:off x="1248822" y="1536979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4500</a:t>
              </a:r>
            </a:p>
          </p:txBody>
        </p:sp>
        <p:sp>
          <p:nvSpPr>
            <p:cNvPr id="122" name="pl120">
              <a:extLst>
                <a:ext uri="{FF2B5EF4-FFF2-40B4-BE49-F238E27FC236}">
                  <a16:creationId xmlns:a16="http://schemas.microsoft.com/office/drawing/2014/main" id="{C6C81732-E12A-44D8-8B1D-748FB7E374BA}"/>
                </a:ext>
              </a:extLst>
            </p:cNvPr>
            <p:cNvSpPr/>
            <p:nvPr/>
          </p:nvSpPr>
          <p:spPr>
            <a:xfrm>
              <a:off x="1525280" y="294282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pl121">
              <a:extLst>
                <a:ext uri="{FF2B5EF4-FFF2-40B4-BE49-F238E27FC236}">
                  <a16:creationId xmlns:a16="http://schemas.microsoft.com/office/drawing/2014/main" id="{E7F7A312-C353-49D1-B69A-E107CCD83639}"/>
                </a:ext>
              </a:extLst>
            </p:cNvPr>
            <p:cNvSpPr/>
            <p:nvPr/>
          </p:nvSpPr>
          <p:spPr>
            <a:xfrm>
              <a:off x="1525280" y="24881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pl122">
              <a:extLst>
                <a:ext uri="{FF2B5EF4-FFF2-40B4-BE49-F238E27FC236}">
                  <a16:creationId xmlns:a16="http://schemas.microsoft.com/office/drawing/2014/main" id="{4D8A5E5E-D1D6-432B-9C37-6CA1538356E6}"/>
                </a:ext>
              </a:extLst>
            </p:cNvPr>
            <p:cNvSpPr/>
            <p:nvPr/>
          </p:nvSpPr>
          <p:spPr>
            <a:xfrm>
              <a:off x="1525280" y="203339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pl123">
              <a:extLst>
                <a:ext uri="{FF2B5EF4-FFF2-40B4-BE49-F238E27FC236}">
                  <a16:creationId xmlns:a16="http://schemas.microsoft.com/office/drawing/2014/main" id="{C72335CB-8760-48AE-AB5D-4EB8F9A87619}"/>
                </a:ext>
              </a:extLst>
            </p:cNvPr>
            <p:cNvSpPr/>
            <p:nvPr/>
          </p:nvSpPr>
          <p:spPr>
            <a:xfrm>
              <a:off x="1525280" y="157867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tx124">
              <a:extLst>
                <a:ext uri="{FF2B5EF4-FFF2-40B4-BE49-F238E27FC236}">
                  <a16:creationId xmlns:a16="http://schemas.microsoft.com/office/drawing/2014/main" id="{1AC0D7CE-3B98-44A5-AD9F-0EA99006681F}"/>
                </a:ext>
              </a:extLst>
            </p:cNvPr>
            <p:cNvSpPr/>
            <p:nvPr/>
          </p:nvSpPr>
          <p:spPr>
            <a:xfrm>
              <a:off x="2316684" y="3427506"/>
              <a:ext cx="1901843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Electrical conductivity (mS/cm)</a:t>
              </a:r>
            </a:p>
          </p:txBody>
        </p:sp>
        <p:sp>
          <p:nvSpPr>
            <p:cNvPr id="127" name="tx125">
              <a:extLst>
                <a:ext uri="{FF2B5EF4-FFF2-40B4-BE49-F238E27FC236}">
                  <a16:creationId xmlns:a16="http://schemas.microsoft.com/office/drawing/2014/main" id="{18B351E1-DCF8-46E5-851E-472AA703F02B}"/>
                </a:ext>
              </a:extLst>
            </p:cNvPr>
            <p:cNvSpPr/>
            <p:nvPr/>
          </p:nvSpPr>
          <p:spPr>
            <a:xfrm rot="-5400000">
              <a:off x="510296" y="2198285"/>
              <a:ext cx="1157027" cy="1295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100"/>
                </a:lnSpc>
              </a:pPr>
              <a:r>
                <a:rPr lang="en-GB" altLang="zh-CN" sz="11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Observed OTUS</a:t>
              </a:r>
            </a:p>
          </p:txBody>
        </p:sp>
        <p:sp>
          <p:nvSpPr>
            <p:cNvPr id="128" name="rc126">
              <a:extLst>
                <a:ext uri="{FF2B5EF4-FFF2-40B4-BE49-F238E27FC236}">
                  <a16:creationId xmlns:a16="http://schemas.microsoft.com/office/drawing/2014/main" id="{9186B8EB-2E84-440F-9ADC-7DE282680B6F}"/>
                </a:ext>
              </a:extLst>
            </p:cNvPr>
            <p:cNvSpPr/>
            <p:nvPr/>
          </p:nvSpPr>
          <p:spPr>
            <a:xfrm>
              <a:off x="5044725" y="983989"/>
              <a:ext cx="4029685" cy="26736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rc127">
              <a:extLst>
                <a:ext uri="{FF2B5EF4-FFF2-40B4-BE49-F238E27FC236}">
                  <a16:creationId xmlns:a16="http://schemas.microsoft.com/office/drawing/2014/main" id="{23308260-B963-4BD1-B2FE-1BBBE0A18F96}"/>
                </a:ext>
              </a:extLst>
            </p:cNvPr>
            <p:cNvSpPr/>
            <p:nvPr/>
          </p:nvSpPr>
          <p:spPr>
            <a:xfrm>
              <a:off x="5589761" y="1268440"/>
              <a:ext cx="1548187" cy="1989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pl128">
              <a:extLst>
                <a:ext uri="{FF2B5EF4-FFF2-40B4-BE49-F238E27FC236}">
                  <a16:creationId xmlns:a16="http://schemas.microsoft.com/office/drawing/2014/main" id="{62208A26-F48B-41F1-B093-ECDCAA93EFDD}"/>
                </a:ext>
              </a:extLst>
            </p:cNvPr>
            <p:cNvSpPr/>
            <p:nvPr/>
          </p:nvSpPr>
          <p:spPr>
            <a:xfrm>
              <a:off x="5589761" y="2988902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pl129">
              <a:extLst>
                <a:ext uri="{FF2B5EF4-FFF2-40B4-BE49-F238E27FC236}">
                  <a16:creationId xmlns:a16="http://schemas.microsoft.com/office/drawing/2014/main" id="{FDFD58EC-12BE-46D6-9ABE-5372005B63BC}"/>
                </a:ext>
              </a:extLst>
            </p:cNvPr>
            <p:cNvSpPr/>
            <p:nvPr/>
          </p:nvSpPr>
          <p:spPr>
            <a:xfrm>
              <a:off x="5589761" y="2612754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pl130">
              <a:extLst>
                <a:ext uri="{FF2B5EF4-FFF2-40B4-BE49-F238E27FC236}">
                  <a16:creationId xmlns:a16="http://schemas.microsoft.com/office/drawing/2014/main" id="{F92E5182-7CB2-412B-B01E-5F26A207AF59}"/>
                </a:ext>
              </a:extLst>
            </p:cNvPr>
            <p:cNvSpPr/>
            <p:nvPr/>
          </p:nvSpPr>
          <p:spPr>
            <a:xfrm>
              <a:off x="5589761" y="2236607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pl131">
              <a:extLst>
                <a:ext uri="{FF2B5EF4-FFF2-40B4-BE49-F238E27FC236}">
                  <a16:creationId xmlns:a16="http://schemas.microsoft.com/office/drawing/2014/main" id="{7229BE29-8DE7-4734-B638-01C37BB70D34}"/>
                </a:ext>
              </a:extLst>
            </p:cNvPr>
            <p:cNvSpPr/>
            <p:nvPr/>
          </p:nvSpPr>
          <p:spPr>
            <a:xfrm>
              <a:off x="5589761" y="1860459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pl132">
              <a:extLst>
                <a:ext uri="{FF2B5EF4-FFF2-40B4-BE49-F238E27FC236}">
                  <a16:creationId xmlns:a16="http://schemas.microsoft.com/office/drawing/2014/main" id="{A1DEEBAA-B054-458A-9696-DDAC941D4697}"/>
                </a:ext>
              </a:extLst>
            </p:cNvPr>
            <p:cNvSpPr/>
            <p:nvPr/>
          </p:nvSpPr>
          <p:spPr>
            <a:xfrm>
              <a:off x="5589761" y="1484312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pl133">
              <a:extLst>
                <a:ext uri="{FF2B5EF4-FFF2-40B4-BE49-F238E27FC236}">
                  <a16:creationId xmlns:a16="http://schemas.microsoft.com/office/drawing/2014/main" id="{627F3DC2-F661-4646-89EE-C250244E28F1}"/>
                </a:ext>
              </a:extLst>
            </p:cNvPr>
            <p:cNvSpPr/>
            <p:nvPr/>
          </p:nvSpPr>
          <p:spPr>
            <a:xfrm>
              <a:off x="5838466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pl134">
              <a:extLst>
                <a:ext uri="{FF2B5EF4-FFF2-40B4-BE49-F238E27FC236}">
                  <a16:creationId xmlns:a16="http://schemas.microsoft.com/office/drawing/2014/main" id="{77AB246D-45ED-44B9-9485-161F86AA6657}"/>
                </a:ext>
              </a:extLst>
            </p:cNvPr>
            <p:cNvSpPr/>
            <p:nvPr/>
          </p:nvSpPr>
          <p:spPr>
            <a:xfrm>
              <a:off x="6285415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pl135">
              <a:extLst>
                <a:ext uri="{FF2B5EF4-FFF2-40B4-BE49-F238E27FC236}">
                  <a16:creationId xmlns:a16="http://schemas.microsoft.com/office/drawing/2014/main" id="{E2186C03-BBCE-4009-8241-AD7CB13969A4}"/>
                </a:ext>
              </a:extLst>
            </p:cNvPr>
            <p:cNvSpPr/>
            <p:nvPr/>
          </p:nvSpPr>
          <p:spPr>
            <a:xfrm>
              <a:off x="6732364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pl136">
              <a:extLst>
                <a:ext uri="{FF2B5EF4-FFF2-40B4-BE49-F238E27FC236}">
                  <a16:creationId xmlns:a16="http://schemas.microsoft.com/office/drawing/2014/main" id="{BCC0B041-031C-4A17-B0AF-97B1377AD411}"/>
                </a:ext>
              </a:extLst>
            </p:cNvPr>
            <p:cNvSpPr/>
            <p:nvPr/>
          </p:nvSpPr>
          <p:spPr>
            <a:xfrm>
              <a:off x="5589761" y="3176976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pl137">
              <a:extLst>
                <a:ext uri="{FF2B5EF4-FFF2-40B4-BE49-F238E27FC236}">
                  <a16:creationId xmlns:a16="http://schemas.microsoft.com/office/drawing/2014/main" id="{5D7AA5FA-C72F-4ED8-8FF4-F5409FE7C922}"/>
                </a:ext>
              </a:extLst>
            </p:cNvPr>
            <p:cNvSpPr/>
            <p:nvPr/>
          </p:nvSpPr>
          <p:spPr>
            <a:xfrm>
              <a:off x="5589761" y="2800828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pl138">
              <a:extLst>
                <a:ext uri="{FF2B5EF4-FFF2-40B4-BE49-F238E27FC236}">
                  <a16:creationId xmlns:a16="http://schemas.microsoft.com/office/drawing/2014/main" id="{601FF662-4949-4A33-985C-65A15B6579B4}"/>
                </a:ext>
              </a:extLst>
            </p:cNvPr>
            <p:cNvSpPr/>
            <p:nvPr/>
          </p:nvSpPr>
          <p:spPr>
            <a:xfrm>
              <a:off x="5589761" y="2424681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pl139">
              <a:extLst>
                <a:ext uri="{FF2B5EF4-FFF2-40B4-BE49-F238E27FC236}">
                  <a16:creationId xmlns:a16="http://schemas.microsoft.com/office/drawing/2014/main" id="{9B3A1AE8-1429-4DB3-A0F2-FF030A535DA9}"/>
                </a:ext>
              </a:extLst>
            </p:cNvPr>
            <p:cNvSpPr/>
            <p:nvPr/>
          </p:nvSpPr>
          <p:spPr>
            <a:xfrm>
              <a:off x="5589761" y="2048533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pl140">
              <a:extLst>
                <a:ext uri="{FF2B5EF4-FFF2-40B4-BE49-F238E27FC236}">
                  <a16:creationId xmlns:a16="http://schemas.microsoft.com/office/drawing/2014/main" id="{0AFC9CCB-7D6B-472D-AEE2-879C7F264C3E}"/>
                </a:ext>
              </a:extLst>
            </p:cNvPr>
            <p:cNvSpPr/>
            <p:nvPr/>
          </p:nvSpPr>
          <p:spPr>
            <a:xfrm>
              <a:off x="5589761" y="1672386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pl141">
              <a:extLst>
                <a:ext uri="{FF2B5EF4-FFF2-40B4-BE49-F238E27FC236}">
                  <a16:creationId xmlns:a16="http://schemas.microsoft.com/office/drawing/2014/main" id="{9F4D8FB3-FF6F-4E20-B5AF-ADC3A020D4D9}"/>
                </a:ext>
              </a:extLst>
            </p:cNvPr>
            <p:cNvSpPr/>
            <p:nvPr/>
          </p:nvSpPr>
          <p:spPr>
            <a:xfrm>
              <a:off x="5589761" y="1296238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pl142">
              <a:extLst>
                <a:ext uri="{FF2B5EF4-FFF2-40B4-BE49-F238E27FC236}">
                  <a16:creationId xmlns:a16="http://schemas.microsoft.com/office/drawing/2014/main" id="{42B05138-A25B-4B10-8479-F42BDC10E1F7}"/>
                </a:ext>
              </a:extLst>
            </p:cNvPr>
            <p:cNvSpPr/>
            <p:nvPr/>
          </p:nvSpPr>
          <p:spPr>
            <a:xfrm>
              <a:off x="5614991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pl143">
              <a:extLst>
                <a:ext uri="{FF2B5EF4-FFF2-40B4-BE49-F238E27FC236}">
                  <a16:creationId xmlns:a16="http://schemas.microsoft.com/office/drawing/2014/main" id="{3FED27DA-8173-4BCE-A681-1A543CA91B51}"/>
                </a:ext>
              </a:extLst>
            </p:cNvPr>
            <p:cNvSpPr/>
            <p:nvPr/>
          </p:nvSpPr>
          <p:spPr>
            <a:xfrm>
              <a:off x="6061940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pl144">
              <a:extLst>
                <a:ext uri="{FF2B5EF4-FFF2-40B4-BE49-F238E27FC236}">
                  <a16:creationId xmlns:a16="http://schemas.microsoft.com/office/drawing/2014/main" id="{349722E3-A094-4D1A-AD36-423A4E501E0F}"/>
                </a:ext>
              </a:extLst>
            </p:cNvPr>
            <p:cNvSpPr/>
            <p:nvPr/>
          </p:nvSpPr>
          <p:spPr>
            <a:xfrm>
              <a:off x="6508889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pl145">
              <a:extLst>
                <a:ext uri="{FF2B5EF4-FFF2-40B4-BE49-F238E27FC236}">
                  <a16:creationId xmlns:a16="http://schemas.microsoft.com/office/drawing/2014/main" id="{78461050-2AAF-40BA-87C9-99825AC9F4E9}"/>
                </a:ext>
              </a:extLst>
            </p:cNvPr>
            <p:cNvSpPr/>
            <p:nvPr/>
          </p:nvSpPr>
          <p:spPr>
            <a:xfrm>
              <a:off x="6955839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pt146">
              <a:extLst>
                <a:ext uri="{FF2B5EF4-FFF2-40B4-BE49-F238E27FC236}">
                  <a16:creationId xmlns:a16="http://schemas.microsoft.com/office/drawing/2014/main" id="{27386781-B1B3-477D-A197-0B2393E48738}"/>
                </a:ext>
              </a:extLst>
            </p:cNvPr>
            <p:cNvSpPr/>
            <p:nvPr/>
          </p:nvSpPr>
          <p:spPr>
            <a:xfrm>
              <a:off x="5806488" y="27044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pt147">
              <a:extLst>
                <a:ext uri="{FF2B5EF4-FFF2-40B4-BE49-F238E27FC236}">
                  <a16:creationId xmlns:a16="http://schemas.microsoft.com/office/drawing/2014/main" id="{0756D843-4241-4242-8173-557FD23C1F72}"/>
                </a:ext>
              </a:extLst>
            </p:cNvPr>
            <p:cNvSpPr/>
            <p:nvPr/>
          </p:nvSpPr>
          <p:spPr>
            <a:xfrm>
              <a:off x="6146617" y="2907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pt148">
              <a:extLst>
                <a:ext uri="{FF2B5EF4-FFF2-40B4-BE49-F238E27FC236}">
                  <a16:creationId xmlns:a16="http://schemas.microsoft.com/office/drawing/2014/main" id="{E6477100-99D0-45BE-AC34-08B77587BAA9}"/>
                </a:ext>
              </a:extLst>
            </p:cNvPr>
            <p:cNvSpPr/>
            <p:nvPr/>
          </p:nvSpPr>
          <p:spPr>
            <a:xfrm>
              <a:off x="5690505" y="2455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pt149">
              <a:extLst>
                <a:ext uri="{FF2B5EF4-FFF2-40B4-BE49-F238E27FC236}">
                  <a16:creationId xmlns:a16="http://schemas.microsoft.com/office/drawing/2014/main" id="{1D5CBEC4-2C83-4CF9-A714-9333EF5F018C}"/>
                </a:ext>
              </a:extLst>
            </p:cNvPr>
            <p:cNvSpPr/>
            <p:nvPr/>
          </p:nvSpPr>
          <p:spPr>
            <a:xfrm>
              <a:off x="6817041" y="21009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pt150">
              <a:extLst>
                <a:ext uri="{FF2B5EF4-FFF2-40B4-BE49-F238E27FC236}">
                  <a16:creationId xmlns:a16="http://schemas.microsoft.com/office/drawing/2014/main" id="{BA0CACAB-7831-4FDE-A907-448CFADA8EA6}"/>
                </a:ext>
              </a:extLst>
            </p:cNvPr>
            <p:cNvSpPr/>
            <p:nvPr/>
          </p:nvSpPr>
          <p:spPr>
            <a:xfrm>
              <a:off x="7036046" y="218277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pt151">
              <a:extLst>
                <a:ext uri="{FF2B5EF4-FFF2-40B4-BE49-F238E27FC236}">
                  <a16:creationId xmlns:a16="http://schemas.microsoft.com/office/drawing/2014/main" id="{E9305162-C5EF-41EC-A6B2-54D1367401F9}"/>
                </a:ext>
              </a:extLst>
            </p:cNvPr>
            <p:cNvSpPr/>
            <p:nvPr/>
          </p:nvSpPr>
          <p:spPr>
            <a:xfrm>
              <a:off x="5644916" y="14409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pt152">
              <a:extLst>
                <a:ext uri="{FF2B5EF4-FFF2-40B4-BE49-F238E27FC236}">
                  <a16:creationId xmlns:a16="http://schemas.microsoft.com/office/drawing/2014/main" id="{43A5A1A4-A4B0-4CE3-A159-DA76C3343490}"/>
                </a:ext>
              </a:extLst>
            </p:cNvPr>
            <p:cNvSpPr/>
            <p:nvPr/>
          </p:nvSpPr>
          <p:spPr>
            <a:xfrm>
              <a:off x="5779225" y="26490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pt153">
              <a:extLst>
                <a:ext uri="{FF2B5EF4-FFF2-40B4-BE49-F238E27FC236}">
                  <a16:creationId xmlns:a16="http://schemas.microsoft.com/office/drawing/2014/main" id="{AB1145EB-CBF5-469D-A4C3-D30574457350}"/>
                </a:ext>
              </a:extLst>
            </p:cNvPr>
            <p:cNvSpPr/>
            <p:nvPr/>
          </p:nvSpPr>
          <p:spPr>
            <a:xfrm>
              <a:off x="5669275" y="13340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pt154">
              <a:extLst>
                <a:ext uri="{FF2B5EF4-FFF2-40B4-BE49-F238E27FC236}">
                  <a16:creationId xmlns:a16="http://schemas.microsoft.com/office/drawing/2014/main" id="{96EB5018-87D6-4DC4-BDB8-E215BD9B12E2}"/>
                </a:ext>
              </a:extLst>
            </p:cNvPr>
            <p:cNvSpPr/>
            <p:nvPr/>
          </p:nvSpPr>
          <p:spPr>
            <a:xfrm>
              <a:off x="6365622" y="24729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pt155">
              <a:extLst>
                <a:ext uri="{FF2B5EF4-FFF2-40B4-BE49-F238E27FC236}">
                  <a16:creationId xmlns:a16="http://schemas.microsoft.com/office/drawing/2014/main" id="{09A141DE-91B0-4364-A5A8-376B548F4604}"/>
                </a:ext>
              </a:extLst>
            </p:cNvPr>
            <p:cNvSpPr/>
            <p:nvPr/>
          </p:nvSpPr>
          <p:spPr>
            <a:xfrm>
              <a:off x="5752184" y="1525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pt156">
              <a:extLst>
                <a:ext uri="{FF2B5EF4-FFF2-40B4-BE49-F238E27FC236}">
                  <a16:creationId xmlns:a16="http://schemas.microsoft.com/office/drawing/2014/main" id="{28BDF9B2-2BD4-4BDF-B449-6044E4736A72}"/>
                </a:ext>
              </a:extLst>
            </p:cNvPr>
            <p:cNvSpPr/>
            <p:nvPr/>
          </p:nvSpPr>
          <p:spPr>
            <a:xfrm>
              <a:off x="5701232" y="21417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pt157">
              <a:extLst>
                <a:ext uri="{FF2B5EF4-FFF2-40B4-BE49-F238E27FC236}">
                  <a16:creationId xmlns:a16="http://schemas.microsoft.com/office/drawing/2014/main" id="{462FCE9C-1C27-454F-89DA-930A67C22F7A}"/>
                </a:ext>
              </a:extLst>
            </p:cNvPr>
            <p:cNvSpPr/>
            <p:nvPr/>
          </p:nvSpPr>
          <p:spPr>
            <a:xfrm>
              <a:off x="6799163" y="26081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pt158">
              <a:extLst>
                <a:ext uri="{FF2B5EF4-FFF2-40B4-BE49-F238E27FC236}">
                  <a16:creationId xmlns:a16="http://schemas.microsoft.com/office/drawing/2014/main" id="{9F4C7588-BD72-497A-928F-895541D11EAD}"/>
                </a:ext>
              </a:extLst>
            </p:cNvPr>
            <p:cNvSpPr/>
            <p:nvPr/>
          </p:nvSpPr>
          <p:spPr>
            <a:xfrm>
              <a:off x="7042750" y="30424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pt159">
              <a:extLst>
                <a:ext uri="{FF2B5EF4-FFF2-40B4-BE49-F238E27FC236}">
                  <a16:creationId xmlns:a16="http://schemas.microsoft.com/office/drawing/2014/main" id="{594F8152-7461-4A10-B6A5-79DA6601A350}"/>
                </a:ext>
              </a:extLst>
            </p:cNvPr>
            <p:cNvSpPr/>
            <p:nvPr/>
          </p:nvSpPr>
          <p:spPr>
            <a:xfrm>
              <a:off x="5961803" y="149193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pt160">
              <a:extLst>
                <a:ext uri="{FF2B5EF4-FFF2-40B4-BE49-F238E27FC236}">
                  <a16:creationId xmlns:a16="http://schemas.microsoft.com/office/drawing/2014/main" id="{A404D7EF-45E9-4802-9504-4E664313FDFD}"/>
                </a:ext>
              </a:extLst>
            </p:cNvPr>
            <p:cNvSpPr/>
            <p:nvPr/>
          </p:nvSpPr>
          <p:spPr>
            <a:xfrm>
              <a:off x="5906158" y="23163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pt161">
              <a:extLst>
                <a:ext uri="{FF2B5EF4-FFF2-40B4-BE49-F238E27FC236}">
                  <a16:creationId xmlns:a16="http://schemas.microsoft.com/office/drawing/2014/main" id="{E9E169E8-D559-420B-BA60-32AC49EBF609}"/>
                </a:ext>
              </a:extLst>
            </p:cNvPr>
            <p:cNvSpPr/>
            <p:nvPr/>
          </p:nvSpPr>
          <p:spPr>
            <a:xfrm>
              <a:off x="5692963" y="18406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pt162">
              <a:extLst>
                <a:ext uri="{FF2B5EF4-FFF2-40B4-BE49-F238E27FC236}">
                  <a16:creationId xmlns:a16="http://schemas.microsoft.com/office/drawing/2014/main" id="{A62B6832-A902-4294-91CD-FDC5B0393B4C}"/>
                </a:ext>
              </a:extLst>
            </p:cNvPr>
            <p:cNvSpPr/>
            <p:nvPr/>
          </p:nvSpPr>
          <p:spPr>
            <a:xfrm>
              <a:off x="5635307" y="18026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pt163">
              <a:extLst>
                <a:ext uri="{FF2B5EF4-FFF2-40B4-BE49-F238E27FC236}">
                  <a16:creationId xmlns:a16="http://schemas.microsoft.com/office/drawing/2014/main" id="{28620837-8677-4248-A586-B97AD32B98F5}"/>
                </a:ext>
              </a:extLst>
            </p:cNvPr>
            <p:cNvSpPr/>
            <p:nvPr/>
          </p:nvSpPr>
          <p:spPr>
            <a:xfrm>
              <a:off x="5768498" y="20591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pt164">
              <a:extLst>
                <a:ext uri="{FF2B5EF4-FFF2-40B4-BE49-F238E27FC236}">
                  <a16:creationId xmlns:a16="http://schemas.microsoft.com/office/drawing/2014/main" id="{0E597E63-8239-4C82-BEE4-205C3D81E1A1}"/>
                </a:ext>
              </a:extLst>
            </p:cNvPr>
            <p:cNvSpPr/>
            <p:nvPr/>
          </p:nvSpPr>
          <p:spPr>
            <a:xfrm>
              <a:off x="5644469" y="19150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pt165">
              <a:extLst>
                <a:ext uri="{FF2B5EF4-FFF2-40B4-BE49-F238E27FC236}">
                  <a16:creationId xmlns:a16="http://schemas.microsoft.com/office/drawing/2014/main" id="{F5F423D9-ECF2-4E06-9040-77A1F0BF7B02}"/>
                </a:ext>
              </a:extLst>
            </p:cNvPr>
            <p:cNvSpPr/>
            <p:nvPr/>
          </p:nvSpPr>
          <p:spPr>
            <a:xfrm>
              <a:off x="5921354" y="24396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pg166">
              <a:extLst>
                <a:ext uri="{FF2B5EF4-FFF2-40B4-BE49-F238E27FC236}">
                  <a16:creationId xmlns:a16="http://schemas.microsoft.com/office/drawing/2014/main" id="{E6609F44-EEA1-4DD2-A597-A25EB42C6766}"/>
                </a:ext>
              </a:extLst>
            </p:cNvPr>
            <p:cNvSpPr/>
            <p:nvPr/>
          </p:nvSpPr>
          <p:spPr>
            <a:xfrm>
              <a:off x="5660133" y="1726554"/>
              <a:ext cx="1407443" cy="1440693"/>
            </a:xfrm>
            <a:custGeom>
              <a:avLst/>
              <a:gdLst/>
              <a:ahLst/>
              <a:cxnLst/>
              <a:rect l="0" t="0" r="0" b="0"/>
              <a:pathLst>
                <a:path w="1407443" h="1440693">
                  <a:moveTo>
                    <a:pt x="0" y="0"/>
                  </a:moveTo>
                  <a:lnTo>
                    <a:pt x="17815" y="13508"/>
                  </a:lnTo>
                  <a:lnTo>
                    <a:pt x="35631" y="26877"/>
                  </a:lnTo>
                  <a:lnTo>
                    <a:pt x="53447" y="40101"/>
                  </a:lnTo>
                  <a:lnTo>
                    <a:pt x="71262" y="53169"/>
                  </a:lnTo>
                  <a:lnTo>
                    <a:pt x="89078" y="66075"/>
                  </a:lnTo>
                  <a:lnTo>
                    <a:pt x="106894" y="78810"/>
                  </a:lnTo>
                  <a:lnTo>
                    <a:pt x="124710" y="91364"/>
                  </a:lnTo>
                  <a:lnTo>
                    <a:pt x="142525" y="103728"/>
                  </a:lnTo>
                  <a:lnTo>
                    <a:pt x="160341" y="115894"/>
                  </a:lnTo>
                  <a:lnTo>
                    <a:pt x="178157" y="127851"/>
                  </a:lnTo>
                  <a:lnTo>
                    <a:pt x="195973" y="139591"/>
                  </a:lnTo>
                  <a:lnTo>
                    <a:pt x="213788" y="151105"/>
                  </a:lnTo>
                  <a:lnTo>
                    <a:pt x="231604" y="162382"/>
                  </a:lnTo>
                  <a:lnTo>
                    <a:pt x="249420" y="173414"/>
                  </a:lnTo>
                  <a:lnTo>
                    <a:pt x="267236" y="184193"/>
                  </a:lnTo>
                  <a:lnTo>
                    <a:pt x="285051" y="194711"/>
                  </a:lnTo>
                  <a:lnTo>
                    <a:pt x="302867" y="204960"/>
                  </a:lnTo>
                  <a:lnTo>
                    <a:pt x="320683" y="214934"/>
                  </a:lnTo>
                  <a:lnTo>
                    <a:pt x="338498" y="224627"/>
                  </a:lnTo>
                  <a:lnTo>
                    <a:pt x="356314" y="234034"/>
                  </a:lnTo>
                  <a:lnTo>
                    <a:pt x="374130" y="243152"/>
                  </a:lnTo>
                  <a:lnTo>
                    <a:pt x="391946" y="251977"/>
                  </a:lnTo>
                  <a:lnTo>
                    <a:pt x="409761" y="260509"/>
                  </a:lnTo>
                  <a:lnTo>
                    <a:pt x="427577" y="268748"/>
                  </a:lnTo>
                  <a:lnTo>
                    <a:pt x="445393" y="276693"/>
                  </a:lnTo>
                  <a:lnTo>
                    <a:pt x="463209" y="284348"/>
                  </a:lnTo>
                  <a:lnTo>
                    <a:pt x="481024" y="291716"/>
                  </a:lnTo>
                  <a:lnTo>
                    <a:pt x="498840" y="298802"/>
                  </a:lnTo>
                  <a:lnTo>
                    <a:pt x="516656" y="305610"/>
                  </a:lnTo>
                  <a:lnTo>
                    <a:pt x="534472" y="312147"/>
                  </a:lnTo>
                  <a:lnTo>
                    <a:pt x="552287" y="318420"/>
                  </a:lnTo>
                  <a:lnTo>
                    <a:pt x="570103" y="324438"/>
                  </a:lnTo>
                  <a:lnTo>
                    <a:pt x="587919" y="330207"/>
                  </a:lnTo>
                  <a:lnTo>
                    <a:pt x="605735" y="335738"/>
                  </a:lnTo>
                  <a:lnTo>
                    <a:pt x="623550" y="341039"/>
                  </a:lnTo>
                  <a:lnTo>
                    <a:pt x="641366" y="346119"/>
                  </a:lnTo>
                  <a:lnTo>
                    <a:pt x="659182" y="350989"/>
                  </a:lnTo>
                  <a:lnTo>
                    <a:pt x="676997" y="355656"/>
                  </a:lnTo>
                  <a:lnTo>
                    <a:pt x="694813" y="360131"/>
                  </a:lnTo>
                  <a:lnTo>
                    <a:pt x="712629" y="364422"/>
                  </a:lnTo>
                  <a:lnTo>
                    <a:pt x="730445" y="368539"/>
                  </a:lnTo>
                  <a:lnTo>
                    <a:pt x="748260" y="372490"/>
                  </a:lnTo>
                  <a:lnTo>
                    <a:pt x="766076" y="376285"/>
                  </a:lnTo>
                  <a:lnTo>
                    <a:pt x="783892" y="379930"/>
                  </a:lnTo>
                  <a:lnTo>
                    <a:pt x="801708" y="383434"/>
                  </a:lnTo>
                  <a:lnTo>
                    <a:pt x="819523" y="386804"/>
                  </a:lnTo>
                  <a:lnTo>
                    <a:pt x="837339" y="390048"/>
                  </a:lnTo>
                  <a:lnTo>
                    <a:pt x="855155" y="393172"/>
                  </a:lnTo>
                  <a:lnTo>
                    <a:pt x="872971" y="396183"/>
                  </a:lnTo>
                  <a:lnTo>
                    <a:pt x="890786" y="399087"/>
                  </a:lnTo>
                  <a:lnTo>
                    <a:pt x="908602" y="401889"/>
                  </a:lnTo>
                  <a:lnTo>
                    <a:pt x="926418" y="404596"/>
                  </a:lnTo>
                  <a:lnTo>
                    <a:pt x="944233" y="407212"/>
                  </a:lnTo>
                  <a:lnTo>
                    <a:pt x="962049" y="409743"/>
                  </a:lnTo>
                  <a:lnTo>
                    <a:pt x="979865" y="412192"/>
                  </a:lnTo>
                  <a:lnTo>
                    <a:pt x="997681" y="414565"/>
                  </a:lnTo>
                  <a:lnTo>
                    <a:pt x="1015496" y="416865"/>
                  </a:lnTo>
                  <a:lnTo>
                    <a:pt x="1033312" y="419096"/>
                  </a:lnTo>
                  <a:lnTo>
                    <a:pt x="1051128" y="421262"/>
                  </a:lnTo>
                  <a:lnTo>
                    <a:pt x="1068944" y="423367"/>
                  </a:lnTo>
                  <a:lnTo>
                    <a:pt x="1086759" y="425412"/>
                  </a:lnTo>
                  <a:lnTo>
                    <a:pt x="1104575" y="427402"/>
                  </a:lnTo>
                  <a:lnTo>
                    <a:pt x="1122391" y="429340"/>
                  </a:lnTo>
                  <a:lnTo>
                    <a:pt x="1140207" y="431227"/>
                  </a:lnTo>
                  <a:lnTo>
                    <a:pt x="1158022" y="433066"/>
                  </a:lnTo>
                  <a:lnTo>
                    <a:pt x="1175838" y="434861"/>
                  </a:lnTo>
                  <a:lnTo>
                    <a:pt x="1193654" y="436612"/>
                  </a:lnTo>
                  <a:lnTo>
                    <a:pt x="1211470" y="438323"/>
                  </a:lnTo>
                  <a:lnTo>
                    <a:pt x="1229285" y="439994"/>
                  </a:lnTo>
                  <a:lnTo>
                    <a:pt x="1247101" y="441629"/>
                  </a:lnTo>
                  <a:lnTo>
                    <a:pt x="1264917" y="443228"/>
                  </a:lnTo>
                  <a:lnTo>
                    <a:pt x="1282732" y="444793"/>
                  </a:lnTo>
                  <a:lnTo>
                    <a:pt x="1300548" y="446326"/>
                  </a:lnTo>
                  <a:lnTo>
                    <a:pt x="1318364" y="447828"/>
                  </a:lnTo>
                  <a:lnTo>
                    <a:pt x="1336180" y="449302"/>
                  </a:lnTo>
                  <a:lnTo>
                    <a:pt x="1353995" y="450747"/>
                  </a:lnTo>
                  <a:lnTo>
                    <a:pt x="1371811" y="452165"/>
                  </a:lnTo>
                  <a:lnTo>
                    <a:pt x="1389627" y="453558"/>
                  </a:lnTo>
                  <a:lnTo>
                    <a:pt x="1407443" y="454926"/>
                  </a:lnTo>
                  <a:lnTo>
                    <a:pt x="1407443" y="1440693"/>
                  </a:lnTo>
                  <a:lnTo>
                    <a:pt x="1389627" y="1425093"/>
                  </a:lnTo>
                  <a:lnTo>
                    <a:pt x="1371811" y="1409518"/>
                  </a:lnTo>
                  <a:lnTo>
                    <a:pt x="1353995" y="1393969"/>
                  </a:lnTo>
                  <a:lnTo>
                    <a:pt x="1336180" y="1378446"/>
                  </a:lnTo>
                  <a:lnTo>
                    <a:pt x="1318364" y="1362952"/>
                  </a:lnTo>
                  <a:lnTo>
                    <a:pt x="1300548" y="1347487"/>
                  </a:lnTo>
                  <a:lnTo>
                    <a:pt x="1282732" y="1332052"/>
                  </a:lnTo>
                  <a:lnTo>
                    <a:pt x="1264917" y="1316650"/>
                  </a:lnTo>
                  <a:lnTo>
                    <a:pt x="1247101" y="1301281"/>
                  </a:lnTo>
                  <a:lnTo>
                    <a:pt x="1229285" y="1285948"/>
                  </a:lnTo>
                  <a:lnTo>
                    <a:pt x="1211470" y="1270652"/>
                  </a:lnTo>
                  <a:lnTo>
                    <a:pt x="1193654" y="1255394"/>
                  </a:lnTo>
                  <a:lnTo>
                    <a:pt x="1175838" y="1240178"/>
                  </a:lnTo>
                  <a:lnTo>
                    <a:pt x="1158022" y="1225005"/>
                  </a:lnTo>
                  <a:lnTo>
                    <a:pt x="1140207" y="1209877"/>
                  </a:lnTo>
                  <a:lnTo>
                    <a:pt x="1122391" y="1194796"/>
                  </a:lnTo>
                  <a:lnTo>
                    <a:pt x="1104575" y="1179766"/>
                  </a:lnTo>
                  <a:lnTo>
                    <a:pt x="1086759" y="1164788"/>
                  </a:lnTo>
                  <a:lnTo>
                    <a:pt x="1068944" y="1149866"/>
                  </a:lnTo>
                  <a:lnTo>
                    <a:pt x="1051128" y="1135003"/>
                  </a:lnTo>
                  <a:lnTo>
                    <a:pt x="1033312" y="1120201"/>
                  </a:lnTo>
                  <a:lnTo>
                    <a:pt x="1015496" y="1105465"/>
                  </a:lnTo>
                  <a:lnTo>
                    <a:pt x="997681" y="1090797"/>
                  </a:lnTo>
                  <a:lnTo>
                    <a:pt x="979865" y="1076202"/>
                  </a:lnTo>
                  <a:lnTo>
                    <a:pt x="962049" y="1061684"/>
                  </a:lnTo>
                  <a:lnTo>
                    <a:pt x="944233" y="1047247"/>
                  </a:lnTo>
                  <a:lnTo>
                    <a:pt x="926418" y="1032895"/>
                  </a:lnTo>
                  <a:lnTo>
                    <a:pt x="908602" y="1018634"/>
                  </a:lnTo>
                  <a:lnTo>
                    <a:pt x="890786" y="1004469"/>
                  </a:lnTo>
                  <a:lnTo>
                    <a:pt x="872971" y="990406"/>
                  </a:lnTo>
                  <a:lnTo>
                    <a:pt x="855155" y="976449"/>
                  </a:lnTo>
                  <a:lnTo>
                    <a:pt x="837339" y="962605"/>
                  </a:lnTo>
                  <a:lnTo>
                    <a:pt x="819523" y="948881"/>
                  </a:lnTo>
                  <a:lnTo>
                    <a:pt x="801708" y="935284"/>
                  </a:lnTo>
                  <a:lnTo>
                    <a:pt x="783892" y="921820"/>
                  </a:lnTo>
                  <a:lnTo>
                    <a:pt x="766076" y="908498"/>
                  </a:lnTo>
                  <a:lnTo>
                    <a:pt x="748260" y="895324"/>
                  </a:lnTo>
                  <a:lnTo>
                    <a:pt x="730445" y="882308"/>
                  </a:lnTo>
                  <a:lnTo>
                    <a:pt x="712629" y="869457"/>
                  </a:lnTo>
                  <a:lnTo>
                    <a:pt x="694813" y="856781"/>
                  </a:lnTo>
                  <a:lnTo>
                    <a:pt x="676997" y="844288"/>
                  </a:lnTo>
                  <a:lnTo>
                    <a:pt x="659182" y="831988"/>
                  </a:lnTo>
                  <a:lnTo>
                    <a:pt x="641366" y="819889"/>
                  </a:lnTo>
                  <a:lnTo>
                    <a:pt x="623550" y="808002"/>
                  </a:lnTo>
                  <a:lnTo>
                    <a:pt x="605735" y="796335"/>
                  </a:lnTo>
                  <a:lnTo>
                    <a:pt x="587919" y="784899"/>
                  </a:lnTo>
                  <a:lnTo>
                    <a:pt x="570103" y="773701"/>
                  </a:lnTo>
                  <a:lnTo>
                    <a:pt x="552287" y="762750"/>
                  </a:lnTo>
                  <a:lnTo>
                    <a:pt x="534472" y="752056"/>
                  </a:lnTo>
                  <a:lnTo>
                    <a:pt x="516656" y="741625"/>
                  </a:lnTo>
                  <a:lnTo>
                    <a:pt x="498840" y="731466"/>
                  </a:lnTo>
                  <a:lnTo>
                    <a:pt x="481024" y="721583"/>
                  </a:lnTo>
                  <a:lnTo>
                    <a:pt x="463209" y="711984"/>
                  </a:lnTo>
                  <a:lnTo>
                    <a:pt x="445393" y="702671"/>
                  </a:lnTo>
                  <a:lnTo>
                    <a:pt x="427577" y="693649"/>
                  </a:lnTo>
                  <a:lnTo>
                    <a:pt x="409761" y="684920"/>
                  </a:lnTo>
                  <a:lnTo>
                    <a:pt x="391946" y="676484"/>
                  </a:lnTo>
                  <a:lnTo>
                    <a:pt x="374130" y="668342"/>
                  </a:lnTo>
                  <a:lnTo>
                    <a:pt x="356314" y="660492"/>
                  </a:lnTo>
                  <a:lnTo>
                    <a:pt x="338498" y="652931"/>
                  </a:lnTo>
                  <a:lnTo>
                    <a:pt x="320683" y="645656"/>
                  </a:lnTo>
                  <a:lnTo>
                    <a:pt x="302867" y="638663"/>
                  </a:lnTo>
                  <a:lnTo>
                    <a:pt x="285051" y="631944"/>
                  </a:lnTo>
                  <a:lnTo>
                    <a:pt x="267236" y="625494"/>
                  </a:lnTo>
                  <a:lnTo>
                    <a:pt x="249420" y="619306"/>
                  </a:lnTo>
                  <a:lnTo>
                    <a:pt x="231604" y="613370"/>
                  </a:lnTo>
                  <a:lnTo>
                    <a:pt x="213788" y="607680"/>
                  </a:lnTo>
                  <a:lnTo>
                    <a:pt x="195973" y="602226"/>
                  </a:lnTo>
                  <a:lnTo>
                    <a:pt x="178157" y="596998"/>
                  </a:lnTo>
                  <a:lnTo>
                    <a:pt x="160341" y="591988"/>
                  </a:lnTo>
                  <a:lnTo>
                    <a:pt x="142525" y="587186"/>
                  </a:lnTo>
                  <a:lnTo>
                    <a:pt x="124710" y="582583"/>
                  </a:lnTo>
                  <a:lnTo>
                    <a:pt x="106894" y="578169"/>
                  </a:lnTo>
                  <a:lnTo>
                    <a:pt x="89078" y="573936"/>
                  </a:lnTo>
                  <a:lnTo>
                    <a:pt x="71262" y="569874"/>
                  </a:lnTo>
                  <a:lnTo>
                    <a:pt x="53447" y="565975"/>
                  </a:lnTo>
                  <a:lnTo>
                    <a:pt x="35631" y="562231"/>
                  </a:lnTo>
                  <a:lnTo>
                    <a:pt x="17815" y="558633"/>
                  </a:lnTo>
                  <a:lnTo>
                    <a:pt x="0" y="555173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pl167">
              <a:extLst>
                <a:ext uri="{FF2B5EF4-FFF2-40B4-BE49-F238E27FC236}">
                  <a16:creationId xmlns:a16="http://schemas.microsoft.com/office/drawing/2014/main" id="{26AF33CF-3A39-4B72-9414-C8BC52998288}"/>
                </a:ext>
              </a:extLst>
            </p:cNvPr>
            <p:cNvSpPr/>
            <p:nvPr/>
          </p:nvSpPr>
          <p:spPr>
            <a:xfrm>
              <a:off x="5660133" y="1726554"/>
              <a:ext cx="1407443" cy="454926"/>
            </a:xfrm>
            <a:custGeom>
              <a:avLst/>
              <a:gdLst/>
              <a:ahLst/>
              <a:cxnLst/>
              <a:rect l="0" t="0" r="0" b="0"/>
              <a:pathLst>
                <a:path w="1407443" h="454926">
                  <a:moveTo>
                    <a:pt x="0" y="0"/>
                  </a:moveTo>
                  <a:lnTo>
                    <a:pt x="17815" y="13508"/>
                  </a:lnTo>
                  <a:lnTo>
                    <a:pt x="35631" y="26877"/>
                  </a:lnTo>
                  <a:lnTo>
                    <a:pt x="53447" y="40101"/>
                  </a:lnTo>
                  <a:lnTo>
                    <a:pt x="71262" y="53169"/>
                  </a:lnTo>
                  <a:lnTo>
                    <a:pt x="89078" y="66075"/>
                  </a:lnTo>
                  <a:lnTo>
                    <a:pt x="106894" y="78810"/>
                  </a:lnTo>
                  <a:lnTo>
                    <a:pt x="124710" y="91364"/>
                  </a:lnTo>
                  <a:lnTo>
                    <a:pt x="142525" y="103728"/>
                  </a:lnTo>
                  <a:lnTo>
                    <a:pt x="160341" y="115894"/>
                  </a:lnTo>
                  <a:lnTo>
                    <a:pt x="178157" y="127851"/>
                  </a:lnTo>
                  <a:lnTo>
                    <a:pt x="195973" y="139591"/>
                  </a:lnTo>
                  <a:lnTo>
                    <a:pt x="213788" y="151105"/>
                  </a:lnTo>
                  <a:lnTo>
                    <a:pt x="231604" y="162382"/>
                  </a:lnTo>
                  <a:lnTo>
                    <a:pt x="249420" y="173414"/>
                  </a:lnTo>
                  <a:lnTo>
                    <a:pt x="267236" y="184193"/>
                  </a:lnTo>
                  <a:lnTo>
                    <a:pt x="285051" y="194711"/>
                  </a:lnTo>
                  <a:lnTo>
                    <a:pt x="302867" y="204960"/>
                  </a:lnTo>
                  <a:lnTo>
                    <a:pt x="320683" y="214934"/>
                  </a:lnTo>
                  <a:lnTo>
                    <a:pt x="338498" y="224627"/>
                  </a:lnTo>
                  <a:lnTo>
                    <a:pt x="356314" y="234034"/>
                  </a:lnTo>
                  <a:lnTo>
                    <a:pt x="374130" y="243152"/>
                  </a:lnTo>
                  <a:lnTo>
                    <a:pt x="391946" y="251977"/>
                  </a:lnTo>
                  <a:lnTo>
                    <a:pt x="409761" y="260509"/>
                  </a:lnTo>
                  <a:lnTo>
                    <a:pt x="427577" y="268748"/>
                  </a:lnTo>
                  <a:lnTo>
                    <a:pt x="445393" y="276693"/>
                  </a:lnTo>
                  <a:lnTo>
                    <a:pt x="463209" y="284348"/>
                  </a:lnTo>
                  <a:lnTo>
                    <a:pt x="481024" y="291716"/>
                  </a:lnTo>
                  <a:lnTo>
                    <a:pt x="498840" y="298802"/>
                  </a:lnTo>
                  <a:lnTo>
                    <a:pt x="516656" y="305610"/>
                  </a:lnTo>
                  <a:lnTo>
                    <a:pt x="534472" y="312147"/>
                  </a:lnTo>
                  <a:lnTo>
                    <a:pt x="552287" y="318420"/>
                  </a:lnTo>
                  <a:lnTo>
                    <a:pt x="570103" y="324438"/>
                  </a:lnTo>
                  <a:lnTo>
                    <a:pt x="587919" y="330207"/>
                  </a:lnTo>
                  <a:lnTo>
                    <a:pt x="605735" y="335738"/>
                  </a:lnTo>
                  <a:lnTo>
                    <a:pt x="623550" y="341039"/>
                  </a:lnTo>
                  <a:lnTo>
                    <a:pt x="641366" y="346119"/>
                  </a:lnTo>
                  <a:lnTo>
                    <a:pt x="659182" y="350989"/>
                  </a:lnTo>
                  <a:lnTo>
                    <a:pt x="676997" y="355656"/>
                  </a:lnTo>
                  <a:lnTo>
                    <a:pt x="694813" y="360131"/>
                  </a:lnTo>
                  <a:lnTo>
                    <a:pt x="712629" y="364422"/>
                  </a:lnTo>
                  <a:lnTo>
                    <a:pt x="730445" y="368539"/>
                  </a:lnTo>
                  <a:lnTo>
                    <a:pt x="748260" y="372490"/>
                  </a:lnTo>
                  <a:lnTo>
                    <a:pt x="766076" y="376285"/>
                  </a:lnTo>
                  <a:lnTo>
                    <a:pt x="783892" y="379930"/>
                  </a:lnTo>
                  <a:lnTo>
                    <a:pt x="801708" y="383434"/>
                  </a:lnTo>
                  <a:lnTo>
                    <a:pt x="819523" y="386804"/>
                  </a:lnTo>
                  <a:lnTo>
                    <a:pt x="837339" y="390048"/>
                  </a:lnTo>
                  <a:lnTo>
                    <a:pt x="855155" y="393172"/>
                  </a:lnTo>
                  <a:lnTo>
                    <a:pt x="872971" y="396183"/>
                  </a:lnTo>
                  <a:lnTo>
                    <a:pt x="890786" y="399087"/>
                  </a:lnTo>
                  <a:lnTo>
                    <a:pt x="908602" y="401889"/>
                  </a:lnTo>
                  <a:lnTo>
                    <a:pt x="926418" y="404596"/>
                  </a:lnTo>
                  <a:lnTo>
                    <a:pt x="944233" y="407212"/>
                  </a:lnTo>
                  <a:lnTo>
                    <a:pt x="962049" y="409743"/>
                  </a:lnTo>
                  <a:lnTo>
                    <a:pt x="979865" y="412192"/>
                  </a:lnTo>
                  <a:lnTo>
                    <a:pt x="997681" y="414565"/>
                  </a:lnTo>
                  <a:lnTo>
                    <a:pt x="1015496" y="416865"/>
                  </a:lnTo>
                  <a:lnTo>
                    <a:pt x="1033312" y="419096"/>
                  </a:lnTo>
                  <a:lnTo>
                    <a:pt x="1051128" y="421262"/>
                  </a:lnTo>
                  <a:lnTo>
                    <a:pt x="1068944" y="423367"/>
                  </a:lnTo>
                  <a:lnTo>
                    <a:pt x="1086759" y="425412"/>
                  </a:lnTo>
                  <a:lnTo>
                    <a:pt x="1104575" y="427402"/>
                  </a:lnTo>
                  <a:lnTo>
                    <a:pt x="1122391" y="429340"/>
                  </a:lnTo>
                  <a:lnTo>
                    <a:pt x="1140207" y="431227"/>
                  </a:lnTo>
                  <a:lnTo>
                    <a:pt x="1158022" y="433066"/>
                  </a:lnTo>
                  <a:lnTo>
                    <a:pt x="1175838" y="434861"/>
                  </a:lnTo>
                  <a:lnTo>
                    <a:pt x="1193654" y="436612"/>
                  </a:lnTo>
                  <a:lnTo>
                    <a:pt x="1211470" y="438323"/>
                  </a:lnTo>
                  <a:lnTo>
                    <a:pt x="1229285" y="439994"/>
                  </a:lnTo>
                  <a:lnTo>
                    <a:pt x="1247101" y="441629"/>
                  </a:lnTo>
                  <a:lnTo>
                    <a:pt x="1264917" y="443228"/>
                  </a:lnTo>
                  <a:lnTo>
                    <a:pt x="1282732" y="444793"/>
                  </a:lnTo>
                  <a:lnTo>
                    <a:pt x="1300548" y="446326"/>
                  </a:lnTo>
                  <a:lnTo>
                    <a:pt x="1318364" y="447828"/>
                  </a:lnTo>
                  <a:lnTo>
                    <a:pt x="1336180" y="449302"/>
                  </a:lnTo>
                  <a:lnTo>
                    <a:pt x="1353995" y="450747"/>
                  </a:lnTo>
                  <a:lnTo>
                    <a:pt x="1371811" y="452165"/>
                  </a:lnTo>
                  <a:lnTo>
                    <a:pt x="1389627" y="453558"/>
                  </a:lnTo>
                  <a:lnTo>
                    <a:pt x="1407443" y="454926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pl168">
              <a:extLst>
                <a:ext uri="{FF2B5EF4-FFF2-40B4-BE49-F238E27FC236}">
                  <a16:creationId xmlns:a16="http://schemas.microsoft.com/office/drawing/2014/main" id="{57A27567-BA9C-429E-8E39-FCC57D5917AD}"/>
                </a:ext>
              </a:extLst>
            </p:cNvPr>
            <p:cNvSpPr/>
            <p:nvPr/>
          </p:nvSpPr>
          <p:spPr>
            <a:xfrm>
              <a:off x="5660133" y="2281727"/>
              <a:ext cx="1407443" cy="885519"/>
            </a:xfrm>
            <a:custGeom>
              <a:avLst/>
              <a:gdLst/>
              <a:ahLst/>
              <a:cxnLst/>
              <a:rect l="0" t="0" r="0" b="0"/>
              <a:pathLst>
                <a:path w="1407443" h="885519">
                  <a:moveTo>
                    <a:pt x="1407443" y="885519"/>
                  </a:moveTo>
                  <a:lnTo>
                    <a:pt x="1389627" y="869920"/>
                  </a:lnTo>
                  <a:lnTo>
                    <a:pt x="1371811" y="854345"/>
                  </a:lnTo>
                  <a:lnTo>
                    <a:pt x="1353995" y="838795"/>
                  </a:lnTo>
                  <a:lnTo>
                    <a:pt x="1336180" y="823273"/>
                  </a:lnTo>
                  <a:lnTo>
                    <a:pt x="1318364" y="807778"/>
                  </a:lnTo>
                  <a:lnTo>
                    <a:pt x="1300548" y="792313"/>
                  </a:lnTo>
                  <a:lnTo>
                    <a:pt x="1282732" y="776878"/>
                  </a:lnTo>
                  <a:lnTo>
                    <a:pt x="1264917" y="761476"/>
                  </a:lnTo>
                  <a:lnTo>
                    <a:pt x="1247101" y="746107"/>
                  </a:lnTo>
                  <a:lnTo>
                    <a:pt x="1229285" y="730774"/>
                  </a:lnTo>
                  <a:lnTo>
                    <a:pt x="1211470" y="715478"/>
                  </a:lnTo>
                  <a:lnTo>
                    <a:pt x="1193654" y="700221"/>
                  </a:lnTo>
                  <a:lnTo>
                    <a:pt x="1175838" y="685004"/>
                  </a:lnTo>
                  <a:lnTo>
                    <a:pt x="1158022" y="669831"/>
                  </a:lnTo>
                  <a:lnTo>
                    <a:pt x="1140207" y="654703"/>
                  </a:lnTo>
                  <a:lnTo>
                    <a:pt x="1122391" y="639623"/>
                  </a:lnTo>
                  <a:lnTo>
                    <a:pt x="1104575" y="624592"/>
                  </a:lnTo>
                  <a:lnTo>
                    <a:pt x="1086759" y="609615"/>
                  </a:lnTo>
                  <a:lnTo>
                    <a:pt x="1068944" y="594693"/>
                  </a:lnTo>
                  <a:lnTo>
                    <a:pt x="1051128" y="579829"/>
                  </a:lnTo>
                  <a:lnTo>
                    <a:pt x="1033312" y="565028"/>
                  </a:lnTo>
                  <a:lnTo>
                    <a:pt x="1015496" y="550291"/>
                  </a:lnTo>
                  <a:lnTo>
                    <a:pt x="997681" y="535624"/>
                  </a:lnTo>
                  <a:lnTo>
                    <a:pt x="979865" y="521029"/>
                  </a:lnTo>
                  <a:lnTo>
                    <a:pt x="962049" y="506510"/>
                  </a:lnTo>
                  <a:lnTo>
                    <a:pt x="944233" y="492073"/>
                  </a:lnTo>
                  <a:lnTo>
                    <a:pt x="926418" y="477722"/>
                  </a:lnTo>
                  <a:lnTo>
                    <a:pt x="908602" y="463461"/>
                  </a:lnTo>
                  <a:lnTo>
                    <a:pt x="890786" y="449296"/>
                  </a:lnTo>
                  <a:lnTo>
                    <a:pt x="872971" y="435232"/>
                  </a:lnTo>
                  <a:lnTo>
                    <a:pt x="855155" y="421275"/>
                  </a:lnTo>
                  <a:lnTo>
                    <a:pt x="837339" y="407432"/>
                  </a:lnTo>
                  <a:lnTo>
                    <a:pt x="819523" y="393708"/>
                  </a:lnTo>
                  <a:lnTo>
                    <a:pt x="801708" y="380110"/>
                  </a:lnTo>
                  <a:lnTo>
                    <a:pt x="783892" y="366647"/>
                  </a:lnTo>
                  <a:lnTo>
                    <a:pt x="766076" y="353324"/>
                  </a:lnTo>
                  <a:lnTo>
                    <a:pt x="748260" y="340151"/>
                  </a:lnTo>
                  <a:lnTo>
                    <a:pt x="730445" y="327134"/>
                  </a:lnTo>
                  <a:lnTo>
                    <a:pt x="712629" y="314284"/>
                  </a:lnTo>
                  <a:lnTo>
                    <a:pt x="694813" y="301608"/>
                  </a:lnTo>
                  <a:lnTo>
                    <a:pt x="676997" y="289115"/>
                  </a:lnTo>
                  <a:lnTo>
                    <a:pt x="659182" y="276814"/>
                  </a:lnTo>
                  <a:lnTo>
                    <a:pt x="641366" y="264716"/>
                  </a:lnTo>
                  <a:lnTo>
                    <a:pt x="623550" y="252829"/>
                  </a:lnTo>
                  <a:lnTo>
                    <a:pt x="605735" y="241162"/>
                  </a:lnTo>
                  <a:lnTo>
                    <a:pt x="587919" y="229725"/>
                  </a:lnTo>
                  <a:lnTo>
                    <a:pt x="570103" y="218527"/>
                  </a:lnTo>
                  <a:lnTo>
                    <a:pt x="552287" y="207577"/>
                  </a:lnTo>
                  <a:lnTo>
                    <a:pt x="534472" y="196882"/>
                  </a:lnTo>
                  <a:lnTo>
                    <a:pt x="516656" y="186452"/>
                  </a:lnTo>
                  <a:lnTo>
                    <a:pt x="498840" y="176292"/>
                  </a:lnTo>
                  <a:lnTo>
                    <a:pt x="481024" y="166410"/>
                  </a:lnTo>
                  <a:lnTo>
                    <a:pt x="463209" y="156810"/>
                  </a:lnTo>
                  <a:lnTo>
                    <a:pt x="445393" y="147498"/>
                  </a:lnTo>
                  <a:lnTo>
                    <a:pt x="427577" y="138475"/>
                  </a:lnTo>
                  <a:lnTo>
                    <a:pt x="409761" y="129746"/>
                  </a:lnTo>
                  <a:lnTo>
                    <a:pt x="391946" y="121310"/>
                  </a:lnTo>
                  <a:lnTo>
                    <a:pt x="374130" y="113168"/>
                  </a:lnTo>
                  <a:lnTo>
                    <a:pt x="356314" y="105318"/>
                  </a:lnTo>
                  <a:lnTo>
                    <a:pt x="338498" y="97758"/>
                  </a:lnTo>
                  <a:lnTo>
                    <a:pt x="320683" y="90483"/>
                  </a:lnTo>
                  <a:lnTo>
                    <a:pt x="302867" y="83489"/>
                  </a:lnTo>
                  <a:lnTo>
                    <a:pt x="285051" y="76771"/>
                  </a:lnTo>
                  <a:lnTo>
                    <a:pt x="267236" y="70321"/>
                  </a:lnTo>
                  <a:lnTo>
                    <a:pt x="249420" y="64132"/>
                  </a:lnTo>
                  <a:lnTo>
                    <a:pt x="231604" y="58197"/>
                  </a:lnTo>
                  <a:lnTo>
                    <a:pt x="213788" y="52506"/>
                  </a:lnTo>
                  <a:lnTo>
                    <a:pt x="195973" y="47052"/>
                  </a:lnTo>
                  <a:lnTo>
                    <a:pt x="178157" y="41824"/>
                  </a:lnTo>
                  <a:lnTo>
                    <a:pt x="160341" y="36814"/>
                  </a:lnTo>
                  <a:lnTo>
                    <a:pt x="142525" y="32012"/>
                  </a:lnTo>
                  <a:lnTo>
                    <a:pt x="124710" y="27409"/>
                  </a:lnTo>
                  <a:lnTo>
                    <a:pt x="106894" y="22995"/>
                  </a:lnTo>
                  <a:lnTo>
                    <a:pt x="89078" y="18762"/>
                  </a:lnTo>
                  <a:lnTo>
                    <a:pt x="71262" y="14700"/>
                  </a:lnTo>
                  <a:lnTo>
                    <a:pt x="53447" y="10801"/>
                  </a:lnTo>
                  <a:lnTo>
                    <a:pt x="35631" y="7057"/>
                  </a:lnTo>
                  <a:lnTo>
                    <a:pt x="17815" y="345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pl169">
              <a:extLst>
                <a:ext uri="{FF2B5EF4-FFF2-40B4-BE49-F238E27FC236}">
                  <a16:creationId xmlns:a16="http://schemas.microsoft.com/office/drawing/2014/main" id="{3C283D78-B64A-49D0-A080-5028797D710E}"/>
                </a:ext>
              </a:extLst>
            </p:cNvPr>
            <p:cNvSpPr/>
            <p:nvPr/>
          </p:nvSpPr>
          <p:spPr>
            <a:xfrm>
              <a:off x="5660133" y="2004140"/>
              <a:ext cx="1407443" cy="670223"/>
            </a:xfrm>
            <a:custGeom>
              <a:avLst/>
              <a:gdLst/>
              <a:ahLst/>
              <a:cxnLst/>
              <a:rect l="0" t="0" r="0" b="0"/>
              <a:pathLst>
                <a:path w="1407443" h="670223">
                  <a:moveTo>
                    <a:pt x="0" y="0"/>
                  </a:moveTo>
                  <a:lnTo>
                    <a:pt x="17815" y="8483"/>
                  </a:lnTo>
                  <a:lnTo>
                    <a:pt x="35631" y="16967"/>
                  </a:lnTo>
                  <a:lnTo>
                    <a:pt x="53447" y="25451"/>
                  </a:lnTo>
                  <a:lnTo>
                    <a:pt x="71262" y="33935"/>
                  </a:lnTo>
                  <a:lnTo>
                    <a:pt x="89078" y="42419"/>
                  </a:lnTo>
                  <a:lnTo>
                    <a:pt x="106894" y="50903"/>
                  </a:lnTo>
                  <a:lnTo>
                    <a:pt x="124710" y="59386"/>
                  </a:lnTo>
                  <a:lnTo>
                    <a:pt x="142525" y="67870"/>
                  </a:lnTo>
                  <a:lnTo>
                    <a:pt x="160341" y="76354"/>
                  </a:lnTo>
                  <a:lnTo>
                    <a:pt x="178157" y="84838"/>
                  </a:lnTo>
                  <a:lnTo>
                    <a:pt x="195973" y="93322"/>
                  </a:lnTo>
                  <a:lnTo>
                    <a:pt x="213788" y="101806"/>
                  </a:lnTo>
                  <a:lnTo>
                    <a:pt x="231604" y="110289"/>
                  </a:lnTo>
                  <a:lnTo>
                    <a:pt x="249420" y="118773"/>
                  </a:lnTo>
                  <a:lnTo>
                    <a:pt x="267236" y="127257"/>
                  </a:lnTo>
                  <a:lnTo>
                    <a:pt x="285051" y="135741"/>
                  </a:lnTo>
                  <a:lnTo>
                    <a:pt x="302867" y="144225"/>
                  </a:lnTo>
                  <a:lnTo>
                    <a:pt x="320683" y="152709"/>
                  </a:lnTo>
                  <a:lnTo>
                    <a:pt x="338498" y="161192"/>
                  </a:lnTo>
                  <a:lnTo>
                    <a:pt x="356314" y="169676"/>
                  </a:lnTo>
                  <a:lnTo>
                    <a:pt x="374130" y="178160"/>
                  </a:lnTo>
                  <a:lnTo>
                    <a:pt x="391946" y="186644"/>
                  </a:lnTo>
                  <a:lnTo>
                    <a:pt x="409761" y="195128"/>
                  </a:lnTo>
                  <a:lnTo>
                    <a:pt x="427577" y="203612"/>
                  </a:lnTo>
                  <a:lnTo>
                    <a:pt x="445393" y="212095"/>
                  </a:lnTo>
                  <a:lnTo>
                    <a:pt x="463209" y="220579"/>
                  </a:lnTo>
                  <a:lnTo>
                    <a:pt x="481024" y="229063"/>
                  </a:lnTo>
                  <a:lnTo>
                    <a:pt x="498840" y="237547"/>
                  </a:lnTo>
                  <a:lnTo>
                    <a:pt x="516656" y="246031"/>
                  </a:lnTo>
                  <a:lnTo>
                    <a:pt x="534472" y="254515"/>
                  </a:lnTo>
                  <a:lnTo>
                    <a:pt x="552287" y="262998"/>
                  </a:lnTo>
                  <a:lnTo>
                    <a:pt x="570103" y="271482"/>
                  </a:lnTo>
                  <a:lnTo>
                    <a:pt x="587919" y="279966"/>
                  </a:lnTo>
                  <a:lnTo>
                    <a:pt x="605735" y="288450"/>
                  </a:lnTo>
                  <a:lnTo>
                    <a:pt x="623550" y="296934"/>
                  </a:lnTo>
                  <a:lnTo>
                    <a:pt x="641366" y="305418"/>
                  </a:lnTo>
                  <a:lnTo>
                    <a:pt x="659182" y="313901"/>
                  </a:lnTo>
                  <a:lnTo>
                    <a:pt x="676997" y="322385"/>
                  </a:lnTo>
                  <a:lnTo>
                    <a:pt x="694813" y="330869"/>
                  </a:lnTo>
                  <a:lnTo>
                    <a:pt x="712629" y="339353"/>
                  </a:lnTo>
                  <a:lnTo>
                    <a:pt x="730445" y="347837"/>
                  </a:lnTo>
                  <a:lnTo>
                    <a:pt x="748260" y="356321"/>
                  </a:lnTo>
                  <a:lnTo>
                    <a:pt x="766076" y="364804"/>
                  </a:lnTo>
                  <a:lnTo>
                    <a:pt x="783892" y="373288"/>
                  </a:lnTo>
                  <a:lnTo>
                    <a:pt x="801708" y="381772"/>
                  </a:lnTo>
                  <a:lnTo>
                    <a:pt x="819523" y="390256"/>
                  </a:lnTo>
                  <a:lnTo>
                    <a:pt x="837339" y="398740"/>
                  </a:lnTo>
                  <a:lnTo>
                    <a:pt x="855155" y="407224"/>
                  </a:lnTo>
                  <a:lnTo>
                    <a:pt x="872971" y="415707"/>
                  </a:lnTo>
                  <a:lnTo>
                    <a:pt x="890786" y="424191"/>
                  </a:lnTo>
                  <a:lnTo>
                    <a:pt x="908602" y="432675"/>
                  </a:lnTo>
                  <a:lnTo>
                    <a:pt x="926418" y="441159"/>
                  </a:lnTo>
                  <a:lnTo>
                    <a:pt x="944233" y="449643"/>
                  </a:lnTo>
                  <a:lnTo>
                    <a:pt x="962049" y="458127"/>
                  </a:lnTo>
                  <a:lnTo>
                    <a:pt x="979865" y="466610"/>
                  </a:lnTo>
                  <a:lnTo>
                    <a:pt x="997681" y="475094"/>
                  </a:lnTo>
                  <a:lnTo>
                    <a:pt x="1015496" y="483578"/>
                  </a:lnTo>
                  <a:lnTo>
                    <a:pt x="1033312" y="492062"/>
                  </a:lnTo>
                  <a:lnTo>
                    <a:pt x="1051128" y="500546"/>
                  </a:lnTo>
                  <a:lnTo>
                    <a:pt x="1068944" y="509030"/>
                  </a:lnTo>
                  <a:lnTo>
                    <a:pt x="1086759" y="517513"/>
                  </a:lnTo>
                  <a:lnTo>
                    <a:pt x="1104575" y="525997"/>
                  </a:lnTo>
                  <a:lnTo>
                    <a:pt x="1122391" y="534481"/>
                  </a:lnTo>
                  <a:lnTo>
                    <a:pt x="1140207" y="542965"/>
                  </a:lnTo>
                  <a:lnTo>
                    <a:pt x="1158022" y="551449"/>
                  </a:lnTo>
                  <a:lnTo>
                    <a:pt x="1175838" y="559933"/>
                  </a:lnTo>
                  <a:lnTo>
                    <a:pt x="1193654" y="568417"/>
                  </a:lnTo>
                  <a:lnTo>
                    <a:pt x="1211470" y="576900"/>
                  </a:lnTo>
                  <a:lnTo>
                    <a:pt x="1229285" y="585384"/>
                  </a:lnTo>
                  <a:lnTo>
                    <a:pt x="1247101" y="593868"/>
                  </a:lnTo>
                  <a:lnTo>
                    <a:pt x="1264917" y="602352"/>
                  </a:lnTo>
                  <a:lnTo>
                    <a:pt x="1282732" y="610836"/>
                  </a:lnTo>
                  <a:lnTo>
                    <a:pt x="1300548" y="619320"/>
                  </a:lnTo>
                  <a:lnTo>
                    <a:pt x="1318364" y="627803"/>
                  </a:lnTo>
                  <a:lnTo>
                    <a:pt x="1336180" y="636287"/>
                  </a:lnTo>
                  <a:lnTo>
                    <a:pt x="1353995" y="644771"/>
                  </a:lnTo>
                  <a:lnTo>
                    <a:pt x="1371811" y="653255"/>
                  </a:lnTo>
                  <a:lnTo>
                    <a:pt x="1389627" y="661739"/>
                  </a:lnTo>
                  <a:lnTo>
                    <a:pt x="1407443" y="67022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rc170">
              <a:extLst>
                <a:ext uri="{FF2B5EF4-FFF2-40B4-BE49-F238E27FC236}">
                  <a16:creationId xmlns:a16="http://schemas.microsoft.com/office/drawing/2014/main" id="{E52C1329-F738-4F4A-9CD9-58B59957B43E}"/>
                </a:ext>
              </a:extLst>
            </p:cNvPr>
            <p:cNvSpPr/>
            <p:nvPr/>
          </p:nvSpPr>
          <p:spPr>
            <a:xfrm>
              <a:off x="5589761" y="1268440"/>
              <a:ext cx="1548187" cy="198922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3" name="rc171">
              <a:extLst>
                <a:ext uri="{FF2B5EF4-FFF2-40B4-BE49-F238E27FC236}">
                  <a16:creationId xmlns:a16="http://schemas.microsoft.com/office/drawing/2014/main" id="{515802DE-E293-49A6-A468-31C7B3B94496}"/>
                </a:ext>
              </a:extLst>
            </p:cNvPr>
            <p:cNvSpPr/>
            <p:nvPr/>
          </p:nvSpPr>
          <p:spPr>
            <a:xfrm>
              <a:off x="7456634" y="1268440"/>
              <a:ext cx="1548187" cy="1989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pl172">
              <a:extLst>
                <a:ext uri="{FF2B5EF4-FFF2-40B4-BE49-F238E27FC236}">
                  <a16:creationId xmlns:a16="http://schemas.microsoft.com/office/drawing/2014/main" id="{A0A34C95-CF01-4A6A-85DA-7B90EAB7082D}"/>
                </a:ext>
              </a:extLst>
            </p:cNvPr>
            <p:cNvSpPr/>
            <p:nvPr/>
          </p:nvSpPr>
          <p:spPr>
            <a:xfrm>
              <a:off x="7456634" y="2897579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pl173">
              <a:extLst>
                <a:ext uri="{FF2B5EF4-FFF2-40B4-BE49-F238E27FC236}">
                  <a16:creationId xmlns:a16="http://schemas.microsoft.com/office/drawing/2014/main" id="{12B0A18E-A95E-419A-9AE9-25011D3C8F08}"/>
                </a:ext>
              </a:extLst>
            </p:cNvPr>
            <p:cNvSpPr/>
            <p:nvPr/>
          </p:nvSpPr>
          <p:spPr>
            <a:xfrm>
              <a:off x="7456634" y="2264405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pl174">
              <a:extLst>
                <a:ext uri="{FF2B5EF4-FFF2-40B4-BE49-F238E27FC236}">
                  <a16:creationId xmlns:a16="http://schemas.microsoft.com/office/drawing/2014/main" id="{5DE445DA-601D-4235-B581-41D3E5400210}"/>
                </a:ext>
              </a:extLst>
            </p:cNvPr>
            <p:cNvSpPr/>
            <p:nvPr/>
          </p:nvSpPr>
          <p:spPr>
            <a:xfrm>
              <a:off x="7456634" y="1631232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pl175">
              <a:extLst>
                <a:ext uri="{FF2B5EF4-FFF2-40B4-BE49-F238E27FC236}">
                  <a16:creationId xmlns:a16="http://schemas.microsoft.com/office/drawing/2014/main" id="{0B64AF9A-D780-4046-91CF-4E670DFFF39C}"/>
                </a:ext>
              </a:extLst>
            </p:cNvPr>
            <p:cNvSpPr/>
            <p:nvPr/>
          </p:nvSpPr>
          <p:spPr>
            <a:xfrm>
              <a:off x="7705339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pl176">
              <a:extLst>
                <a:ext uri="{FF2B5EF4-FFF2-40B4-BE49-F238E27FC236}">
                  <a16:creationId xmlns:a16="http://schemas.microsoft.com/office/drawing/2014/main" id="{36A7B039-8616-4365-A0EF-951B6E901532}"/>
                </a:ext>
              </a:extLst>
            </p:cNvPr>
            <p:cNvSpPr/>
            <p:nvPr/>
          </p:nvSpPr>
          <p:spPr>
            <a:xfrm>
              <a:off x="8152288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pl177">
              <a:extLst>
                <a:ext uri="{FF2B5EF4-FFF2-40B4-BE49-F238E27FC236}">
                  <a16:creationId xmlns:a16="http://schemas.microsoft.com/office/drawing/2014/main" id="{F3B0F4EC-52A2-4FC3-8413-FB4B497D905F}"/>
                </a:ext>
              </a:extLst>
            </p:cNvPr>
            <p:cNvSpPr/>
            <p:nvPr/>
          </p:nvSpPr>
          <p:spPr>
            <a:xfrm>
              <a:off x="8599237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pl178">
              <a:extLst>
                <a:ext uri="{FF2B5EF4-FFF2-40B4-BE49-F238E27FC236}">
                  <a16:creationId xmlns:a16="http://schemas.microsoft.com/office/drawing/2014/main" id="{FBB1F1A8-24ED-4445-BF9D-ED57A8B5CD87}"/>
                </a:ext>
              </a:extLst>
            </p:cNvPr>
            <p:cNvSpPr/>
            <p:nvPr/>
          </p:nvSpPr>
          <p:spPr>
            <a:xfrm>
              <a:off x="7456634" y="3214165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pl179">
              <a:extLst>
                <a:ext uri="{FF2B5EF4-FFF2-40B4-BE49-F238E27FC236}">
                  <a16:creationId xmlns:a16="http://schemas.microsoft.com/office/drawing/2014/main" id="{97D193AD-DFF4-40E9-A2C2-BA2F6F89C59C}"/>
                </a:ext>
              </a:extLst>
            </p:cNvPr>
            <p:cNvSpPr/>
            <p:nvPr/>
          </p:nvSpPr>
          <p:spPr>
            <a:xfrm>
              <a:off x="7456634" y="2580992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pl180">
              <a:extLst>
                <a:ext uri="{FF2B5EF4-FFF2-40B4-BE49-F238E27FC236}">
                  <a16:creationId xmlns:a16="http://schemas.microsoft.com/office/drawing/2014/main" id="{56460753-2C0E-4A7F-B7CD-BCB24F5A9A44}"/>
                </a:ext>
              </a:extLst>
            </p:cNvPr>
            <p:cNvSpPr/>
            <p:nvPr/>
          </p:nvSpPr>
          <p:spPr>
            <a:xfrm>
              <a:off x="7456634" y="1947818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pl181">
              <a:extLst>
                <a:ext uri="{FF2B5EF4-FFF2-40B4-BE49-F238E27FC236}">
                  <a16:creationId xmlns:a16="http://schemas.microsoft.com/office/drawing/2014/main" id="{01205147-5435-4E3A-AB06-FC8E87978117}"/>
                </a:ext>
              </a:extLst>
            </p:cNvPr>
            <p:cNvSpPr/>
            <p:nvPr/>
          </p:nvSpPr>
          <p:spPr>
            <a:xfrm>
              <a:off x="7456634" y="1314645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pl182">
              <a:extLst>
                <a:ext uri="{FF2B5EF4-FFF2-40B4-BE49-F238E27FC236}">
                  <a16:creationId xmlns:a16="http://schemas.microsoft.com/office/drawing/2014/main" id="{B1906555-185E-4DFE-9EE7-39181DA43527}"/>
                </a:ext>
              </a:extLst>
            </p:cNvPr>
            <p:cNvSpPr/>
            <p:nvPr/>
          </p:nvSpPr>
          <p:spPr>
            <a:xfrm>
              <a:off x="7481864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pl183">
              <a:extLst>
                <a:ext uri="{FF2B5EF4-FFF2-40B4-BE49-F238E27FC236}">
                  <a16:creationId xmlns:a16="http://schemas.microsoft.com/office/drawing/2014/main" id="{3A61CBBD-BB4A-4822-911C-D46BC767C45A}"/>
                </a:ext>
              </a:extLst>
            </p:cNvPr>
            <p:cNvSpPr/>
            <p:nvPr/>
          </p:nvSpPr>
          <p:spPr>
            <a:xfrm>
              <a:off x="7928814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pl184">
              <a:extLst>
                <a:ext uri="{FF2B5EF4-FFF2-40B4-BE49-F238E27FC236}">
                  <a16:creationId xmlns:a16="http://schemas.microsoft.com/office/drawing/2014/main" id="{8AC29BE3-0DC0-4AA5-B81D-F12E1FF1E20B}"/>
                </a:ext>
              </a:extLst>
            </p:cNvPr>
            <p:cNvSpPr/>
            <p:nvPr/>
          </p:nvSpPr>
          <p:spPr>
            <a:xfrm>
              <a:off x="8375763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pl185">
              <a:extLst>
                <a:ext uri="{FF2B5EF4-FFF2-40B4-BE49-F238E27FC236}">
                  <a16:creationId xmlns:a16="http://schemas.microsoft.com/office/drawing/2014/main" id="{30BAC6FE-511B-4E4F-915A-D8BB37325B67}"/>
                </a:ext>
              </a:extLst>
            </p:cNvPr>
            <p:cNvSpPr/>
            <p:nvPr/>
          </p:nvSpPr>
          <p:spPr>
            <a:xfrm>
              <a:off x="8822712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pt186">
              <a:extLst>
                <a:ext uri="{FF2B5EF4-FFF2-40B4-BE49-F238E27FC236}">
                  <a16:creationId xmlns:a16="http://schemas.microsoft.com/office/drawing/2014/main" id="{0AFA21B6-76FA-4A93-9CDD-8C3E70238052}"/>
                </a:ext>
              </a:extLst>
            </p:cNvPr>
            <p:cNvSpPr/>
            <p:nvPr/>
          </p:nvSpPr>
          <p:spPr>
            <a:xfrm>
              <a:off x="7673362" y="23753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pt187">
              <a:extLst>
                <a:ext uri="{FF2B5EF4-FFF2-40B4-BE49-F238E27FC236}">
                  <a16:creationId xmlns:a16="http://schemas.microsoft.com/office/drawing/2014/main" id="{EA180E89-8304-4D3A-932B-FA590815DF33}"/>
                </a:ext>
              </a:extLst>
            </p:cNvPr>
            <p:cNvSpPr/>
            <p:nvPr/>
          </p:nvSpPr>
          <p:spPr>
            <a:xfrm>
              <a:off x="8013490" y="25968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pt188">
              <a:extLst>
                <a:ext uri="{FF2B5EF4-FFF2-40B4-BE49-F238E27FC236}">
                  <a16:creationId xmlns:a16="http://schemas.microsoft.com/office/drawing/2014/main" id="{FC2616DD-00C2-4F14-97AE-15CE9085CE7F}"/>
                </a:ext>
              </a:extLst>
            </p:cNvPr>
            <p:cNvSpPr/>
            <p:nvPr/>
          </p:nvSpPr>
          <p:spPr>
            <a:xfrm>
              <a:off x="7557378" y="15230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pt189">
              <a:extLst>
                <a:ext uri="{FF2B5EF4-FFF2-40B4-BE49-F238E27FC236}">
                  <a16:creationId xmlns:a16="http://schemas.microsoft.com/office/drawing/2014/main" id="{89364CE8-C7B5-42CF-8E96-A6C9BE78140C}"/>
                </a:ext>
              </a:extLst>
            </p:cNvPr>
            <p:cNvSpPr/>
            <p:nvPr/>
          </p:nvSpPr>
          <p:spPr>
            <a:xfrm>
              <a:off x="8683914" y="25525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pt190">
              <a:extLst>
                <a:ext uri="{FF2B5EF4-FFF2-40B4-BE49-F238E27FC236}">
                  <a16:creationId xmlns:a16="http://schemas.microsoft.com/office/drawing/2014/main" id="{2089966D-C70A-4F2C-A560-1AFE324DE052}"/>
                </a:ext>
              </a:extLst>
            </p:cNvPr>
            <p:cNvSpPr/>
            <p:nvPr/>
          </p:nvSpPr>
          <p:spPr>
            <a:xfrm>
              <a:off x="8902919" y="26128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pt191">
              <a:extLst>
                <a:ext uri="{FF2B5EF4-FFF2-40B4-BE49-F238E27FC236}">
                  <a16:creationId xmlns:a16="http://schemas.microsoft.com/office/drawing/2014/main" id="{F555D99B-55AB-4394-A3FF-2CD8C340B5A9}"/>
                </a:ext>
              </a:extLst>
            </p:cNvPr>
            <p:cNvSpPr/>
            <p:nvPr/>
          </p:nvSpPr>
          <p:spPr>
            <a:xfrm>
              <a:off x="7511790" y="13340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pt192">
              <a:extLst>
                <a:ext uri="{FF2B5EF4-FFF2-40B4-BE49-F238E27FC236}">
                  <a16:creationId xmlns:a16="http://schemas.microsoft.com/office/drawing/2014/main" id="{051425D4-EA0D-465D-B2C2-950F61EFDCC8}"/>
                </a:ext>
              </a:extLst>
            </p:cNvPr>
            <p:cNvSpPr/>
            <p:nvPr/>
          </p:nvSpPr>
          <p:spPr>
            <a:xfrm>
              <a:off x="7646098" y="23246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" name="pt193">
              <a:extLst>
                <a:ext uri="{FF2B5EF4-FFF2-40B4-BE49-F238E27FC236}">
                  <a16:creationId xmlns:a16="http://schemas.microsoft.com/office/drawing/2014/main" id="{242385FF-3449-4EEA-8E66-6E6B76006B19}"/>
                </a:ext>
              </a:extLst>
            </p:cNvPr>
            <p:cNvSpPr/>
            <p:nvPr/>
          </p:nvSpPr>
          <p:spPr>
            <a:xfrm>
              <a:off x="7536148" y="15591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" name="pt194">
              <a:extLst>
                <a:ext uri="{FF2B5EF4-FFF2-40B4-BE49-F238E27FC236}">
                  <a16:creationId xmlns:a16="http://schemas.microsoft.com/office/drawing/2014/main" id="{1EEE3706-2E23-4FEE-AB13-899DD026BA33}"/>
                </a:ext>
              </a:extLst>
            </p:cNvPr>
            <p:cNvSpPr/>
            <p:nvPr/>
          </p:nvSpPr>
          <p:spPr>
            <a:xfrm>
              <a:off x="8232495" y="28004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pt195">
              <a:extLst>
                <a:ext uri="{FF2B5EF4-FFF2-40B4-BE49-F238E27FC236}">
                  <a16:creationId xmlns:a16="http://schemas.microsoft.com/office/drawing/2014/main" id="{5FABB341-E3E6-4799-896A-D94501D68039}"/>
                </a:ext>
              </a:extLst>
            </p:cNvPr>
            <p:cNvSpPr/>
            <p:nvPr/>
          </p:nvSpPr>
          <p:spPr>
            <a:xfrm>
              <a:off x="7619057" y="19482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pt196">
              <a:extLst>
                <a:ext uri="{FF2B5EF4-FFF2-40B4-BE49-F238E27FC236}">
                  <a16:creationId xmlns:a16="http://schemas.microsoft.com/office/drawing/2014/main" id="{89B1A031-993E-48FF-8550-5AB56D240116}"/>
                </a:ext>
              </a:extLst>
            </p:cNvPr>
            <p:cNvSpPr/>
            <p:nvPr/>
          </p:nvSpPr>
          <p:spPr>
            <a:xfrm>
              <a:off x="7568105" y="24359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pt197">
              <a:extLst>
                <a:ext uri="{FF2B5EF4-FFF2-40B4-BE49-F238E27FC236}">
                  <a16:creationId xmlns:a16="http://schemas.microsoft.com/office/drawing/2014/main" id="{2AE80248-A57F-4AD4-87B3-1C60DCD16410}"/>
                </a:ext>
              </a:extLst>
            </p:cNvPr>
            <p:cNvSpPr/>
            <p:nvPr/>
          </p:nvSpPr>
          <p:spPr>
            <a:xfrm>
              <a:off x="8666036" y="2493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pt198">
              <a:extLst>
                <a:ext uri="{FF2B5EF4-FFF2-40B4-BE49-F238E27FC236}">
                  <a16:creationId xmlns:a16="http://schemas.microsoft.com/office/drawing/2014/main" id="{25BA390F-03A9-49F7-AC88-4D612DDDC5C9}"/>
                </a:ext>
              </a:extLst>
            </p:cNvPr>
            <p:cNvSpPr/>
            <p:nvPr/>
          </p:nvSpPr>
          <p:spPr>
            <a:xfrm>
              <a:off x="8909623" y="27184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pt199">
              <a:extLst>
                <a:ext uri="{FF2B5EF4-FFF2-40B4-BE49-F238E27FC236}">
                  <a16:creationId xmlns:a16="http://schemas.microsoft.com/office/drawing/2014/main" id="{D537E3A6-9CCA-423B-8FE4-C36F4E1ABB83}"/>
                </a:ext>
              </a:extLst>
            </p:cNvPr>
            <p:cNvSpPr/>
            <p:nvPr/>
          </p:nvSpPr>
          <p:spPr>
            <a:xfrm>
              <a:off x="7828677" y="22723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pt200">
              <a:extLst>
                <a:ext uri="{FF2B5EF4-FFF2-40B4-BE49-F238E27FC236}">
                  <a16:creationId xmlns:a16="http://schemas.microsoft.com/office/drawing/2014/main" id="{FF7196B9-01B4-4583-9AE8-2EAB9F2FB16C}"/>
                </a:ext>
              </a:extLst>
            </p:cNvPr>
            <p:cNvSpPr/>
            <p:nvPr/>
          </p:nvSpPr>
          <p:spPr>
            <a:xfrm>
              <a:off x="7773031" y="24768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" name="pt201">
              <a:extLst>
                <a:ext uri="{FF2B5EF4-FFF2-40B4-BE49-F238E27FC236}">
                  <a16:creationId xmlns:a16="http://schemas.microsoft.com/office/drawing/2014/main" id="{4802978A-39AD-4A5C-98EB-2753887674DB}"/>
                </a:ext>
              </a:extLst>
            </p:cNvPr>
            <p:cNvSpPr/>
            <p:nvPr/>
          </p:nvSpPr>
          <p:spPr>
            <a:xfrm>
              <a:off x="7559837" y="20944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pt202">
              <a:extLst>
                <a:ext uri="{FF2B5EF4-FFF2-40B4-BE49-F238E27FC236}">
                  <a16:creationId xmlns:a16="http://schemas.microsoft.com/office/drawing/2014/main" id="{770FF77B-F1CE-405A-8A46-E19A1FFA3109}"/>
                </a:ext>
              </a:extLst>
            </p:cNvPr>
            <p:cNvSpPr/>
            <p:nvPr/>
          </p:nvSpPr>
          <p:spPr>
            <a:xfrm>
              <a:off x="7502180" y="169751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pt203">
              <a:extLst>
                <a:ext uri="{FF2B5EF4-FFF2-40B4-BE49-F238E27FC236}">
                  <a16:creationId xmlns:a16="http://schemas.microsoft.com/office/drawing/2014/main" id="{4EEFCA6F-821F-4962-AEEE-95212CF3E509}"/>
                </a:ext>
              </a:extLst>
            </p:cNvPr>
            <p:cNvSpPr/>
            <p:nvPr/>
          </p:nvSpPr>
          <p:spPr>
            <a:xfrm>
              <a:off x="7635371" y="236270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pt204">
              <a:extLst>
                <a:ext uri="{FF2B5EF4-FFF2-40B4-BE49-F238E27FC236}">
                  <a16:creationId xmlns:a16="http://schemas.microsoft.com/office/drawing/2014/main" id="{260E1535-E6BC-4EE2-9591-85EFDC26AC1C}"/>
                </a:ext>
              </a:extLst>
            </p:cNvPr>
            <p:cNvSpPr/>
            <p:nvPr/>
          </p:nvSpPr>
          <p:spPr>
            <a:xfrm>
              <a:off x="7511343" y="2401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pt205">
              <a:extLst>
                <a:ext uri="{FF2B5EF4-FFF2-40B4-BE49-F238E27FC236}">
                  <a16:creationId xmlns:a16="http://schemas.microsoft.com/office/drawing/2014/main" id="{DFACF8B0-65D2-4905-8B7B-4745D666F454}"/>
                </a:ext>
              </a:extLst>
            </p:cNvPr>
            <p:cNvSpPr/>
            <p:nvPr/>
          </p:nvSpPr>
          <p:spPr>
            <a:xfrm>
              <a:off x="7788228" y="19673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pg206">
              <a:extLst>
                <a:ext uri="{FF2B5EF4-FFF2-40B4-BE49-F238E27FC236}">
                  <a16:creationId xmlns:a16="http://schemas.microsoft.com/office/drawing/2014/main" id="{6062D238-9B5B-4C21-B3BC-77C0AB1CC3CE}"/>
                </a:ext>
              </a:extLst>
            </p:cNvPr>
            <p:cNvSpPr/>
            <p:nvPr/>
          </p:nvSpPr>
          <p:spPr>
            <a:xfrm>
              <a:off x="7527006" y="1825024"/>
              <a:ext cx="1407443" cy="1342222"/>
            </a:xfrm>
            <a:custGeom>
              <a:avLst/>
              <a:gdLst/>
              <a:ahLst/>
              <a:cxnLst/>
              <a:rect l="0" t="0" r="0" b="0"/>
              <a:pathLst>
                <a:path w="1407443" h="1342222">
                  <a:moveTo>
                    <a:pt x="0" y="0"/>
                  </a:moveTo>
                  <a:lnTo>
                    <a:pt x="17815" y="13467"/>
                  </a:lnTo>
                  <a:lnTo>
                    <a:pt x="35631" y="26832"/>
                  </a:lnTo>
                  <a:lnTo>
                    <a:pt x="53447" y="40088"/>
                  </a:lnTo>
                  <a:lnTo>
                    <a:pt x="71262" y="53228"/>
                  </a:lnTo>
                  <a:lnTo>
                    <a:pt x="89078" y="66247"/>
                  </a:lnTo>
                  <a:lnTo>
                    <a:pt x="106894" y="79139"/>
                  </a:lnTo>
                  <a:lnTo>
                    <a:pt x="124710" y="91896"/>
                  </a:lnTo>
                  <a:lnTo>
                    <a:pt x="142525" y="104512"/>
                  </a:lnTo>
                  <a:lnTo>
                    <a:pt x="160341" y="116979"/>
                  </a:lnTo>
                  <a:lnTo>
                    <a:pt x="178157" y="129292"/>
                  </a:lnTo>
                  <a:lnTo>
                    <a:pt x="195973" y="141443"/>
                  </a:lnTo>
                  <a:lnTo>
                    <a:pt x="213788" y="153425"/>
                  </a:lnTo>
                  <a:lnTo>
                    <a:pt x="231604" y="165231"/>
                  </a:lnTo>
                  <a:lnTo>
                    <a:pt x="249420" y="176854"/>
                  </a:lnTo>
                  <a:lnTo>
                    <a:pt x="267236" y="188289"/>
                  </a:lnTo>
                  <a:lnTo>
                    <a:pt x="285051" y="199529"/>
                  </a:lnTo>
                  <a:lnTo>
                    <a:pt x="302867" y="210570"/>
                  </a:lnTo>
                  <a:lnTo>
                    <a:pt x="320683" y="221405"/>
                  </a:lnTo>
                  <a:lnTo>
                    <a:pt x="338498" y="232030"/>
                  </a:lnTo>
                  <a:lnTo>
                    <a:pt x="356314" y="242443"/>
                  </a:lnTo>
                  <a:lnTo>
                    <a:pt x="374130" y="252641"/>
                  </a:lnTo>
                  <a:lnTo>
                    <a:pt x="391946" y="262620"/>
                  </a:lnTo>
                  <a:lnTo>
                    <a:pt x="409761" y="272381"/>
                  </a:lnTo>
                  <a:lnTo>
                    <a:pt x="427577" y="281923"/>
                  </a:lnTo>
                  <a:lnTo>
                    <a:pt x="445393" y="291248"/>
                  </a:lnTo>
                  <a:lnTo>
                    <a:pt x="463209" y="300355"/>
                  </a:lnTo>
                  <a:lnTo>
                    <a:pt x="481024" y="309249"/>
                  </a:lnTo>
                  <a:lnTo>
                    <a:pt x="498840" y="317932"/>
                  </a:lnTo>
                  <a:lnTo>
                    <a:pt x="516656" y="326409"/>
                  </a:lnTo>
                  <a:lnTo>
                    <a:pt x="534472" y="334684"/>
                  </a:lnTo>
                  <a:lnTo>
                    <a:pt x="552287" y="342763"/>
                  </a:lnTo>
                  <a:lnTo>
                    <a:pt x="570103" y="350651"/>
                  </a:lnTo>
                  <a:lnTo>
                    <a:pt x="587919" y="358354"/>
                  </a:lnTo>
                  <a:lnTo>
                    <a:pt x="605735" y="365879"/>
                  </a:lnTo>
                  <a:lnTo>
                    <a:pt x="623550" y="373233"/>
                  </a:lnTo>
                  <a:lnTo>
                    <a:pt x="641366" y="380423"/>
                  </a:lnTo>
                  <a:lnTo>
                    <a:pt x="659182" y="387456"/>
                  </a:lnTo>
                  <a:lnTo>
                    <a:pt x="676997" y="394338"/>
                  </a:lnTo>
                  <a:lnTo>
                    <a:pt x="694813" y="401076"/>
                  </a:lnTo>
                  <a:lnTo>
                    <a:pt x="712629" y="407678"/>
                  </a:lnTo>
                  <a:lnTo>
                    <a:pt x="730445" y="414151"/>
                  </a:lnTo>
                  <a:lnTo>
                    <a:pt x="748260" y="420499"/>
                  </a:lnTo>
                  <a:lnTo>
                    <a:pt x="766076" y="426731"/>
                  </a:lnTo>
                  <a:lnTo>
                    <a:pt x="783892" y="432852"/>
                  </a:lnTo>
                  <a:lnTo>
                    <a:pt x="801708" y="438867"/>
                  </a:lnTo>
                  <a:lnTo>
                    <a:pt x="819523" y="444783"/>
                  </a:lnTo>
                  <a:lnTo>
                    <a:pt x="837339" y="450605"/>
                  </a:lnTo>
                  <a:lnTo>
                    <a:pt x="855155" y="456338"/>
                  </a:lnTo>
                  <a:lnTo>
                    <a:pt x="872971" y="461986"/>
                  </a:lnTo>
                  <a:lnTo>
                    <a:pt x="890786" y="467554"/>
                  </a:lnTo>
                  <a:lnTo>
                    <a:pt x="908602" y="473047"/>
                  </a:lnTo>
                  <a:lnTo>
                    <a:pt x="926418" y="478469"/>
                  </a:lnTo>
                  <a:lnTo>
                    <a:pt x="944233" y="483823"/>
                  </a:lnTo>
                  <a:lnTo>
                    <a:pt x="962049" y="489113"/>
                  </a:lnTo>
                  <a:lnTo>
                    <a:pt x="979865" y="494343"/>
                  </a:lnTo>
                  <a:lnTo>
                    <a:pt x="997681" y="499516"/>
                  </a:lnTo>
                  <a:lnTo>
                    <a:pt x="1015496" y="504635"/>
                  </a:lnTo>
                  <a:lnTo>
                    <a:pt x="1033312" y="509702"/>
                  </a:lnTo>
                  <a:lnTo>
                    <a:pt x="1051128" y="514721"/>
                  </a:lnTo>
                  <a:lnTo>
                    <a:pt x="1068944" y="519694"/>
                  </a:lnTo>
                  <a:lnTo>
                    <a:pt x="1086759" y="524623"/>
                  </a:lnTo>
                  <a:lnTo>
                    <a:pt x="1104575" y="529511"/>
                  </a:lnTo>
                  <a:lnTo>
                    <a:pt x="1122391" y="534359"/>
                  </a:lnTo>
                  <a:lnTo>
                    <a:pt x="1140207" y="539170"/>
                  </a:lnTo>
                  <a:lnTo>
                    <a:pt x="1158022" y="543946"/>
                  </a:lnTo>
                  <a:lnTo>
                    <a:pt x="1175838" y="548688"/>
                  </a:lnTo>
                  <a:lnTo>
                    <a:pt x="1193654" y="553398"/>
                  </a:lnTo>
                  <a:lnTo>
                    <a:pt x="1211470" y="558078"/>
                  </a:lnTo>
                  <a:lnTo>
                    <a:pt x="1229285" y="562728"/>
                  </a:lnTo>
                  <a:lnTo>
                    <a:pt x="1247101" y="567351"/>
                  </a:lnTo>
                  <a:lnTo>
                    <a:pt x="1264917" y="571947"/>
                  </a:lnTo>
                  <a:lnTo>
                    <a:pt x="1282732" y="576519"/>
                  </a:lnTo>
                  <a:lnTo>
                    <a:pt x="1300548" y="581066"/>
                  </a:lnTo>
                  <a:lnTo>
                    <a:pt x="1318364" y="585591"/>
                  </a:lnTo>
                  <a:lnTo>
                    <a:pt x="1336180" y="590093"/>
                  </a:lnTo>
                  <a:lnTo>
                    <a:pt x="1353995" y="594575"/>
                  </a:lnTo>
                  <a:lnTo>
                    <a:pt x="1371811" y="599037"/>
                  </a:lnTo>
                  <a:lnTo>
                    <a:pt x="1389627" y="603480"/>
                  </a:lnTo>
                  <a:lnTo>
                    <a:pt x="1407443" y="607904"/>
                  </a:lnTo>
                  <a:lnTo>
                    <a:pt x="1407443" y="1342222"/>
                  </a:lnTo>
                  <a:lnTo>
                    <a:pt x="1389627" y="1327197"/>
                  </a:lnTo>
                  <a:lnTo>
                    <a:pt x="1371811" y="1312189"/>
                  </a:lnTo>
                  <a:lnTo>
                    <a:pt x="1353995" y="1297201"/>
                  </a:lnTo>
                  <a:lnTo>
                    <a:pt x="1336180" y="1282233"/>
                  </a:lnTo>
                  <a:lnTo>
                    <a:pt x="1318364" y="1267285"/>
                  </a:lnTo>
                  <a:lnTo>
                    <a:pt x="1300548" y="1252359"/>
                  </a:lnTo>
                  <a:lnTo>
                    <a:pt x="1282732" y="1237456"/>
                  </a:lnTo>
                  <a:lnTo>
                    <a:pt x="1264917" y="1222578"/>
                  </a:lnTo>
                  <a:lnTo>
                    <a:pt x="1247101" y="1207724"/>
                  </a:lnTo>
                  <a:lnTo>
                    <a:pt x="1229285" y="1192896"/>
                  </a:lnTo>
                  <a:lnTo>
                    <a:pt x="1211470" y="1178097"/>
                  </a:lnTo>
                  <a:lnTo>
                    <a:pt x="1193654" y="1163326"/>
                  </a:lnTo>
                  <a:lnTo>
                    <a:pt x="1175838" y="1148586"/>
                  </a:lnTo>
                  <a:lnTo>
                    <a:pt x="1158022" y="1133877"/>
                  </a:lnTo>
                  <a:lnTo>
                    <a:pt x="1140207" y="1119203"/>
                  </a:lnTo>
                  <a:lnTo>
                    <a:pt x="1122391" y="1104564"/>
                  </a:lnTo>
                  <a:lnTo>
                    <a:pt x="1104575" y="1089962"/>
                  </a:lnTo>
                  <a:lnTo>
                    <a:pt x="1086759" y="1075400"/>
                  </a:lnTo>
                  <a:lnTo>
                    <a:pt x="1068944" y="1060879"/>
                  </a:lnTo>
                  <a:lnTo>
                    <a:pt x="1051128" y="1046401"/>
                  </a:lnTo>
                  <a:lnTo>
                    <a:pt x="1033312" y="1031970"/>
                  </a:lnTo>
                  <a:lnTo>
                    <a:pt x="1015496" y="1017587"/>
                  </a:lnTo>
                  <a:lnTo>
                    <a:pt x="997681" y="1003256"/>
                  </a:lnTo>
                  <a:lnTo>
                    <a:pt x="979865" y="988978"/>
                  </a:lnTo>
                  <a:lnTo>
                    <a:pt x="962049" y="974758"/>
                  </a:lnTo>
                  <a:lnTo>
                    <a:pt x="944233" y="960598"/>
                  </a:lnTo>
                  <a:lnTo>
                    <a:pt x="926418" y="946502"/>
                  </a:lnTo>
                  <a:lnTo>
                    <a:pt x="908602" y="932473"/>
                  </a:lnTo>
                  <a:lnTo>
                    <a:pt x="890786" y="918516"/>
                  </a:lnTo>
                  <a:lnTo>
                    <a:pt x="872971" y="904634"/>
                  </a:lnTo>
                  <a:lnTo>
                    <a:pt x="855155" y="890832"/>
                  </a:lnTo>
                  <a:lnTo>
                    <a:pt x="837339" y="877115"/>
                  </a:lnTo>
                  <a:lnTo>
                    <a:pt x="819523" y="863486"/>
                  </a:lnTo>
                  <a:lnTo>
                    <a:pt x="801708" y="849952"/>
                  </a:lnTo>
                  <a:lnTo>
                    <a:pt x="783892" y="836517"/>
                  </a:lnTo>
                  <a:lnTo>
                    <a:pt x="766076" y="823188"/>
                  </a:lnTo>
                  <a:lnTo>
                    <a:pt x="748260" y="809969"/>
                  </a:lnTo>
                  <a:lnTo>
                    <a:pt x="730445" y="796868"/>
                  </a:lnTo>
                  <a:lnTo>
                    <a:pt x="712629" y="783890"/>
                  </a:lnTo>
                  <a:lnTo>
                    <a:pt x="694813" y="771042"/>
                  </a:lnTo>
                  <a:lnTo>
                    <a:pt x="676997" y="758330"/>
                  </a:lnTo>
                  <a:lnTo>
                    <a:pt x="659182" y="745762"/>
                  </a:lnTo>
                  <a:lnTo>
                    <a:pt x="641366" y="733344"/>
                  </a:lnTo>
                  <a:lnTo>
                    <a:pt x="623550" y="721084"/>
                  </a:lnTo>
                  <a:lnTo>
                    <a:pt x="605735" y="708988"/>
                  </a:lnTo>
                  <a:lnTo>
                    <a:pt x="587919" y="697063"/>
                  </a:lnTo>
                  <a:lnTo>
                    <a:pt x="570103" y="685316"/>
                  </a:lnTo>
                  <a:lnTo>
                    <a:pt x="552287" y="673753"/>
                  </a:lnTo>
                  <a:lnTo>
                    <a:pt x="534472" y="662382"/>
                  </a:lnTo>
                  <a:lnTo>
                    <a:pt x="516656" y="651206"/>
                  </a:lnTo>
                  <a:lnTo>
                    <a:pt x="498840" y="640233"/>
                  </a:lnTo>
                  <a:lnTo>
                    <a:pt x="481024" y="629466"/>
                  </a:lnTo>
                  <a:lnTo>
                    <a:pt x="463209" y="618910"/>
                  </a:lnTo>
                  <a:lnTo>
                    <a:pt x="445393" y="608567"/>
                  </a:lnTo>
                  <a:lnTo>
                    <a:pt x="427577" y="598441"/>
                  </a:lnTo>
                  <a:lnTo>
                    <a:pt x="409761" y="588533"/>
                  </a:lnTo>
                  <a:lnTo>
                    <a:pt x="391946" y="578844"/>
                  </a:lnTo>
                  <a:lnTo>
                    <a:pt x="374130" y="569373"/>
                  </a:lnTo>
                  <a:lnTo>
                    <a:pt x="356314" y="560120"/>
                  </a:lnTo>
                  <a:lnTo>
                    <a:pt x="338498" y="551083"/>
                  </a:lnTo>
                  <a:lnTo>
                    <a:pt x="320683" y="542259"/>
                  </a:lnTo>
                  <a:lnTo>
                    <a:pt x="302867" y="533643"/>
                  </a:lnTo>
                  <a:lnTo>
                    <a:pt x="285051" y="525233"/>
                  </a:lnTo>
                  <a:lnTo>
                    <a:pt x="267236" y="517023"/>
                  </a:lnTo>
                  <a:lnTo>
                    <a:pt x="249420" y="509008"/>
                  </a:lnTo>
                  <a:lnTo>
                    <a:pt x="231604" y="501182"/>
                  </a:lnTo>
                  <a:lnTo>
                    <a:pt x="213788" y="493537"/>
                  </a:lnTo>
                  <a:lnTo>
                    <a:pt x="195973" y="486069"/>
                  </a:lnTo>
                  <a:lnTo>
                    <a:pt x="178157" y="478769"/>
                  </a:lnTo>
                  <a:lnTo>
                    <a:pt x="160341" y="471632"/>
                  </a:lnTo>
                  <a:lnTo>
                    <a:pt x="142525" y="464649"/>
                  </a:lnTo>
                  <a:lnTo>
                    <a:pt x="124710" y="457815"/>
                  </a:lnTo>
                  <a:lnTo>
                    <a:pt x="106894" y="451122"/>
                  </a:lnTo>
                  <a:lnTo>
                    <a:pt x="89078" y="444563"/>
                  </a:lnTo>
                  <a:lnTo>
                    <a:pt x="71262" y="438132"/>
                  </a:lnTo>
                  <a:lnTo>
                    <a:pt x="53447" y="431822"/>
                  </a:lnTo>
                  <a:lnTo>
                    <a:pt x="35631" y="425628"/>
                  </a:lnTo>
                  <a:lnTo>
                    <a:pt x="17815" y="419542"/>
                  </a:lnTo>
                  <a:lnTo>
                    <a:pt x="0" y="413560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pl207">
              <a:extLst>
                <a:ext uri="{FF2B5EF4-FFF2-40B4-BE49-F238E27FC236}">
                  <a16:creationId xmlns:a16="http://schemas.microsoft.com/office/drawing/2014/main" id="{A287D9FB-7FBF-4D87-ABEB-F05E6E5DDA79}"/>
                </a:ext>
              </a:extLst>
            </p:cNvPr>
            <p:cNvSpPr/>
            <p:nvPr/>
          </p:nvSpPr>
          <p:spPr>
            <a:xfrm>
              <a:off x="7527006" y="1825024"/>
              <a:ext cx="1407443" cy="607904"/>
            </a:xfrm>
            <a:custGeom>
              <a:avLst/>
              <a:gdLst/>
              <a:ahLst/>
              <a:cxnLst/>
              <a:rect l="0" t="0" r="0" b="0"/>
              <a:pathLst>
                <a:path w="1407443" h="607904">
                  <a:moveTo>
                    <a:pt x="0" y="0"/>
                  </a:moveTo>
                  <a:lnTo>
                    <a:pt x="17815" y="13467"/>
                  </a:lnTo>
                  <a:lnTo>
                    <a:pt x="35631" y="26832"/>
                  </a:lnTo>
                  <a:lnTo>
                    <a:pt x="53447" y="40088"/>
                  </a:lnTo>
                  <a:lnTo>
                    <a:pt x="71262" y="53228"/>
                  </a:lnTo>
                  <a:lnTo>
                    <a:pt x="89078" y="66247"/>
                  </a:lnTo>
                  <a:lnTo>
                    <a:pt x="106894" y="79139"/>
                  </a:lnTo>
                  <a:lnTo>
                    <a:pt x="124710" y="91896"/>
                  </a:lnTo>
                  <a:lnTo>
                    <a:pt x="142525" y="104512"/>
                  </a:lnTo>
                  <a:lnTo>
                    <a:pt x="160341" y="116979"/>
                  </a:lnTo>
                  <a:lnTo>
                    <a:pt x="178157" y="129292"/>
                  </a:lnTo>
                  <a:lnTo>
                    <a:pt x="195973" y="141443"/>
                  </a:lnTo>
                  <a:lnTo>
                    <a:pt x="213788" y="153425"/>
                  </a:lnTo>
                  <a:lnTo>
                    <a:pt x="231604" y="165231"/>
                  </a:lnTo>
                  <a:lnTo>
                    <a:pt x="249420" y="176854"/>
                  </a:lnTo>
                  <a:lnTo>
                    <a:pt x="267236" y="188289"/>
                  </a:lnTo>
                  <a:lnTo>
                    <a:pt x="285051" y="199529"/>
                  </a:lnTo>
                  <a:lnTo>
                    <a:pt x="302867" y="210570"/>
                  </a:lnTo>
                  <a:lnTo>
                    <a:pt x="320683" y="221405"/>
                  </a:lnTo>
                  <a:lnTo>
                    <a:pt x="338498" y="232030"/>
                  </a:lnTo>
                  <a:lnTo>
                    <a:pt x="356314" y="242443"/>
                  </a:lnTo>
                  <a:lnTo>
                    <a:pt x="374130" y="252641"/>
                  </a:lnTo>
                  <a:lnTo>
                    <a:pt x="391946" y="262620"/>
                  </a:lnTo>
                  <a:lnTo>
                    <a:pt x="409761" y="272381"/>
                  </a:lnTo>
                  <a:lnTo>
                    <a:pt x="427577" y="281923"/>
                  </a:lnTo>
                  <a:lnTo>
                    <a:pt x="445393" y="291248"/>
                  </a:lnTo>
                  <a:lnTo>
                    <a:pt x="463209" y="300355"/>
                  </a:lnTo>
                  <a:lnTo>
                    <a:pt x="481024" y="309249"/>
                  </a:lnTo>
                  <a:lnTo>
                    <a:pt x="498840" y="317932"/>
                  </a:lnTo>
                  <a:lnTo>
                    <a:pt x="516656" y="326409"/>
                  </a:lnTo>
                  <a:lnTo>
                    <a:pt x="534472" y="334684"/>
                  </a:lnTo>
                  <a:lnTo>
                    <a:pt x="552287" y="342763"/>
                  </a:lnTo>
                  <a:lnTo>
                    <a:pt x="570103" y="350651"/>
                  </a:lnTo>
                  <a:lnTo>
                    <a:pt x="587919" y="358354"/>
                  </a:lnTo>
                  <a:lnTo>
                    <a:pt x="605735" y="365879"/>
                  </a:lnTo>
                  <a:lnTo>
                    <a:pt x="623550" y="373233"/>
                  </a:lnTo>
                  <a:lnTo>
                    <a:pt x="641366" y="380423"/>
                  </a:lnTo>
                  <a:lnTo>
                    <a:pt x="659182" y="387456"/>
                  </a:lnTo>
                  <a:lnTo>
                    <a:pt x="676997" y="394338"/>
                  </a:lnTo>
                  <a:lnTo>
                    <a:pt x="694813" y="401076"/>
                  </a:lnTo>
                  <a:lnTo>
                    <a:pt x="712629" y="407678"/>
                  </a:lnTo>
                  <a:lnTo>
                    <a:pt x="730445" y="414151"/>
                  </a:lnTo>
                  <a:lnTo>
                    <a:pt x="748260" y="420499"/>
                  </a:lnTo>
                  <a:lnTo>
                    <a:pt x="766076" y="426731"/>
                  </a:lnTo>
                  <a:lnTo>
                    <a:pt x="783892" y="432852"/>
                  </a:lnTo>
                  <a:lnTo>
                    <a:pt x="801708" y="438867"/>
                  </a:lnTo>
                  <a:lnTo>
                    <a:pt x="819523" y="444783"/>
                  </a:lnTo>
                  <a:lnTo>
                    <a:pt x="837339" y="450605"/>
                  </a:lnTo>
                  <a:lnTo>
                    <a:pt x="855155" y="456338"/>
                  </a:lnTo>
                  <a:lnTo>
                    <a:pt x="872971" y="461986"/>
                  </a:lnTo>
                  <a:lnTo>
                    <a:pt x="890786" y="467554"/>
                  </a:lnTo>
                  <a:lnTo>
                    <a:pt x="908602" y="473047"/>
                  </a:lnTo>
                  <a:lnTo>
                    <a:pt x="926418" y="478469"/>
                  </a:lnTo>
                  <a:lnTo>
                    <a:pt x="944233" y="483823"/>
                  </a:lnTo>
                  <a:lnTo>
                    <a:pt x="962049" y="489113"/>
                  </a:lnTo>
                  <a:lnTo>
                    <a:pt x="979865" y="494343"/>
                  </a:lnTo>
                  <a:lnTo>
                    <a:pt x="997681" y="499516"/>
                  </a:lnTo>
                  <a:lnTo>
                    <a:pt x="1015496" y="504635"/>
                  </a:lnTo>
                  <a:lnTo>
                    <a:pt x="1033312" y="509702"/>
                  </a:lnTo>
                  <a:lnTo>
                    <a:pt x="1051128" y="514721"/>
                  </a:lnTo>
                  <a:lnTo>
                    <a:pt x="1068944" y="519694"/>
                  </a:lnTo>
                  <a:lnTo>
                    <a:pt x="1086759" y="524623"/>
                  </a:lnTo>
                  <a:lnTo>
                    <a:pt x="1104575" y="529511"/>
                  </a:lnTo>
                  <a:lnTo>
                    <a:pt x="1122391" y="534359"/>
                  </a:lnTo>
                  <a:lnTo>
                    <a:pt x="1140207" y="539170"/>
                  </a:lnTo>
                  <a:lnTo>
                    <a:pt x="1158022" y="543946"/>
                  </a:lnTo>
                  <a:lnTo>
                    <a:pt x="1175838" y="548688"/>
                  </a:lnTo>
                  <a:lnTo>
                    <a:pt x="1193654" y="553398"/>
                  </a:lnTo>
                  <a:lnTo>
                    <a:pt x="1211470" y="558078"/>
                  </a:lnTo>
                  <a:lnTo>
                    <a:pt x="1229285" y="562728"/>
                  </a:lnTo>
                  <a:lnTo>
                    <a:pt x="1247101" y="567351"/>
                  </a:lnTo>
                  <a:lnTo>
                    <a:pt x="1264917" y="571947"/>
                  </a:lnTo>
                  <a:lnTo>
                    <a:pt x="1282732" y="576519"/>
                  </a:lnTo>
                  <a:lnTo>
                    <a:pt x="1300548" y="581066"/>
                  </a:lnTo>
                  <a:lnTo>
                    <a:pt x="1318364" y="585591"/>
                  </a:lnTo>
                  <a:lnTo>
                    <a:pt x="1336180" y="590093"/>
                  </a:lnTo>
                  <a:lnTo>
                    <a:pt x="1353995" y="594575"/>
                  </a:lnTo>
                  <a:lnTo>
                    <a:pt x="1371811" y="599037"/>
                  </a:lnTo>
                  <a:lnTo>
                    <a:pt x="1389627" y="603480"/>
                  </a:lnTo>
                  <a:lnTo>
                    <a:pt x="1407443" y="607904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pl208">
              <a:extLst>
                <a:ext uri="{FF2B5EF4-FFF2-40B4-BE49-F238E27FC236}">
                  <a16:creationId xmlns:a16="http://schemas.microsoft.com/office/drawing/2014/main" id="{775EB670-F089-4D39-8ED4-3435AF6659CA}"/>
                </a:ext>
              </a:extLst>
            </p:cNvPr>
            <p:cNvSpPr/>
            <p:nvPr/>
          </p:nvSpPr>
          <p:spPr>
            <a:xfrm>
              <a:off x="7527006" y="2238584"/>
              <a:ext cx="1407443" cy="928662"/>
            </a:xfrm>
            <a:custGeom>
              <a:avLst/>
              <a:gdLst/>
              <a:ahLst/>
              <a:cxnLst/>
              <a:rect l="0" t="0" r="0" b="0"/>
              <a:pathLst>
                <a:path w="1407443" h="928662">
                  <a:moveTo>
                    <a:pt x="1407443" y="928662"/>
                  </a:moveTo>
                  <a:lnTo>
                    <a:pt x="1389627" y="913636"/>
                  </a:lnTo>
                  <a:lnTo>
                    <a:pt x="1371811" y="898629"/>
                  </a:lnTo>
                  <a:lnTo>
                    <a:pt x="1353995" y="883641"/>
                  </a:lnTo>
                  <a:lnTo>
                    <a:pt x="1336180" y="868672"/>
                  </a:lnTo>
                  <a:lnTo>
                    <a:pt x="1318364" y="853725"/>
                  </a:lnTo>
                  <a:lnTo>
                    <a:pt x="1300548" y="838799"/>
                  </a:lnTo>
                  <a:lnTo>
                    <a:pt x="1282732" y="823896"/>
                  </a:lnTo>
                  <a:lnTo>
                    <a:pt x="1264917" y="809017"/>
                  </a:lnTo>
                  <a:lnTo>
                    <a:pt x="1247101" y="794163"/>
                  </a:lnTo>
                  <a:lnTo>
                    <a:pt x="1229285" y="779336"/>
                  </a:lnTo>
                  <a:lnTo>
                    <a:pt x="1211470" y="764536"/>
                  </a:lnTo>
                  <a:lnTo>
                    <a:pt x="1193654" y="749766"/>
                  </a:lnTo>
                  <a:lnTo>
                    <a:pt x="1175838" y="735025"/>
                  </a:lnTo>
                  <a:lnTo>
                    <a:pt x="1158022" y="720317"/>
                  </a:lnTo>
                  <a:lnTo>
                    <a:pt x="1140207" y="705643"/>
                  </a:lnTo>
                  <a:lnTo>
                    <a:pt x="1122391" y="691004"/>
                  </a:lnTo>
                  <a:lnTo>
                    <a:pt x="1104575" y="676402"/>
                  </a:lnTo>
                  <a:lnTo>
                    <a:pt x="1086759" y="661839"/>
                  </a:lnTo>
                  <a:lnTo>
                    <a:pt x="1068944" y="647318"/>
                  </a:lnTo>
                  <a:lnTo>
                    <a:pt x="1051128" y="632841"/>
                  </a:lnTo>
                  <a:lnTo>
                    <a:pt x="1033312" y="618410"/>
                  </a:lnTo>
                  <a:lnTo>
                    <a:pt x="1015496" y="604027"/>
                  </a:lnTo>
                  <a:lnTo>
                    <a:pt x="997681" y="589695"/>
                  </a:lnTo>
                  <a:lnTo>
                    <a:pt x="979865" y="575418"/>
                  </a:lnTo>
                  <a:lnTo>
                    <a:pt x="962049" y="561197"/>
                  </a:lnTo>
                  <a:lnTo>
                    <a:pt x="944233" y="547038"/>
                  </a:lnTo>
                  <a:lnTo>
                    <a:pt x="926418" y="532942"/>
                  </a:lnTo>
                  <a:lnTo>
                    <a:pt x="908602" y="518913"/>
                  </a:lnTo>
                  <a:lnTo>
                    <a:pt x="890786" y="504956"/>
                  </a:lnTo>
                  <a:lnTo>
                    <a:pt x="872971" y="491074"/>
                  </a:lnTo>
                  <a:lnTo>
                    <a:pt x="855155" y="477272"/>
                  </a:lnTo>
                  <a:lnTo>
                    <a:pt x="837339" y="463554"/>
                  </a:lnTo>
                  <a:lnTo>
                    <a:pt x="819523" y="449926"/>
                  </a:lnTo>
                  <a:lnTo>
                    <a:pt x="801708" y="436392"/>
                  </a:lnTo>
                  <a:lnTo>
                    <a:pt x="783892" y="422957"/>
                  </a:lnTo>
                  <a:lnTo>
                    <a:pt x="766076" y="409627"/>
                  </a:lnTo>
                  <a:lnTo>
                    <a:pt x="748260" y="396409"/>
                  </a:lnTo>
                  <a:lnTo>
                    <a:pt x="730445" y="383307"/>
                  </a:lnTo>
                  <a:lnTo>
                    <a:pt x="712629" y="370329"/>
                  </a:lnTo>
                  <a:lnTo>
                    <a:pt x="694813" y="357481"/>
                  </a:lnTo>
                  <a:lnTo>
                    <a:pt x="676997" y="344770"/>
                  </a:lnTo>
                  <a:lnTo>
                    <a:pt x="659182" y="332202"/>
                  </a:lnTo>
                  <a:lnTo>
                    <a:pt x="641366" y="319784"/>
                  </a:lnTo>
                  <a:lnTo>
                    <a:pt x="623550" y="307523"/>
                  </a:lnTo>
                  <a:lnTo>
                    <a:pt x="605735" y="295427"/>
                  </a:lnTo>
                  <a:lnTo>
                    <a:pt x="587919" y="283502"/>
                  </a:lnTo>
                  <a:lnTo>
                    <a:pt x="570103" y="271756"/>
                  </a:lnTo>
                  <a:lnTo>
                    <a:pt x="552287" y="260193"/>
                  </a:lnTo>
                  <a:lnTo>
                    <a:pt x="534472" y="248821"/>
                  </a:lnTo>
                  <a:lnTo>
                    <a:pt x="516656" y="237646"/>
                  </a:lnTo>
                  <a:lnTo>
                    <a:pt x="498840" y="226673"/>
                  </a:lnTo>
                  <a:lnTo>
                    <a:pt x="481024" y="215906"/>
                  </a:lnTo>
                  <a:lnTo>
                    <a:pt x="463209" y="205349"/>
                  </a:lnTo>
                  <a:lnTo>
                    <a:pt x="445393" y="195007"/>
                  </a:lnTo>
                  <a:lnTo>
                    <a:pt x="427577" y="184881"/>
                  </a:lnTo>
                  <a:lnTo>
                    <a:pt x="409761" y="174973"/>
                  </a:lnTo>
                  <a:lnTo>
                    <a:pt x="391946" y="165284"/>
                  </a:lnTo>
                  <a:lnTo>
                    <a:pt x="374130" y="155813"/>
                  </a:lnTo>
                  <a:lnTo>
                    <a:pt x="356314" y="146560"/>
                  </a:lnTo>
                  <a:lnTo>
                    <a:pt x="338498" y="137523"/>
                  </a:lnTo>
                  <a:lnTo>
                    <a:pt x="320683" y="128698"/>
                  </a:lnTo>
                  <a:lnTo>
                    <a:pt x="302867" y="120083"/>
                  </a:lnTo>
                  <a:lnTo>
                    <a:pt x="285051" y="111673"/>
                  </a:lnTo>
                  <a:lnTo>
                    <a:pt x="267236" y="103463"/>
                  </a:lnTo>
                  <a:lnTo>
                    <a:pt x="249420" y="95448"/>
                  </a:lnTo>
                  <a:lnTo>
                    <a:pt x="231604" y="87621"/>
                  </a:lnTo>
                  <a:lnTo>
                    <a:pt x="213788" y="79977"/>
                  </a:lnTo>
                  <a:lnTo>
                    <a:pt x="195973" y="72508"/>
                  </a:lnTo>
                  <a:lnTo>
                    <a:pt x="178157" y="65209"/>
                  </a:lnTo>
                  <a:lnTo>
                    <a:pt x="160341" y="58071"/>
                  </a:lnTo>
                  <a:lnTo>
                    <a:pt x="142525" y="51089"/>
                  </a:lnTo>
                  <a:lnTo>
                    <a:pt x="124710" y="44255"/>
                  </a:lnTo>
                  <a:lnTo>
                    <a:pt x="106894" y="37562"/>
                  </a:lnTo>
                  <a:lnTo>
                    <a:pt x="89078" y="31003"/>
                  </a:lnTo>
                  <a:lnTo>
                    <a:pt x="71262" y="24572"/>
                  </a:lnTo>
                  <a:lnTo>
                    <a:pt x="53447" y="18262"/>
                  </a:lnTo>
                  <a:lnTo>
                    <a:pt x="35631" y="12067"/>
                  </a:lnTo>
                  <a:lnTo>
                    <a:pt x="17815" y="5982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pl209">
              <a:extLst>
                <a:ext uri="{FF2B5EF4-FFF2-40B4-BE49-F238E27FC236}">
                  <a16:creationId xmlns:a16="http://schemas.microsoft.com/office/drawing/2014/main" id="{9C8BF38E-9880-4A16-875F-399E787DCE54}"/>
                </a:ext>
              </a:extLst>
            </p:cNvPr>
            <p:cNvSpPr/>
            <p:nvPr/>
          </p:nvSpPr>
          <p:spPr>
            <a:xfrm>
              <a:off x="7527006" y="2031804"/>
              <a:ext cx="1407443" cy="768283"/>
            </a:xfrm>
            <a:custGeom>
              <a:avLst/>
              <a:gdLst/>
              <a:ahLst/>
              <a:cxnLst/>
              <a:rect l="0" t="0" r="0" b="0"/>
              <a:pathLst>
                <a:path w="1407443" h="768283">
                  <a:moveTo>
                    <a:pt x="0" y="0"/>
                  </a:moveTo>
                  <a:lnTo>
                    <a:pt x="17815" y="9725"/>
                  </a:lnTo>
                  <a:lnTo>
                    <a:pt x="35631" y="19450"/>
                  </a:lnTo>
                  <a:lnTo>
                    <a:pt x="53447" y="29175"/>
                  </a:lnTo>
                  <a:lnTo>
                    <a:pt x="71262" y="38900"/>
                  </a:lnTo>
                  <a:lnTo>
                    <a:pt x="89078" y="48625"/>
                  </a:lnTo>
                  <a:lnTo>
                    <a:pt x="106894" y="58350"/>
                  </a:lnTo>
                  <a:lnTo>
                    <a:pt x="124710" y="68075"/>
                  </a:lnTo>
                  <a:lnTo>
                    <a:pt x="142525" y="77800"/>
                  </a:lnTo>
                  <a:lnTo>
                    <a:pt x="160341" y="87525"/>
                  </a:lnTo>
                  <a:lnTo>
                    <a:pt x="178157" y="97251"/>
                  </a:lnTo>
                  <a:lnTo>
                    <a:pt x="195973" y="106976"/>
                  </a:lnTo>
                  <a:lnTo>
                    <a:pt x="213788" y="116701"/>
                  </a:lnTo>
                  <a:lnTo>
                    <a:pt x="231604" y="126426"/>
                  </a:lnTo>
                  <a:lnTo>
                    <a:pt x="249420" y="136151"/>
                  </a:lnTo>
                  <a:lnTo>
                    <a:pt x="267236" y="145876"/>
                  </a:lnTo>
                  <a:lnTo>
                    <a:pt x="285051" y="155601"/>
                  </a:lnTo>
                  <a:lnTo>
                    <a:pt x="302867" y="165326"/>
                  </a:lnTo>
                  <a:lnTo>
                    <a:pt x="320683" y="175051"/>
                  </a:lnTo>
                  <a:lnTo>
                    <a:pt x="338498" y="184777"/>
                  </a:lnTo>
                  <a:lnTo>
                    <a:pt x="356314" y="194502"/>
                  </a:lnTo>
                  <a:lnTo>
                    <a:pt x="374130" y="204227"/>
                  </a:lnTo>
                  <a:lnTo>
                    <a:pt x="391946" y="213952"/>
                  </a:lnTo>
                  <a:lnTo>
                    <a:pt x="409761" y="223677"/>
                  </a:lnTo>
                  <a:lnTo>
                    <a:pt x="427577" y="233402"/>
                  </a:lnTo>
                  <a:lnTo>
                    <a:pt x="445393" y="243127"/>
                  </a:lnTo>
                  <a:lnTo>
                    <a:pt x="463209" y="252852"/>
                  </a:lnTo>
                  <a:lnTo>
                    <a:pt x="481024" y="262577"/>
                  </a:lnTo>
                  <a:lnTo>
                    <a:pt x="498840" y="272303"/>
                  </a:lnTo>
                  <a:lnTo>
                    <a:pt x="516656" y="282028"/>
                  </a:lnTo>
                  <a:lnTo>
                    <a:pt x="534472" y="291753"/>
                  </a:lnTo>
                  <a:lnTo>
                    <a:pt x="552287" y="301478"/>
                  </a:lnTo>
                  <a:lnTo>
                    <a:pt x="570103" y="311203"/>
                  </a:lnTo>
                  <a:lnTo>
                    <a:pt x="587919" y="320928"/>
                  </a:lnTo>
                  <a:lnTo>
                    <a:pt x="605735" y="330653"/>
                  </a:lnTo>
                  <a:lnTo>
                    <a:pt x="623550" y="340378"/>
                  </a:lnTo>
                  <a:lnTo>
                    <a:pt x="641366" y="350103"/>
                  </a:lnTo>
                  <a:lnTo>
                    <a:pt x="659182" y="359829"/>
                  </a:lnTo>
                  <a:lnTo>
                    <a:pt x="676997" y="369554"/>
                  </a:lnTo>
                  <a:lnTo>
                    <a:pt x="694813" y="379279"/>
                  </a:lnTo>
                  <a:lnTo>
                    <a:pt x="712629" y="389004"/>
                  </a:lnTo>
                  <a:lnTo>
                    <a:pt x="730445" y="398729"/>
                  </a:lnTo>
                  <a:lnTo>
                    <a:pt x="748260" y="408454"/>
                  </a:lnTo>
                  <a:lnTo>
                    <a:pt x="766076" y="418179"/>
                  </a:lnTo>
                  <a:lnTo>
                    <a:pt x="783892" y="427904"/>
                  </a:lnTo>
                  <a:lnTo>
                    <a:pt x="801708" y="437629"/>
                  </a:lnTo>
                  <a:lnTo>
                    <a:pt x="819523" y="447355"/>
                  </a:lnTo>
                  <a:lnTo>
                    <a:pt x="837339" y="457080"/>
                  </a:lnTo>
                  <a:lnTo>
                    <a:pt x="855155" y="466805"/>
                  </a:lnTo>
                  <a:lnTo>
                    <a:pt x="872971" y="476530"/>
                  </a:lnTo>
                  <a:lnTo>
                    <a:pt x="890786" y="486255"/>
                  </a:lnTo>
                  <a:lnTo>
                    <a:pt x="908602" y="495980"/>
                  </a:lnTo>
                  <a:lnTo>
                    <a:pt x="926418" y="505705"/>
                  </a:lnTo>
                  <a:lnTo>
                    <a:pt x="944233" y="515430"/>
                  </a:lnTo>
                  <a:lnTo>
                    <a:pt x="962049" y="525155"/>
                  </a:lnTo>
                  <a:lnTo>
                    <a:pt x="979865" y="534881"/>
                  </a:lnTo>
                  <a:lnTo>
                    <a:pt x="997681" y="544606"/>
                  </a:lnTo>
                  <a:lnTo>
                    <a:pt x="1015496" y="554331"/>
                  </a:lnTo>
                  <a:lnTo>
                    <a:pt x="1033312" y="564056"/>
                  </a:lnTo>
                  <a:lnTo>
                    <a:pt x="1051128" y="573781"/>
                  </a:lnTo>
                  <a:lnTo>
                    <a:pt x="1068944" y="583506"/>
                  </a:lnTo>
                  <a:lnTo>
                    <a:pt x="1086759" y="593231"/>
                  </a:lnTo>
                  <a:lnTo>
                    <a:pt x="1104575" y="602956"/>
                  </a:lnTo>
                  <a:lnTo>
                    <a:pt x="1122391" y="612681"/>
                  </a:lnTo>
                  <a:lnTo>
                    <a:pt x="1140207" y="622407"/>
                  </a:lnTo>
                  <a:lnTo>
                    <a:pt x="1158022" y="632132"/>
                  </a:lnTo>
                  <a:lnTo>
                    <a:pt x="1175838" y="641857"/>
                  </a:lnTo>
                  <a:lnTo>
                    <a:pt x="1193654" y="651582"/>
                  </a:lnTo>
                  <a:lnTo>
                    <a:pt x="1211470" y="661307"/>
                  </a:lnTo>
                  <a:lnTo>
                    <a:pt x="1229285" y="671032"/>
                  </a:lnTo>
                  <a:lnTo>
                    <a:pt x="1247101" y="680757"/>
                  </a:lnTo>
                  <a:lnTo>
                    <a:pt x="1264917" y="690482"/>
                  </a:lnTo>
                  <a:lnTo>
                    <a:pt x="1282732" y="700207"/>
                  </a:lnTo>
                  <a:lnTo>
                    <a:pt x="1300548" y="709933"/>
                  </a:lnTo>
                  <a:lnTo>
                    <a:pt x="1318364" y="719658"/>
                  </a:lnTo>
                  <a:lnTo>
                    <a:pt x="1336180" y="729383"/>
                  </a:lnTo>
                  <a:lnTo>
                    <a:pt x="1353995" y="739108"/>
                  </a:lnTo>
                  <a:lnTo>
                    <a:pt x="1371811" y="748833"/>
                  </a:lnTo>
                  <a:lnTo>
                    <a:pt x="1389627" y="758558"/>
                  </a:lnTo>
                  <a:lnTo>
                    <a:pt x="1407443" y="76828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rc210">
              <a:extLst>
                <a:ext uri="{FF2B5EF4-FFF2-40B4-BE49-F238E27FC236}">
                  <a16:creationId xmlns:a16="http://schemas.microsoft.com/office/drawing/2014/main" id="{746FDE35-FB5A-4C52-9D99-0192FD5DA0E7}"/>
                </a:ext>
              </a:extLst>
            </p:cNvPr>
            <p:cNvSpPr/>
            <p:nvPr/>
          </p:nvSpPr>
          <p:spPr>
            <a:xfrm>
              <a:off x="7456634" y="1268440"/>
              <a:ext cx="1548187" cy="198922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tx211">
              <a:extLst>
                <a:ext uri="{FF2B5EF4-FFF2-40B4-BE49-F238E27FC236}">
                  <a16:creationId xmlns:a16="http://schemas.microsoft.com/office/drawing/2014/main" id="{57E87974-3054-44B3-8887-E7A2C3063058}"/>
                </a:ext>
              </a:extLst>
            </p:cNvPr>
            <p:cNvSpPr/>
            <p:nvPr/>
          </p:nvSpPr>
          <p:spPr>
            <a:xfrm>
              <a:off x="7331848" y="31724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14" name="tx212">
              <a:extLst>
                <a:ext uri="{FF2B5EF4-FFF2-40B4-BE49-F238E27FC236}">
                  <a16:creationId xmlns:a16="http://schemas.microsoft.com/office/drawing/2014/main" id="{E9041240-651E-4209-8423-DF7E51C9AE2E}"/>
                </a:ext>
              </a:extLst>
            </p:cNvPr>
            <p:cNvSpPr/>
            <p:nvPr/>
          </p:nvSpPr>
          <p:spPr>
            <a:xfrm>
              <a:off x="7207537" y="2539300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200</a:t>
              </a:r>
            </a:p>
          </p:txBody>
        </p:sp>
        <p:sp>
          <p:nvSpPr>
            <p:cNvPr id="215" name="tx213">
              <a:extLst>
                <a:ext uri="{FF2B5EF4-FFF2-40B4-BE49-F238E27FC236}">
                  <a16:creationId xmlns:a16="http://schemas.microsoft.com/office/drawing/2014/main" id="{2F6A8BB8-1E21-4053-AAB3-773FCB5C93B9}"/>
                </a:ext>
              </a:extLst>
            </p:cNvPr>
            <p:cNvSpPr/>
            <p:nvPr/>
          </p:nvSpPr>
          <p:spPr>
            <a:xfrm>
              <a:off x="7207537" y="1906127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400</a:t>
              </a:r>
            </a:p>
          </p:txBody>
        </p:sp>
        <p:sp>
          <p:nvSpPr>
            <p:cNvPr id="216" name="tx214">
              <a:extLst>
                <a:ext uri="{FF2B5EF4-FFF2-40B4-BE49-F238E27FC236}">
                  <a16:creationId xmlns:a16="http://schemas.microsoft.com/office/drawing/2014/main" id="{B81D58DB-4893-4544-B9E6-F73AD79F7120}"/>
                </a:ext>
              </a:extLst>
            </p:cNvPr>
            <p:cNvSpPr/>
            <p:nvPr/>
          </p:nvSpPr>
          <p:spPr>
            <a:xfrm>
              <a:off x="7207537" y="1272953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600</a:t>
              </a:r>
            </a:p>
          </p:txBody>
        </p:sp>
        <p:sp>
          <p:nvSpPr>
            <p:cNvPr id="217" name="pl215">
              <a:extLst>
                <a:ext uri="{FF2B5EF4-FFF2-40B4-BE49-F238E27FC236}">
                  <a16:creationId xmlns:a16="http://schemas.microsoft.com/office/drawing/2014/main" id="{78F22720-BDE9-453C-83E4-1E942464EFFD}"/>
                </a:ext>
              </a:extLst>
            </p:cNvPr>
            <p:cNvSpPr/>
            <p:nvPr/>
          </p:nvSpPr>
          <p:spPr>
            <a:xfrm>
              <a:off x="7421839" y="321416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8" name="pl216">
              <a:extLst>
                <a:ext uri="{FF2B5EF4-FFF2-40B4-BE49-F238E27FC236}">
                  <a16:creationId xmlns:a16="http://schemas.microsoft.com/office/drawing/2014/main" id="{58A484AF-7B7E-43C6-8878-FD4A51DC4542}"/>
                </a:ext>
              </a:extLst>
            </p:cNvPr>
            <p:cNvSpPr/>
            <p:nvPr/>
          </p:nvSpPr>
          <p:spPr>
            <a:xfrm>
              <a:off x="7421839" y="258099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pl217">
              <a:extLst>
                <a:ext uri="{FF2B5EF4-FFF2-40B4-BE49-F238E27FC236}">
                  <a16:creationId xmlns:a16="http://schemas.microsoft.com/office/drawing/2014/main" id="{8548AE76-8BF7-4947-8B03-56A584230E0B}"/>
                </a:ext>
              </a:extLst>
            </p:cNvPr>
            <p:cNvSpPr/>
            <p:nvPr/>
          </p:nvSpPr>
          <p:spPr>
            <a:xfrm>
              <a:off x="7421839" y="194781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pl218">
              <a:extLst>
                <a:ext uri="{FF2B5EF4-FFF2-40B4-BE49-F238E27FC236}">
                  <a16:creationId xmlns:a16="http://schemas.microsoft.com/office/drawing/2014/main" id="{36CEB5F5-74A1-41D1-B2AF-CC48FBD99B6B}"/>
                </a:ext>
              </a:extLst>
            </p:cNvPr>
            <p:cNvSpPr/>
            <p:nvPr/>
          </p:nvSpPr>
          <p:spPr>
            <a:xfrm>
              <a:off x="7421839" y="131464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1" name="rc219">
              <a:extLst>
                <a:ext uri="{FF2B5EF4-FFF2-40B4-BE49-F238E27FC236}">
                  <a16:creationId xmlns:a16="http://schemas.microsoft.com/office/drawing/2014/main" id="{F0E33D2B-C828-4E0F-8A89-1A554FC2749B}"/>
                </a:ext>
              </a:extLst>
            </p:cNvPr>
            <p:cNvSpPr/>
            <p:nvPr/>
          </p:nvSpPr>
          <p:spPr>
            <a:xfrm>
              <a:off x="5589761" y="1053578"/>
              <a:ext cx="1548187" cy="214862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tx220">
              <a:extLst>
                <a:ext uri="{FF2B5EF4-FFF2-40B4-BE49-F238E27FC236}">
                  <a16:creationId xmlns:a16="http://schemas.microsoft.com/office/drawing/2014/main" id="{3E90A43C-8094-41BC-8F21-E7782AEEFE23}"/>
                </a:ext>
              </a:extLst>
            </p:cNvPr>
            <p:cNvSpPr/>
            <p:nvPr/>
          </p:nvSpPr>
          <p:spPr>
            <a:xfrm>
              <a:off x="6158861" y="1119699"/>
              <a:ext cx="409986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Bacteria</a:t>
              </a:r>
            </a:p>
          </p:txBody>
        </p:sp>
        <p:sp>
          <p:nvSpPr>
            <p:cNvPr id="223" name="rc221">
              <a:extLst>
                <a:ext uri="{FF2B5EF4-FFF2-40B4-BE49-F238E27FC236}">
                  <a16:creationId xmlns:a16="http://schemas.microsoft.com/office/drawing/2014/main" id="{9D61FB03-17E8-42CA-8748-CC46EB8ACBA6}"/>
                </a:ext>
              </a:extLst>
            </p:cNvPr>
            <p:cNvSpPr/>
            <p:nvPr/>
          </p:nvSpPr>
          <p:spPr>
            <a:xfrm>
              <a:off x="7456634" y="1053578"/>
              <a:ext cx="1548187" cy="214862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" name="tx222">
              <a:extLst>
                <a:ext uri="{FF2B5EF4-FFF2-40B4-BE49-F238E27FC236}">
                  <a16:creationId xmlns:a16="http://schemas.microsoft.com/office/drawing/2014/main" id="{D28D0CEB-E40D-4B5A-AC58-DC1936223A6F}"/>
                </a:ext>
              </a:extLst>
            </p:cNvPr>
            <p:cNvSpPr/>
            <p:nvPr/>
          </p:nvSpPr>
          <p:spPr>
            <a:xfrm>
              <a:off x="8090946" y="1097489"/>
              <a:ext cx="279563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Fungi</a:t>
              </a:r>
            </a:p>
          </p:txBody>
        </p:sp>
        <p:sp>
          <p:nvSpPr>
            <p:cNvPr id="225" name="pl223">
              <a:extLst>
                <a:ext uri="{FF2B5EF4-FFF2-40B4-BE49-F238E27FC236}">
                  <a16:creationId xmlns:a16="http://schemas.microsoft.com/office/drawing/2014/main" id="{40F4444E-7F02-44CC-A00B-8879D094B660}"/>
                </a:ext>
              </a:extLst>
            </p:cNvPr>
            <p:cNvSpPr/>
            <p:nvPr/>
          </p:nvSpPr>
          <p:spPr>
            <a:xfrm>
              <a:off x="5614991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pl224">
              <a:extLst>
                <a:ext uri="{FF2B5EF4-FFF2-40B4-BE49-F238E27FC236}">
                  <a16:creationId xmlns:a16="http://schemas.microsoft.com/office/drawing/2014/main" id="{D1D0B044-BDE9-4F6C-BA60-E5E390B5E02D}"/>
                </a:ext>
              </a:extLst>
            </p:cNvPr>
            <p:cNvSpPr/>
            <p:nvPr/>
          </p:nvSpPr>
          <p:spPr>
            <a:xfrm>
              <a:off x="6061940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pl225">
              <a:extLst>
                <a:ext uri="{FF2B5EF4-FFF2-40B4-BE49-F238E27FC236}">
                  <a16:creationId xmlns:a16="http://schemas.microsoft.com/office/drawing/2014/main" id="{AF29648A-DCE1-45EB-900D-2C5C73BFDDA1}"/>
                </a:ext>
              </a:extLst>
            </p:cNvPr>
            <p:cNvSpPr/>
            <p:nvPr/>
          </p:nvSpPr>
          <p:spPr>
            <a:xfrm>
              <a:off x="6508889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pl226">
              <a:extLst>
                <a:ext uri="{FF2B5EF4-FFF2-40B4-BE49-F238E27FC236}">
                  <a16:creationId xmlns:a16="http://schemas.microsoft.com/office/drawing/2014/main" id="{6C9ED4F0-A372-458C-8DD7-49482D315A33}"/>
                </a:ext>
              </a:extLst>
            </p:cNvPr>
            <p:cNvSpPr/>
            <p:nvPr/>
          </p:nvSpPr>
          <p:spPr>
            <a:xfrm>
              <a:off x="6955839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tx227">
              <a:extLst>
                <a:ext uri="{FF2B5EF4-FFF2-40B4-BE49-F238E27FC236}">
                  <a16:creationId xmlns:a16="http://schemas.microsoft.com/office/drawing/2014/main" id="{367A9BD0-1C53-409C-9787-671150DF3DBD}"/>
                </a:ext>
              </a:extLst>
            </p:cNvPr>
            <p:cNvSpPr/>
            <p:nvPr/>
          </p:nvSpPr>
          <p:spPr>
            <a:xfrm>
              <a:off x="5583913" y="33186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0" name="tx228">
              <a:extLst>
                <a:ext uri="{FF2B5EF4-FFF2-40B4-BE49-F238E27FC236}">
                  <a16:creationId xmlns:a16="http://schemas.microsoft.com/office/drawing/2014/main" id="{64A72D27-E000-4179-84CF-8BE7DDBDAF4D}"/>
                </a:ext>
              </a:extLst>
            </p:cNvPr>
            <p:cNvSpPr/>
            <p:nvPr/>
          </p:nvSpPr>
          <p:spPr>
            <a:xfrm>
              <a:off x="6030862" y="3319969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31" name="tx229">
              <a:extLst>
                <a:ext uri="{FF2B5EF4-FFF2-40B4-BE49-F238E27FC236}">
                  <a16:creationId xmlns:a16="http://schemas.microsoft.com/office/drawing/2014/main" id="{4485DC97-F521-44DF-A5F2-2D57DF0DCC7E}"/>
                </a:ext>
              </a:extLst>
            </p:cNvPr>
            <p:cNvSpPr/>
            <p:nvPr/>
          </p:nvSpPr>
          <p:spPr>
            <a:xfrm>
              <a:off x="6477812" y="3320296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32" name="tx230">
              <a:extLst>
                <a:ext uri="{FF2B5EF4-FFF2-40B4-BE49-F238E27FC236}">
                  <a16:creationId xmlns:a16="http://schemas.microsoft.com/office/drawing/2014/main" id="{C3993637-BD80-482C-AD48-9A5C6EE3844B}"/>
                </a:ext>
              </a:extLst>
            </p:cNvPr>
            <p:cNvSpPr/>
            <p:nvPr/>
          </p:nvSpPr>
          <p:spPr>
            <a:xfrm>
              <a:off x="6924761" y="33186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33" name="pl231">
              <a:extLst>
                <a:ext uri="{FF2B5EF4-FFF2-40B4-BE49-F238E27FC236}">
                  <a16:creationId xmlns:a16="http://schemas.microsoft.com/office/drawing/2014/main" id="{38682A23-D057-4167-B419-BD278C972FC7}"/>
                </a:ext>
              </a:extLst>
            </p:cNvPr>
            <p:cNvSpPr/>
            <p:nvPr/>
          </p:nvSpPr>
          <p:spPr>
            <a:xfrm>
              <a:off x="7481864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pl232">
              <a:extLst>
                <a:ext uri="{FF2B5EF4-FFF2-40B4-BE49-F238E27FC236}">
                  <a16:creationId xmlns:a16="http://schemas.microsoft.com/office/drawing/2014/main" id="{C87B1F17-D100-45D1-9BC5-0119517042BF}"/>
                </a:ext>
              </a:extLst>
            </p:cNvPr>
            <p:cNvSpPr/>
            <p:nvPr/>
          </p:nvSpPr>
          <p:spPr>
            <a:xfrm>
              <a:off x="7928814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pl233">
              <a:extLst>
                <a:ext uri="{FF2B5EF4-FFF2-40B4-BE49-F238E27FC236}">
                  <a16:creationId xmlns:a16="http://schemas.microsoft.com/office/drawing/2014/main" id="{F7EA6537-74D3-4F80-9A08-A13C89AD1263}"/>
                </a:ext>
              </a:extLst>
            </p:cNvPr>
            <p:cNvSpPr/>
            <p:nvPr/>
          </p:nvSpPr>
          <p:spPr>
            <a:xfrm>
              <a:off x="8375763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pl234">
              <a:extLst>
                <a:ext uri="{FF2B5EF4-FFF2-40B4-BE49-F238E27FC236}">
                  <a16:creationId xmlns:a16="http://schemas.microsoft.com/office/drawing/2014/main" id="{95997EE3-DB4A-4EDC-8175-2C2515AFBA2F}"/>
                </a:ext>
              </a:extLst>
            </p:cNvPr>
            <p:cNvSpPr/>
            <p:nvPr/>
          </p:nvSpPr>
          <p:spPr>
            <a:xfrm>
              <a:off x="8822712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x235">
              <a:extLst>
                <a:ext uri="{FF2B5EF4-FFF2-40B4-BE49-F238E27FC236}">
                  <a16:creationId xmlns:a16="http://schemas.microsoft.com/office/drawing/2014/main" id="{A5BDFBF4-B511-41F7-B143-D85B73CA7C50}"/>
                </a:ext>
              </a:extLst>
            </p:cNvPr>
            <p:cNvSpPr/>
            <p:nvPr/>
          </p:nvSpPr>
          <p:spPr>
            <a:xfrm>
              <a:off x="7450786" y="33186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8" name="tx236">
              <a:extLst>
                <a:ext uri="{FF2B5EF4-FFF2-40B4-BE49-F238E27FC236}">
                  <a16:creationId xmlns:a16="http://schemas.microsoft.com/office/drawing/2014/main" id="{FB3A26FB-4BEF-4717-916E-BA4D5FA728F6}"/>
                </a:ext>
              </a:extLst>
            </p:cNvPr>
            <p:cNvSpPr/>
            <p:nvPr/>
          </p:nvSpPr>
          <p:spPr>
            <a:xfrm>
              <a:off x="7897736" y="3319969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39" name="tx237">
              <a:extLst>
                <a:ext uri="{FF2B5EF4-FFF2-40B4-BE49-F238E27FC236}">
                  <a16:creationId xmlns:a16="http://schemas.microsoft.com/office/drawing/2014/main" id="{72261F9C-4E95-4934-B3A6-D2437D205223}"/>
                </a:ext>
              </a:extLst>
            </p:cNvPr>
            <p:cNvSpPr/>
            <p:nvPr/>
          </p:nvSpPr>
          <p:spPr>
            <a:xfrm>
              <a:off x="8344685" y="3320296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40" name="tx238">
              <a:extLst>
                <a:ext uri="{FF2B5EF4-FFF2-40B4-BE49-F238E27FC236}">
                  <a16:creationId xmlns:a16="http://schemas.microsoft.com/office/drawing/2014/main" id="{B0E0DE7D-2AB2-43C7-90D1-A2FEF95D5A8A}"/>
                </a:ext>
              </a:extLst>
            </p:cNvPr>
            <p:cNvSpPr/>
            <p:nvPr/>
          </p:nvSpPr>
          <p:spPr>
            <a:xfrm>
              <a:off x="8791634" y="33186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41" name="tx239">
              <a:extLst>
                <a:ext uri="{FF2B5EF4-FFF2-40B4-BE49-F238E27FC236}">
                  <a16:creationId xmlns:a16="http://schemas.microsoft.com/office/drawing/2014/main" id="{AC27C9A8-450B-4A8E-A9C8-3B3502819348}"/>
                </a:ext>
              </a:extLst>
            </p:cNvPr>
            <p:cNvSpPr/>
            <p:nvPr/>
          </p:nvSpPr>
          <p:spPr>
            <a:xfrm>
              <a:off x="5278508" y="3135229"/>
              <a:ext cx="248622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3000</a:t>
              </a:r>
            </a:p>
          </p:txBody>
        </p:sp>
        <p:sp>
          <p:nvSpPr>
            <p:cNvPr id="242" name="tx240">
              <a:extLst>
                <a:ext uri="{FF2B5EF4-FFF2-40B4-BE49-F238E27FC236}">
                  <a16:creationId xmlns:a16="http://schemas.microsoft.com/office/drawing/2014/main" id="{EEAA5C90-8F2D-439F-B103-75106E760BF9}"/>
                </a:ext>
              </a:extLst>
            </p:cNvPr>
            <p:cNvSpPr/>
            <p:nvPr/>
          </p:nvSpPr>
          <p:spPr>
            <a:xfrm>
              <a:off x="5278508" y="2759082"/>
              <a:ext cx="248622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3500</a:t>
              </a:r>
            </a:p>
          </p:txBody>
        </p:sp>
        <p:sp>
          <p:nvSpPr>
            <p:cNvPr id="243" name="tx241">
              <a:extLst>
                <a:ext uri="{FF2B5EF4-FFF2-40B4-BE49-F238E27FC236}">
                  <a16:creationId xmlns:a16="http://schemas.microsoft.com/office/drawing/2014/main" id="{1A179A9E-11C4-4EE6-9207-9964A5DF3E5D}"/>
                </a:ext>
              </a:extLst>
            </p:cNvPr>
            <p:cNvSpPr/>
            <p:nvPr/>
          </p:nvSpPr>
          <p:spPr>
            <a:xfrm>
              <a:off x="5278508" y="2382989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4000</a:t>
              </a:r>
            </a:p>
          </p:txBody>
        </p:sp>
        <p:sp>
          <p:nvSpPr>
            <p:cNvPr id="244" name="tx242">
              <a:extLst>
                <a:ext uri="{FF2B5EF4-FFF2-40B4-BE49-F238E27FC236}">
                  <a16:creationId xmlns:a16="http://schemas.microsoft.com/office/drawing/2014/main" id="{2F33645A-47D2-4A2A-87BE-FC81FA47BCAF}"/>
                </a:ext>
              </a:extLst>
            </p:cNvPr>
            <p:cNvSpPr/>
            <p:nvPr/>
          </p:nvSpPr>
          <p:spPr>
            <a:xfrm>
              <a:off x="5278508" y="2006841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4500</a:t>
              </a:r>
            </a:p>
          </p:txBody>
        </p:sp>
        <p:sp>
          <p:nvSpPr>
            <p:cNvPr id="245" name="tx243">
              <a:extLst>
                <a:ext uri="{FF2B5EF4-FFF2-40B4-BE49-F238E27FC236}">
                  <a16:creationId xmlns:a16="http://schemas.microsoft.com/office/drawing/2014/main" id="{0A698B79-C670-4699-800B-8197C3AADF00}"/>
                </a:ext>
              </a:extLst>
            </p:cNvPr>
            <p:cNvSpPr/>
            <p:nvPr/>
          </p:nvSpPr>
          <p:spPr>
            <a:xfrm>
              <a:off x="5278508" y="163069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5000</a:t>
              </a:r>
            </a:p>
          </p:txBody>
        </p:sp>
        <p:sp>
          <p:nvSpPr>
            <p:cNvPr id="246" name="tx244">
              <a:extLst>
                <a:ext uri="{FF2B5EF4-FFF2-40B4-BE49-F238E27FC236}">
                  <a16:creationId xmlns:a16="http://schemas.microsoft.com/office/drawing/2014/main" id="{35E56FF0-A921-442E-B09D-C815DD149836}"/>
                </a:ext>
              </a:extLst>
            </p:cNvPr>
            <p:cNvSpPr/>
            <p:nvPr/>
          </p:nvSpPr>
          <p:spPr>
            <a:xfrm>
              <a:off x="5278508" y="1254547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5500</a:t>
              </a:r>
            </a:p>
          </p:txBody>
        </p:sp>
        <p:sp>
          <p:nvSpPr>
            <p:cNvPr id="247" name="pl245">
              <a:extLst>
                <a:ext uri="{FF2B5EF4-FFF2-40B4-BE49-F238E27FC236}">
                  <a16:creationId xmlns:a16="http://schemas.microsoft.com/office/drawing/2014/main" id="{E46541DC-57BE-4237-9A36-C0D1DCF76B91}"/>
                </a:ext>
              </a:extLst>
            </p:cNvPr>
            <p:cNvSpPr/>
            <p:nvPr/>
          </p:nvSpPr>
          <p:spPr>
            <a:xfrm>
              <a:off x="5554966" y="317697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pl246">
              <a:extLst>
                <a:ext uri="{FF2B5EF4-FFF2-40B4-BE49-F238E27FC236}">
                  <a16:creationId xmlns:a16="http://schemas.microsoft.com/office/drawing/2014/main" id="{15D3E985-16E8-49E7-8F39-B2FB33531D8B}"/>
                </a:ext>
              </a:extLst>
            </p:cNvPr>
            <p:cNvSpPr/>
            <p:nvPr/>
          </p:nvSpPr>
          <p:spPr>
            <a:xfrm>
              <a:off x="5554966" y="280082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pl247">
              <a:extLst>
                <a:ext uri="{FF2B5EF4-FFF2-40B4-BE49-F238E27FC236}">
                  <a16:creationId xmlns:a16="http://schemas.microsoft.com/office/drawing/2014/main" id="{B87938CB-3586-4629-8BAA-8352524F9144}"/>
                </a:ext>
              </a:extLst>
            </p:cNvPr>
            <p:cNvSpPr/>
            <p:nvPr/>
          </p:nvSpPr>
          <p:spPr>
            <a:xfrm>
              <a:off x="5554966" y="242468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pl248">
              <a:extLst>
                <a:ext uri="{FF2B5EF4-FFF2-40B4-BE49-F238E27FC236}">
                  <a16:creationId xmlns:a16="http://schemas.microsoft.com/office/drawing/2014/main" id="{FC972FC2-F1F9-4F69-A4B3-A80864A15890}"/>
                </a:ext>
              </a:extLst>
            </p:cNvPr>
            <p:cNvSpPr/>
            <p:nvPr/>
          </p:nvSpPr>
          <p:spPr>
            <a:xfrm>
              <a:off x="5554966" y="204853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pl249">
              <a:extLst>
                <a:ext uri="{FF2B5EF4-FFF2-40B4-BE49-F238E27FC236}">
                  <a16:creationId xmlns:a16="http://schemas.microsoft.com/office/drawing/2014/main" id="{87A02B4F-C03C-4DB9-89C4-05BE61B9C807}"/>
                </a:ext>
              </a:extLst>
            </p:cNvPr>
            <p:cNvSpPr/>
            <p:nvPr/>
          </p:nvSpPr>
          <p:spPr>
            <a:xfrm>
              <a:off x="5554966" y="167238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pl250">
              <a:extLst>
                <a:ext uri="{FF2B5EF4-FFF2-40B4-BE49-F238E27FC236}">
                  <a16:creationId xmlns:a16="http://schemas.microsoft.com/office/drawing/2014/main" id="{DD1CF744-EBCA-4930-A709-34F1A339B667}"/>
                </a:ext>
              </a:extLst>
            </p:cNvPr>
            <p:cNvSpPr/>
            <p:nvPr/>
          </p:nvSpPr>
          <p:spPr>
            <a:xfrm>
              <a:off x="5554966" y="129623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3" name="tx251">
              <a:extLst>
                <a:ext uri="{FF2B5EF4-FFF2-40B4-BE49-F238E27FC236}">
                  <a16:creationId xmlns:a16="http://schemas.microsoft.com/office/drawing/2014/main" id="{A2D58CF6-5D6E-4930-BF07-4F81D3C55F2A}"/>
                </a:ext>
              </a:extLst>
            </p:cNvPr>
            <p:cNvSpPr/>
            <p:nvPr/>
          </p:nvSpPr>
          <p:spPr>
            <a:xfrm>
              <a:off x="6346369" y="3427506"/>
              <a:ext cx="1901843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Electrical conductivity (mS/cm)</a:t>
              </a:r>
            </a:p>
          </p:txBody>
        </p:sp>
        <p:sp>
          <p:nvSpPr>
            <p:cNvPr id="254" name="tx252">
              <a:extLst>
                <a:ext uri="{FF2B5EF4-FFF2-40B4-BE49-F238E27FC236}">
                  <a16:creationId xmlns:a16="http://schemas.microsoft.com/office/drawing/2014/main" id="{945D6C10-23CA-4C8D-833D-53C44D22557B}"/>
                </a:ext>
              </a:extLst>
            </p:cNvPr>
            <p:cNvSpPr/>
            <p:nvPr/>
          </p:nvSpPr>
          <p:spPr>
            <a:xfrm rot="-5400000">
              <a:off x="4956776" y="2211348"/>
              <a:ext cx="411664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Chao1</a:t>
              </a:r>
            </a:p>
          </p:txBody>
        </p:sp>
        <p:sp>
          <p:nvSpPr>
            <p:cNvPr id="255" name="rc253">
              <a:extLst>
                <a:ext uri="{FF2B5EF4-FFF2-40B4-BE49-F238E27FC236}">
                  <a16:creationId xmlns:a16="http://schemas.microsoft.com/office/drawing/2014/main" id="{780878AD-BD42-40F7-B60A-08FF6373197D}"/>
                </a:ext>
              </a:extLst>
            </p:cNvPr>
            <p:cNvSpPr/>
            <p:nvPr/>
          </p:nvSpPr>
          <p:spPr>
            <a:xfrm>
              <a:off x="983989" y="3657600"/>
              <a:ext cx="4060736" cy="26736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rc254">
              <a:extLst>
                <a:ext uri="{FF2B5EF4-FFF2-40B4-BE49-F238E27FC236}">
                  <a16:creationId xmlns:a16="http://schemas.microsoft.com/office/drawing/2014/main" id="{3409D9D3-DF09-4CE1-ACFF-B580E83145F5}"/>
                </a:ext>
              </a:extLst>
            </p:cNvPr>
            <p:cNvSpPr/>
            <p:nvPr/>
          </p:nvSpPr>
          <p:spPr>
            <a:xfrm>
              <a:off x="1560075" y="3942051"/>
              <a:ext cx="1563739" cy="1989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7" name="pl255">
              <a:extLst>
                <a:ext uri="{FF2B5EF4-FFF2-40B4-BE49-F238E27FC236}">
                  <a16:creationId xmlns:a16="http://schemas.microsoft.com/office/drawing/2014/main" id="{889624D4-7FF9-4DAC-9D09-A5B8743239A5}"/>
                </a:ext>
              </a:extLst>
            </p:cNvPr>
            <p:cNvSpPr/>
            <p:nvPr/>
          </p:nvSpPr>
          <p:spPr>
            <a:xfrm>
              <a:off x="1560075" y="5668795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8" name="pl256">
              <a:extLst>
                <a:ext uri="{FF2B5EF4-FFF2-40B4-BE49-F238E27FC236}">
                  <a16:creationId xmlns:a16="http://schemas.microsoft.com/office/drawing/2014/main" id="{E1E39255-99FB-4CBF-A911-4CE02D1D5E6B}"/>
                </a:ext>
              </a:extLst>
            </p:cNvPr>
            <p:cNvSpPr/>
            <p:nvPr/>
          </p:nvSpPr>
          <p:spPr>
            <a:xfrm>
              <a:off x="1560075" y="5125461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9" name="pl257">
              <a:extLst>
                <a:ext uri="{FF2B5EF4-FFF2-40B4-BE49-F238E27FC236}">
                  <a16:creationId xmlns:a16="http://schemas.microsoft.com/office/drawing/2014/main" id="{79E0108A-981E-4EE0-ABAB-0149F8CBD8F0}"/>
                </a:ext>
              </a:extLst>
            </p:cNvPr>
            <p:cNvSpPr/>
            <p:nvPr/>
          </p:nvSpPr>
          <p:spPr>
            <a:xfrm>
              <a:off x="1560075" y="4582128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pl258">
              <a:extLst>
                <a:ext uri="{FF2B5EF4-FFF2-40B4-BE49-F238E27FC236}">
                  <a16:creationId xmlns:a16="http://schemas.microsoft.com/office/drawing/2014/main" id="{EDD7B7D2-388A-4F33-AE40-A6ADB91EC280}"/>
                </a:ext>
              </a:extLst>
            </p:cNvPr>
            <p:cNvSpPr/>
            <p:nvPr/>
          </p:nvSpPr>
          <p:spPr>
            <a:xfrm>
              <a:off x="1560075" y="4038795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pl259">
              <a:extLst>
                <a:ext uri="{FF2B5EF4-FFF2-40B4-BE49-F238E27FC236}">
                  <a16:creationId xmlns:a16="http://schemas.microsoft.com/office/drawing/2014/main" id="{BECC2AF6-2346-4591-9872-B2E95AA371B6}"/>
                </a:ext>
              </a:extLst>
            </p:cNvPr>
            <p:cNvSpPr/>
            <p:nvPr/>
          </p:nvSpPr>
          <p:spPr>
            <a:xfrm>
              <a:off x="1811278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pl260">
              <a:extLst>
                <a:ext uri="{FF2B5EF4-FFF2-40B4-BE49-F238E27FC236}">
                  <a16:creationId xmlns:a16="http://schemas.microsoft.com/office/drawing/2014/main" id="{BF73FEAF-6188-4506-9AA7-6904E4C8041B}"/>
                </a:ext>
              </a:extLst>
            </p:cNvPr>
            <p:cNvSpPr/>
            <p:nvPr/>
          </p:nvSpPr>
          <p:spPr>
            <a:xfrm>
              <a:off x="2262717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pl261">
              <a:extLst>
                <a:ext uri="{FF2B5EF4-FFF2-40B4-BE49-F238E27FC236}">
                  <a16:creationId xmlns:a16="http://schemas.microsoft.com/office/drawing/2014/main" id="{D7C3E65E-6BF1-4A7B-A501-54D06D823717}"/>
                </a:ext>
              </a:extLst>
            </p:cNvPr>
            <p:cNvSpPr/>
            <p:nvPr/>
          </p:nvSpPr>
          <p:spPr>
            <a:xfrm>
              <a:off x="2714156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pl262">
              <a:extLst>
                <a:ext uri="{FF2B5EF4-FFF2-40B4-BE49-F238E27FC236}">
                  <a16:creationId xmlns:a16="http://schemas.microsoft.com/office/drawing/2014/main" id="{8B56BAD2-5ECE-4CAA-A713-09794641265F}"/>
                </a:ext>
              </a:extLst>
            </p:cNvPr>
            <p:cNvSpPr/>
            <p:nvPr/>
          </p:nvSpPr>
          <p:spPr>
            <a:xfrm>
              <a:off x="1560075" y="5397128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pl263">
              <a:extLst>
                <a:ext uri="{FF2B5EF4-FFF2-40B4-BE49-F238E27FC236}">
                  <a16:creationId xmlns:a16="http://schemas.microsoft.com/office/drawing/2014/main" id="{B6F69574-024A-45BC-A3EC-3DE55CA54CAB}"/>
                </a:ext>
              </a:extLst>
            </p:cNvPr>
            <p:cNvSpPr/>
            <p:nvPr/>
          </p:nvSpPr>
          <p:spPr>
            <a:xfrm>
              <a:off x="1560075" y="4853795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pl264">
              <a:extLst>
                <a:ext uri="{FF2B5EF4-FFF2-40B4-BE49-F238E27FC236}">
                  <a16:creationId xmlns:a16="http://schemas.microsoft.com/office/drawing/2014/main" id="{A5BB442D-F059-4051-B91E-3D739957A19A}"/>
                </a:ext>
              </a:extLst>
            </p:cNvPr>
            <p:cNvSpPr/>
            <p:nvPr/>
          </p:nvSpPr>
          <p:spPr>
            <a:xfrm>
              <a:off x="1560075" y="4310461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pl265">
              <a:extLst>
                <a:ext uri="{FF2B5EF4-FFF2-40B4-BE49-F238E27FC236}">
                  <a16:creationId xmlns:a16="http://schemas.microsoft.com/office/drawing/2014/main" id="{F82AD51B-4F68-42C2-B6AA-4268D3A57CEE}"/>
                </a:ext>
              </a:extLst>
            </p:cNvPr>
            <p:cNvSpPr/>
            <p:nvPr/>
          </p:nvSpPr>
          <p:spPr>
            <a:xfrm>
              <a:off x="1585559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pl266">
              <a:extLst>
                <a:ext uri="{FF2B5EF4-FFF2-40B4-BE49-F238E27FC236}">
                  <a16:creationId xmlns:a16="http://schemas.microsoft.com/office/drawing/2014/main" id="{B075D27F-B3FF-4CCE-9361-227E5060A5F1}"/>
                </a:ext>
              </a:extLst>
            </p:cNvPr>
            <p:cNvSpPr/>
            <p:nvPr/>
          </p:nvSpPr>
          <p:spPr>
            <a:xfrm>
              <a:off x="2036998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pl267">
              <a:extLst>
                <a:ext uri="{FF2B5EF4-FFF2-40B4-BE49-F238E27FC236}">
                  <a16:creationId xmlns:a16="http://schemas.microsoft.com/office/drawing/2014/main" id="{F673FEF0-BD76-4070-AB4B-7F6C4073D89D}"/>
                </a:ext>
              </a:extLst>
            </p:cNvPr>
            <p:cNvSpPr/>
            <p:nvPr/>
          </p:nvSpPr>
          <p:spPr>
            <a:xfrm>
              <a:off x="2488437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pl268">
              <a:extLst>
                <a:ext uri="{FF2B5EF4-FFF2-40B4-BE49-F238E27FC236}">
                  <a16:creationId xmlns:a16="http://schemas.microsoft.com/office/drawing/2014/main" id="{C4793111-CEDC-47FF-B2E7-3AE016547203}"/>
                </a:ext>
              </a:extLst>
            </p:cNvPr>
            <p:cNvSpPr/>
            <p:nvPr/>
          </p:nvSpPr>
          <p:spPr>
            <a:xfrm>
              <a:off x="2939876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pt269">
              <a:extLst>
                <a:ext uri="{FF2B5EF4-FFF2-40B4-BE49-F238E27FC236}">
                  <a16:creationId xmlns:a16="http://schemas.microsoft.com/office/drawing/2014/main" id="{861A458E-1FAF-43D4-9827-AAC62183C5E9}"/>
                </a:ext>
              </a:extLst>
            </p:cNvPr>
            <p:cNvSpPr/>
            <p:nvPr/>
          </p:nvSpPr>
          <p:spPr>
            <a:xfrm>
              <a:off x="1779229" y="48269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pt270">
              <a:extLst>
                <a:ext uri="{FF2B5EF4-FFF2-40B4-BE49-F238E27FC236}">
                  <a16:creationId xmlns:a16="http://schemas.microsoft.com/office/drawing/2014/main" id="{6300CC01-849C-4CCE-A43B-5DA5F0198D0E}"/>
                </a:ext>
              </a:extLst>
            </p:cNvPr>
            <p:cNvSpPr/>
            <p:nvPr/>
          </p:nvSpPr>
          <p:spPr>
            <a:xfrm>
              <a:off x="2122774" y="52601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pt271">
              <a:extLst>
                <a:ext uri="{FF2B5EF4-FFF2-40B4-BE49-F238E27FC236}">
                  <a16:creationId xmlns:a16="http://schemas.microsoft.com/office/drawing/2014/main" id="{FAF32B5C-FF8B-4189-A1F7-EFF97DD90CC0}"/>
                </a:ext>
              </a:extLst>
            </p:cNvPr>
            <p:cNvSpPr/>
            <p:nvPr/>
          </p:nvSpPr>
          <p:spPr>
            <a:xfrm>
              <a:off x="1662081" y="41245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pt272">
              <a:extLst>
                <a:ext uri="{FF2B5EF4-FFF2-40B4-BE49-F238E27FC236}">
                  <a16:creationId xmlns:a16="http://schemas.microsoft.com/office/drawing/2014/main" id="{ED263184-1C4D-4F8F-8BCE-32B65E0EB0FC}"/>
                </a:ext>
              </a:extLst>
            </p:cNvPr>
            <p:cNvSpPr/>
            <p:nvPr/>
          </p:nvSpPr>
          <p:spPr>
            <a:xfrm>
              <a:off x="2799933" y="44429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pt273">
              <a:extLst>
                <a:ext uri="{FF2B5EF4-FFF2-40B4-BE49-F238E27FC236}">
                  <a16:creationId xmlns:a16="http://schemas.microsoft.com/office/drawing/2014/main" id="{0C3D92B1-5CC8-4B0D-920D-6F80DBCADF75}"/>
                </a:ext>
              </a:extLst>
            </p:cNvPr>
            <p:cNvSpPr/>
            <p:nvPr/>
          </p:nvSpPr>
          <p:spPr>
            <a:xfrm>
              <a:off x="3021138" y="449331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pt274">
              <a:extLst>
                <a:ext uri="{FF2B5EF4-FFF2-40B4-BE49-F238E27FC236}">
                  <a16:creationId xmlns:a16="http://schemas.microsoft.com/office/drawing/2014/main" id="{A0D412AF-6F66-48A6-AAA3-C5E661176190}"/>
                </a:ext>
              </a:extLst>
            </p:cNvPr>
            <p:cNvSpPr/>
            <p:nvPr/>
          </p:nvSpPr>
          <p:spPr>
            <a:xfrm>
              <a:off x="1616034" y="43086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" name="pt275">
              <a:extLst>
                <a:ext uri="{FF2B5EF4-FFF2-40B4-BE49-F238E27FC236}">
                  <a16:creationId xmlns:a16="http://schemas.microsoft.com/office/drawing/2014/main" id="{FDB54556-AFDB-4067-B761-E5A933519542}"/>
                </a:ext>
              </a:extLst>
            </p:cNvPr>
            <p:cNvSpPr/>
            <p:nvPr/>
          </p:nvSpPr>
          <p:spPr>
            <a:xfrm>
              <a:off x="1751691" y="58160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pt276">
              <a:extLst>
                <a:ext uri="{FF2B5EF4-FFF2-40B4-BE49-F238E27FC236}">
                  <a16:creationId xmlns:a16="http://schemas.microsoft.com/office/drawing/2014/main" id="{0B2075C2-E6F5-439B-BE46-5B0AA3C8A03A}"/>
                </a:ext>
              </a:extLst>
            </p:cNvPr>
            <p:cNvSpPr/>
            <p:nvPr/>
          </p:nvSpPr>
          <p:spPr>
            <a:xfrm>
              <a:off x="1640637" y="40295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pt277">
              <a:extLst>
                <a:ext uri="{FF2B5EF4-FFF2-40B4-BE49-F238E27FC236}">
                  <a16:creationId xmlns:a16="http://schemas.microsoft.com/office/drawing/2014/main" id="{B5784A6E-FD24-437A-B501-6CDE4D66635C}"/>
                </a:ext>
              </a:extLst>
            </p:cNvPr>
            <p:cNvSpPr/>
            <p:nvPr/>
          </p:nvSpPr>
          <p:spPr>
            <a:xfrm>
              <a:off x="2343980" y="55432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pt278">
              <a:extLst>
                <a:ext uri="{FF2B5EF4-FFF2-40B4-BE49-F238E27FC236}">
                  <a16:creationId xmlns:a16="http://schemas.microsoft.com/office/drawing/2014/main" id="{4E048BD1-7715-40CE-AB97-93D8EC45D68E}"/>
                </a:ext>
              </a:extLst>
            </p:cNvPr>
            <p:cNvSpPr/>
            <p:nvPr/>
          </p:nvSpPr>
          <p:spPr>
            <a:xfrm>
              <a:off x="1724379" y="43466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1" name="pt279">
              <a:extLst>
                <a:ext uri="{FF2B5EF4-FFF2-40B4-BE49-F238E27FC236}">
                  <a16:creationId xmlns:a16="http://schemas.microsoft.com/office/drawing/2014/main" id="{0D08613C-04EB-46AE-90F7-C97A53136BF8}"/>
                </a:ext>
              </a:extLst>
            </p:cNvPr>
            <p:cNvSpPr/>
            <p:nvPr/>
          </p:nvSpPr>
          <p:spPr>
            <a:xfrm>
              <a:off x="1672915" y="45153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2" name="pt280">
              <a:extLst>
                <a:ext uri="{FF2B5EF4-FFF2-40B4-BE49-F238E27FC236}">
                  <a16:creationId xmlns:a16="http://schemas.microsoft.com/office/drawing/2014/main" id="{CA4B46E1-91E6-4C15-ACC4-5032AE6BAE5D}"/>
                </a:ext>
              </a:extLst>
            </p:cNvPr>
            <p:cNvSpPr/>
            <p:nvPr/>
          </p:nvSpPr>
          <p:spPr>
            <a:xfrm>
              <a:off x="2781876" y="4783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3" name="pt281">
              <a:extLst>
                <a:ext uri="{FF2B5EF4-FFF2-40B4-BE49-F238E27FC236}">
                  <a16:creationId xmlns:a16="http://schemas.microsoft.com/office/drawing/2014/main" id="{D9B53F81-EBC7-4A50-ADA1-5F58B269D487}"/>
                </a:ext>
              </a:extLst>
            </p:cNvPr>
            <p:cNvSpPr/>
            <p:nvPr/>
          </p:nvSpPr>
          <p:spPr>
            <a:xfrm>
              <a:off x="3027910" y="5091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pt282">
              <a:extLst>
                <a:ext uri="{FF2B5EF4-FFF2-40B4-BE49-F238E27FC236}">
                  <a16:creationId xmlns:a16="http://schemas.microsoft.com/office/drawing/2014/main" id="{0482D7AF-3F05-4E5D-A455-3A189C8BAFD2}"/>
                </a:ext>
              </a:extLst>
            </p:cNvPr>
            <p:cNvSpPr/>
            <p:nvPr/>
          </p:nvSpPr>
          <p:spPr>
            <a:xfrm>
              <a:off x="1936104" y="41888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5" name="pt283">
              <a:extLst>
                <a:ext uri="{FF2B5EF4-FFF2-40B4-BE49-F238E27FC236}">
                  <a16:creationId xmlns:a16="http://schemas.microsoft.com/office/drawing/2014/main" id="{5DC014F2-119E-44B5-89B3-127797A561AD}"/>
                </a:ext>
              </a:extLst>
            </p:cNvPr>
            <p:cNvSpPr/>
            <p:nvPr/>
          </p:nvSpPr>
          <p:spPr>
            <a:xfrm>
              <a:off x="1879900" y="45373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" name="pt284">
              <a:extLst>
                <a:ext uri="{FF2B5EF4-FFF2-40B4-BE49-F238E27FC236}">
                  <a16:creationId xmlns:a16="http://schemas.microsoft.com/office/drawing/2014/main" id="{D87DA4D8-724A-428A-99FB-AAC2E6E676EB}"/>
                </a:ext>
              </a:extLst>
            </p:cNvPr>
            <p:cNvSpPr/>
            <p:nvPr/>
          </p:nvSpPr>
          <p:spPr>
            <a:xfrm>
              <a:off x="1664564" y="44280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pt285">
              <a:extLst>
                <a:ext uri="{FF2B5EF4-FFF2-40B4-BE49-F238E27FC236}">
                  <a16:creationId xmlns:a16="http://schemas.microsoft.com/office/drawing/2014/main" id="{3D716B0C-ABE4-4D78-909D-94E9BEEC2389}"/>
                </a:ext>
              </a:extLst>
            </p:cNvPr>
            <p:cNvSpPr/>
            <p:nvPr/>
          </p:nvSpPr>
          <p:spPr>
            <a:xfrm>
              <a:off x="1606328" y="40076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8" name="pt286">
              <a:extLst>
                <a:ext uri="{FF2B5EF4-FFF2-40B4-BE49-F238E27FC236}">
                  <a16:creationId xmlns:a16="http://schemas.microsoft.com/office/drawing/2014/main" id="{510180AF-A8E1-43F3-8D3D-87F398673E7E}"/>
                </a:ext>
              </a:extLst>
            </p:cNvPr>
            <p:cNvSpPr/>
            <p:nvPr/>
          </p:nvSpPr>
          <p:spPr>
            <a:xfrm>
              <a:off x="1740857" y="482525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9" name="pt287">
              <a:extLst>
                <a:ext uri="{FF2B5EF4-FFF2-40B4-BE49-F238E27FC236}">
                  <a16:creationId xmlns:a16="http://schemas.microsoft.com/office/drawing/2014/main" id="{95E3D76C-268F-4B6F-9566-ED7005060CD4}"/>
                </a:ext>
              </a:extLst>
            </p:cNvPr>
            <p:cNvSpPr/>
            <p:nvPr/>
          </p:nvSpPr>
          <p:spPr>
            <a:xfrm>
              <a:off x="1615583" y="43560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0" name="pt288">
              <a:extLst>
                <a:ext uri="{FF2B5EF4-FFF2-40B4-BE49-F238E27FC236}">
                  <a16:creationId xmlns:a16="http://schemas.microsoft.com/office/drawing/2014/main" id="{E7AA7952-E0AF-4D08-9C29-7710D879A44E}"/>
                </a:ext>
              </a:extLst>
            </p:cNvPr>
            <p:cNvSpPr/>
            <p:nvPr/>
          </p:nvSpPr>
          <p:spPr>
            <a:xfrm>
              <a:off x="1895249" y="45781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1" name="pg289">
              <a:extLst>
                <a:ext uri="{FF2B5EF4-FFF2-40B4-BE49-F238E27FC236}">
                  <a16:creationId xmlns:a16="http://schemas.microsoft.com/office/drawing/2014/main" id="{792464A4-2876-4F97-B3C3-6050218DAE76}"/>
                </a:ext>
              </a:extLst>
            </p:cNvPr>
            <p:cNvSpPr/>
            <p:nvPr/>
          </p:nvSpPr>
          <p:spPr>
            <a:xfrm>
              <a:off x="1631154" y="4234511"/>
              <a:ext cx="1421581" cy="1239698"/>
            </a:xfrm>
            <a:custGeom>
              <a:avLst/>
              <a:gdLst/>
              <a:ahLst/>
              <a:cxnLst/>
              <a:rect l="0" t="0" r="0" b="0"/>
              <a:pathLst>
                <a:path w="1421581" h="1239698">
                  <a:moveTo>
                    <a:pt x="0" y="0"/>
                  </a:moveTo>
                  <a:lnTo>
                    <a:pt x="17994" y="10691"/>
                  </a:lnTo>
                  <a:lnTo>
                    <a:pt x="35989" y="21235"/>
                  </a:lnTo>
                  <a:lnTo>
                    <a:pt x="53984" y="31625"/>
                  </a:lnTo>
                  <a:lnTo>
                    <a:pt x="71978" y="41851"/>
                  </a:lnTo>
                  <a:lnTo>
                    <a:pt x="89973" y="51906"/>
                  </a:lnTo>
                  <a:lnTo>
                    <a:pt x="107968" y="61778"/>
                  </a:lnTo>
                  <a:lnTo>
                    <a:pt x="125962" y="71460"/>
                  </a:lnTo>
                  <a:lnTo>
                    <a:pt x="143957" y="80942"/>
                  </a:lnTo>
                  <a:lnTo>
                    <a:pt x="161952" y="90213"/>
                  </a:lnTo>
                  <a:lnTo>
                    <a:pt x="179947" y="99264"/>
                  </a:lnTo>
                  <a:lnTo>
                    <a:pt x="197941" y="108085"/>
                  </a:lnTo>
                  <a:lnTo>
                    <a:pt x="215936" y="116666"/>
                  </a:lnTo>
                  <a:lnTo>
                    <a:pt x="233931" y="124998"/>
                  </a:lnTo>
                  <a:lnTo>
                    <a:pt x="251925" y="133070"/>
                  </a:lnTo>
                  <a:lnTo>
                    <a:pt x="269920" y="140875"/>
                  </a:lnTo>
                  <a:lnTo>
                    <a:pt x="287915" y="148403"/>
                  </a:lnTo>
                  <a:lnTo>
                    <a:pt x="305910" y="155647"/>
                  </a:lnTo>
                  <a:lnTo>
                    <a:pt x="323904" y="162600"/>
                  </a:lnTo>
                  <a:lnTo>
                    <a:pt x="341899" y="169256"/>
                  </a:lnTo>
                  <a:lnTo>
                    <a:pt x="359894" y="175609"/>
                  </a:lnTo>
                  <a:lnTo>
                    <a:pt x="377888" y="181657"/>
                  </a:lnTo>
                  <a:lnTo>
                    <a:pt x="395883" y="187395"/>
                  </a:lnTo>
                  <a:lnTo>
                    <a:pt x="413878" y="192823"/>
                  </a:lnTo>
                  <a:lnTo>
                    <a:pt x="431872" y="197940"/>
                  </a:lnTo>
                  <a:lnTo>
                    <a:pt x="449867" y="202748"/>
                  </a:lnTo>
                  <a:lnTo>
                    <a:pt x="467862" y="207248"/>
                  </a:lnTo>
                  <a:lnTo>
                    <a:pt x="485857" y="211445"/>
                  </a:lnTo>
                  <a:lnTo>
                    <a:pt x="503851" y="215343"/>
                  </a:lnTo>
                  <a:lnTo>
                    <a:pt x="521846" y="218947"/>
                  </a:lnTo>
                  <a:lnTo>
                    <a:pt x="539841" y="222265"/>
                  </a:lnTo>
                  <a:lnTo>
                    <a:pt x="557835" y="225304"/>
                  </a:lnTo>
                  <a:lnTo>
                    <a:pt x="575830" y="228072"/>
                  </a:lnTo>
                  <a:lnTo>
                    <a:pt x="593825" y="230579"/>
                  </a:lnTo>
                  <a:lnTo>
                    <a:pt x="611820" y="232832"/>
                  </a:lnTo>
                  <a:lnTo>
                    <a:pt x="629814" y="234843"/>
                  </a:lnTo>
                  <a:lnTo>
                    <a:pt x="647809" y="236620"/>
                  </a:lnTo>
                  <a:lnTo>
                    <a:pt x="665804" y="238173"/>
                  </a:lnTo>
                  <a:lnTo>
                    <a:pt x="683798" y="239514"/>
                  </a:lnTo>
                  <a:lnTo>
                    <a:pt x="701793" y="240650"/>
                  </a:lnTo>
                  <a:lnTo>
                    <a:pt x="719788" y="241593"/>
                  </a:lnTo>
                  <a:lnTo>
                    <a:pt x="737782" y="242351"/>
                  </a:lnTo>
                  <a:lnTo>
                    <a:pt x="755777" y="242934"/>
                  </a:lnTo>
                  <a:lnTo>
                    <a:pt x="773772" y="243351"/>
                  </a:lnTo>
                  <a:lnTo>
                    <a:pt x="791767" y="243610"/>
                  </a:lnTo>
                  <a:lnTo>
                    <a:pt x="809761" y="243720"/>
                  </a:lnTo>
                  <a:lnTo>
                    <a:pt x="827756" y="243688"/>
                  </a:lnTo>
                  <a:lnTo>
                    <a:pt x="845751" y="243523"/>
                  </a:lnTo>
                  <a:lnTo>
                    <a:pt x="863745" y="243231"/>
                  </a:lnTo>
                  <a:lnTo>
                    <a:pt x="881740" y="242819"/>
                  </a:lnTo>
                  <a:lnTo>
                    <a:pt x="899735" y="242294"/>
                  </a:lnTo>
                  <a:lnTo>
                    <a:pt x="917730" y="241662"/>
                  </a:lnTo>
                  <a:lnTo>
                    <a:pt x="935724" y="240929"/>
                  </a:lnTo>
                  <a:lnTo>
                    <a:pt x="953719" y="240100"/>
                  </a:lnTo>
                  <a:lnTo>
                    <a:pt x="971714" y="239180"/>
                  </a:lnTo>
                  <a:lnTo>
                    <a:pt x="989708" y="238174"/>
                  </a:lnTo>
                  <a:lnTo>
                    <a:pt x="1007703" y="237088"/>
                  </a:lnTo>
                  <a:lnTo>
                    <a:pt x="1025698" y="235924"/>
                  </a:lnTo>
                  <a:lnTo>
                    <a:pt x="1043692" y="234688"/>
                  </a:lnTo>
                  <a:lnTo>
                    <a:pt x="1061687" y="233382"/>
                  </a:lnTo>
                  <a:lnTo>
                    <a:pt x="1079682" y="232012"/>
                  </a:lnTo>
                  <a:lnTo>
                    <a:pt x="1097677" y="230579"/>
                  </a:lnTo>
                  <a:lnTo>
                    <a:pt x="1115671" y="229087"/>
                  </a:lnTo>
                  <a:lnTo>
                    <a:pt x="1133666" y="227540"/>
                  </a:lnTo>
                  <a:lnTo>
                    <a:pt x="1151661" y="225940"/>
                  </a:lnTo>
                  <a:lnTo>
                    <a:pt x="1169655" y="224289"/>
                  </a:lnTo>
                  <a:lnTo>
                    <a:pt x="1187650" y="222591"/>
                  </a:lnTo>
                  <a:lnTo>
                    <a:pt x="1205645" y="220847"/>
                  </a:lnTo>
                  <a:lnTo>
                    <a:pt x="1223640" y="219060"/>
                  </a:lnTo>
                  <a:lnTo>
                    <a:pt x="1241634" y="217232"/>
                  </a:lnTo>
                  <a:lnTo>
                    <a:pt x="1259629" y="215364"/>
                  </a:lnTo>
                  <a:lnTo>
                    <a:pt x="1277624" y="213459"/>
                  </a:lnTo>
                  <a:lnTo>
                    <a:pt x="1295618" y="211518"/>
                  </a:lnTo>
                  <a:lnTo>
                    <a:pt x="1313613" y="209543"/>
                  </a:lnTo>
                  <a:lnTo>
                    <a:pt x="1331608" y="207536"/>
                  </a:lnTo>
                  <a:lnTo>
                    <a:pt x="1349602" y="205498"/>
                  </a:lnTo>
                  <a:lnTo>
                    <a:pt x="1367597" y="203430"/>
                  </a:lnTo>
                  <a:lnTo>
                    <a:pt x="1385592" y="201334"/>
                  </a:lnTo>
                  <a:lnTo>
                    <a:pt x="1403587" y="199211"/>
                  </a:lnTo>
                  <a:lnTo>
                    <a:pt x="1421581" y="197062"/>
                  </a:lnTo>
                  <a:lnTo>
                    <a:pt x="1421581" y="1239698"/>
                  </a:lnTo>
                  <a:lnTo>
                    <a:pt x="1403587" y="1226795"/>
                  </a:lnTo>
                  <a:lnTo>
                    <a:pt x="1385592" y="1213918"/>
                  </a:lnTo>
                  <a:lnTo>
                    <a:pt x="1367597" y="1201068"/>
                  </a:lnTo>
                  <a:lnTo>
                    <a:pt x="1349602" y="1188246"/>
                  </a:lnTo>
                  <a:lnTo>
                    <a:pt x="1331608" y="1175454"/>
                  </a:lnTo>
                  <a:lnTo>
                    <a:pt x="1313613" y="1162693"/>
                  </a:lnTo>
                  <a:lnTo>
                    <a:pt x="1295618" y="1149964"/>
                  </a:lnTo>
                  <a:lnTo>
                    <a:pt x="1277624" y="1137269"/>
                  </a:lnTo>
                  <a:lnTo>
                    <a:pt x="1259629" y="1124610"/>
                  </a:lnTo>
                  <a:lnTo>
                    <a:pt x="1241634" y="1111989"/>
                  </a:lnTo>
                  <a:lnTo>
                    <a:pt x="1223640" y="1099407"/>
                  </a:lnTo>
                  <a:lnTo>
                    <a:pt x="1205645" y="1086866"/>
                  </a:lnTo>
                  <a:lnTo>
                    <a:pt x="1187650" y="1074368"/>
                  </a:lnTo>
                  <a:lnTo>
                    <a:pt x="1169655" y="1061915"/>
                  </a:lnTo>
                  <a:lnTo>
                    <a:pt x="1151661" y="1049511"/>
                  </a:lnTo>
                  <a:lnTo>
                    <a:pt x="1133666" y="1037157"/>
                  </a:lnTo>
                  <a:lnTo>
                    <a:pt x="1115671" y="1024856"/>
                  </a:lnTo>
                  <a:lnTo>
                    <a:pt x="1097677" y="1012610"/>
                  </a:lnTo>
                  <a:lnTo>
                    <a:pt x="1079682" y="1000424"/>
                  </a:lnTo>
                  <a:lnTo>
                    <a:pt x="1061687" y="988299"/>
                  </a:lnTo>
                  <a:lnTo>
                    <a:pt x="1043692" y="976240"/>
                  </a:lnTo>
                  <a:lnTo>
                    <a:pt x="1025698" y="964250"/>
                  </a:lnTo>
                  <a:lnTo>
                    <a:pt x="1007703" y="952332"/>
                  </a:lnTo>
                  <a:lnTo>
                    <a:pt x="989708" y="940492"/>
                  </a:lnTo>
                  <a:lnTo>
                    <a:pt x="971714" y="928732"/>
                  </a:lnTo>
                  <a:lnTo>
                    <a:pt x="953719" y="917058"/>
                  </a:lnTo>
                  <a:lnTo>
                    <a:pt x="935724" y="905475"/>
                  </a:lnTo>
                  <a:lnTo>
                    <a:pt x="917730" y="893988"/>
                  </a:lnTo>
                  <a:lnTo>
                    <a:pt x="899735" y="882602"/>
                  </a:lnTo>
                  <a:lnTo>
                    <a:pt x="881740" y="871323"/>
                  </a:lnTo>
                  <a:lnTo>
                    <a:pt x="863745" y="860157"/>
                  </a:lnTo>
                  <a:lnTo>
                    <a:pt x="845751" y="849112"/>
                  </a:lnTo>
                  <a:lnTo>
                    <a:pt x="827756" y="838192"/>
                  </a:lnTo>
                  <a:lnTo>
                    <a:pt x="809761" y="827407"/>
                  </a:lnTo>
                  <a:lnTo>
                    <a:pt x="791767" y="816763"/>
                  </a:lnTo>
                  <a:lnTo>
                    <a:pt x="773772" y="806268"/>
                  </a:lnTo>
                  <a:lnTo>
                    <a:pt x="755777" y="795931"/>
                  </a:lnTo>
                  <a:lnTo>
                    <a:pt x="737782" y="785760"/>
                  </a:lnTo>
                  <a:lnTo>
                    <a:pt x="719788" y="775764"/>
                  </a:lnTo>
                  <a:lnTo>
                    <a:pt x="701793" y="765953"/>
                  </a:lnTo>
                  <a:lnTo>
                    <a:pt x="683798" y="756336"/>
                  </a:lnTo>
                  <a:lnTo>
                    <a:pt x="665804" y="746922"/>
                  </a:lnTo>
                  <a:lnTo>
                    <a:pt x="647809" y="737722"/>
                  </a:lnTo>
                  <a:lnTo>
                    <a:pt x="629814" y="728745"/>
                  </a:lnTo>
                  <a:lnTo>
                    <a:pt x="611820" y="720002"/>
                  </a:lnTo>
                  <a:lnTo>
                    <a:pt x="593825" y="711501"/>
                  </a:lnTo>
                  <a:lnTo>
                    <a:pt x="575830" y="703254"/>
                  </a:lnTo>
                  <a:lnTo>
                    <a:pt x="557835" y="695268"/>
                  </a:lnTo>
                  <a:lnTo>
                    <a:pt x="539841" y="687553"/>
                  </a:lnTo>
                  <a:lnTo>
                    <a:pt x="521846" y="680117"/>
                  </a:lnTo>
                  <a:lnTo>
                    <a:pt x="503851" y="672968"/>
                  </a:lnTo>
                  <a:lnTo>
                    <a:pt x="485857" y="666112"/>
                  </a:lnTo>
                  <a:lnTo>
                    <a:pt x="467862" y="659554"/>
                  </a:lnTo>
                  <a:lnTo>
                    <a:pt x="449867" y="653301"/>
                  </a:lnTo>
                  <a:lnTo>
                    <a:pt x="431872" y="647355"/>
                  </a:lnTo>
                  <a:lnTo>
                    <a:pt x="413878" y="641718"/>
                  </a:lnTo>
                  <a:lnTo>
                    <a:pt x="395883" y="636392"/>
                  </a:lnTo>
                  <a:lnTo>
                    <a:pt x="377888" y="631376"/>
                  </a:lnTo>
                  <a:lnTo>
                    <a:pt x="359894" y="626670"/>
                  </a:lnTo>
                  <a:lnTo>
                    <a:pt x="341899" y="622269"/>
                  </a:lnTo>
                  <a:lnTo>
                    <a:pt x="323904" y="618171"/>
                  </a:lnTo>
                  <a:lnTo>
                    <a:pt x="305910" y="614370"/>
                  </a:lnTo>
                  <a:lnTo>
                    <a:pt x="287915" y="610860"/>
                  </a:lnTo>
                  <a:lnTo>
                    <a:pt x="269920" y="607635"/>
                  </a:lnTo>
                  <a:lnTo>
                    <a:pt x="251925" y="604686"/>
                  </a:lnTo>
                  <a:lnTo>
                    <a:pt x="233931" y="602004"/>
                  </a:lnTo>
                  <a:lnTo>
                    <a:pt x="215936" y="599582"/>
                  </a:lnTo>
                  <a:lnTo>
                    <a:pt x="197941" y="597409"/>
                  </a:lnTo>
                  <a:lnTo>
                    <a:pt x="179947" y="595476"/>
                  </a:lnTo>
                  <a:lnTo>
                    <a:pt x="161952" y="593773"/>
                  </a:lnTo>
                  <a:lnTo>
                    <a:pt x="143957" y="592291"/>
                  </a:lnTo>
                  <a:lnTo>
                    <a:pt x="125962" y="591018"/>
                  </a:lnTo>
                  <a:lnTo>
                    <a:pt x="107968" y="589946"/>
                  </a:lnTo>
                  <a:lnTo>
                    <a:pt x="89973" y="589065"/>
                  </a:lnTo>
                  <a:lnTo>
                    <a:pt x="71978" y="588365"/>
                  </a:lnTo>
                  <a:lnTo>
                    <a:pt x="53984" y="587838"/>
                  </a:lnTo>
                  <a:lnTo>
                    <a:pt x="35989" y="587474"/>
                  </a:lnTo>
                  <a:lnTo>
                    <a:pt x="17994" y="587264"/>
                  </a:lnTo>
                  <a:lnTo>
                    <a:pt x="0" y="587202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pl290">
              <a:extLst>
                <a:ext uri="{FF2B5EF4-FFF2-40B4-BE49-F238E27FC236}">
                  <a16:creationId xmlns:a16="http://schemas.microsoft.com/office/drawing/2014/main" id="{41C791F0-A12E-424E-BE19-4CF412A40548}"/>
                </a:ext>
              </a:extLst>
            </p:cNvPr>
            <p:cNvSpPr/>
            <p:nvPr/>
          </p:nvSpPr>
          <p:spPr>
            <a:xfrm>
              <a:off x="1631154" y="4234511"/>
              <a:ext cx="1421581" cy="243720"/>
            </a:xfrm>
            <a:custGeom>
              <a:avLst/>
              <a:gdLst/>
              <a:ahLst/>
              <a:cxnLst/>
              <a:rect l="0" t="0" r="0" b="0"/>
              <a:pathLst>
                <a:path w="1421581" h="243720">
                  <a:moveTo>
                    <a:pt x="0" y="0"/>
                  </a:moveTo>
                  <a:lnTo>
                    <a:pt x="17994" y="10691"/>
                  </a:lnTo>
                  <a:lnTo>
                    <a:pt x="35989" y="21235"/>
                  </a:lnTo>
                  <a:lnTo>
                    <a:pt x="53984" y="31625"/>
                  </a:lnTo>
                  <a:lnTo>
                    <a:pt x="71978" y="41851"/>
                  </a:lnTo>
                  <a:lnTo>
                    <a:pt x="89973" y="51906"/>
                  </a:lnTo>
                  <a:lnTo>
                    <a:pt x="107968" y="61778"/>
                  </a:lnTo>
                  <a:lnTo>
                    <a:pt x="125962" y="71460"/>
                  </a:lnTo>
                  <a:lnTo>
                    <a:pt x="143957" y="80942"/>
                  </a:lnTo>
                  <a:lnTo>
                    <a:pt x="161952" y="90213"/>
                  </a:lnTo>
                  <a:lnTo>
                    <a:pt x="179947" y="99264"/>
                  </a:lnTo>
                  <a:lnTo>
                    <a:pt x="197941" y="108085"/>
                  </a:lnTo>
                  <a:lnTo>
                    <a:pt x="215936" y="116666"/>
                  </a:lnTo>
                  <a:lnTo>
                    <a:pt x="233931" y="124998"/>
                  </a:lnTo>
                  <a:lnTo>
                    <a:pt x="251925" y="133070"/>
                  </a:lnTo>
                  <a:lnTo>
                    <a:pt x="269920" y="140875"/>
                  </a:lnTo>
                  <a:lnTo>
                    <a:pt x="287915" y="148403"/>
                  </a:lnTo>
                  <a:lnTo>
                    <a:pt x="305910" y="155647"/>
                  </a:lnTo>
                  <a:lnTo>
                    <a:pt x="323904" y="162600"/>
                  </a:lnTo>
                  <a:lnTo>
                    <a:pt x="341899" y="169256"/>
                  </a:lnTo>
                  <a:lnTo>
                    <a:pt x="359894" y="175609"/>
                  </a:lnTo>
                  <a:lnTo>
                    <a:pt x="377888" y="181657"/>
                  </a:lnTo>
                  <a:lnTo>
                    <a:pt x="395883" y="187395"/>
                  </a:lnTo>
                  <a:lnTo>
                    <a:pt x="413878" y="192823"/>
                  </a:lnTo>
                  <a:lnTo>
                    <a:pt x="431872" y="197940"/>
                  </a:lnTo>
                  <a:lnTo>
                    <a:pt x="449867" y="202748"/>
                  </a:lnTo>
                  <a:lnTo>
                    <a:pt x="467862" y="207248"/>
                  </a:lnTo>
                  <a:lnTo>
                    <a:pt x="485857" y="211445"/>
                  </a:lnTo>
                  <a:lnTo>
                    <a:pt x="503851" y="215343"/>
                  </a:lnTo>
                  <a:lnTo>
                    <a:pt x="521846" y="218947"/>
                  </a:lnTo>
                  <a:lnTo>
                    <a:pt x="539841" y="222265"/>
                  </a:lnTo>
                  <a:lnTo>
                    <a:pt x="557835" y="225304"/>
                  </a:lnTo>
                  <a:lnTo>
                    <a:pt x="575830" y="228072"/>
                  </a:lnTo>
                  <a:lnTo>
                    <a:pt x="593825" y="230579"/>
                  </a:lnTo>
                  <a:lnTo>
                    <a:pt x="611820" y="232832"/>
                  </a:lnTo>
                  <a:lnTo>
                    <a:pt x="629814" y="234843"/>
                  </a:lnTo>
                  <a:lnTo>
                    <a:pt x="647809" y="236620"/>
                  </a:lnTo>
                  <a:lnTo>
                    <a:pt x="665804" y="238173"/>
                  </a:lnTo>
                  <a:lnTo>
                    <a:pt x="683798" y="239514"/>
                  </a:lnTo>
                  <a:lnTo>
                    <a:pt x="701793" y="240650"/>
                  </a:lnTo>
                  <a:lnTo>
                    <a:pt x="719788" y="241593"/>
                  </a:lnTo>
                  <a:lnTo>
                    <a:pt x="737782" y="242351"/>
                  </a:lnTo>
                  <a:lnTo>
                    <a:pt x="755777" y="242934"/>
                  </a:lnTo>
                  <a:lnTo>
                    <a:pt x="773772" y="243351"/>
                  </a:lnTo>
                  <a:lnTo>
                    <a:pt x="791767" y="243610"/>
                  </a:lnTo>
                  <a:lnTo>
                    <a:pt x="809761" y="243720"/>
                  </a:lnTo>
                  <a:lnTo>
                    <a:pt x="827756" y="243688"/>
                  </a:lnTo>
                  <a:lnTo>
                    <a:pt x="845751" y="243523"/>
                  </a:lnTo>
                  <a:lnTo>
                    <a:pt x="863745" y="243231"/>
                  </a:lnTo>
                  <a:lnTo>
                    <a:pt x="881740" y="242819"/>
                  </a:lnTo>
                  <a:lnTo>
                    <a:pt x="899735" y="242294"/>
                  </a:lnTo>
                  <a:lnTo>
                    <a:pt x="917730" y="241662"/>
                  </a:lnTo>
                  <a:lnTo>
                    <a:pt x="935724" y="240929"/>
                  </a:lnTo>
                  <a:lnTo>
                    <a:pt x="953719" y="240100"/>
                  </a:lnTo>
                  <a:lnTo>
                    <a:pt x="971714" y="239180"/>
                  </a:lnTo>
                  <a:lnTo>
                    <a:pt x="989708" y="238174"/>
                  </a:lnTo>
                  <a:lnTo>
                    <a:pt x="1007703" y="237088"/>
                  </a:lnTo>
                  <a:lnTo>
                    <a:pt x="1025698" y="235924"/>
                  </a:lnTo>
                  <a:lnTo>
                    <a:pt x="1043692" y="234688"/>
                  </a:lnTo>
                  <a:lnTo>
                    <a:pt x="1061687" y="233382"/>
                  </a:lnTo>
                  <a:lnTo>
                    <a:pt x="1079682" y="232012"/>
                  </a:lnTo>
                  <a:lnTo>
                    <a:pt x="1097677" y="230579"/>
                  </a:lnTo>
                  <a:lnTo>
                    <a:pt x="1115671" y="229087"/>
                  </a:lnTo>
                  <a:lnTo>
                    <a:pt x="1133666" y="227540"/>
                  </a:lnTo>
                  <a:lnTo>
                    <a:pt x="1151661" y="225940"/>
                  </a:lnTo>
                  <a:lnTo>
                    <a:pt x="1169655" y="224289"/>
                  </a:lnTo>
                  <a:lnTo>
                    <a:pt x="1187650" y="222591"/>
                  </a:lnTo>
                  <a:lnTo>
                    <a:pt x="1205645" y="220847"/>
                  </a:lnTo>
                  <a:lnTo>
                    <a:pt x="1223640" y="219060"/>
                  </a:lnTo>
                  <a:lnTo>
                    <a:pt x="1241634" y="217232"/>
                  </a:lnTo>
                  <a:lnTo>
                    <a:pt x="1259629" y="215364"/>
                  </a:lnTo>
                  <a:lnTo>
                    <a:pt x="1277624" y="213459"/>
                  </a:lnTo>
                  <a:lnTo>
                    <a:pt x="1295618" y="211518"/>
                  </a:lnTo>
                  <a:lnTo>
                    <a:pt x="1313613" y="209543"/>
                  </a:lnTo>
                  <a:lnTo>
                    <a:pt x="1331608" y="207536"/>
                  </a:lnTo>
                  <a:lnTo>
                    <a:pt x="1349602" y="205498"/>
                  </a:lnTo>
                  <a:lnTo>
                    <a:pt x="1367597" y="203430"/>
                  </a:lnTo>
                  <a:lnTo>
                    <a:pt x="1385592" y="201334"/>
                  </a:lnTo>
                  <a:lnTo>
                    <a:pt x="1403587" y="199211"/>
                  </a:lnTo>
                  <a:lnTo>
                    <a:pt x="1421581" y="197062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3" name="pl291">
              <a:extLst>
                <a:ext uri="{FF2B5EF4-FFF2-40B4-BE49-F238E27FC236}">
                  <a16:creationId xmlns:a16="http://schemas.microsoft.com/office/drawing/2014/main" id="{F69C5D61-BF88-4BF7-90B2-CA5234A2C0FB}"/>
                </a:ext>
              </a:extLst>
            </p:cNvPr>
            <p:cNvSpPr/>
            <p:nvPr/>
          </p:nvSpPr>
          <p:spPr>
            <a:xfrm>
              <a:off x="1631154" y="4821714"/>
              <a:ext cx="1421581" cy="652496"/>
            </a:xfrm>
            <a:custGeom>
              <a:avLst/>
              <a:gdLst/>
              <a:ahLst/>
              <a:cxnLst/>
              <a:rect l="0" t="0" r="0" b="0"/>
              <a:pathLst>
                <a:path w="1421581" h="652496">
                  <a:moveTo>
                    <a:pt x="1421581" y="652496"/>
                  </a:moveTo>
                  <a:lnTo>
                    <a:pt x="1403587" y="639593"/>
                  </a:lnTo>
                  <a:lnTo>
                    <a:pt x="1385592" y="626716"/>
                  </a:lnTo>
                  <a:lnTo>
                    <a:pt x="1367597" y="613866"/>
                  </a:lnTo>
                  <a:lnTo>
                    <a:pt x="1349602" y="601044"/>
                  </a:lnTo>
                  <a:lnTo>
                    <a:pt x="1331608" y="588252"/>
                  </a:lnTo>
                  <a:lnTo>
                    <a:pt x="1313613" y="575491"/>
                  </a:lnTo>
                  <a:lnTo>
                    <a:pt x="1295618" y="562762"/>
                  </a:lnTo>
                  <a:lnTo>
                    <a:pt x="1277624" y="550067"/>
                  </a:lnTo>
                  <a:lnTo>
                    <a:pt x="1259629" y="537408"/>
                  </a:lnTo>
                  <a:lnTo>
                    <a:pt x="1241634" y="524787"/>
                  </a:lnTo>
                  <a:lnTo>
                    <a:pt x="1223640" y="512205"/>
                  </a:lnTo>
                  <a:lnTo>
                    <a:pt x="1205645" y="499663"/>
                  </a:lnTo>
                  <a:lnTo>
                    <a:pt x="1187650" y="487166"/>
                  </a:lnTo>
                  <a:lnTo>
                    <a:pt x="1169655" y="474713"/>
                  </a:lnTo>
                  <a:lnTo>
                    <a:pt x="1151661" y="462309"/>
                  </a:lnTo>
                  <a:lnTo>
                    <a:pt x="1133666" y="449955"/>
                  </a:lnTo>
                  <a:lnTo>
                    <a:pt x="1115671" y="437654"/>
                  </a:lnTo>
                  <a:lnTo>
                    <a:pt x="1097677" y="425408"/>
                  </a:lnTo>
                  <a:lnTo>
                    <a:pt x="1079682" y="413222"/>
                  </a:lnTo>
                  <a:lnTo>
                    <a:pt x="1061687" y="401097"/>
                  </a:lnTo>
                  <a:lnTo>
                    <a:pt x="1043692" y="389038"/>
                  </a:lnTo>
                  <a:lnTo>
                    <a:pt x="1025698" y="377048"/>
                  </a:lnTo>
                  <a:lnTo>
                    <a:pt x="1007703" y="365130"/>
                  </a:lnTo>
                  <a:lnTo>
                    <a:pt x="989708" y="353289"/>
                  </a:lnTo>
                  <a:lnTo>
                    <a:pt x="971714" y="341530"/>
                  </a:lnTo>
                  <a:lnTo>
                    <a:pt x="953719" y="329856"/>
                  </a:lnTo>
                  <a:lnTo>
                    <a:pt x="935724" y="318273"/>
                  </a:lnTo>
                  <a:lnTo>
                    <a:pt x="917730" y="306786"/>
                  </a:lnTo>
                  <a:lnTo>
                    <a:pt x="899735" y="295400"/>
                  </a:lnTo>
                  <a:lnTo>
                    <a:pt x="881740" y="284121"/>
                  </a:lnTo>
                  <a:lnTo>
                    <a:pt x="863745" y="272955"/>
                  </a:lnTo>
                  <a:lnTo>
                    <a:pt x="845751" y="261909"/>
                  </a:lnTo>
                  <a:lnTo>
                    <a:pt x="827756" y="250990"/>
                  </a:lnTo>
                  <a:lnTo>
                    <a:pt x="809761" y="240205"/>
                  </a:lnTo>
                  <a:lnTo>
                    <a:pt x="791767" y="229561"/>
                  </a:lnTo>
                  <a:lnTo>
                    <a:pt x="773772" y="219066"/>
                  </a:lnTo>
                  <a:lnTo>
                    <a:pt x="755777" y="208729"/>
                  </a:lnTo>
                  <a:lnTo>
                    <a:pt x="737782" y="198558"/>
                  </a:lnTo>
                  <a:lnTo>
                    <a:pt x="719788" y="188562"/>
                  </a:lnTo>
                  <a:lnTo>
                    <a:pt x="701793" y="178751"/>
                  </a:lnTo>
                  <a:lnTo>
                    <a:pt x="683798" y="169134"/>
                  </a:lnTo>
                  <a:lnTo>
                    <a:pt x="665804" y="159720"/>
                  </a:lnTo>
                  <a:lnTo>
                    <a:pt x="647809" y="150520"/>
                  </a:lnTo>
                  <a:lnTo>
                    <a:pt x="629814" y="141543"/>
                  </a:lnTo>
                  <a:lnTo>
                    <a:pt x="611820" y="132800"/>
                  </a:lnTo>
                  <a:lnTo>
                    <a:pt x="593825" y="124299"/>
                  </a:lnTo>
                  <a:lnTo>
                    <a:pt x="575830" y="116052"/>
                  </a:lnTo>
                  <a:lnTo>
                    <a:pt x="557835" y="108066"/>
                  </a:lnTo>
                  <a:lnTo>
                    <a:pt x="539841" y="100351"/>
                  </a:lnTo>
                  <a:lnTo>
                    <a:pt x="521846" y="92915"/>
                  </a:lnTo>
                  <a:lnTo>
                    <a:pt x="503851" y="85766"/>
                  </a:lnTo>
                  <a:lnTo>
                    <a:pt x="485857" y="78909"/>
                  </a:lnTo>
                  <a:lnTo>
                    <a:pt x="467862" y="72352"/>
                  </a:lnTo>
                  <a:lnTo>
                    <a:pt x="449867" y="66099"/>
                  </a:lnTo>
                  <a:lnTo>
                    <a:pt x="431872" y="60152"/>
                  </a:lnTo>
                  <a:lnTo>
                    <a:pt x="413878" y="54516"/>
                  </a:lnTo>
                  <a:lnTo>
                    <a:pt x="395883" y="49190"/>
                  </a:lnTo>
                  <a:lnTo>
                    <a:pt x="377888" y="44174"/>
                  </a:lnTo>
                  <a:lnTo>
                    <a:pt x="359894" y="39468"/>
                  </a:lnTo>
                  <a:lnTo>
                    <a:pt x="341899" y="35067"/>
                  </a:lnTo>
                  <a:lnTo>
                    <a:pt x="323904" y="30969"/>
                  </a:lnTo>
                  <a:lnTo>
                    <a:pt x="305910" y="27168"/>
                  </a:lnTo>
                  <a:lnTo>
                    <a:pt x="287915" y="23658"/>
                  </a:lnTo>
                  <a:lnTo>
                    <a:pt x="269920" y="20433"/>
                  </a:lnTo>
                  <a:lnTo>
                    <a:pt x="251925" y="17483"/>
                  </a:lnTo>
                  <a:lnTo>
                    <a:pt x="233931" y="14802"/>
                  </a:lnTo>
                  <a:lnTo>
                    <a:pt x="215936" y="12380"/>
                  </a:lnTo>
                  <a:lnTo>
                    <a:pt x="197941" y="10207"/>
                  </a:lnTo>
                  <a:lnTo>
                    <a:pt x="179947" y="8274"/>
                  </a:lnTo>
                  <a:lnTo>
                    <a:pt x="161952" y="6571"/>
                  </a:lnTo>
                  <a:lnTo>
                    <a:pt x="143957" y="5089"/>
                  </a:lnTo>
                  <a:lnTo>
                    <a:pt x="125962" y="3816"/>
                  </a:lnTo>
                  <a:lnTo>
                    <a:pt x="107968" y="2744"/>
                  </a:lnTo>
                  <a:lnTo>
                    <a:pt x="89973" y="1863"/>
                  </a:lnTo>
                  <a:lnTo>
                    <a:pt x="71978" y="1163"/>
                  </a:lnTo>
                  <a:lnTo>
                    <a:pt x="53984" y="636"/>
                  </a:lnTo>
                  <a:lnTo>
                    <a:pt x="35989" y="271"/>
                  </a:lnTo>
                  <a:lnTo>
                    <a:pt x="17994" y="62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4" name="pl292">
              <a:extLst>
                <a:ext uri="{FF2B5EF4-FFF2-40B4-BE49-F238E27FC236}">
                  <a16:creationId xmlns:a16="http://schemas.microsoft.com/office/drawing/2014/main" id="{4F6B12DC-4F71-430F-BD99-01ECA03C8E35}"/>
                </a:ext>
              </a:extLst>
            </p:cNvPr>
            <p:cNvSpPr/>
            <p:nvPr/>
          </p:nvSpPr>
          <p:spPr>
            <a:xfrm>
              <a:off x="1631154" y="4528113"/>
              <a:ext cx="1421581" cy="424779"/>
            </a:xfrm>
            <a:custGeom>
              <a:avLst/>
              <a:gdLst/>
              <a:ahLst/>
              <a:cxnLst/>
              <a:rect l="0" t="0" r="0" b="0"/>
              <a:pathLst>
                <a:path w="1421581" h="424779">
                  <a:moveTo>
                    <a:pt x="0" y="0"/>
                  </a:moveTo>
                  <a:lnTo>
                    <a:pt x="17994" y="5376"/>
                  </a:lnTo>
                  <a:lnTo>
                    <a:pt x="35989" y="10753"/>
                  </a:lnTo>
                  <a:lnTo>
                    <a:pt x="53984" y="16130"/>
                  </a:lnTo>
                  <a:lnTo>
                    <a:pt x="71978" y="21507"/>
                  </a:lnTo>
                  <a:lnTo>
                    <a:pt x="89973" y="26884"/>
                  </a:lnTo>
                  <a:lnTo>
                    <a:pt x="107968" y="32261"/>
                  </a:lnTo>
                  <a:lnTo>
                    <a:pt x="125962" y="37638"/>
                  </a:lnTo>
                  <a:lnTo>
                    <a:pt x="143957" y="43015"/>
                  </a:lnTo>
                  <a:lnTo>
                    <a:pt x="161952" y="48392"/>
                  </a:lnTo>
                  <a:lnTo>
                    <a:pt x="179947" y="53769"/>
                  </a:lnTo>
                  <a:lnTo>
                    <a:pt x="197941" y="59146"/>
                  </a:lnTo>
                  <a:lnTo>
                    <a:pt x="215936" y="64523"/>
                  </a:lnTo>
                  <a:lnTo>
                    <a:pt x="233931" y="69900"/>
                  </a:lnTo>
                  <a:lnTo>
                    <a:pt x="251925" y="75277"/>
                  </a:lnTo>
                  <a:lnTo>
                    <a:pt x="269920" y="80654"/>
                  </a:lnTo>
                  <a:lnTo>
                    <a:pt x="287915" y="86031"/>
                  </a:lnTo>
                  <a:lnTo>
                    <a:pt x="305910" y="91408"/>
                  </a:lnTo>
                  <a:lnTo>
                    <a:pt x="323904" y="96785"/>
                  </a:lnTo>
                  <a:lnTo>
                    <a:pt x="341899" y="102162"/>
                  </a:lnTo>
                  <a:lnTo>
                    <a:pt x="359894" y="107539"/>
                  </a:lnTo>
                  <a:lnTo>
                    <a:pt x="377888" y="112915"/>
                  </a:lnTo>
                  <a:lnTo>
                    <a:pt x="395883" y="118292"/>
                  </a:lnTo>
                  <a:lnTo>
                    <a:pt x="413878" y="123669"/>
                  </a:lnTo>
                  <a:lnTo>
                    <a:pt x="431872" y="129046"/>
                  </a:lnTo>
                  <a:lnTo>
                    <a:pt x="449867" y="134423"/>
                  </a:lnTo>
                  <a:lnTo>
                    <a:pt x="467862" y="139800"/>
                  </a:lnTo>
                  <a:lnTo>
                    <a:pt x="485857" y="145177"/>
                  </a:lnTo>
                  <a:lnTo>
                    <a:pt x="503851" y="150554"/>
                  </a:lnTo>
                  <a:lnTo>
                    <a:pt x="521846" y="155931"/>
                  </a:lnTo>
                  <a:lnTo>
                    <a:pt x="539841" y="161308"/>
                  </a:lnTo>
                  <a:lnTo>
                    <a:pt x="557835" y="166685"/>
                  </a:lnTo>
                  <a:lnTo>
                    <a:pt x="575830" y="172062"/>
                  </a:lnTo>
                  <a:lnTo>
                    <a:pt x="593825" y="177439"/>
                  </a:lnTo>
                  <a:lnTo>
                    <a:pt x="611820" y="182816"/>
                  </a:lnTo>
                  <a:lnTo>
                    <a:pt x="629814" y="188193"/>
                  </a:lnTo>
                  <a:lnTo>
                    <a:pt x="647809" y="193570"/>
                  </a:lnTo>
                  <a:lnTo>
                    <a:pt x="665804" y="198947"/>
                  </a:lnTo>
                  <a:lnTo>
                    <a:pt x="683798" y="204324"/>
                  </a:lnTo>
                  <a:lnTo>
                    <a:pt x="701793" y="209701"/>
                  </a:lnTo>
                  <a:lnTo>
                    <a:pt x="719788" y="215078"/>
                  </a:lnTo>
                  <a:lnTo>
                    <a:pt x="737782" y="220455"/>
                  </a:lnTo>
                  <a:lnTo>
                    <a:pt x="755777" y="225831"/>
                  </a:lnTo>
                  <a:lnTo>
                    <a:pt x="773772" y="231208"/>
                  </a:lnTo>
                  <a:lnTo>
                    <a:pt x="791767" y="236585"/>
                  </a:lnTo>
                  <a:lnTo>
                    <a:pt x="809761" y="241962"/>
                  </a:lnTo>
                  <a:lnTo>
                    <a:pt x="827756" y="247339"/>
                  </a:lnTo>
                  <a:lnTo>
                    <a:pt x="845751" y="252716"/>
                  </a:lnTo>
                  <a:lnTo>
                    <a:pt x="863745" y="258093"/>
                  </a:lnTo>
                  <a:lnTo>
                    <a:pt x="881740" y="263470"/>
                  </a:lnTo>
                  <a:lnTo>
                    <a:pt x="899735" y="268847"/>
                  </a:lnTo>
                  <a:lnTo>
                    <a:pt x="917730" y="274224"/>
                  </a:lnTo>
                  <a:lnTo>
                    <a:pt x="935724" y="279601"/>
                  </a:lnTo>
                  <a:lnTo>
                    <a:pt x="953719" y="284978"/>
                  </a:lnTo>
                  <a:lnTo>
                    <a:pt x="971714" y="290355"/>
                  </a:lnTo>
                  <a:lnTo>
                    <a:pt x="989708" y="295732"/>
                  </a:lnTo>
                  <a:lnTo>
                    <a:pt x="1007703" y="301109"/>
                  </a:lnTo>
                  <a:lnTo>
                    <a:pt x="1025698" y="306486"/>
                  </a:lnTo>
                  <a:lnTo>
                    <a:pt x="1043692" y="311863"/>
                  </a:lnTo>
                  <a:lnTo>
                    <a:pt x="1061687" y="317240"/>
                  </a:lnTo>
                  <a:lnTo>
                    <a:pt x="1079682" y="322617"/>
                  </a:lnTo>
                  <a:lnTo>
                    <a:pt x="1097677" y="327994"/>
                  </a:lnTo>
                  <a:lnTo>
                    <a:pt x="1115671" y="333371"/>
                  </a:lnTo>
                  <a:lnTo>
                    <a:pt x="1133666" y="338747"/>
                  </a:lnTo>
                  <a:lnTo>
                    <a:pt x="1151661" y="344124"/>
                  </a:lnTo>
                  <a:lnTo>
                    <a:pt x="1169655" y="349501"/>
                  </a:lnTo>
                  <a:lnTo>
                    <a:pt x="1187650" y="354878"/>
                  </a:lnTo>
                  <a:lnTo>
                    <a:pt x="1205645" y="360255"/>
                  </a:lnTo>
                  <a:lnTo>
                    <a:pt x="1223640" y="365632"/>
                  </a:lnTo>
                  <a:lnTo>
                    <a:pt x="1241634" y="371009"/>
                  </a:lnTo>
                  <a:lnTo>
                    <a:pt x="1259629" y="376386"/>
                  </a:lnTo>
                  <a:lnTo>
                    <a:pt x="1277624" y="381763"/>
                  </a:lnTo>
                  <a:lnTo>
                    <a:pt x="1295618" y="387140"/>
                  </a:lnTo>
                  <a:lnTo>
                    <a:pt x="1313613" y="392517"/>
                  </a:lnTo>
                  <a:lnTo>
                    <a:pt x="1331608" y="397894"/>
                  </a:lnTo>
                  <a:lnTo>
                    <a:pt x="1349602" y="403271"/>
                  </a:lnTo>
                  <a:lnTo>
                    <a:pt x="1367597" y="408648"/>
                  </a:lnTo>
                  <a:lnTo>
                    <a:pt x="1385592" y="414025"/>
                  </a:lnTo>
                  <a:lnTo>
                    <a:pt x="1403587" y="419402"/>
                  </a:lnTo>
                  <a:lnTo>
                    <a:pt x="1421581" y="42477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5" name="rc293">
              <a:extLst>
                <a:ext uri="{FF2B5EF4-FFF2-40B4-BE49-F238E27FC236}">
                  <a16:creationId xmlns:a16="http://schemas.microsoft.com/office/drawing/2014/main" id="{42914575-0530-4794-ACD7-F9D8E6F12A7C}"/>
                </a:ext>
              </a:extLst>
            </p:cNvPr>
            <p:cNvSpPr/>
            <p:nvPr/>
          </p:nvSpPr>
          <p:spPr>
            <a:xfrm>
              <a:off x="1560075" y="3942051"/>
              <a:ext cx="1563739" cy="198922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6" name="rc294">
              <a:extLst>
                <a:ext uri="{FF2B5EF4-FFF2-40B4-BE49-F238E27FC236}">
                  <a16:creationId xmlns:a16="http://schemas.microsoft.com/office/drawing/2014/main" id="{C0F8C5DE-09AF-4A08-A1BC-FD4BE7F91174}"/>
                </a:ext>
              </a:extLst>
            </p:cNvPr>
            <p:cNvSpPr/>
            <p:nvPr/>
          </p:nvSpPr>
          <p:spPr>
            <a:xfrm>
              <a:off x="3411396" y="3942051"/>
              <a:ext cx="1563739" cy="1989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pl295">
              <a:extLst>
                <a:ext uri="{FF2B5EF4-FFF2-40B4-BE49-F238E27FC236}">
                  <a16:creationId xmlns:a16="http://schemas.microsoft.com/office/drawing/2014/main" id="{7CA20CBF-1019-487E-ADCD-CFB0B2D250B5}"/>
                </a:ext>
              </a:extLst>
            </p:cNvPr>
            <p:cNvSpPr/>
            <p:nvPr/>
          </p:nvSpPr>
          <p:spPr>
            <a:xfrm>
              <a:off x="3411396" y="5744794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pl296">
              <a:extLst>
                <a:ext uri="{FF2B5EF4-FFF2-40B4-BE49-F238E27FC236}">
                  <a16:creationId xmlns:a16="http://schemas.microsoft.com/office/drawing/2014/main" id="{2A85875C-8414-4266-8CD3-F0984A18D508}"/>
                </a:ext>
              </a:extLst>
            </p:cNvPr>
            <p:cNvSpPr/>
            <p:nvPr/>
          </p:nvSpPr>
          <p:spPr>
            <a:xfrm>
              <a:off x="3411396" y="5388156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pl297">
              <a:extLst>
                <a:ext uri="{FF2B5EF4-FFF2-40B4-BE49-F238E27FC236}">
                  <a16:creationId xmlns:a16="http://schemas.microsoft.com/office/drawing/2014/main" id="{22EF5C67-E1D6-4AA6-BC0B-445A88D02BAF}"/>
                </a:ext>
              </a:extLst>
            </p:cNvPr>
            <p:cNvSpPr/>
            <p:nvPr/>
          </p:nvSpPr>
          <p:spPr>
            <a:xfrm>
              <a:off x="3411396" y="5031518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0" name="pl298">
              <a:extLst>
                <a:ext uri="{FF2B5EF4-FFF2-40B4-BE49-F238E27FC236}">
                  <a16:creationId xmlns:a16="http://schemas.microsoft.com/office/drawing/2014/main" id="{95630E96-A47E-4951-A7F8-71E5E931736C}"/>
                </a:ext>
              </a:extLst>
            </p:cNvPr>
            <p:cNvSpPr/>
            <p:nvPr/>
          </p:nvSpPr>
          <p:spPr>
            <a:xfrm>
              <a:off x="3411396" y="4674880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1" name="pl299">
              <a:extLst>
                <a:ext uri="{FF2B5EF4-FFF2-40B4-BE49-F238E27FC236}">
                  <a16:creationId xmlns:a16="http://schemas.microsoft.com/office/drawing/2014/main" id="{D3F3C81C-92DE-4356-8899-B821112049B7}"/>
                </a:ext>
              </a:extLst>
            </p:cNvPr>
            <p:cNvSpPr/>
            <p:nvPr/>
          </p:nvSpPr>
          <p:spPr>
            <a:xfrm>
              <a:off x="3411396" y="4318242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pl300">
              <a:extLst>
                <a:ext uri="{FF2B5EF4-FFF2-40B4-BE49-F238E27FC236}">
                  <a16:creationId xmlns:a16="http://schemas.microsoft.com/office/drawing/2014/main" id="{19203577-F094-4282-ACF9-9B1C0C5DC126}"/>
                </a:ext>
              </a:extLst>
            </p:cNvPr>
            <p:cNvSpPr/>
            <p:nvPr/>
          </p:nvSpPr>
          <p:spPr>
            <a:xfrm>
              <a:off x="3411396" y="3961604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" name="pl301">
              <a:extLst>
                <a:ext uri="{FF2B5EF4-FFF2-40B4-BE49-F238E27FC236}">
                  <a16:creationId xmlns:a16="http://schemas.microsoft.com/office/drawing/2014/main" id="{25276CA1-3C22-4746-ACF0-B8E857566E11}"/>
                </a:ext>
              </a:extLst>
            </p:cNvPr>
            <p:cNvSpPr/>
            <p:nvPr/>
          </p:nvSpPr>
          <p:spPr>
            <a:xfrm>
              <a:off x="3662599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" name="pl302">
              <a:extLst>
                <a:ext uri="{FF2B5EF4-FFF2-40B4-BE49-F238E27FC236}">
                  <a16:creationId xmlns:a16="http://schemas.microsoft.com/office/drawing/2014/main" id="{5A770EAF-6219-49AB-8E69-DA57E0520F03}"/>
                </a:ext>
              </a:extLst>
            </p:cNvPr>
            <p:cNvSpPr/>
            <p:nvPr/>
          </p:nvSpPr>
          <p:spPr>
            <a:xfrm>
              <a:off x="4114038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pl303">
              <a:extLst>
                <a:ext uri="{FF2B5EF4-FFF2-40B4-BE49-F238E27FC236}">
                  <a16:creationId xmlns:a16="http://schemas.microsoft.com/office/drawing/2014/main" id="{AD77EB05-70B5-4F86-8292-6BE6252FA524}"/>
                </a:ext>
              </a:extLst>
            </p:cNvPr>
            <p:cNvSpPr/>
            <p:nvPr/>
          </p:nvSpPr>
          <p:spPr>
            <a:xfrm>
              <a:off x="4565477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6" name="pl304">
              <a:extLst>
                <a:ext uri="{FF2B5EF4-FFF2-40B4-BE49-F238E27FC236}">
                  <a16:creationId xmlns:a16="http://schemas.microsoft.com/office/drawing/2014/main" id="{AB9C9356-237E-46AD-B72C-C5DDF3B905A4}"/>
                </a:ext>
              </a:extLst>
            </p:cNvPr>
            <p:cNvSpPr/>
            <p:nvPr/>
          </p:nvSpPr>
          <p:spPr>
            <a:xfrm>
              <a:off x="3411396" y="5923113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" name="pl305">
              <a:extLst>
                <a:ext uri="{FF2B5EF4-FFF2-40B4-BE49-F238E27FC236}">
                  <a16:creationId xmlns:a16="http://schemas.microsoft.com/office/drawing/2014/main" id="{8415E247-2938-4C71-9C2A-B34DDF4D1631}"/>
                </a:ext>
              </a:extLst>
            </p:cNvPr>
            <p:cNvSpPr/>
            <p:nvPr/>
          </p:nvSpPr>
          <p:spPr>
            <a:xfrm>
              <a:off x="3411396" y="5566475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8" name="pl306">
              <a:extLst>
                <a:ext uri="{FF2B5EF4-FFF2-40B4-BE49-F238E27FC236}">
                  <a16:creationId xmlns:a16="http://schemas.microsoft.com/office/drawing/2014/main" id="{9271ED3A-84E4-4543-9026-E7BFB2442FBA}"/>
                </a:ext>
              </a:extLst>
            </p:cNvPr>
            <p:cNvSpPr/>
            <p:nvPr/>
          </p:nvSpPr>
          <p:spPr>
            <a:xfrm>
              <a:off x="3411396" y="5209837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9" name="pl307">
              <a:extLst>
                <a:ext uri="{FF2B5EF4-FFF2-40B4-BE49-F238E27FC236}">
                  <a16:creationId xmlns:a16="http://schemas.microsoft.com/office/drawing/2014/main" id="{93D67EBD-536D-42DB-8DD1-43F6F6378531}"/>
                </a:ext>
              </a:extLst>
            </p:cNvPr>
            <p:cNvSpPr/>
            <p:nvPr/>
          </p:nvSpPr>
          <p:spPr>
            <a:xfrm>
              <a:off x="3411396" y="4853199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pl308">
              <a:extLst>
                <a:ext uri="{FF2B5EF4-FFF2-40B4-BE49-F238E27FC236}">
                  <a16:creationId xmlns:a16="http://schemas.microsoft.com/office/drawing/2014/main" id="{9CD9CB28-B466-418F-88BB-A348D03A6A83}"/>
                </a:ext>
              </a:extLst>
            </p:cNvPr>
            <p:cNvSpPr/>
            <p:nvPr/>
          </p:nvSpPr>
          <p:spPr>
            <a:xfrm>
              <a:off x="3411396" y="4496561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1" name="pl309">
              <a:extLst>
                <a:ext uri="{FF2B5EF4-FFF2-40B4-BE49-F238E27FC236}">
                  <a16:creationId xmlns:a16="http://schemas.microsoft.com/office/drawing/2014/main" id="{2FD79D0D-5AAE-4623-A146-1BCCF4011447}"/>
                </a:ext>
              </a:extLst>
            </p:cNvPr>
            <p:cNvSpPr/>
            <p:nvPr/>
          </p:nvSpPr>
          <p:spPr>
            <a:xfrm>
              <a:off x="3411396" y="4139923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2" name="pl310">
              <a:extLst>
                <a:ext uri="{FF2B5EF4-FFF2-40B4-BE49-F238E27FC236}">
                  <a16:creationId xmlns:a16="http://schemas.microsoft.com/office/drawing/2014/main" id="{5B024E6F-40BA-48C9-B1D6-28D8B3467DA7}"/>
                </a:ext>
              </a:extLst>
            </p:cNvPr>
            <p:cNvSpPr/>
            <p:nvPr/>
          </p:nvSpPr>
          <p:spPr>
            <a:xfrm>
              <a:off x="3436879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3" name="pl311">
              <a:extLst>
                <a:ext uri="{FF2B5EF4-FFF2-40B4-BE49-F238E27FC236}">
                  <a16:creationId xmlns:a16="http://schemas.microsoft.com/office/drawing/2014/main" id="{6FF31769-CC0D-4339-BECD-1AB856EAC074}"/>
                </a:ext>
              </a:extLst>
            </p:cNvPr>
            <p:cNvSpPr/>
            <p:nvPr/>
          </p:nvSpPr>
          <p:spPr>
            <a:xfrm>
              <a:off x="3888319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4" name="pl312">
              <a:extLst>
                <a:ext uri="{FF2B5EF4-FFF2-40B4-BE49-F238E27FC236}">
                  <a16:creationId xmlns:a16="http://schemas.microsoft.com/office/drawing/2014/main" id="{E9432C2F-2CA5-4CDE-942E-6549DBF5BFD2}"/>
                </a:ext>
              </a:extLst>
            </p:cNvPr>
            <p:cNvSpPr/>
            <p:nvPr/>
          </p:nvSpPr>
          <p:spPr>
            <a:xfrm>
              <a:off x="4339758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5" name="pl313">
              <a:extLst>
                <a:ext uri="{FF2B5EF4-FFF2-40B4-BE49-F238E27FC236}">
                  <a16:creationId xmlns:a16="http://schemas.microsoft.com/office/drawing/2014/main" id="{3FA14727-3B6B-4BB9-90F0-354D43929CC8}"/>
                </a:ext>
              </a:extLst>
            </p:cNvPr>
            <p:cNvSpPr/>
            <p:nvPr/>
          </p:nvSpPr>
          <p:spPr>
            <a:xfrm>
              <a:off x="4791197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6" name="pt314">
              <a:extLst>
                <a:ext uri="{FF2B5EF4-FFF2-40B4-BE49-F238E27FC236}">
                  <a16:creationId xmlns:a16="http://schemas.microsoft.com/office/drawing/2014/main" id="{7A602244-E248-45B2-9E3C-8207B745E600}"/>
                </a:ext>
              </a:extLst>
            </p:cNvPr>
            <p:cNvSpPr/>
            <p:nvPr/>
          </p:nvSpPr>
          <p:spPr>
            <a:xfrm>
              <a:off x="3630550" y="4998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" name="pt315">
              <a:extLst>
                <a:ext uri="{FF2B5EF4-FFF2-40B4-BE49-F238E27FC236}">
                  <a16:creationId xmlns:a16="http://schemas.microsoft.com/office/drawing/2014/main" id="{FB4DFC45-DFF2-4BED-A204-2074FEB7A930}"/>
                </a:ext>
              </a:extLst>
            </p:cNvPr>
            <p:cNvSpPr/>
            <p:nvPr/>
          </p:nvSpPr>
          <p:spPr>
            <a:xfrm>
              <a:off x="3974095" y="58160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8" name="pt316">
              <a:extLst>
                <a:ext uri="{FF2B5EF4-FFF2-40B4-BE49-F238E27FC236}">
                  <a16:creationId xmlns:a16="http://schemas.microsoft.com/office/drawing/2014/main" id="{AD1D5577-CFCF-4E5D-9FC4-7B43CB8CE69D}"/>
                </a:ext>
              </a:extLst>
            </p:cNvPr>
            <p:cNvSpPr/>
            <p:nvPr/>
          </p:nvSpPr>
          <p:spPr>
            <a:xfrm>
              <a:off x="3513402" y="43446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9" name="pt317">
              <a:extLst>
                <a:ext uri="{FF2B5EF4-FFF2-40B4-BE49-F238E27FC236}">
                  <a16:creationId xmlns:a16="http://schemas.microsoft.com/office/drawing/2014/main" id="{E866226D-4BEF-42CA-A8E7-747484065327}"/>
                </a:ext>
              </a:extLst>
            </p:cNvPr>
            <p:cNvSpPr/>
            <p:nvPr/>
          </p:nvSpPr>
          <p:spPr>
            <a:xfrm>
              <a:off x="4651254" y="46170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0" name="pt318">
              <a:extLst>
                <a:ext uri="{FF2B5EF4-FFF2-40B4-BE49-F238E27FC236}">
                  <a16:creationId xmlns:a16="http://schemas.microsoft.com/office/drawing/2014/main" id="{AEFD0536-AC69-4477-9FFB-730ECFB075BB}"/>
                </a:ext>
              </a:extLst>
            </p:cNvPr>
            <p:cNvSpPr/>
            <p:nvPr/>
          </p:nvSpPr>
          <p:spPr>
            <a:xfrm>
              <a:off x="4872459" y="40260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1" name="pt319">
              <a:extLst>
                <a:ext uri="{FF2B5EF4-FFF2-40B4-BE49-F238E27FC236}">
                  <a16:creationId xmlns:a16="http://schemas.microsoft.com/office/drawing/2014/main" id="{7A8BEA6F-330D-4330-B172-9FB4B0AD6860}"/>
                </a:ext>
              </a:extLst>
            </p:cNvPr>
            <p:cNvSpPr/>
            <p:nvPr/>
          </p:nvSpPr>
          <p:spPr>
            <a:xfrm>
              <a:off x="3467355" y="44390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" name="pt320">
              <a:extLst>
                <a:ext uri="{FF2B5EF4-FFF2-40B4-BE49-F238E27FC236}">
                  <a16:creationId xmlns:a16="http://schemas.microsoft.com/office/drawing/2014/main" id="{05EBB0FB-8627-4500-A988-117AF2F5E936}"/>
                </a:ext>
              </a:extLst>
            </p:cNvPr>
            <p:cNvSpPr/>
            <p:nvPr/>
          </p:nvSpPr>
          <p:spPr>
            <a:xfrm>
              <a:off x="3603012" y="52925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3" name="pt321">
              <a:extLst>
                <a:ext uri="{FF2B5EF4-FFF2-40B4-BE49-F238E27FC236}">
                  <a16:creationId xmlns:a16="http://schemas.microsoft.com/office/drawing/2014/main" id="{CA517F92-15CD-4180-BA6A-43DB914D0C96}"/>
                </a:ext>
              </a:extLst>
            </p:cNvPr>
            <p:cNvSpPr/>
            <p:nvPr/>
          </p:nvSpPr>
          <p:spPr>
            <a:xfrm>
              <a:off x="3491958" y="4450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4" name="pt322">
              <a:extLst>
                <a:ext uri="{FF2B5EF4-FFF2-40B4-BE49-F238E27FC236}">
                  <a16:creationId xmlns:a16="http://schemas.microsoft.com/office/drawing/2014/main" id="{A21057E7-6FEF-4B9D-8554-4881BE1991F2}"/>
                </a:ext>
              </a:extLst>
            </p:cNvPr>
            <p:cNvSpPr/>
            <p:nvPr/>
          </p:nvSpPr>
          <p:spPr>
            <a:xfrm>
              <a:off x="4195300" y="55706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5" name="pt323">
              <a:extLst>
                <a:ext uri="{FF2B5EF4-FFF2-40B4-BE49-F238E27FC236}">
                  <a16:creationId xmlns:a16="http://schemas.microsoft.com/office/drawing/2014/main" id="{D2E5EFA7-794C-4178-9948-5BBF137DB43F}"/>
                </a:ext>
              </a:extLst>
            </p:cNvPr>
            <p:cNvSpPr/>
            <p:nvPr/>
          </p:nvSpPr>
          <p:spPr>
            <a:xfrm>
              <a:off x="3575700" y="41651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6" name="pt324">
              <a:extLst>
                <a:ext uri="{FF2B5EF4-FFF2-40B4-BE49-F238E27FC236}">
                  <a16:creationId xmlns:a16="http://schemas.microsoft.com/office/drawing/2014/main" id="{EDD1AD18-2D7E-4030-8D5C-C23DE2EF465F}"/>
                </a:ext>
              </a:extLst>
            </p:cNvPr>
            <p:cNvSpPr/>
            <p:nvPr/>
          </p:nvSpPr>
          <p:spPr>
            <a:xfrm>
              <a:off x="3524236" y="56436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7" name="pt325">
              <a:extLst>
                <a:ext uri="{FF2B5EF4-FFF2-40B4-BE49-F238E27FC236}">
                  <a16:creationId xmlns:a16="http://schemas.microsoft.com/office/drawing/2014/main" id="{1C458A15-7E21-46D5-842E-AFB3026112F4}"/>
                </a:ext>
              </a:extLst>
            </p:cNvPr>
            <p:cNvSpPr/>
            <p:nvPr/>
          </p:nvSpPr>
          <p:spPr>
            <a:xfrm>
              <a:off x="4633196" y="48891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8" name="pt326">
              <a:extLst>
                <a:ext uri="{FF2B5EF4-FFF2-40B4-BE49-F238E27FC236}">
                  <a16:creationId xmlns:a16="http://schemas.microsoft.com/office/drawing/2014/main" id="{92100C5C-2920-45DE-8709-426252F4D827}"/>
                </a:ext>
              </a:extLst>
            </p:cNvPr>
            <p:cNvSpPr/>
            <p:nvPr/>
          </p:nvSpPr>
          <p:spPr>
            <a:xfrm>
              <a:off x="4879231" y="42325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9" name="pt327">
              <a:extLst>
                <a:ext uri="{FF2B5EF4-FFF2-40B4-BE49-F238E27FC236}">
                  <a16:creationId xmlns:a16="http://schemas.microsoft.com/office/drawing/2014/main" id="{380A13FB-184B-452A-9939-C4987E7B35E9}"/>
                </a:ext>
              </a:extLst>
            </p:cNvPr>
            <p:cNvSpPr/>
            <p:nvPr/>
          </p:nvSpPr>
          <p:spPr>
            <a:xfrm>
              <a:off x="3787425" y="411241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0" name="pt328">
              <a:extLst>
                <a:ext uri="{FF2B5EF4-FFF2-40B4-BE49-F238E27FC236}">
                  <a16:creationId xmlns:a16="http://schemas.microsoft.com/office/drawing/2014/main" id="{385620CD-08E6-42C3-BFA8-05B450FAF587}"/>
                </a:ext>
              </a:extLst>
            </p:cNvPr>
            <p:cNvSpPr/>
            <p:nvPr/>
          </p:nvSpPr>
          <p:spPr>
            <a:xfrm>
              <a:off x="3731221" y="49401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1" name="pt329">
              <a:extLst>
                <a:ext uri="{FF2B5EF4-FFF2-40B4-BE49-F238E27FC236}">
                  <a16:creationId xmlns:a16="http://schemas.microsoft.com/office/drawing/2014/main" id="{8704DEF0-EF3B-43B7-8A49-D8BC54A19026}"/>
                </a:ext>
              </a:extLst>
            </p:cNvPr>
            <p:cNvSpPr/>
            <p:nvPr/>
          </p:nvSpPr>
          <p:spPr>
            <a:xfrm>
              <a:off x="3515885" y="41697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2" name="pt330">
              <a:extLst>
                <a:ext uri="{FF2B5EF4-FFF2-40B4-BE49-F238E27FC236}">
                  <a16:creationId xmlns:a16="http://schemas.microsoft.com/office/drawing/2014/main" id="{6F0276DC-2B90-4EAE-8E44-1F3A21F47ED7}"/>
                </a:ext>
              </a:extLst>
            </p:cNvPr>
            <p:cNvSpPr/>
            <p:nvPr/>
          </p:nvSpPr>
          <p:spPr>
            <a:xfrm>
              <a:off x="3457649" y="41645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3" name="pt331">
              <a:extLst>
                <a:ext uri="{FF2B5EF4-FFF2-40B4-BE49-F238E27FC236}">
                  <a16:creationId xmlns:a16="http://schemas.microsoft.com/office/drawing/2014/main" id="{5119C462-4707-4983-8CD4-FCEA2F3ECE3D}"/>
                </a:ext>
              </a:extLst>
            </p:cNvPr>
            <p:cNvSpPr/>
            <p:nvPr/>
          </p:nvSpPr>
          <p:spPr>
            <a:xfrm>
              <a:off x="3592178" y="43726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4" name="pt332">
              <a:extLst>
                <a:ext uri="{FF2B5EF4-FFF2-40B4-BE49-F238E27FC236}">
                  <a16:creationId xmlns:a16="http://schemas.microsoft.com/office/drawing/2014/main" id="{CA337E08-023A-48BD-9AE7-5B519FEFE2EC}"/>
                </a:ext>
              </a:extLst>
            </p:cNvPr>
            <p:cNvSpPr/>
            <p:nvPr/>
          </p:nvSpPr>
          <p:spPr>
            <a:xfrm>
              <a:off x="3466903" y="45123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5" name="pt333">
              <a:extLst>
                <a:ext uri="{FF2B5EF4-FFF2-40B4-BE49-F238E27FC236}">
                  <a16:creationId xmlns:a16="http://schemas.microsoft.com/office/drawing/2014/main" id="{593F4DD2-C701-41A6-8AF2-EC8E54867615}"/>
                </a:ext>
              </a:extLst>
            </p:cNvPr>
            <p:cNvSpPr/>
            <p:nvPr/>
          </p:nvSpPr>
          <p:spPr>
            <a:xfrm>
              <a:off x="3746570" y="42690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6" name="pg334">
              <a:extLst>
                <a:ext uri="{FF2B5EF4-FFF2-40B4-BE49-F238E27FC236}">
                  <a16:creationId xmlns:a16="http://schemas.microsoft.com/office/drawing/2014/main" id="{BC6E24B5-2E1D-4903-AAAF-85D39F8043DB}"/>
                </a:ext>
              </a:extLst>
            </p:cNvPr>
            <p:cNvSpPr/>
            <p:nvPr/>
          </p:nvSpPr>
          <p:spPr>
            <a:xfrm>
              <a:off x="3482475" y="4032470"/>
              <a:ext cx="1421581" cy="1243271"/>
            </a:xfrm>
            <a:custGeom>
              <a:avLst/>
              <a:gdLst/>
              <a:ahLst/>
              <a:cxnLst/>
              <a:rect l="0" t="0" r="0" b="0"/>
              <a:pathLst>
                <a:path w="1421581" h="1243271">
                  <a:moveTo>
                    <a:pt x="0" y="302430"/>
                  </a:moveTo>
                  <a:lnTo>
                    <a:pt x="17994" y="308376"/>
                  </a:lnTo>
                  <a:lnTo>
                    <a:pt x="35989" y="314147"/>
                  </a:lnTo>
                  <a:lnTo>
                    <a:pt x="53984" y="319733"/>
                  </a:lnTo>
                  <a:lnTo>
                    <a:pt x="71978" y="325125"/>
                  </a:lnTo>
                  <a:lnTo>
                    <a:pt x="89973" y="330311"/>
                  </a:lnTo>
                  <a:lnTo>
                    <a:pt x="107968" y="335281"/>
                  </a:lnTo>
                  <a:lnTo>
                    <a:pt x="125962" y="340023"/>
                  </a:lnTo>
                  <a:lnTo>
                    <a:pt x="143957" y="344526"/>
                  </a:lnTo>
                  <a:lnTo>
                    <a:pt x="161952" y="348779"/>
                  </a:lnTo>
                  <a:lnTo>
                    <a:pt x="179947" y="352769"/>
                  </a:lnTo>
                  <a:lnTo>
                    <a:pt x="197941" y="356485"/>
                  </a:lnTo>
                  <a:lnTo>
                    <a:pt x="215936" y="359914"/>
                  </a:lnTo>
                  <a:lnTo>
                    <a:pt x="233931" y="363046"/>
                  </a:lnTo>
                  <a:lnTo>
                    <a:pt x="251925" y="365870"/>
                  </a:lnTo>
                  <a:lnTo>
                    <a:pt x="269920" y="368374"/>
                  </a:lnTo>
                  <a:lnTo>
                    <a:pt x="287915" y="370548"/>
                  </a:lnTo>
                  <a:lnTo>
                    <a:pt x="305910" y="372383"/>
                  </a:lnTo>
                  <a:lnTo>
                    <a:pt x="323904" y="373871"/>
                  </a:lnTo>
                  <a:lnTo>
                    <a:pt x="341899" y="375005"/>
                  </a:lnTo>
                  <a:lnTo>
                    <a:pt x="359894" y="375779"/>
                  </a:lnTo>
                  <a:lnTo>
                    <a:pt x="377888" y="376187"/>
                  </a:lnTo>
                  <a:lnTo>
                    <a:pt x="395883" y="376227"/>
                  </a:lnTo>
                  <a:lnTo>
                    <a:pt x="413878" y="375896"/>
                  </a:lnTo>
                  <a:lnTo>
                    <a:pt x="431872" y="375196"/>
                  </a:lnTo>
                  <a:lnTo>
                    <a:pt x="449867" y="374126"/>
                  </a:lnTo>
                  <a:lnTo>
                    <a:pt x="467862" y="372690"/>
                  </a:lnTo>
                  <a:lnTo>
                    <a:pt x="485857" y="370891"/>
                  </a:lnTo>
                  <a:lnTo>
                    <a:pt x="503851" y="368736"/>
                  </a:lnTo>
                  <a:lnTo>
                    <a:pt x="521846" y="366232"/>
                  </a:lnTo>
                  <a:lnTo>
                    <a:pt x="539841" y="363385"/>
                  </a:lnTo>
                  <a:lnTo>
                    <a:pt x="557835" y="360206"/>
                  </a:lnTo>
                  <a:lnTo>
                    <a:pt x="575830" y="356705"/>
                  </a:lnTo>
                  <a:lnTo>
                    <a:pt x="593825" y="352890"/>
                  </a:lnTo>
                  <a:lnTo>
                    <a:pt x="611820" y="348775"/>
                  </a:lnTo>
                  <a:lnTo>
                    <a:pt x="629814" y="344370"/>
                  </a:lnTo>
                  <a:lnTo>
                    <a:pt x="647809" y="339686"/>
                  </a:lnTo>
                  <a:lnTo>
                    <a:pt x="665804" y="334736"/>
                  </a:lnTo>
                  <a:lnTo>
                    <a:pt x="683798" y="329531"/>
                  </a:lnTo>
                  <a:lnTo>
                    <a:pt x="701793" y="324084"/>
                  </a:lnTo>
                  <a:lnTo>
                    <a:pt x="719788" y="318405"/>
                  </a:lnTo>
                  <a:lnTo>
                    <a:pt x="737782" y="312507"/>
                  </a:lnTo>
                  <a:lnTo>
                    <a:pt x="755777" y="306399"/>
                  </a:lnTo>
                  <a:lnTo>
                    <a:pt x="773772" y="300094"/>
                  </a:lnTo>
                  <a:lnTo>
                    <a:pt x="791767" y="293600"/>
                  </a:lnTo>
                  <a:lnTo>
                    <a:pt x="809761" y="286928"/>
                  </a:lnTo>
                  <a:lnTo>
                    <a:pt x="827756" y="280088"/>
                  </a:lnTo>
                  <a:lnTo>
                    <a:pt x="845751" y="273088"/>
                  </a:lnTo>
                  <a:lnTo>
                    <a:pt x="863745" y="265937"/>
                  </a:lnTo>
                  <a:lnTo>
                    <a:pt x="881740" y="258644"/>
                  </a:lnTo>
                  <a:lnTo>
                    <a:pt x="899735" y="251215"/>
                  </a:lnTo>
                  <a:lnTo>
                    <a:pt x="917730" y="243658"/>
                  </a:lnTo>
                  <a:lnTo>
                    <a:pt x="935724" y="235981"/>
                  </a:lnTo>
                  <a:lnTo>
                    <a:pt x="953719" y="228190"/>
                  </a:lnTo>
                  <a:lnTo>
                    <a:pt x="971714" y="220290"/>
                  </a:lnTo>
                  <a:lnTo>
                    <a:pt x="989708" y="212288"/>
                  </a:lnTo>
                  <a:lnTo>
                    <a:pt x="1007703" y="204190"/>
                  </a:lnTo>
                  <a:lnTo>
                    <a:pt x="1025698" y="196000"/>
                  </a:lnTo>
                  <a:lnTo>
                    <a:pt x="1043692" y="187723"/>
                  </a:lnTo>
                  <a:lnTo>
                    <a:pt x="1061687" y="179363"/>
                  </a:lnTo>
                  <a:lnTo>
                    <a:pt x="1079682" y="170926"/>
                  </a:lnTo>
                  <a:lnTo>
                    <a:pt x="1097677" y="162415"/>
                  </a:lnTo>
                  <a:lnTo>
                    <a:pt x="1115671" y="153834"/>
                  </a:lnTo>
                  <a:lnTo>
                    <a:pt x="1133666" y="145186"/>
                  </a:lnTo>
                  <a:lnTo>
                    <a:pt x="1151661" y="136476"/>
                  </a:lnTo>
                  <a:lnTo>
                    <a:pt x="1169655" y="127705"/>
                  </a:lnTo>
                  <a:lnTo>
                    <a:pt x="1187650" y="118877"/>
                  </a:lnTo>
                  <a:lnTo>
                    <a:pt x="1205645" y="109995"/>
                  </a:lnTo>
                  <a:lnTo>
                    <a:pt x="1223640" y="101061"/>
                  </a:lnTo>
                  <a:lnTo>
                    <a:pt x="1241634" y="92078"/>
                  </a:lnTo>
                  <a:lnTo>
                    <a:pt x="1259629" y="83048"/>
                  </a:lnTo>
                  <a:lnTo>
                    <a:pt x="1277624" y="73974"/>
                  </a:lnTo>
                  <a:lnTo>
                    <a:pt x="1295618" y="64857"/>
                  </a:lnTo>
                  <a:lnTo>
                    <a:pt x="1313613" y="55699"/>
                  </a:lnTo>
                  <a:lnTo>
                    <a:pt x="1331608" y="46503"/>
                  </a:lnTo>
                  <a:lnTo>
                    <a:pt x="1349602" y="37270"/>
                  </a:lnTo>
                  <a:lnTo>
                    <a:pt x="1367597" y="28002"/>
                  </a:lnTo>
                  <a:lnTo>
                    <a:pt x="1385592" y="18699"/>
                  </a:lnTo>
                  <a:lnTo>
                    <a:pt x="1403587" y="9365"/>
                  </a:lnTo>
                  <a:lnTo>
                    <a:pt x="1421581" y="0"/>
                  </a:lnTo>
                  <a:lnTo>
                    <a:pt x="1421581" y="1243271"/>
                  </a:lnTo>
                  <a:lnTo>
                    <a:pt x="1403587" y="1234688"/>
                  </a:lnTo>
                  <a:lnTo>
                    <a:pt x="1385592" y="1226136"/>
                  </a:lnTo>
                  <a:lnTo>
                    <a:pt x="1367597" y="1217616"/>
                  </a:lnTo>
                  <a:lnTo>
                    <a:pt x="1349602" y="1209129"/>
                  </a:lnTo>
                  <a:lnTo>
                    <a:pt x="1331608" y="1200678"/>
                  </a:lnTo>
                  <a:lnTo>
                    <a:pt x="1313613" y="1192264"/>
                  </a:lnTo>
                  <a:lnTo>
                    <a:pt x="1295618" y="1183889"/>
                  </a:lnTo>
                  <a:lnTo>
                    <a:pt x="1277624" y="1175554"/>
                  </a:lnTo>
                  <a:lnTo>
                    <a:pt x="1259629" y="1167262"/>
                  </a:lnTo>
                  <a:lnTo>
                    <a:pt x="1241634" y="1159014"/>
                  </a:lnTo>
                  <a:lnTo>
                    <a:pt x="1223640" y="1150813"/>
                  </a:lnTo>
                  <a:lnTo>
                    <a:pt x="1205645" y="1142662"/>
                  </a:lnTo>
                  <a:lnTo>
                    <a:pt x="1187650" y="1134562"/>
                  </a:lnTo>
                  <a:lnTo>
                    <a:pt x="1169655" y="1126516"/>
                  </a:lnTo>
                  <a:lnTo>
                    <a:pt x="1151661" y="1118527"/>
                  </a:lnTo>
                  <a:lnTo>
                    <a:pt x="1133666" y="1110598"/>
                  </a:lnTo>
                  <a:lnTo>
                    <a:pt x="1115671" y="1102733"/>
                  </a:lnTo>
                  <a:lnTo>
                    <a:pt x="1097677" y="1094934"/>
                  </a:lnTo>
                  <a:lnTo>
                    <a:pt x="1079682" y="1087205"/>
                  </a:lnTo>
                  <a:lnTo>
                    <a:pt x="1061687" y="1079550"/>
                  </a:lnTo>
                  <a:lnTo>
                    <a:pt x="1043692" y="1071973"/>
                  </a:lnTo>
                  <a:lnTo>
                    <a:pt x="1025698" y="1064478"/>
                  </a:lnTo>
                  <a:lnTo>
                    <a:pt x="1007703" y="1057070"/>
                  </a:lnTo>
                  <a:lnTo>
                    <a:pt x="989708" y="1049753"/>
                  </a:lnTo>
                  <a:lnTo>
                    <a:pt x="971714" y="1042533"/>
                  </a:lnTo>
                  <a:lnTo>
                    <a:pt x="953719" y="1035416"/>
                  </a:lnTo>
                  <a:lnTo>
                    <a:pt x="935724" y="1028407"/>
                  </a:lnTo>
                  <a:lnTo>
                    <a:pt x="917730" y="1021512"/>
                  </a:lnTo>
                  <a:lnTo>
                    <a:pt x="899735" y="1014737"/>
                  </a:lnTo>
                  <a:lnTo>
                    <a:pt x="881740" y="1008091"/>
                  </a:lnTo>
                  <a:lnTo>
                    <a:pt x="863745" y="1001579"/>
                  </a:lnTo>
                  <a:lnTo>
                    <a:pt x="845751" y="995210"/>
                  </a:lnTo>
                  <a:lnTo>
                    <a:pt x="827756" y="988993"/>
                  </a:lnTo>
                  <a:lnTo>
                    <a:pt x="809761" y="982934"/>
                  </a:lnTo>
                  <a:lnTo>
                    <a:pt x="791767" y="977045"/>
                  </a:lnTo>
                  <a:lnTo>
                    <a:pt x="773772" y="971333"/>
                  </a:lnTo>
                  <a:lnTo>
                    <a:pt x="755777" y="965810"/>
                  </a:lnTo>
                  <a:lnTo>
                    <a:pt x="737782" y="960484"/>
                  </a:lnTo>
                  <a:lnTo>
                    <a:pt x="719788" y="955368"/>
                  </a:lnTo>
                  <a:lnTo>
                    <a:pt x="701793" y="950471"/>
                  </a:lnTo>
                  <a:lnTo>
                    <a:pt x="683798" y="945806"/>
                  </a:lnTo>
                  <a:lnTo>
                    <a:pt x="665804" y="941384"/>
                  </a:lnTo>
                  <a:lnTo>
                    <a:pt x="647809" y="937216"/>
                  </a:lnTo>
                  <a:lnTo>
                    <a:pt x="629814" y="933314"/>
                  </a:lnTo>
                  <a:lnTo>
                    <a:pt x="611820" y="929691"/>
                  </a:lnTo>
                  <a:lnTo>
                    <a:pt x="593825" y="926358"/>
                  </a:lnTo>
                  <a:lnTo>
                    <a:pt x="575830" y="923326"/>
                  </a:lnTo>
                  <a:lnTo>
                    <a:pt x="557835" y="920606"/>
                  </a:lnTo>
                  <a:lnTo>
                    <a:pt x="539841" y="918209"/>
                  </a:lnTo>
                  <a:lnTo>
                    <a:pt x="521846" y="916145"/>
                  </a:lnTo>
                  <a:lnTo>
                    <a:pt x="503851" y="914422"/>
                  </a:lnTo>
                  <a:lnTo>
                    <a:pt x="485857" y="913050"/>
                  </a:lnTo>
                  <a:lnTo>
                    <a:pt x="467862" y="912033"/>
                  </a:lnTo>
                  <a:lnTo>
                    <a:pt x="449867" y="911379"/>
                  </a:lnTo>
                  <a:lnTo>
                    <a:pt x="431872" y="911091"/>
                  </a:lnTo>
                  <a:lnTo>
                    <a:pt x="413878" y="911173"/>
                  </a:lnTo>
                  <a:lnTo>
                    <a:pt x="395883" y="911624"/>
                  </a:lnTo>
                  <a:lnTo>
                    <a:pt x="377888" y="912446"/>
                  </a:lnTo>
                  <a:lnTo>
                    <a:pt x="359894" y="913637"/>
                  </a:lnTo>
                  <a:lnTo>
                    <a:pt x="341899" y="915192"/>
                  </a:lnTo>
                  <a:lnTo>
                    <a:pt x="323904" y="917108"/>
                  </a:lnTo>
                  <a:lnTo>
                    <a:pt x="305910" y="919379"/>
                  </a:lnTo>
                  <a:lnTo>
                    <a:pt x="287915" y="921996"/>
                  </a:lnTo>
                  <a:lnTo>
                    <a:pt x="269920" y="924953"/>
                  </a:lnTo>
                  <a:lnTo>
                    <a:pt x="251925" y="928238"/>
                  </a:lnTo>
                  <a:lnTo>
                    <a:pt x="233931" y="931844"/>
                  </a:lnTo>
                  <a:lnTo>
                    <a:pt x="215936" y="935758"/>
                  </a:lnTo>
                  <a:lnTo>
                    <a:pt x="197941" y="939970"/>
                  </a:lnTo>
                  <a:lnTo>
                    <a:pt x="179947" y="944468"/>
                  </a:lnTo>
                  <a:lnTo>
                    <a:pt x="161952" y="949240"/>
                  </a:lnTo>
                  <a:lnTo>
                    <a:pt x="143957" y="954275"/>
                  </a:lnTo>
                  <a:lnTo>
                    <a:pt x="125962" y="959560"/>
                  </a:lnTo>
                  <a:lnTo>
                    <a:pt x="107968" y="965084"/>
                  </a:lnTo>
                  <a:lnTo>
                    <a:pt x="89973" y="970836"/>
                  </a:lnTo>
                  <a:lnTo>
                    <a:pt x="71978" y="976805"/>
                  </a:lnTo>
                  <a:lnTo>
                    <a:pt x="53984" y="982978"/>
                  </a:lnTo>
                  <a:lnTo>
                    <a:pt x="35989" y="989347"/>
                  </a:lnTo>
                  <a:lnTo>
                    <a:pt x="17994" y="995900"/>
                  </a:lnTo>
                  <a:lnTo>
                    <a:pt x="0" y="1002628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pl335">
              <a:extLst>
                <a:ext uri="{FF2B5EF4-FFF2-40B4-BE49-F238E27FC236}">
                  <a16:creationId xmlns:a16="http://schemas.microsoft.com/office/drawing/2014/main" id="{1CB2CAF3-9A76-4D5D-BFEC-87CADBF9A825}"/>
                </a:ext>
              </a:extLst>
            </p:cNvPr>
            <p:cNvSpPr/>
            <p:nvPr/>
          </p:nvSpPr>
          <p:spPr>
            <a:xfrm>
              <a:off x="3482475" y="4032470"/>
              <a:ext cx="1421581" cy="376227"/>
            </a:xfrm>
            <a:custGeom>
              <a:avLst/>
              <a:gdLst/>
              <a:ahLst/>
              <a:cxnLst/>
              <a:rect l="0" t="0" r="0" b="0"/>
              <a:pathLst>
                <a:path w="1421581" h="376227">
                  <a:moveTo>
                    <a:pt x="0" y="302430"/>
                  </a:moveTo>
                  <a:lnTo>
                    <a:pt x="17994" y="308376"/>
                  </a:lnTo>
                  <a:lnTo>
                    <a:pt x="35989" y="314147"/>
                  </a:lnTo>
                  <a:lnTo>
                    <a:pt x="53984" y="319733"/>
                  </a:lnTo>
                  <a:lnTo>
                    <a:pt x="71978" y="325125"/>
                  </a:lnTo>
                  <a:lnTo>
                    <a:pt x="89973" y="330311"/>
                  </a:lnTo>
                  <a:lnTo>
                    <a:pt x="107968" y="335281"/>
                  </a:lnTo>
                  <a:lnTo>
                    <a:pt x="125962" y="340023"/>
                  </a:lnTo>
                  <a:lnTo>
                    <a:pt x="143957" y="344526"/>
                  </a:lnTo>
                  <a:lnTo>
                    <a:pt x="161952" y="348779"/>
                  </a:lnTo>
                  <a:lnTo>
                    <a:pt x="179947" y="352769"/>
                  </a:lnTo>
                  <a:lnTo>
                    <a:pt x="197941" y="356485"/>
                  </a:lnTo>
                  <a:lnTo>
                    <a:pt x="215936" y="359914"/>
                  </a:lnTo>
                  <a:lnTo>
                    <a:pt x="233931" y="363046"/>
                  </a:lnTo>
                  <a:lnTo>
                    <a:pt x="251925" y="365870"/>
                  </a:lnTo>
                  <a:lnTo>
                    <a:pt x="269920" y="368374"/>
                  </a:lnTo>
                  <a:lnTo>
                    <a:pt x="287915" y="370548"/>
                  </a:lnTo>
                  <a:lnTo>
                    <a:pt x="305910" y="372383"/>
                  </a:lnTo>
                  <a:lnTo>
                    <a:pt x="323904" y="373871"/>
                  </a:lnTo>
                  <a:lnTo>
                    <a:pt x="341899" y="375005"/>
                  </a:lnTo>
                  <a:lnTo>
                    <a:pt x="359894" y="375779"/>
                  </a:lnTo>
                  <a:lnTo>
                    <a:pt x="377888" y="376187"/>
                  </a:lnTo>
                  <a:lnTo>
                    <a:pt x="395883" y="376227"/>
                  </a:lnTo>
                  <a:lnTo>
                    <a:pt x="413878" y="375896"/>
                  </a:lnTo>
                  <a:lnTo>
                    <a:pt x="431872" y="375196"/>
                  </a:lnTo>
                  <a:lnTo>
                    <a:pt x="449867" y="374126"/>
                  </a:lnTo>
                  <a:lnTo>
                    <a:pt x="467862" y="372690"/>
                  </a:lnTo>
                  <a:lnTo>
                    <a:pt x="485857" y="370891"/>
                  </a:lnTo>
                  <a:lnTo>
                    <a:pt x="503851" y="368736"/>
                  </a:lnTo>
                  <a:lnTo>
                    <a:pt x="521846" y="366232"/>
                  </a:lnTo>
                  <a:lnTo>
                    <a:pt x="539841" y="363385"/>
                  </a:lnTo>
                  <a:lnTo>
                    <a:pt x="557835" y="360206"/>
                  </a:lnTo>
                  <a:lnTo>
                    <a:pt x="575830" y="356705"/>
                  </a:lnTo>
                  <a:lnTo>
                    <a:pt x="593825" y="352890"/>
                  </a:lnTo>
                  <a:lnTo>
                    <a:pt x="611820" y="348775"/>
                  </a:lnTo>
                  <a:lnTo>
                    <a:pt x="629814" y="344370"/>
                  </a:lnTo>
                  <a:lnTo>
                    <a:pt x="647809" y="339686"/>
                  </a:lnTo>
                  <a:lnTo>
                    <a:pt x="665804" y="334736"/>
                  </a:lnTo>
                  <a:lnTo>
                    <a:pt x="683798" y="329531"/>
                  </a:lnTo>
                  <a:lnTo>
                    <a:pt x="701793" y="324084"/>
                  </a:lnTo>
                  <a:lnTo>
                    <a:pt x="719788" y="318405"/>
                  </a:lnTo>
                  <a:lnTo>
                    <a:pt x="737782" y="312507"/>
                  </a:lnTo>
                  <a:lnTo>
                    <a:pt x="755777" y="306399"/>
                  </a:lnTo>
                  <a:lnTo>
                    <a:pt x="773772" y="300094"/>
                  </a:lnTo>
                  <a:lnTo>
                    <a:pt x="791767" y="293600"/>
                  </a:lnTo>
                  <a:lnTo>
                    <a:pt x="809761" y="286928"/>
                  </a:lnTo>
                  <a:lnTo>
                    <a:pt x="827756" y="280088"/>
                  </a:lnTo>
                  <a:lnTo>
                    <a:pt x="845751" y="273088"/>
                  </a:lnTo>
                  <a:lnTo>
                    <a:pt x="863745" y="265937"/>
                  </a:lnTo>
                  <a:lnTo>
                    <a:pt x="881740" y="258644"/>
                  </a:lnTo>
                  <a:lnTo>
                    <a:pt x="899735" y="251215"/>
                  </a:lnTo>
                  <a:lnTo>
                    <a:pt x="917730" y="243658"/>
                  </a:lnTo>
                  <a:lnTo>
                    <a:pt x="935724" y="235981"/>
                  </a:lnTo>
                  <a:lnTo>
                    <a:pt x="953719" y="228190"/>
                  </a:lnTo>
                  <a:lnTo>
                    <a:pt x="971714" y="220290"/>
                  </a:lnTo>
                  <a:lnTo>
                    <a:pt x="989708" y="212288"/>
                  </a:lnTo>
                  <a:lnTo>
                    <a:pt x="1007703" y="204190"/>
                  </a:lnTo>
                  <a:lnTo>
                    <a:pt x="1025698" y="196000"/>
                  </a:lnTo>
                  <a:lnTo>
                    <a:pt x="1043692" y="187723"/>
                  </a:lnTo>
                  <a:lnTo>
                    <a:pt x="1061687" y="179363"/>
                  </a:lnTo>
                  <a:lnTo>
                    <a:pt x="1079682" y="170926"/>
                  </a:lnTo>
                  <a:lnTo>
                    <a:pt x="1097677" y="162415"/>
                  </a:lnTo>
                  <a:lnTo>
                    <a:pt x="1115671" y="153834"/>
                  </a:lnTo>
                  <a:lnTo>
                    <a:pt x="1133666" y="145186"/>
                  </a:lnTo>
                  <a:lnTo>
                    <a:pt x="1151661" y="136476"/>
                  </a:lnTo>
                  <a:lnTo>
                    <a:pt x="1169655" y="127705"/>
                  </a:lnTo>
                  <a:lnTo>
                    <a:pt x="1187650" y="118877"/>
                  </a:lnTo>
                  <a:lnTo>
                    <a:pt x="1205645" y="109995"/>
                  </a:lnTo>
                  <a:lnTo>
                    <a:pt x="1223640" y="101061"/>
                  </a:lnTo>
                  <a:lnTo>
                    <a:pt x="1241634" y="92078"/>
                  </a:lnTo>
                  <a:lnTo>
                    <a:pt x="1259629" y="83048"/>
                  </a:lnTo>
                  <a:lnTo>
                    <a:pt x="1277624" y="73974"/>
                  </a:lnTo>
                  <a:lnTo>
                    <a:pt x="1295618" y="64857"/>
                  </a:lnTo>
                  <a:lnTo>
                    <a:pt x="1313613" y="55699"/>
                  </a:lnTo>
                  <a:lnTo>
                    <a:pt x="1331608" y="46503"/>
                  </a:lnTo>
                  <a:lnTo>
                    <a:pt x="1349602" y="37270"/>
                  </a:lnTo>
                  <a:lnTo>
                    <a:pt x="1367597" y="28002"/>
                  </a:lnTo>
                  <a:lnTo>
                    <a:pt x="1385592" y="18699"/>
                  </a:lnTo>
                  <a:lnTo>
                    <a:pt x="1403587" y="9365"/>
                  </a:lnTo>
                  <a:lnTo>
                    <a:pt x="1421581" y="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pl336">
              <a:extLst>
                <a:ext uri="{FF2B5EF4-FFF2-40B4-BE49-F238E27FC236}">
                  <a16:creationId xmlns:a16="http://schemas.microsoft.com/office/drawing/2014/main" id="{C8EF1F44-3971-47B1-8BD0-DFE2ED7E0E42}"/>
                </a:ext>
              </a:extLst>
            </p:cNvPr>
            <p:cNvSpPr/>
            <p:nvPr/>
          </p:nvSpPr>
          <p:spPr>
            <a:xfrm>
              <a:off x="3482475" y="4943562"/>
              <a:ext cx="1421581" cy="332179"/>
            </a:xfrm>
            <a:custGeom>
              <a:avLst/>
              <a:gdLst/>
              <a:ahLst/>
              <a:cxnLst/>
              <a:rect l="0" t="0" r="0" b="0"/>
              <a:pathLst>
                <a:path w="1421581" h="332179">
                  <a:moveTo>
                    <a:pt x="1421581" y="332179"/>
                  </a:moveTo>
                  <a:lnTo>
                    <a:pt x="1403587" y="323596"/>
                  </a:lnTo>
                  <a:lnTo>
                    <a:pt x="1385592" y="315044"/>
                  </a:lnTo>
                  <a:lnTo>
                    <a:pt x="1367597" y="306524"/>
                  </a:lnTo>
                  <a:lnTo>
                    <a:pt x="1349602" y="298037"/>
                  </a:lnTo>
                  <a:lnTo>
                    <a:pt x="1331608" y="289586"/>
                  </a:lnTo>
                  <a:lnTo>
                    <a:pt x="1313613" y="281172"/>
                  </a:lnTo>
                  <a:lnTo>
                    <a:pt x="1295618" y="272797"/>
                  </a:lnTo>
                  <a:lnTo>
                    <a:pt x="1277624" y="264462"/>
                  </a:lnTo>
                  <a:lnTo>
                    <a:pt x="1259629" y="256170"/>
                  </a:lnTo>
                  <a:lnTo>
                    <a:pt x="1241634" y="247922"/>
                  </a:lnTo>
                  <a:lnTo>
                    <a:pt x="1223640" y="239721"/>
                  </a:lnTo>
                  <a:lnTo>
                    <a:pt x="1205645" y="231570"/>
                  </a:lnTo>
                  <a:lnTo>
                    <a:pt x="1187650" y="223470"/>
                  </a:lnTo>
                  <a:lnTo>
                    <a:pt x="1169655" y="215424"/>
                  </a:lnTo>
                  <a:lnTo>
                    <a:pt x="1151661" y="207435"/>
                  </a:lnTo>
                  <a:lnTo>
                    <a:pt x="1133666" y="199506"/>
                  </a:lnTo>
                  <a:lnTo>
                    <a:pt x="1115671" y="191641"/>
                  </a:lnTo>
                  <a:lnTo>
                    <a:pt x="1097677" y="183842"/>
                  </a:lnTo>
                  <a:lnTo>
                    <a:pt x="1079682" y="176113"/>
                  </a:lnTo>
                  <a:lnTo>
                    <a:pt x="1061687" y="168458"/>
                  </a:lnTo>
                  <a:lnTo>
                    <a:pt x="1043692" y="160881"/>
                  </a:lnTo>
                  <a:lnTo>
                    <a:pt x="1025698" y="153386"/>
                  </a:lnTo>
                  <a:lnTo>
                    <a:pt x="1007703" y="145978"/>
                  </a:lnTo>
                  <a:lnTo>
                    <a:pt x="989708" y="138661"/>
                  </a:lnTo>
                  <a:lnTo>
                    <a:pt x="971714" y="131442"/>
                  </a:lnTo>
                  <a:lnTo>
                    <a:pt x="953719" y="124324"/>
                  </a:lnTo>
                  <a:lnTo>
                    <a:pt x="935724" y="117315"/>
                  </a:lnTo>
                  <a:lnTo>
                    <a:pt x="917730" y="110420"/>
                  </a:lnTo>
                  <a:lnTo>
                    <a:pt x="899735" y="103645"/>
                  </a:lnTo>
                  <a:lnTo>
                    <a:pt x="881740" y="96999"/>
                  </a:lnTo>
                  <a:lnTo>
                    <a:pt x="863745" y="90487"/>
                  </a:lnTo>
                  <a:lnTo>
                    <a:pt x="845751" y="84119"/>
                  </a:lnTo>
                  <a:lnTo>
                    <a:pt x="827756" y="77901"/>
                  </a:lnTo>
                  <a:lnTo>
                    <a:pt x="809761" y="71843"/>
                  </a:lnTo>
                  <a:lnTo>
                    <a:pt x="791767" y="65953"/>
                  </a:lnTo>
                  <a:lnTo>
                    <a:pt x="773772" y="60241"/>
                  </a:lnTo>
                  <a:lnTo>
                    <a:pt x="755777" y="54718"/>
                  </a:lnTo>
                  <a:lnTo>
                    <a:pt x="737782" y="49392"/>
                  </a:lnTo>
                  <a:lnTo>
                    <a:pt x="719788" y="44276"/>
                  </a:lnTo>
                  <a:lnTo>
                    <a:pt x="701793" y="39379"/>
                  </a:lnTo>
                  <a:lnTo>
                    <a:pt x="683798" y="34714"/>
                  </a:lnTo>
                  <a:lnTo>
                    <a:pt x="665804" y="30292"/>
                  </a:lnTo>
                  <a:lnTo>
                    <a:pt x="647809" y="26124"/>
                  </a:lnTo>
                  <a:lnTo>
                    <a:pt x="629814" y="22222"/>
                  </a:lnTo>
                  <a:lnTo>
                    <a:pt x="611820" y="18599"/>
                  </a:lnTo>
                  <a:lnTo>
                    <a:pt x="593825" y="15266"/>
                  </a:lnTo>
                  <a:lnTo>
                    <a:pt x="575830" y="12234"/>
                  </a:lnTo>
                  <a:lnTo>
                    <a:pt x="557835" y="9514"/>
                  </a:lnTo>
                  <a:lnTo>
                    <a:pt x="539841" y="7117"/>
                  </a:lnTo>
                  <a:lnTo>
                    <a:pt x="521846" y="5053"/>
                  </a:lnTo>
                  <a:lnTo>
                    <a:pt x="503851" y="3331"/>
                  </a:lnTo>
                  <a:lnTo>
                    <a:pt x="485857" y="1958"/>
                  </a:lnTo>
                  <a:lnTo>
                    <a:pt x="467862" y="941"/>
                  </a:lnTo>
                  <a:lnTo>
                    <a:pt x="449867" y="287"/>
                  </a:lnTo>
                  <a:lnTo>
                    <a:pt x="431872" y="0"/>
                  </a:lnTo>
                  <a:lnTo>
                    <a:pt x="413878" y="81"/>
                  </a:lnTo>
                  <a:lnTo>
                    <a:pt x="395883" y="533"/>
                  </a:lnTo>
                  <a:lnTo>
                    <a:pt x="377888" y="1355"/>
                  </a:lnTo>
                  <a:lnTo>
                    <a:pt x="359894" y="2545"/>
                  </a:lnTo>
                  <a:lnTo>
                    <a:pt x="341899" y="4101"/>
                  </a:lnTo>
                  <a:lnTo>
                    <a:pt x="323904" y="6016"/>
                  </a:lnTo>
                  <a:lnTo>
                    <a:pt x="305910" y="8287"/>
                  </a:lnTo>
                  <a:lnTo>
                    <a:pt x="287915" y="10904"/>
                  </a:lnTo>
                  <a:lnTo>
                    <a:pt x="269920" y="13861"/>
                  </a:lnTo>
                  <a:lnTo>
                    <a:pt x="251925" y="17147"/>
                  </a:lnTo>
                  <a:lnTo>
                    <a:pt x="233931" y="20752"/>
                  </a:lnTo>
                  <a:lnTo>
                    <a:pt x="215936" y="24666"/>
                  </a:lnTo>
                  <a:lnTo>
                    <a:pt x="197941" y="28878"/>
                  </a:lnTo>
                  <a:lnTo>
                    <a:pt x="179947" y="33376"/>
                  </a:lnTo>
                  <a:lnTo>
                    <a:pt x="161952" y="38148"/>
                  </a:lnTo>
                  <a:lnTo>
                    <a:pt x="143957" y="43183"/>
                  </a:lnTo>
                  <a:lnTo>
                    <a:pt x="125962" y="48468"/>
                  </a:lnTo>
                  <a:lnTo>
                    <a:pt x="107968" y="53993"/>
                  </a:lnTo>
                  <a:lnTo>
                    <a:pt x="89973" y="59745"/>
                  </a:lnTo>
                  <a:lnTo>
                    <a:pt x="71978" y="65713"/>
                  </a:lnTo>
                  <a:lnTo>
                    <a:pt x="53984" y="71886"/>
                  </a:lnTo>
                  <a:lnTo>
                    <a:pt x="35989" y="78255"/>
                  </a:lnTo>
                  <a:lnTo>
                    <a:pt x="17994" y="84808"/>
                  </a:lnTo>
                  <a:lnTo>
                    <a:pt x="0" y="91536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9" name="pl337">
              <a:extLst>
                <a:ext uri="{FF2B5EF4-FFF2-40B4-BE49-F238E27FC236}">
                  <a16:creationId xmlns:a16="http://schemas.microsoft.com/office/drawing/2014/main" id="{411F29F1-D0AE-4611-BFA2-1491CA540C81}"/>
                </a:ext>
              </a:extLst>
            </p:cNvPr>
            <p:cNvSpPr/>
            <p:nvPr/>
          </p:nvSpPr>
          <p:spPr>
            <a:xfrm>
              <a:off x="3482475" y="4654106"/>
              <a:ext cx="1421581" cy="30893"/>
            </a:xfrm>
            <a:custGeom>
              <a:avLst/>
              <a:gdLst/>
              <a:ahLst/>
              <a:cxnLst/>
              <a:rect l="0" t="0" r="0" b="0"/>
              <a:pathLst>
                <a:path w="1421581" h="30893">
                  <a:moveTo>
                    <a:pt x="0" y="30893"/>
                  </a:moveTo>
                  <a:lnTo>
                    <a:pt x="17994" y="30502"/>
                  </a:lnTo>
                  <a:lnTo>
                    <a:pt x="35989" y="30111"/>
                  </a:lnTo>
                  <a:lnTo>
                    <a:pt x="53984" y="29720"/>
                  </a:lnTo>
                  <a:lnTo>
                    <a:pt x="71978" y="29329"/>
                  </a:lnTo>
                  <a:lnTo>
                    <a:pt x="89973" y="28938"/>
                  </a:lnTo>
                  <a:lnTo>
                    <a:pt x="107968" y="28547"/>
                  </a:lnTo>
                  <a:lnTo>
                    <a:pt x="125962" y="28156"/>
                  </a:lnTo>
                  <a:lnTo>
                    <a:pt x="143957" y="27765"/>
                  </a:lnTo>
                  <a:lnTo>
                    <a:pt x="161952" y="27373"/>
                  </a:lnTo>
                  <a:lnTo>
                    <a:pt x="179947" y="26982"/>
                  </a:lnTo>
                  <a:lnTo>
                    <a:pt x="197941" y="26591"/>
                  </a:lnTo>
                  <a:lnTo>
                    <a:pt x="215936" y="26200"/>
                  </a:lnTo>
                  <a:lnTo>
                    <a:pt x="233931" y="25809"/>
                  </a:lnTo>
                  <a:lnTo>
                    <a:pt x="251925" y="25418"/>
                  </a:lnTo>
                  <a:lnTo>
                    <a:pt x="269920" y="25027"/>
                  </a:lnTo>
                  <a:lnTo>
                    <a:pt x="287915" y="24636"/>
                  </a:lnTo>
                  <a:lnTo>
                    <a:pt x="305910" y="24245"/>
                  </a:lnTo>
                  <a:lnTo>
                    <a:pt x="323904" y="23854"/>
                  </a:lnTo>
                  <a:lnTo>
                    <a:pt x="341899" y="23463"/>
                  </a:lnTo>
                  <a:lnTo>
                    <a:pt x="359894" y="23072"/>
                  </a:lnTo>
                  <a:lnTo>
                    <a:pt x="377888" y="22681"/>
                  </a:lnTo>
                  <a:lnTo>
                    <a:pt x="395883" y="22290"/>
                  </a:lnTo>
                  <a:lnTo>
                    <a:pt x="413878" y="21899"/>
                  </a:lnTo>
                  <a:lnTo>
                    <a:pt x="431872" y="21508"/>
                  </a:lnTo>
                  <a:lnTo>
                    <a:pt x="449867" y="21117"/>
                  </a:lnTo>
                  <a:lnTo>
                    <a:pt x="467862" y="20726"/>
                  </a:lnTo>
                  <a:lnTo>
                    <a:pt x="485857" y="20334"/>
                  </a:lnTo>
                  <a:lnTo>
                    <a:pt x="503851" y="19943"/>
                  </a:lnTo>
                  <a:lnTo>
                    <a:pt x="521846" y="19552"/>
                  </a:lnTo>
                  <a:lnTo>
                    <a:pt x="539841" y="19161"/>
                  </a:lnTo>
                  <a:lnTo>
                    <a:pt x="557835" y="18770"/>
                  </a:lnTo>
                  <a:lnTo>
                    <a:pt x="575830" y="18379"/>
                  </a:lnTo>
                  <a:lnTo>
                    <a:pt x="593825" y="17988"/>
                  </a:lnTo>
                  <a:lnTo>
                    <a:pt x="611820" y="17597"/>
                  </a:lnTo>
                  <a:lnTo>
                    <a:pt x="629814" y="17206"/>
                  </a:lnTo>
                  <a:lnTo>
                    <a:pt x="647809" y="16815"/>
                  </a:lnTo>
                  <a:lnTo>
                    <a:pt x="665804" y="16424"/>
                  </a:lnTo>
                  <a:lnTo>
                    <a:pt x="683798" y="16033"/>
                  </a:lnTo>
                  <a:lnTo>
                    <a:pt x="701793" y="15642"/>
                  </a:lnTo>
                  <a:lnTo>
                    <a:pt x="719788" y="15251"/>
                  </a:lnTo>
                  <a:lnTo>
                    <a:pt x="737782" y="14860"/>
                  </a:lnTo>
                  <a:lnTo>
                    <a:pt x="755777" y="14469"/>
                  </a:lnTo>
                  <a:lnTo>
                    <a:pt x="773772" y="14078"/>
                  </a:lnTo>
                  <a:lnTo>
                    <a:pt x="791767" y="13686"/>
                  </a:lnTo>
                  <a:lnTo>
                    <a:pt x="809761" y="13295"/>
                  </a:lnTo>
                  <a:lnTo>
                    <a:pt x="827756" y="12904"/>
                  </a:lnTo>
                  <a:lnTo>
                    <a:pt x="845751" y="12513"/>
                  </a:lnTo>
                  <a:lnTo>
                    <a:pt x="863745" y="12122"/>
                  </a:lnTo>
                  <a:lnTo>
                    <a:pt x="881740" y="11731"/>
                  </a:lnTo>
                  <a:lnTo>
                    <a:pt x="899735" y="11340"/>
                  </a:lnTo>
                  <a:lnTo>
                    <a:pt x="917730" y="10949"/>
                  </a:lnTo>
                  <a:lnTo>
                    <a:pt x="935724" y="10558"/>
                  </a:lnTo>
                  <a:lnTo>
                    <a:pt x="953719" y="10167"/>
                  </a:lnTo>
                  <a:lnTo>
                    <a:pt x="971714" y="9776"/>
                  </a:lnTo>
                  <a:lnTo>
                    <a:pt x="989708" y="9385"/>
                  </a:lnTo>
                  <a:lnTo>
                    <a:pt x="1007703" y="8994"/>
                  </a:lnTo>
                  <a:lnTo>
                    <a:pt x="1025698" y="8603"/>
                  </a:lnTo>
                  <a:lnTo>
                    <a:pt x="1043692" y="8212"/>
                  </a:lnTo>
                  <a:lnTo>
                    <a:pt x="1061687" y="7821"/>
                  </a:lnTo>
                  <a:lnTo>
                    <a:pt x="1079682" y="7430"/>
                  </a:lnTo>
                  <a:lnTo>
                    <a:pt x="1097677" y="7039"/>
                  </a:lnTo>
                  <a:lnTo>
                    <a:pt x="1115671" y="6647"/>
                  </a:lnTo>
                  <a:lnTo>
                    <a:pt x="1133666" y="6256"/>
                  </a:lnTo>
                  <a:lnTo>
                    <a:pt x="1151661" y="5865"/>
                  </a:lnTo>
                  <a:lnTo>
                    <a:pt x="1169655" y="5474"/>
                  </a:lnTo>
                  <a:lnTo>
                    <a:pt x="1187650" y="5083"/>
                  </a:lnTo>
                  <a:lnTo>
                    <a:pt x="1205645" y="4692"/>
                  </a:lnTo>
                  <a:lnTo>
                    <a:pt x="1223640" y="4301"/>
                  </a:lnTo>
                  <a:lnTo>
                    <a:pt x="1241634" y="3910"/>
                  </a:lnTo>
                  <a:lnTo>
                    <a:pt x="1259629" y="3519"/>
                  </a:lnTo>
                  <a:lnTo>
                    <a:pt x="1277624" y="3128"/>
                  </a:lnTo>
                  <a:lnTo>
                    <a:pt x="1295618" y="2737"/>
                  </a:lnTo>
                  <a:lnTo>
                    <a:pt x="1313613" y="2346"/>
                  </a:lnTo>
                  <a:lnTo>
                    <a:pt x="1331608" y="1955"/>
                  </a:lnTo>
                  <a:lnTo>
                    <a:pt x="1349602" y="1564"/>
                  </a:lnTo>
                  <a:lnTo>
                    <a:pt x="1367597" y="1173"/>
                  </a:lnTo>
                  <a:lnTo>
                    <a:pt x="1385592" y="782"/>
                  </a:lnTo>
                  <a:lnTo>
                    <a:pt x="1403587" y="391"/>
                  </a:lnTo>
                  <a:lnTo>
                    <a:pt x="1421581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0" name="rc338">
              <a:extLst>
                <a:ext uri="{FF2B5EF4-FFF2-40B4-BE49-F238E27FC236}">
                  <a16:creationId xmlns:a16="http://schemas.microsoft.com/office/drawing/2014/main" id="{9518AE71-55DB-4DF4-BE11-BCD2DEC6AA95}"/>
                </a:ext>
              </a:extLst>
            </p:cNvPr>
            <p:cNvSpPr/>
            <p:nvPr/>
          </p:nvSpPr>
          <p:spPr>
            <a:xfrm>
              <a:off x="3411396" y="3942051"/>
              <a:ext cx="1563739" cy="198922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x339">
              <a:extLst>
                <a:ext uri="{FF2B5EF4-FFF2-40B4-BE49-F238E27FC236}">
                  <a16:creationId xmlns:a16="http://schemas.microsoft.com/office/drawing/2014/main" id="{9E8B9E31-1657-4085-B49F-CE76D1CFFE72}"/>
                </a:ext>
              </a:extLst>
            </p:cNvPr>
            <p:cNvSpPr/>
            <p:nvPr/>
          </p:nvSpPr>
          <p:spPr>
            <a:xfrm>
              <a:off x="3193404" y="5881421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342" name="tx340">
              <a:extLst>
                <a:ext uri="{FF2B5EF4-FFF2-40B4-BE49-F238E27FC236}">
                  <a16:creationId xmlns:a16="http://schemas.microsoft.com/office/drawing/2014/main" id="{B9A3EDEE-1393-4A48-9A2E-7B4005E10C0A}"/>
                </a:ext>
              </a:extLst>
            </p:cNvPr>
            <p:cNvSpPr/>
            <p:nvPr/>
          </p:nvSpPr>
          <p:spPr>
            <a:xfrm>
              <a:off x="3193404" y="5524728"/>
              <a:ext cx="15536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343" name="tx341">
              <a:extLst>
                <a:ext uri="{FF2B5EF4-FFF2-40B4-BE49-F238E27FC236}">
                  <a16:creationId xmlns:a16="http://schemas.microsoft.com/office/drawing/2014/main" id="{CCA81561-3CA7-4FE0-AE09-8A7F4AC9C8F4}"/>
                </a:ext>
              </a:extLst>
            </p:cNvPr>
            <p:cNvSpPr/>
            <p:nvPr/>
          </p:nvSpPr>
          <p:spPr>
            <a:xfrm>
              <a:off x="3193404" y="5168145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344" name="tx342">
              <a:extLst>
                <a:ext uri="{FF2B5EF4-FFF2-40B4-BE49-F238E27FC236}">
                  <a16:creationId xmlns:a16="http://schemas.microsoft.com/office/drawing/2014/main" id="{20780D2B-077A-432D-80E0-C873EF9E9326}"/>
                </a:ext>
              </a:extLst>
            </p:cNvPr>
            <p:cNvSpPr/>
            <p:nvPr/>
          </p:nvSpPr>
          <p:spPr>
            <a:xfrm>
              <a:off x="3193404" y="4811507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</a:p>
          </p:txBody>
        </p:sp>
        <p:sp>
          <p:nvSpPr>
            <p:cNvPr id="345" name="tx343">
              <a:extLst>
                <a:ext uri="{FF2B5EF4-FFF2-40B4-BE49-F238E27FC236}">
                  <a16:creationId xmlns:a16="http://schemas.microsoft.com/office/drawing/2014/main" id="{D1ED6BDF-7982-4530-A6DD-8A2932BEECD2}"/>
                </a:ext>
              </a:extLst>
            </p:cNvPr>
            <p:cNvSpPr/>
            <p:nvPr/>
          </p:nvSpPr>
          <p:spPr>
            <a:xfrm>
              <a:off x="3193404" y="4454869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346" name="tx344">
              <a:extLst>
                <a:ext uri="{FF2B5EF4-FFF2-40B4-BE49-F238E27FC236}">
                  <a16:creationId xmlns:a16="http://schemas.microsoft.com/office/drawing/2014/main" id="{749AA2AF-AF05-40B1-BB37-B46ECBB6A1EB}"/>
                </a:ext>
              </a:extLst>
            </p:cNvPr>
            <p:cNvSpPr/>
            <p:nvPr/>
          </p:nvSpPr>
          <p:spPr>
            <a:xfrm>
              <a:off x="3193404" y="4098231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</a:p>
          </p:txBody>
        </p:sp>
        <p:sp>
          <p:nvSpPr>
            <p:cNvPr id="347" name="pl345">
              <a:extLst>
                <a:ext uri="{FF2B5EF4-FFF2-40B4-BE49-F238E27FC236}">
                  <a16:creationId xmlns:a16="http://schemas.microsoft.com/office/drawing/2014/main" id="{8CC129C9-A606-445E-9CDD-A5E4725D463D}"/>
                </a:ext>
              </a:extLst>
            </p:cNvPr>
            <p:cNvSpPr/>
            <p:nvPr/>
          </p:nvSpPr>
          <p:spPr>
            <a:xfrm>
              <a:off x="3376601" y="59231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" name="pl346">
              <a:extLst>
                <a:ext uri="{FF2B5EF4-FFF2-40B4-BE49-F238E27FC236}">
                  <a16:creationId xmlns:a16="http://schemas.microsoft.com/office/drawing/2014/main" id="{829D282E-7B4A-450E-9AB9-51C9C3C8CEE0}"/>
                </a:ext>
              </a:extLst>
            </p:cNvPr>
            <p:cNvSpPr/>
            <p:nvPr/>
          </p:nvSpPr>
          <p:spPr>
            <a:xfrm>
              <a:off x="3376601" y="556647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9" name="pl347">
              <a:extLst>
                <a:ext uri="{FF2B5EF4-FFF2-40B4-BE49-F238E27FC236}">
                  <a16:creationId xmlns:a16="http://schemas.microsoft.com/office/drawing/2014/main" id="{416B310F-6921-4332-A764-1B8E2093EFEA}"/>
                </a:ext>
              </a:extLst>
            </p:cNvPr>
            <p:cNvSpPr/>
            <p:nvPr/>
          </p:nvSpPr>
          <p:spPr>
            <a:xfrm>
              <a:off x="3376601" y="520983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0" name="pl348">
              <a:extLst>
                <a:ext uri="{FF2B5EF4-FFF2-40B4-BE49-F238E27FC236}">
                  <a16:creationId xmlns:a16="http://schemas.microsoft.com/office/drawing/2014/main" id="{89F4319C-C16D-46FD-A77B-CDF538A81D19}"/>
                </a:ext>
              </a:extLst>
            </p:cNvPr>
            <p:cNvSpPr/>
            <p:nvPr/>
          </p:nvSpPr>
          <p:spPr>
            <a:xfrm>
              <a:off x="3376601" y="485319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1" name="pl349">
              <a:extLst>
                <a:ext uri="{FF2B5EF4-FFF2-40B4-BE49-F238E27FC236}">
                  <a16:creationId xmlns:a16="http://schemas.microsoft.com/office/drawing/2014/main" id="{3B343A5B-3540-4383-AC61-6AE456B436B4}"/>
                </a:ext>
              </a:extLst>
            </p:cNvPr>
            <p:cNvSpPr/>
            <p:nvPr/>
          </p:nvSpPr>
          <p:spPr>
            <a:xfrm>
              <a:off x="3376601" y="449656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pl350">
              <a:extLst>
                <a:ext uri="{FF2B5EF4-FFF2-40B4-BE49-F238E27FC236}">
                  <a16:creationId xmlns:a16="http://schemas.microsoft.com/office/drawing/2014/main" id="{4E87FB3D-360D-4970-BA13-6FF6D50A896A}"/>
                </a:ext>
              </a:extLst>
            </p:cNvPr>
            <p:cNvSpPr/>
            <p:nvPr/>
          </p:nvSpPr>
          <p:spPr>
            <a:xfrm>
              <a:off x="3376601" y="413992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3" name="rc351">
              <a:extLst>
                <a:ext uri="{FF2B5EF4-FFF2-40B4-BE49-F238E27FC236}">
                  <a16:creationId xmlns:a16="http://schemas.microsoft.com/office/drawing/2014/main" id="{7891FE6A-61AB-41D7-A68A-323DB3DFF663}"/>
                </a:ext>
              </a:extLst>
            </p:cNvPr>
            <p:cNvSpPr/>
            <p:nvPr/>
          </p:nvSpPr>
          <p:spPr>
            <a:xfrm>
              <a:off x="1560075" y="3727189"/>
              <a:ext cx="1563739" cy="214862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4" name="tx352">
              <a:extLst>
                <a:ext uri="{FF2B5EF4-FFF2-40B4-BE49-F238E27FC236}">
                  <a16:creationId xmlns:a16="http://schemas.microsoft.com/office/drawing/2014/main" id="{A4EB800D-AEF8-456E-914B-B0A23D132AEF}"/>
                </a:ext>
              </a:extLst>
            </p:cNvPr>
            <p:cNvSpPr/>
            <p:nvPr/>
          </p:nvSpPr>
          <p:spPr>
            <a:xfrm>
              <a:off x="2136952" y="3793310"/>
              <a:ext cx="409986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Bacteria</a:t>
              </a:r>
            </a:p>
          </p:txBody>
        </p:sp>
        <p:sp>
          <p:nvSpPr>
            <p:cNvPr id="355" name="rc353">
              <a:extLst>
                <a:ext uri="{FF2B5EF4-FFF2-40B4-BE49-F238E27FC236}">
                  <a16:creationId xmlns:a16="http://schemas.microsoft.com/office/drawing/2014/main" id="{93AF76E9-271A-485A-B766-9511CC867537}"/>
                </a:ext>
              </a:extLst>
            </p:cNvPr>
            <p:cNvSpPr/>
            <p:nvPr/>
          </p:nvSpPr>
          <p:spPr>
            <a:xfrm>
              <a:off x="3411396" y="3727189"/>
              <a:ext cx="1563739" cy="214862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6" name="tx354">
              <a:extLst>
                <a:ext uri="{FF2B5EF4-FFF2-40B4-BE49-F238E27FC236}">
                  <a16:creationId xmlns:a16="http://schemas.microsoft.com/office/drawing/2014/main" id="{61417555-30E3-457B-A022-79A1E88655E9}"/>
                </a:ext>
              </a:extLst>
            </p:cNvPr>
            <p:cNvSpPr/>
            <p:nvPr/>
          </p:nvSpPr>
          <p:spPr>
            <a:xfrm>
              <a:off x="4053484" y="3771100"/>
              <a:ext cx="279563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Fungi</a:t>
              </a:r>
            </a:p>
          </p:txBody>
        </p:sp>
        <p:sp>
          <p:nvSpPr>
            <p:cNvPr id="357" name="pl355">
              <a:extLst>
                <a:ext uri="{FF2B5EF4-FFF2-40B4-BE49-F238E27FC236}">
                  <a16:creationId xmlns:a16="http://schemas.microsoft.com/office/drawing/2014/main" id="{2AD09B97-D0F6-4CD0-890A-B677750E0A3B}"/>
                </a:ext>
              </a:extLst>
            </p:cNvPr>
            <p:cNvSpPr/>
            <p:nvPr/>
          </p:nvSpPr>
          <p:spPr>
            <a:xfrm>
              <a:off x="1585559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8" name="pl356">
              <a:extLst>
                <a:ext uri="{FF2B5EF4-FFF2-40B4-BE49-F238E27FC236}">
                  <a16:creationId xmlns:a16="http://schemas.microsoft.com/office/drawing/2014/main" id="{37620D72-6959-4A76-B93E-FD0F18997891}"/>
                </a:ext>
              </a:extLst>
            </p:cNvPr>
            <p:cNvSpPr/>
            <p:nvPr/>
          </p:nvSpPr>
          <p:spPr>
            <a:xfrm>
              <a:off x="2036998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9" name="pl357">
              <a:extLst>
                <a:ext uri="{FF2B5EF4-FFF2-40B4-BE49-F238E27FC236}">
                  <a16:creationId xmlns:a16="http://schemas.microsoft.com/office/drawing/2014/main" id="{C7C28A16-70D7-4514-B57C-EFBF679EF520}"/>
                </a:ext>
              </a:extLst>
            </p:cNvPr>
            <p:cNvSpPr/>
            <p:nvPr/>
          </p:nvSpPr>
          <p:spPr>
            <a:xfrm>
              <a:off x="2488437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0" name="pl358">
              <a:extLst>
                <a:ext uri="{FF2B5EF4-FFF2-40B4-BE49-F238E27FC236}">
                  <a16:creationId xmlns:a16="http://schemas.microsoft.com/office/drawing/2014/main" id="{2C39DF45-1396-462A-9307-09B579B83DB1}"/>
                </a:ext>
              </a:extLst>
            </p:cNvPr>
            <p:cNvSpPr/>
            <p:nvPr/>
          </p:nvSpPr>
          <p:spPr>
            <a:xfrm>
              <a:off x="2939876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1" name="tx359">
              <a:extLst>
                <a:ext uri="{FF2B5EF4-FFF2-40B4-BE49-F238E27FC236}">
                  <a16:creationId xmlns:a16="http://schemas.microsoft.com/office/drawing/2014/main" id="{082FD2AF-E8CE-46C4-9DE9-6B4C92E97377}"/>
                </a:ext>
              </a:extLst>
            </p:cNvPr>
            <p:cNvSpPr/>
            <p:nvPr/>
          </p:nvSpPr>
          <p:spPr>
            <a:xfrm>
              <a:off x="1554481" y="599221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62" name="tx360">
              <a:extLst>
                <a:ext uri="{FF2B5EF4-FFF2-40B4-BE49-F238E27FC236}">
                  <a16:creationId xmlns:a16="http://schemas.microsoft.com/office/drawing/2014/main" id="{574EBB6E-41B0-4279-8051-55411CBA90AA}"/>
                </a:ext>
              </a:extLst>
            </p:cNvPr>
            <p:cNvSpPr/>
            <p:nvPr/>
          </p:nvSpPr>
          <p:spPr>
            <a:xfrm>
              <a:off x="2005920" y="5993580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63" name="tx361">
              <a:extLst>
                <a:ext uri="{FF2B5EF4-FFF2-40B4-BE49-F238E27FC236}">
                  <a16:creationId xmlns:a16="http://schemas.microsoft.com/office/drawing/2014/main" id="{BA0996E3-C4B2-4A93-96A9-382ADBDC70A8}"/>
                </a:ext>
              </a:extLst>
            </p:cNvPr>
            <p:cNvSpPr/>
            <p:nvPr/>
          </p:nvSpPr>
          <p:spPr>
            <a:xfrm>
              <a:off x="2457359" y="5993907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64" name="tx362">
              <a:extLst>
                <a:ext uri="{FF2B5EF4-FFF2-40B4-BE49-F238E27FC236}">
                  <a16:creationId xmlns:a16="http://schemas.microsoft.com/office/drawing/2014/main" id="{4077CFB0-231E-4668-BEAD-F1070FE49B45}"/>
                </a:ext>
              </a:extLst>
            </p:cNvPr>
            <p:cNvSpPr/>
            <p:nvPr/>
          </p:nvSpPr>
          <p:spPr>
            <a:xfrm>
              <a:off x="2908798" y="599221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65" name="pl363">
              <a:extLst>
                <a:ext uri="{FF2B5EF4-FFF2-40B4-BE49-F238E27FC236}">
                  <a16:creationId xmlns:a16="http://schemas.microsoft.com/office/drawing/2014/main" id="{1C8EF8B8-8418-42F2-A46C-2DA1A3993153}"/>
                </a:ext>
              </a:extLst>
            </p:cNvPr>
            <p:cNvSpPr/>
            <p:nvPr/>
          </p:nvSpPr>
          <p:spPr>
            <a:xfrm>
              <a:off x="3436879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6" name="pl364">
              <a:extLst>
                <a:ext uri="{FF2B5EF4-FFF2-40B4-BE49-F238E27FC236}">
                  <a16:creationId xmlns:a16="http://schemas.microsoft.com/office/drawing/2014/main" id="{D6BFA68D-1D3D-4E42-9282-5BBCDFEA7B8A}"/>
                </a:ext>
              </a:extLst>
            </p:cNvPr>
            <p:cNvSpPr/>
            <p:nvPr/>
          </p:nvSpPr>
          <p:spPr>
            <a:xfrm>
              <a:off x="3888319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pl365">
              <a:extLst>
                <a:ext uri="{FF2B5EF4-FFF2-40B4-BE49-F238E27FC236}">
                  <a16:creationId xmlns:a16="http://schemas.microsoft.com/office/drawing/2014/main" id="{E1086599-2054-4AA1-AB43-2937A5DE67DA}"/>
                </a:ext>
              </a:extLst>
            </p:cNvPr>
            <p:cNvSpPr/>
            <p:nvPr/>
          </p:nvSpPr>
          <p:spPr>
            <a:xfrm>
              <a:off x="4339758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8" name="pl366">
              <a:extLst>
                <a:ext uri="{FF2B5EF4-FFF2-40B4-BE49-F238E27FC236}">
                  <a16:creationId xmlns:a16="http://schemas.microsoft.com/office/drawing/2014/main" id="{76367E97-3F25-44B8-A0AF-A769B4EA01B2}"/>
                </a:ext>
              </a:extLst>
            </p:cNvPr>
            <p:cNvSpPr/>
            <p:nvPr/>
          </p:nvSpPr>
          <p:spPr>
            <a:xfrm>
              <a:off x="4791197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9" name="tx367">
              <a:extLst>
                <a:ext uri="{FF2B5EF4-FFF2-40B4-BE49-F238E27FC236}">
                  <a16:creationId xmlns:a16="http://schemas.microsoft.com/office/drawing/2014/main" id="{3895E1F3-771C-4963-95CE-34544F10FB23}"/>
                </a:ext>
              </a:extLst>
            </p:cNvPr>
            <p:cNvSpPr/>
            <p:nvPr/>
          </p:nvSpPr>
          <p:spPr>
            <a:xfrm>
              <a:off x="3405802" y="599221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0" name="tx368">
              <a:extLst>
                <a:ext uri="{FF2B5EF4-FFF2-40B4-BE49-F238E27FC236}">
                  <a16:creationId xmlns:a16="http://schemas.microsoft.com/office/drawing/2014/main" id="{606C1D50-26D8-44A2-8093-C1DF74CE1161}"/>
                </a:ext>
              </a:extLst>
            </p:cNvPr>
            <p:cNvSpPr/>
            <p:nvPr/>
          </p:nvSpPr>
          <p:spPr>
            <a:xfrm>
              <a:off x="3857241" y="5993580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71" name="tx369">
              <a:extLst>
                <a:ext uri="{FF2B5EF4-FFF2-40B4-BE49-F238E27FC236}">
                  <a16:creationId xmlns:a16="http://schemas.microsoft.com/office/drawing/2014/main" id="{8048B568-CBAD-4640-9508-3A3BF8835EA5}"/>
                </a:ext>
              </a:extLst>
            </p:cNvPr>
            <p:cNvSpPr/>
            <p:nvPr/>
          </p:nvSpPr>
          <p:spPr>
            <a:xfrm>
              <a:off x="4308680" y="5993907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72" name="tx370">
              <a:extLst>
                <a:ext uri="{FF2B5EF4-FFF2-40B4-BE49-F238E27FC236}">
                  <a16:creationId xmlns:a16="http://schemas.microsoft.com/office/drawing/2014/main" id="{9328C0D5-BEC0-4C6C-82E8-11E4A18ADA2C}"/>
                </a:ext>
              </a:extLst>
            </p:cNvPr>
            <p:cNvSpPr/>
            <p:nvPr/>
          </p:nvSpPr>
          <p:spPr>
            <a:xfrm>
              <a:off x="4760119" y="599221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73" name="tx371">
              <a:extLst>
                <a:ext uri="{FF2B5EF4-FFF2-40B4-BE49-F238E27FC236}">
                  <a16:creationId xmlns:a16="http://schemas.microsoft.com/office/drawing/2014/main" id="{E579F353-B7FA-4209-998A-E5D81102001E}"/>
                </a:ext>
              </a:extLst>
            </p:cNvPr>
            <p:cNvSpPr/>
            <p:nvPr/>
          </p:nvSpPr>
          <p:spPr>
            <a:xfrm>
              <a:off x="1217772" y="5355436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0.850</a:t>
              </a:r>
            </a:p>
          </p:txBody>
        </p:sp>
        <p:sp>
          <p:nvSpPr>
            <p:cNvPr id="374" name="tx372">
              <a:extLst>
                <a:ext uri="{FF2B5EF4-FFF2-40B4-BE49-F238E27FC236}">
                  <a16:creationId xmlns:a16="http://schemas.microsoft.com/office/drawing/2014/main" id="{EA41C598-F762-478C-874F-1296E3E30E3A}"/>
                </a:ext>
              </a:extLst>
            </p:cNvPr>
            <p:cNvSpPr/>
            <p:nvPr/>
          </p:nvSpPr>
          <p:spPr>
            <a:xfrm>
              <a:off x="1217772" y="4812103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0.875</a:t>
              </a:r>
            </a:p>
          </p:txBody>
        </p:sp>
        <p:sp>
          <p:nvSpPr>
            <p:cNvPr id="375" name="tx373">
              <a:extLst>
                <a:ext uri="{FF2B5EF4-FFF2-40B4-BE49-F238E27FC236}">
                  <a16:creationId xmlns:a16="http://schemas.microsoft.com/office/drawing/2014/main" id="{FAD60B50-CA0F-44DD-8804-8EC9B6F282BE}"/>
                </a:ext>
              </a:extLst>
            </p:cNvPr>
            <p:cNvSpPr/>
            <p:nvPr/>
          </p:nvSpPr>
          <p:spPr>
            <a:xfrm>
              <a:off x="1217772" y="4268770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0.900</a:t>
              </a:r>
            </a:p>
          </p:txBody>
        </p:sp>
        <p:sp>
          <p:nvSpPr>
            <p:cNvPr id="376" name="pl374">
              <a:extLst>
                <a:ext uri="{FF2B5EF4-FFF2-40B4-BE49-F238E27FC236}">
                  <a16:creationId xmlns:a16="http://schemas.microsoft.com/office/drawing/2014/main" id="{EBB9CF48-DF20-4511-AB5F-80105E815A6F}"/>
                </a:ext>
              </a:extLst>
            </p:cNvPr>
            <p:cNvSpPr/>
            <p:nvPr/>
          </p:nvSpPr>
          <p:spPr>
            <a:xfrm>
              <a:off x="1525280" y="539712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7" name="pl375">
              <a:extLst>
                <a:ext uri="{FF2B5EF4-FFF2-40B4-BE49-F238E27FC236}">
                  <a16:creationId xmlns:a16="http://schemas.microsoft.com/office/drawing/2014/main" id="{110FB0D6-9C1B-4FA2-95A3-21B86684CD91}"/>
                </a:ext>
              </a:extLst>
            </p:cNvPr>
            <p:cNvSpPr/>
            <p:nvPr/>
          </p:nvSpPr>
          <p:spPr>
            <a:xfrm>
              <a:off x="1525280" y="485379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8" name="pl376">
              <a:extLst>
                <a:ext uri="{FF2B5EF4-FFF2-40B4-BE49-F238E27FC236}">
                  <a16:creationId xmlns:a16="http://schemas.microsoft.com/office/drawing/2014/main" id="{9EB5ABFC-327C-4294-9C7B-10F6279B4A87}"/>
                </a:ext>
              </a:extLst>
            </p:cNvPr>
            <p:cNvSpPr/>
            <p:nvPr/>
          </p:nvSpPr>
          <p:spPr>
            <a:xfrm>
              <a:off x="1525280" y="431046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9" name="tx377">
              <a:extLst>
                <a:ext uri="{FF2B5EF4-FFF2-40B4-BE49-F238E27FC236}">
                  <a16:creationId xmlns:a16="http://schemas.microsoft.com/office/drawing/2014/main" id="{EB8C3877-370E-46E5-882E-434BEF5EB2AB}"/>
                </a:ext>
              </a:extLst>
            </p:cNvPr>
            <p:cNvSpPr/>
            <p:nvPr/>
          </p:nvSpPr>
          <p:spPr>
            <a:xfrm>
              <a:off x="2316684" y="6101116"/>
              <a:ext cx="1901843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Electrical conductivity (mS/cm)</a:t>
              </a:r>
            </a:p>
          </p:txBody>
        </p:sp>
        <p:sp>
          <p:nvSpPr>
            <p:cNvPr id="380" name="tx378">
              <a:extLst>
                <a:ext uri="{FF2B5EF4-FFF2-40B4-BE49-F238E27FC236}">
                  <a16:creationId xmlns:a16="http://schemas.microsoft.com/office/drawing/2014/main" id="{BBFA215D-7E2B-426F-80F3-F3266A07E543}"/>
                </a:ext>
              </a:extLst>
            </p:cNvPr>
            <p:cNvSpPr/>
            <p:nvPr/>
          </p:nvSpPr>
          <p:spPr>
            <a:xfrm rot="-5400000">
              <a:off x="817834" y="4872783"/>
              <a:ext cx="543724" cy="1277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100"/>
                </a:lnSpc>
              </a:pPr>
              <a:r>
                <a:rPr lang="en-GB" sz="1100" dirty="0" err="1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Pielou’s</a:t>
              </a:r>
              <a:r>
                <a:rPr lang="en-GB" sz="11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Evenness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1" name="rc379">
              <a:extLst>
                <a:ext uri="{FF2B5EF4-FFF2-40B4-BE49-F238E27FC236}">
                  <a16:creationId xmlns:a16="http://schemas.microsoft.com/office/drawing/2014/main" id="{FC5996C0-184C-400F-82F4-1AEC2881D542}"/>
                </a:ext>
              </a:extLst>
            </p:cNvPr>
            <p:cNvSpPr/>
            <p:nvPr/>
          </p:nvSpPr>
          <p:spPr>
            <a:xfrm>
              <a:off x="5044725" y="3657600"/>
              <a:ext cx="4029685" cy="26736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2" name="rc380">
              <a:extLst>
                <a:ext uri="{FF2B5EF4-FFF2-40B4-BE49-F238E27FC236}">
                  <a16:creationId xmlns:a16="http://schemas.microsoft.com/office/drawing/2014/main" id="{11B4C890-E008-4550-A80B-DAE800C7BD91}"/>
                </a:ext>
              </a:extLst>
            </p:cNvPr>
            <p:cNvSpPr/>
            <p:nvPr/>
          </p:nvSpPr>
          <p:spPr>
            <a:xfrm>
              <a:off x="5589761" y="3942051"/>
              <a:ext cx="1610343" cy="1989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3" name="pl381">
              <a:extLst>
                <a:ext uri="{FF2B5EF4-FFF2-40B4-BE49-F238E27FC236}">
                  <a16:creationId xmlns:a16="http://schemas.microsoft.com/office/drawing/2014/main" id="{74B9E58B-4B69-46FB-ADC4-495556DC9FA6}"/>
                </a:ext>
              </a:extLst>
            </p:cNvPr>
            <p:cNvSpPr/>
            <p:nvPr/>
          </p:nvSpPr>
          <p:spPr>
            <a:xfrm>
              <a:off x="5589761" y="5724891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4" name="pl382">
              <a:extLst>
                <a:ext uri="{FF2B5EF4-FFF2-40B4-BE49-F238E27FC236}">
                  <a16:creationId xmlns:a16="http://schemas.microsoft.com/office/drawing/2014/main" id="{2329F7C5-0C58-4A5B-A762-2337885E8FD0}"/>
                </a:ext>
              </a:extLst>
            </p:cNvPr>
            <p:cNvSpPr/>
            <p:nvPr/>
          </p:nvSpPr>
          <p:spPr>
            <a:xfrm>
              <a:off x="5589761" y="5217381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5" name="pl383">
              <a:extLst>
                <a:ext uri="{FF2B5EF4-FFF2-40B4-BE49-F238E27FC236}">
                  <a16:creationId xmlns:a16="http://schemas.microsoft.com/office/drawing/2014/main" id="{57359767-5EDB-475A-BF2E-A3C41B6047B0}"/>
                </a:ext>
              </a:extLst>
            </p:cNvPr>
            <p:cNvSpPr/>
            <p:nvPr/>
          </p:nvSpPr>
          <p:spPr>
            <a:xfrm>
              <a:off x="5589761" y="4709870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6" name="pl384">
              <a:extLst>
                <a:ext uri="{FF2B5EF4-FFF2-40B4-BE49-F238E27FC236}">
                  <a16:creationId xmlns:a16="http://schemas.microsoft.com/office/drawing/2014/main" id="{BA451FA0-E4CB-4141-A8DF-037103F9AEA2}"/>
                </a:ext>
              </a:extLst>
            </p:cNvPr>
            <p:cNvSpPr/>
            <p:nvPr/>
          </p:nvSpPr>
          <p:spPr>
            <a:xfrm>
              <a:off x="5589761" y="4202359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7" name="pl385">
              <a:extLst>
                <a:ext uri="{FF2B5EF4-FFF2-40B4-BE49-F238E27FC236}">
                  <a16:creationId xmlns:a16="http://schemas.microsoft.com/office/drawing/2014/main" id="{D72D8586-79BD-4BFA-B2CD-AAD132518707}"/>
                </a:ext>
              </a:extLst>
            </p:cNvPr>
            <p:cNvSpPr/>
            <p:nvPr/>
          </p:nvSpPr>
          <p:spPr>
            <a:xfrm>
              <a:off x="5848450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8" name="pl386">
              <a:extLst>
                <a:ext uri="{FF2B5EF4-FFF2-40B4-BE49-F238E27FC236}">
                  <a16:creationId xmlns:a16="http://schemas.microsoft.com/office/drawing/2014/main" id="{EB4B0DAB-1AD3-43CB-9C7A-59C446F044E3}"/>
                </a:ext>
              </a:extLst>
            </p:cNvPr>
            <p:cNvSpPr/>
            <p:nvPr/>
          </p:nvSpPr>
          <p:spPr>
            <a:xfrm>
              <a:off x="6313343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9" name="pl387">
              <a:extLst>
                <a:ext uri="{FF2B5EF4-FFF2-40B4-BE49-F238E27FC236}">
                  <a16:creationId xmlns:a16="http://schemas.microsoft.com/office/drawing/2014/main" id="{9EE780FB-52E6-4B30-8FCF-0F1573F73570}"/>
                </a:ext>
              </a:extLst>
            </p:cNvPr>
            <p:cNvSpPr/>
            <p:nvPr/>
          </p:nvSpPr>
          <p:spPr>
            <a:xfrm>
              <a:off x="6778236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0" name="pl388">
              <a:extLst>
                <a:ext uri="{FF2B5EF4-FFF2-40B4-BE49-F238E27FC236}">
                  <a16:creationId xmlns:a16="http://schemas.microsoft.com/office/drawing/2014/main" id="{8F8A06B4-0102-41CD-A3C5-90D3DEF0BE88}"/>
                </a:ext>
              </a:extLst>
            </p:cNvPr>
            <p:cNvSpPr/>
            <p:nvPr/>
          </p:nvSpPr>
          <p:spPr>
            <a:xfrm>
              <a:off x="5589761" y="5471136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1" name="pl389">
              <a:extLst>
                <a:ext uri="{FF2B5EF4-FFF2-40B4-BE49-F238E27FC236}">
                  <a16:creationId xmlns:a16="http://schemas.microsoft.com/office/drawing/2014/main" id="{41337D41-6811-4FF7-BB8C-43D184C95FA5}"/>
                </a:ext>
              </a:extLst>
            </p:cNvPr>
            <p:cNvSpPr/>
            <p:nvPr/>
          </p:nvSpPr>
          <p:spPr>
            <a:xfrm>
              <a:off x="5589761" y="4963625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2" name="pl390">
              <a:extLst>
                <a:ext uri="{FF2B5EF4-FFF2-40B4-BE49-F238E27FC236}">
                  <a16:creationId xmlns:a16="http://schemas.microsoft.com/office/drawing/2014/main" id="{7EB22793-0C2E-4122-8738-117D3E06BE4A}"/>
                </a:ext>
              </a:extLst>
            </p:cNvPr>
            <p:cNvSpPr/>
            <p:nvPr/>
          </p:nvSpPr>
          <p:spPr>
            <a:xfrm>
              <a:off x="5589761" y="4456115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3" name="pl391">
              <a:extLst>
                <a:ext uri="{FF2B5EF4-FFF2-40B4-BE49-F238E27FC236}">
                  <a16:creationId xmlns:a16="http://schemas.microsoft.com/office/drawing/2014/main" id="{667C9B6D-6F8D-4CA8-8241-149FC53AD7EC}"/>
                </a:ext>
              </a:extLst>
            </p:cNvPr>
            <p:cNvSpPr/>
            <p:nvPr/>
          </p:nvSpPr>
          <p:spPr>
            <a:xfrm>
              <a:off x="5589761" y="3948604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4" name="pl392">
              <a:extLst>
                <a:ext uri="{FF2B5EF4-FFF2-40B4-BE49-F238E27FC236}">
                  <a16:creationId xmlns:a16="http://schemas.microsoft.com/office/drawing/2014/main" id="{2B9DCB15-1C8B-4503-93B4-CA5847152037}"/>
                </a:ext>
              </a:extLst>
            </p:cNvPr>
            <p:cNvSpPr/>
            <p:nvPr/>
          </p:nvSpPr>
          <p:spPr>
            <a:xfrm>
              <a:off x="5616004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5" name="pl393">
              <a:extLst>
                <a:ext uri="{FF2B5EF4-FFF2-40B4-BE49-F238E27FC236}">
                  <a16:creationId xmlns:a16="http://schemas.microsoft.com/office/drawing/2014/main" id="{8BCAADB9-85C3-4DE0-99DB-ECC295144D88}"/>
                </a:ext>
              </a:extLst>
            </p:cNvPr>
            <p:cNvSpPr/>
            <p:nvPr/>
          </p:nvSpPr>
          <p:spPr>
            <a:xfrm>
              <a:off x="6080897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pl394">
              <a:extLst>
                <a:ext uri="{FF2B5EF4-FFF2-40B4-BE49-F238E27FC236}">
                  <a16:creationId xmlns:a16="http://schemas.microsoft.com/office/drawing/2014/main" id="{10A5AFAF-72B9-44C6-AD9D-D8D4F533C93D}"/>
                </a:ext>
              </a:extLst>
            </p:cNvPr>
            <p:cNvSpPr/>
            <p:nvPr/>
          </p:nvSpPr>
          <p:spPr>
            <a:xfrm>
              <a:off x="6545790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7" name="pl395">
              <a:extLst>
                <a:ext uri="{FF2B5EF4-FFF2-40B4-BE49-F238E27FC236}">
                  <a16:creationId xmlns:a16="http://schemas.microsoft.com/office/drawing/2014/main" id="{FD27BBFF-1F74-4776-9435-58C4F5D55D86}"/>
                </a:ext>
              </a:extLst>
            </p:cNvPr>
            <p:cNvSpPr/>
            <p:nvPr/>
          </p:nvSpPr>
          <p:spPr>
            <a:xfrm>
              <a:off x="7010683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8" name="pt396">
              <a:extLst>
                <a:ext uri="{FF2B5EF4-FFF2-40B4-BE49-F238E27FC236}">
                  <a16:creationId xmlns:a16="http://schemas.microsoft.com/office/drawing/2014/main" id="{4E6E815E-BC95-4B7D-AE91-A54293A71681}"/>
                </a:ext>
              </a:extLst>
            </p:cNvPr>
            <p:cNvSpPr/>
            <p:nvPr/>
          </p:nvSpPr>
          <p:spPr>
            <a:xfrm>
              <a:off x="5816186" y="51303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" name="pt397">
              <a:extLst>
                <a:ext uri="{FF2B5EF4-FFF2-40B4-BE49-F238E27FC236}">
                  <a16:creationId xmlns:a16="http://schemas.microsoft.com/office/drawing/2014/main" id="{3EC9754F-A13D-4A5D-A1D4-30F88BF1D0BB}"/>
                </a:ext>
              </a:extLst>
            </p:cNvPr>
            <p:cNvSpPr/>
            <p:nvPr/>
          </p:nvSpPr>
          <p:spPr>
            <a:xfrm>
              <a:off x="6169970" y="55029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" name="pt398">
              <a:extLst>
                <a:ext uri="{FF2B5EF4-FFF2-40B4-BE49-F238E27FC236}">
                  <a16:creationId xmlns:a16="http://schemas.microsoft.com/office/drawing/2014/main" id="{F5032EE6-2C95-47E0-8E60-986D29523CBD}"/>
                </a:ext>
              </a:extLst>
            </p:cNvPr>
            <p:cNvSpPr/>
            <p:nvPr/>
          </p:nvSpPr>
          <p:spPr>
            <a:xfrm>
              <a:off x="5695546" y="44164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1" name="pt399">
              <a:extLst>
                <a:ext uri="{FF2B5EF4-FFF2-40B4-BE49-F238E27FC236}">
                  <a16:creationId xmlns:a16="http://schemas.microsoft.com/office/drawing/2014/main" id="{A27F0F8F-79A6-4DDE-AAA7-DE2C1699CE26}"/>
                </a:ext>
              </a:extLst>
            </p:cNvPr>
            <p:cNvSpPr/>
            <p:nvPr/>
          </p:nvSpPr>
          <p:spPr>
            <a:xfrm>
              <a:off x="6867309" y="46629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2" name="pt400">
              <a:extLst>
                <a:ext uri="{FF2B5EF4-FFF2-40B4-BE49-F238E27FC236}">
                  <a16:creationId xmlns:a16="http://schemas.microsoft.com/office/drawing/2014/main" id="{BA352B7E-AFA0-4E9E-845D-E887588481B4}"/>
                </a:ext>
              </a:extLst>
            </p:cNvPr>
            <p:cNvSpPr/>
            <p:nvPr/>
          </p:nvSpPr>
          <p:spPr>
            <a:xfrm>
              <a:off x="7095107" y="46967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3" name="pt401">
              <a:extLst>
                <a:ext uri="{FF2B5EF4-FFF2-40B4-BE49-F238E27FC236}">
                  <a16:creationId xmlns:a16="http://schemas.microsoft.com/office/drawing/2014/main" id="{6108A92D-A73C-4FD8-AB2E-64A0378A909B}"/>
                </a:ext>
              </a:extLst>
            </p:cNvPr>
            <p:cNvSpPr/>
            <p:nvPr/>
          </p:nvSpPr>
          <p:spPr>
            <a:xfrm>
              <a:off x="5648127" y="4257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4" name="pt402">
              <a:extLst>
                <a:ext uri="{FF2B5EF4-FFF2-40B4-BE49-F238E27FC236}">
                  <a16:creationId xmlns:a16="http://schemas.microsoft.com/office/drawing/2014/main" id="{7EB91238-449D-4DDB-A841-1E14EE0C13DC}"/>
                </a:ext>
              </a:extLst>
            </p:cNvPr>
            <p:cNvSpPr/>
            <p:nvPr/>
          </p:nvSpPr>
          <p:spPr>
            <a:xfrm>
              <a:off x="5787828" y="58160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pt403">
              <a:extLst>
                <a:ext uri="{FF2B5EF4-FFF2-40B4-BE49-F238E27FC236}">
                  <a16:creationId xmlns:a16="http://schemas.microsoft.com/office/drawing/2014/main" id="{6C834584-8C6A-45D3-943F-9B67A630E325}"/>
                </a:ext>
              </a:extLst>
            </p:cNvPr>
            <p:cNvSpPr/>
            <p:nvPr/>
          </p:nvSpPr>
          <p:spPr>
            <a:xfrm>
              <a:off x="5673464" y="40076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pt404">
              <a:extLst>
                <a:ext uri="{FF2B5EF4-FFF2-40B4-BE49-F238E27FC236}">
                  <a16:creationId xmlns:a16="http://schemas.microsoft.com/office/drawing/2014/main" id="{3218DDAF-5850-414F-8BA8-1C14A2A8C38F}"/>
                </a:ext>
              </a:extLst>
            </p:cNvPr>
            <p:cNvSpPr/>
            <p:nvPr/>
          </p:nvSpPr>
          <p:spPr>
            <a:xfrm>
              <a:off x="6397767" y="56321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pt405">
              <a:extLst>
                <a:ext uri="{FF2B5EF4-FFF2-40B4-BE49-F238E27FC236}">
                  <a16:creationId xmlns:a16="http://schemas.microsoft.com/office/drawing/2014/main" id="{57CE61AB-9D90-4E05-9628-AA9EB0F65B5A}"/>
                </a:ext>
              </a:extLst>
            </p:cNvPr>
            <p:cNvSpPr/>
            <p:nvPr/>
          </p:nvSpPr>
          <p:spPr>
            <a:xfrm>
              <a:off x="5759702" y="43418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8" name="pt406">
              <a:extLst>
                <a:ext uri="{FF2B5EF4-FFF2-40B4-BE49-F238E27FC236}">
                  <a16:creationId xmlns:a16="http://schemas.microsoft.com/office/drawing/2014/main" id="{2FAE07ED-4100-446C-A0E5-1412E64D1F60}"/>
                </a:ext>
              </a:extLst>
            </p:cNvPr>
            <p:cNvSpPr/>
            <p:nvPr/>
          </p:nvSpPr>
          <p:spPr>
            <a:xfrm>
              <a:off x="5706704" y="47491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9" name="pt407">
              <a:extLst>
                <a:ext uri="{FF2B5EF4-FFF2-40B4-BE49-F238E27FC236}">
                  <a16:creationId xmlns:a16="http://schemas.microsoft.com/office/drawing/2014/main" id="{560A42A4-4614-4BC5-BA7C-423208D1258C}"/>
                </a:ext>
              </a:extLst>
            </p:cNvPr>
            <p:cNvSpPr/>
            <p:nvPr/>
          </p:nvSpPr>
          <p:spPr>
            <a:xfrm>
              <a:off x="6848714" y="51407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" name="pt408">
              <a:extLst>
                <a:ext uri="{FF2B5EF4-FFF2-40B4-BE49-F238E27FC236}">
                  <a16:creationId xmlns:a16="http://schemas.microsoft.com/office/drawing/2014/main" id="{4785A035-F6E5-4985-9478-2E4E22D0143B}"/>
                </a:ext>
              </a:extLst>
            </p:cNvPr>
            <p:cNvSpPr/>
            <p:nvPr/>
          </p:nvSpPr>
          <p:spPr>
            <a:xfrm>
              <a:off x="7102080" y="5552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" name="pt409">
              <a:extLst>
                <a:ext uri="{FF2B5EF4-FFF2-40B4-BE49-F238E27FC236}">
                  <a16:creationId xmlns:a16="http://schemas.microsoft.com/office/drawing/2014/main" id="{86AC8998-3F3D-4ED7-B6E6-FE8DFB2F5407}"/>
                </a:ext>
              </a:extLst>
            </p:cNvPr>
            <p:cNvSpPr/>
            <p:nvPr/>
          </p:nvSpPr>
          <p:spPr>
            <a:xfrm>
              <a:off x="5977736" y="422270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2" name="pt410">
              <a:extLst>
                <a:ext uri="{FF2B5EF4-FFF2-40B4-BE49-F238E27FC236}">
                  <a16:creationId xmlns:a16="http://schemas.microsoft.com/office/drawing/2014/main" id="{4B931E38-5ABB-4E51-8ECF-EB6E2D0131AD}"/>
                </a:ext>
              </a:extLst>
            </p:cNvPr>
            <p:cNvSpPr/>
            <p:nvPr/>
          </p:nvSpPr>
          <p:spPr>
            <a:xfrm>
              <a:off x="5919857" y="47893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3" name="pt411">
              <a:extLst>
                <a:ext uri="{FF2B5EF4-FFF2-40B4-BE49-F238E27FC236}">
                  <a16:creationId xmlns:a16="http://schemas.microsoft.com/office/drawing/2014/main" id="{C2F17635-0547-495B-8A3B-F10DF1D9AE87}"/>
                </a:ext>
              </a:extLst>
            </p:cNvPr>
            <p:cNvSpPr/>
            <p:nvPr/>
          </p:nvSpPr>
          <p:spPr>
            <a:xfrm>
              <a:off x="5698103" y="44671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4" name="pt412">
              <a:extLst>
                <a:ext uri="{FF2B5EF4-FFF2-40B4-BE49-F238E27FC236}">
                  <a16:creationId xmlns:a16="http://schemas.microsoft.com/office/drawing/2014/main" id="{8AE7275D-1C17-4365-ABC8-4E1608C98F39}"/>
                </a:ext>
              </a:extLst>
            </p:cNvPr>
            <p:cNvSpPr/>
            <p:nvPr/>
          </p:nvSpPr>
          <p:spPr>
            <a:xfrm>
              <a:off x="5638132" y="407260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5" name="pt413">
              <a:extLst>
                <a:ext uri="{FF2B5EF4-FFF2-40B4-BE49-F238E27FC236}">
                  <a16:creationId xmlns:a16="http://schemas.microsoft.com/office/drawing/2014/main" id="{4C5EFA67-FCCB-41A1-91EB-93616CAECF79}"/>
                </a:ext>
              </a:extLst>
            </p:cNvPr>
            <p:cNvSpPr/>
            <p:nvPr/>
          </p:nvSpPr>
          <p:spPr>
            <a:xfrm>
              <a:off x="5776670" y="48808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6" name="pt414">
              <a:extLst>
                <a:ext uri="{FF2B5EF4-FFF2-40B4-BE49-F238E27FC236}">
                  <a16:creationId xmlns:a16="http://schemas.microsoft.com/office/drawing/2014/main" id="{FCF8099E-1DF6-4FDB-8DC9-6584A4B83363}"/>
                </a:ext>
              </a:extLst>
            </p:cNvPr>
            <p:cNvSpPr/>
            <p:nvPr/>
          </p:nvSpPr>
          <p:spPr>
            <a:xfrm>
              <a:off x="5647662" y="45138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7" name="pt415">
              <a:extLst>
                <a:ext uri="{FF2B5EF4-FFF2-40B4-BE49-F238E27FC236}">
                  <a16:creationId xmlns:a16="http://schemas.microsoft.com/office/drawing/2014/main" id="{392D838E-C880-49EF-BC10-210155365846}"/>
                </a:ext>
              </a:extLst>
            </p:cNvPr>
            <p:cNvSpPr/>
            <p:nvPr/>
          </p:nvSpPr>
          <p:spPr>
            <a:xfrm>
              <a:off x="5935664" y="47923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8" name="pg416">
              <a:extLst>
                <a:ext uri="{FF2B5EF4-FFF2-40B4-BE49-F238E27FC236}">
                  <a16:creationId xmlns:a16="http://schemas.microsoft.com/office/drawing/2014/main" id="{C4CE0BEF-B778-4532-9458-85949935E258}"/>
                </a:ext>
              </a:extLst>
            </p:cNvPr>
            <p:cNvSpPr/>
            <p:nvPr/>
          </p:nvSpPr>
          <p:spPr>
            <a:xfrm>
              <a:off x="5662958" y="4315174"/>
              <a:ext cx="1463948" cy="1499729"/>
            </a:xfrm>
            <a:custGeom>
              <a:avLst/>
              <a:gdLst/>
              <a:ahLst/>
              <a:cxnLst/>
              <a:rect l="0" t="0" r="0" b="0"/>
              <a:pathLst>
                <a:path w="1463948" h="1499729">
                  <a:moveTo>
                    <a:pt x="0" y="0"/>
                  </a:moveTo>
                  <a:lnTo>
                    <a:pt x="18530" y="13825"/>
                  </a:lnTo>
                  <a:lnTo>
                    <a:pt x="37061" y="27499"/>
                  </a:lnTo>
                  <a:lnTo>
                    <a:pt x="55592" y="41014"/>
                  </a:lnTo>
                  <a:lnTo>
                    <a:pt x="74123" y="54360"/>
                  </a:lnTo>
                  <a:lnTo>
                    <a:pt x="92654" y="67528"/>
                  </a:lnTo>
                  <a:lnTo>
                    <a:pt x="111185" y="80509"/>
                  </a:lnTo>
                  <a:lnTo>
                    <a:pt x="129716" y="93293"/>
                  </a:lnTo>
                  <a:lnTo>
                    <a:pt x="148247" y="105871"/>
                  </a:lnTo>
                  <a:lnTo>
                    <a:pt x="166778" y="118232"/>
                  </a:lnTo>
                  <a:lnTo>
                    <a:pt x="185309" y="130366"/>
                  </a:lnTo>
                  <a:lnTo>
                    <a:pt x="203840" y="142262"/>
                  </a:lnTo>
                  <a:lnTo>
                    <a:pt x="222371" y="153911"/>
                  </a:lnTo>
                  <a:lnTo>
                    <a:pt x="240902" y="165302"/>
                  </a:lnTo>
                  <a:lnTo>
                    <a:pt x="259433" y="176427"/>
                  </a:lnTo>
                  <a:lnTo>
                    <a:pt x="277964" y="187275"/>
                  </a:lnTo>
                  <a:lnTo>
                    <a:pt x="296495" y="197838"/>
                  </a:lnTo>
                  <a:lnTo>
                    <a:pt x="315026" y="208108"/>
                  </a:lnTo>
                  <a:lnTo>
                    <a:pt x="333557" y="218077"/>
                  </a:lnTo>
                  <a:lnTo>
                    <a:pt x="352088" y="227740"/>
                  </a:lnTo>
                  <a:lnTo>
                    <a:pt x="370619" y="237092"/>
                  </a:lnTo>
                  <a:lnTo>
                    <a:pt x="389150" y="246127"/>
                  </a:lnTo>
                  <a:lnTo>
                    <a:pt x="407681" y="254844"/>
                  </a:lnTo>
                  <a:lnTo>
                    <a:pt x="426212" y="263240"/>
                  </a:lnTo>
                  <a:lnTo>
                    <a:pt x="444743" y="271316"/>
                  </a:lnTo>
                  <a:lnTo>
                    <a:pt x="463274" y="279073"/>
                  </a:lnTo>
                  <a:lnTo>
                    <a:pt x="481805" y="286513"/>
                  </a:lnTo>
                  <a:lnTo>
                    <a:pt x="500336" y="293640"/>
                  </a:lnTo>
                  <a:lnTo>
                    <a:pt x="518867" y="300458"/>
                  </a:lnTo>
                  <a:lnTo>
                    <a:pt x="537398" y="306974"/>
                  </a:lnTo>
                  <a:lnTo>
                    <a:pt x="555929" y="313194"/>
                  </a:lnTo>
                  <a:lnTo>
                    <a:pt x="574460" y="319126"/>
                  </a:lnTo>
                  <a:lnTo>
                    <a:pt x="592991" y="324780"/>
                  </a:lnTo>
                  <a:lnTo>
                    <a:pt x="611522" y="330163"/>
                  </a:lnTo>
                  <a:lnTo>
                    <a:pt x="630053" y="335285"/>
                  </a:lnTo>
                  <a:lnTo>
                    <a:pt x="648584" y="340157"/>
                  </a:lnTo>
                  <a:lnTo>
                    <a:pt x="667115" y="344788"/>
                  </a:lnTo>
                  <a:lnTo>
                    <a:pt x="685646" y="349188"/>
                  </a:lnTo>
                  <a:lnTo>
                    <a:pt x="704177" y="353368"/>
                  </a:lnTo>
                  <a:lnTo>
                    <a:pt x="722708" y="357339"/>
                  </a:lnTo>
                  <a:lnTo>
                    <a:pt x="741239" y="361109"/>
                  </a:lnTo>
                  <a:lnTo>
                    <a:pt x="759770" y="364689"/>
                  </a:lnTo>
                  <a:lnTo>
                    <a:pt x="778301" y="368088"/>
                  </a:lnTo>
                  <a:lnTo>
                    <a:pt x="796832" y="371316"/>
                  </a:lnTo>
                  <a:lnTo>
                    <a:pt x="815363" y="374381"/>
                  </a:lnTo>
                  <a:lnTo>
                    <a:pt x="833894" y="377292"/>
                  </a:lnTo>
                  <a:lnTo>
                    <a:pt x="852425" y="380058"/>
                  </a:lnTo>
                  <a:lnTo>
                    <a:pt x="870956" y="382685"/>
                  </a:lnTo>
                  <a:lnTo>
                    <a:pt x="889487" y="385182"/>
                  </a:lnTo>
                  <a:lnTo>
                    <a:pt x="908018" y="387555"/>
                  </a:lnTo>
                  <a:lnTo>
                    <a:pt x="926549" y="389811"/>
                  </a:lnTo>
                  <a:lnTo>
                    <a:pt x="945080" y="391957"/>
                  </a:lnTo>
                  <a:lnTo>
                    <a:pt x="963611" y="393999"/>
                  </a:lnTo>
                  <a:lnTo>
                    <a:pt x="982142" y="395941"/>
                  </a:lnTo>
                  <a:lnTo>
                    <a:pt x="1000673" y="397790"/>
                  </a:lnTo>
                  <a:lnTo>
                    <a:pt x="1019204" y="399551"/>
                  </a:lnTo>
                  <a:lnTo>
                    <a:pt x="1037735" y="401228"/>
                  </a:lnTo>
                  <a:lnTo>
                    <a:pt x="1056266" y="402826"/>
                  </a:lnTo>
                  <a:lnTo>
                    <a:pt x="1074797" y="404348"/>
                  </a:lnTo>
                  <a:lnTo>
                    <a:pt x="1093328" y="405800"/>
                  </a:lnTo>
                  <a:lnTo>
                    <a:pt x="1111859" y="407184"/>
                  </a:lnTo>
                  <a:lnTo>
                    <a:pt x="1130390" y="408504"/>
                  </a:lnTo>
                  <a:lnTo>
                    <a:pt x="1148921" y="409764"/>
                  </a:lnTo>
                  <a:lnTo>
                    <a:pt x="1167452" y="410966"/>
                  </a:lnTo>
                  <a:lnTo>
                    <a:pt x="1185983" y="412113"/>
                  </a:lnTo>
                  <a:lnTo>
                    <a:pt x="1204514" y="413209"/>
                  </a:lnTo>
                  <a:lnTo>
                    <a:pt x="1223045" y="414255"/>
                  </a:lnTo>
                  <a:lnTo>
                    <a:pt x="1241576" y="415254"/>
                  </a:lnTo>
                  <a:lnTo>
                    <a:pt x="1260107" y="416208"/>
                  </a:lnTo>
                  <a:lnTo>
                    <a:pt x="1278638" y="417120"/>
                  </a:lnTo>
                  <a:lnTo>
                    <a:pt x="1297169" y="417992"/>
                  </a:lnTo>
                  <a:lnTo>
                    <a:pt x="1315700" y="418825"/>
                  </a:lnTo>
                  <a:lnTo>
                    <a:pt x="1334231" y="419621"/>
                  </a:lnTo>
                  <a:lnTo>
                    <a:pt x="1352762" y="420382"/>
                  </a:lnTo>
                  <a:lnTo>
                    <a:pt x="1371293" y="421109"/>
                  </a:lnTo>
                  <a:lnTo>
                    <a:pt x="1389824" y="421805"/>
                  </a:lnTo>
                  <a:lnTo>
                    <a:pt x="1408355" y="422470"/>
                  </a:lnTo>
                  <a:lnTo>
                    <a:pt x="1426886" y="423106"/>
                  </a:lnTo>
                  <a:lnTo>
                    <a:pt x="1445417" y="423714"/>
                  </a:lnTo>
                  <a:lnTo>
                    <a:pt x="1463948" y="424295"/>
                  </a:lnTo>
                  <a:lnTo>
                    <a:pt x="1463948" y="1499729"/>
                  </a:lnTo>
                  <a:lnTo>
                    <a:pt x="1445417" y="1483623"/>
                  </a:lnTo>
                  <a:lnTo>
                    <a:pt x="1426886" y="1467542"/>
                  </a:lnTo>
                  <a:lnTo>
                    <a:pt x="1408355" y="1451490"/>
                  </a:lnTo>
                  <a:lnTo>
                    <a:pt x="1389824" y="1435467"/>
                  </a:lnTo>
                  <a:lnTo>
                    <a:pt x="1371293" y="1419475"/>
                  </a:lnTo>
                  <a:lnTo>
                    <a:pt x="1352762" y="1403514"/>
                  </a:lnTo>
                  <a:lnTo>
                    <a:pt x="1334231" y="1387587"/>
                  </a:lnTo>
                  <a:lnTo>
                    <a:pt x="1315700" y="1371696"/>
                  </a:lnTo>
                  <a:lnTo>
                    <a:pt x="1297169" y="1355840"/>
                  </a:lnTo>
                  <a:lnTo>
                    <a:pt x="1278638" y="1340024"/>
                  </a:lnTo>
                  <a:lnTo>
                    <a:pt x="1260107" y="1324248"/>
                  </a:lnTo>
                  <a:lnTo>
                    <a:pt x="1241576" y="1308514"/>
                  </a:lnTo>
                  <a:lnTo>
                    <a:pt x="1223045" y="1292826"/>
                  </a:lnTo>
                  <a:lnTo>
                    <a:pt x="1204514" y="1277184"/>
                  </a:lnTo>
                  <a:lnTo>
                    <a:pt x="1185983" y="1261591"/>
                  </a:lnTo>
                  <a:lnTo>
                    <a:pt x="1167452" y="1246050"/>
                  </a:lnTo>
                  <a:lnTo>
                    <a:pt x="1148921" y="1230564"/>
                  </a:lnTo>
                  <a:lnTo>
                    <a:pt x="1130390" y="1215136"/>
                  </a:lnTo>
                  <a:lnTo>
                    <a:pt x="1111859" y="1199768"/>
                  </a:lnTo>
                  <a:lnTo>
                    <a:pt x="1093328" y="1184464"/>
                  </a:lnTo>
                  <a:lnTo>
                    <a:pt x="1074797" y="1169228"/>
                  </a:lnTo>
                  <a:lnTo>
                    <a:pt x="1056266" y="1154062"/>
                  </a:lnTo>
                  <a:lnTo>
                    <a:pt x="1037735" y="1138972"/>
                  </a:lnTo>
                  <a:lnTo>
                    <a:pt x="1019204" y="1123961"/>
                  </a:lnTo>
                  <a:lnTo>
                    <a:pt x="1000673" y="1109034"/>
                  </a:lnTo>
                  <a:lnTo>
                    <a:pt x="982142" y="1094195"/>
                  </a:lnTo>
                  <a:lnTo>
                    <a:pt x="963611" y="1079450"/>
                  </a:lnTo>
                  <a:lnTo>
                    <a:pt x="945080" y="1064803"/>
                  </a:lnTo>
                  <a:lnTo>
                    <a:pt x="926549" y="1050261"/>
                  </a:lnTo>
                  <a:lnTo>
                    <a:pt x="908018" y="1035829"/>
                  </a:lnTo>
                  <a:lnTo>
                    <a:pt x="889487" y="1021515"/>
                  </a:lnTo>
                  <a:lnTo>
                    <a:pt x="870956" y="1007323"/>
                  </a:lnTo>
                  <a:lnTo>
                    <a:pt x="852425" y="993263"/>
                  </a:lnTo>
                  <a:lnTo>
                    <a:pt x="833894" y="979340"/>
                  </a:lnTo>
                  <a:lnTo>
                    <a:pt x="815363" y="965563"/>
                  </a:lnTo>
                  <a:lnTo>
                    <a:pt x="796832" y="951941"/>
                  </a:lnTo>
                  <a:lnTo>
                    <a:pt x="778301" y="938480"/>
                  </a:lnTo>
                  <a:lnTo>
                    <a:pt x="759770" y="925192"/>
                  </a:lnTo>
                  <a:lnTo>
                    <a:pt x="741239" y="912084"/>
                  </a:lnTo>
                  <a:lnTo>
                    <a:pt x="722708" y="899166"/>
                  </a:lnTo>
                  <a:lnTo>
                    <a:pt x="704177" y="886448"/>
                  </a:lnTo>
                  <a:lnTo>
                    <a:pt x="685646" y="873940"/>
                  </a:lnTo>
                  <a:lnTo>
                    <a:pt x="667115" y="861653"/>
                  </a:lnTo>
                  <a:lnTo>
                    <a:pt x="648584" y="849596"/>
                  </a:lnTo>
                  <a:lnTo>
                    <a:pt x="630053" y="837779"/>
                  </a:lnTo>
                  <a:lnTo>
                    <a:pt x="611522" y="826214"/>
                  </a:lnTo>
                  <a:lnTo>
                    <a:pt x="592991" y="814909"/>
                  </a:lnTo>
                  <a:lnTo>
                    <a:pt x="574460" y="803874"/>
                  </a:lnTo>
                  <a:lnTo>
                    <a:pt x="555929" y="793118"/>
                  </a:lnTo>
                  <a:lnTo>
                    <a:pt x="537398" y="782651"/>
                  </a:lnTo>
                  <a:lnTo>
                    <a:pt x="518867" y="772478"/>
                  </a:lnTo>
                  <a:lnTo>
                    <a:pt x="500336" y="762609"/>
                  </a:lnTo>
                  <a:lnTo>
                    <a:pt x="481805" y="753047"/>
                  </a:lnTo>
                  <a:lnTo>
                    <a:pt x="463274" y="743799"/>
                  </a:lnTo>
                  <a:lnTo>
                    <a:pt x="444743" y="734868"/>
                  </a:lnTo>
                  <a:lnTo>
                    <a:pt x="426212" y="726256"/>
                  </a:lnTo>
                  <a:lnTo>
                    <a:pt x="407681" y="717965"/>
                  </a:lnTo>
                  <a:lnTo>
                    <a:pt x="389150" y="709993"/>
                  </a:lnTo>
                  <a:lnTo>
                    <a:pt x="370619" y="702341"/>
                  </a:lnTo>
                  <a:lnTo>
                    <a:pt x="352088" y="695004"/>
                  </a:lnTo>
                  <a:lnTo>
                    <a:pt x="333557" y="687979"/>
                  </a:lnTo>
                  <a:lnTo>
                    <a:pt x="315026" y="681261"/>
                  </a:lnTo>
                  <a:lnTo>
                    <a:pt x="296495" y="674843"/>
                  </a:lnTo>
                  <a:lnTo>
                    <a:pt x="277964" y="668718"/>
                  </a:lnTo>
                  <a:lnTo>
                    <a:pt x="259433" y="662878"/>
                  </a:lnTo>
                  <a:lnTo>
                    <a:pt x="240902" y="657314"/>
                  </a:lnTo>
                  <a:lnTo>
                    <a:pt x="222371" y="652018"/>
                  </a:lnTo>
                  <a:lnTo>
                    <a:pt x="203840" y="646979"/>
                  </a:lnTo>
                  <a:lnTo>
                    <a:pt x="185309" y="642187"/>
                  </a:lnTo>
                  <a:lnTo>
                    <a:pt x="166778" y="637633"/>
                  </a:lnTo>
                  <a:lnTo>
                    <a:pt x="148247" y="633306"/>
                  </a:lnTo>
                  <a:lnTo>
                    <a:pt x="129716" y="629195"/>
                  </a:lnTo>
                  <a:lnTo>
                    <a:pt x="111185" y="625292"/>
                  </a:lnTo>
                  <a:lnTo>
                    <a:pt x="92654" y="621585"/>
                  </a:lnTo>
                  <a:lnTo>
                    <a:pt x="74123" y="618065"/>
                  </a:lnTo>
                  <a:lnTo>
                    <a:pt x="55592" y="614723"/>
                  </a:lnTo>
                  <a:lnTo>
                    <a:pt x="37061" y="611549"/>
                  </a:lnTo>
                  <a:lnTo>
                    <a:pt x="18530" y="608536"/>
                  </a:lnTo>
                  <a:lnTo>
                    <a:pt x="0" y="605673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pl417">
              <a:extLst>
                <a:ext uri="{FF2B5EF4-FFF2-40B4-BE49-F238E27FC236}">
                  <a16:creationId xmlns:a16="http://schemas.microsoft.com/office/drawing/2014/main" id="{1E0213EA-621E-4BB9-9317-B4A0B9DB9395}"/>
                </a:ext>
              </a:extLst>
            </p:cNvPr>
            <p:cNvSpPr/>
            <p:nvPr/>
          </p:nvSpPr>
          <p:spPr>
            <a:xfrm>
              <a:off x="5662958" y="4315174"/>
              <a:ext cx="1463948" cy="424295"/>
            </a:xfrm>
            <a:custGeom>
              <a:avLst/>
              <a:gdLst/>
              <a:ahLst/>
              <a:cxnLst/>
              <a:rect l="0" t="0" r="0" b="0"/>
              <a:pathLst>
                <a:path w="1463948" h="424295">
                  <a:moveTo>
                    <a:pt x="0" y="0"/>
                  </a:moveTo>
                  <a:lnTo>
                    <a:pt x="18530" y="13825"/>
                  </a:lnTo>
                  <a:lnTo>
                    <a:pt x="37061" y="27499"/>
                  </a:lnTo>
                  <a:lnTo>
                    <a:pt x="55592" y="41014"/>
                  </a:lnTo>
                  <a:lnTo>
                    <a:pt x="74123" y="54360"/>
                  </a:lnTo>
                  <a:lnTo>
                    <a:pt x="92654" y="67528"/>
                  </a:lnTo>
                  <a:lnTo>
                    <a:pt x="111185" y="80509"/>
                  </a:lnTo>
                  <a:lnTo>
                    <a:pt x="129716" y="93293"/>
                  </a:lnTo>
                  <a:lnTo>
                    <a:pt x="148247" y="105871"/>
                  </a:lnTo>
                  <a:lnTo>
                    <a:pt x="166778" y="118232"/>
                  </a:lnTo>
                  <a:lnTo>
                    <a:pt x="185309" y="130366"/>
                  </a:lnTo>
                  <a:lnTo>
                    <a:pt x="203840" y="142262"/>
                  </a:lnTo>
                  <a:lnTo>
                    <a:pt x="222371" y="153911"/>
                  </a:lnTo>
                  <a:lnTo>
                    <a:pt x="240902" y="165302"/>
                  </a:lnTo>
                  <a:lnTo>
                    <a:pt x="259433" y="176427"/>
                  </a:lnTo>
                  <a:lnTo>
                    <a:pt x="277964" y="187275"/>
                  </a:lnTo>
                  <a:lnTo>
                    <a:pt x="296495" y="197838"/>
                  </a:lnTo>
                  <a:lnTo>
                    <a:pt x="315026" y="208108"/>
                  </a:lnTo>
                  <a:lnTo>
                    <a:pt x="333557" y="218077"/>
                  </a:lnTo>
                  <a:lnTo>
                    <a:pt x="352088" y="227740"/>
                  </a:lnTo>
                  <a:lnTo>
                    <a:pt x="370619" y="237092"/>
                  </a:lnTo>
                  <a:lnTo>
                    <a:pt x="389150" y="246127"/>
                  </a:lnTo>
                  <a:lnTo>
                    <a:pt x="407681" y="254844"/>
                  </a:lnTo>
                  <a:lnTo>
                    <a:pt x="426212" y="263240"/>
                  </a:lnTo>
                  <a:lnTo>
                    <a:pt x="444743" y="271316"/>
                  </a:lnTo>
                  <a:lnTo>
                    <a:pt x="463274" y="279073"/>
                  </a:lnTo>
                  <a:lnTo>
                    <a:pt x="481805" y="286513"/>
                  </a:lnTo>
                  <a:lnTo>
                    <a:pt x="500336" y="293640"/>
                  </a:lnTo>
                  <a:lnTo>
                    <a:pt x="518867" y="300458"/>
                  </a:lnTo>
                  <a:lnTo>
                    <a:pt x="537398" y="306974"/>
                  </a:lnTo>
                  <a:lnTo>
                    <a:pt x="555929" y="313194"/>
                  </a:lnTo>
                  <a:lnTo>
                    <a:pt x="574460" y="319126"/>
                  </a:lnTo>
                  <a:lnTo>
                    <a:pt x="592991" y="324780"/>
                  </a:lnTo>
                  <a:lnTo>
                    <a:pt x="611522" y="330163"/>
                  </a:lnTo>
                  <a:lnTo>
                    <a:pt x="630053" y="335285"/>
                  </a:lnTo>
                  <a:lnTo>
                    <a:pt x="648584" y="340157"/>
                  </a:lnTo>
                  <a:lnTo>
                    <a:pt x="667115" y="344788"/>
                  </a:lnTo>
                  <a:lnTo>
                    <a:pt x="685646" y="349188"/>
                  </a:lnTo>
                  <a:lnTo>
                    <a:pt x="704177" y="353368"/>
                  </a:lnTo>
                  <a:lnTo>
                    <a:pt x="722708" y="357339"/>
                  </a:lnTo>
                  <a:lnTo>
                    <a:pt x="741239" y="361109"/>
                  </a:lnTo>
                  <a:lnTo>
                    <a:pt x="759770" y="364689"/>
                  </a:lnTo>
                  <a:lnTo>
                    <a:pt x="778301" y="368088"/>
                  </a:lnTo>
                  <a:lnTo>
                    <a:pt x="796832" y="371316"/>
                  </a:lnTo>
                  <a:lnTo>
                    <a:pt x="815363" y="374381"/>
                  </a:lnTo>
                  <a:lnTo>
                    <a:pt x="833894" y="377292"/>
                  </a:lnTo>
                  <a:lnTo>
                    <a:pt x="852425" y="380058"/>
                  </a:lnTo>
                  <a:lnTo>
                    <a:pt x="870956" y="382685"/>
                  </a:lnTo>
                  <a:lnTo>
                    <a:pt x="889487" y="385182"/>
                  </a:lnTo>
                  <a:lnTo>
                    <a:pt x="908018" y="387555"/>
                  </a:lnTo>
                  <a:lnTo>
                    <a:pt x="926549" y="389811"/>
                  </a:lnTo>
                  <a:lnTo>
                    <a:pt x="945080" y="391957"/>
                  </a:lnTo>
                  <a:lnTo>
                    <a:pt x="963611" y="393999"/>
                  </a:lnTo>
                  <a:lnTo>
                    <a:pt x="982142" y="395941"/>
                  </a:lnTo>
                  <a:lnTo>
                    <a:pt x="1000673" y="397790"/>
                  </a:lnTo>
                  <a:lnTo>
                    <a:pt x="1019204" y="399551"/>
                  </a:lnTo>
                  <a:lnTo>
                    <a:pt x="1037735" y="401228"/>
                  </a:lnTo>
                  <a:lnTo>
                    <a:pt x="1056266" y="402826"/>
                  </a:lnTo>
                  <a:lnTo>
                    <a:pt x="1074797" y="404348"/>
                  </a:lnTo>
                  <a:lnTo>
                    <a:pt x="1093328" y="405800"/>
                  </a:lnTo>
                  <a:lnTo>
                    <a:pt x="1111859" y="407184"/>
                  </a:lnTo>
                  <a:lnTo>
                    <a:pt x="1130390" y="408504"/>
                  </a:lnTo>
                  <a:lnTo>
                    <a:pt x="1148921" y="409764"/>
                  </a:lnTo>
                  <a:lnTo>
                    <a:pt x="1167452" y="410966"/>
                  </a:lnTo>
                  <a:lnTo>
                    <a:pt x="1185983" y="412113"/>
                  </a:lnTo>
                  <a:lnTo>
                    <a:pt x="1204514" y="413209"/>
                  </a:lnTo>
                  <a:lnTo>
                    <a:pt x="1223045" y="414255"/>
                  </a:lnTo>
                  <a:lnTo>
                    <a:pt x="1241576" y="415254"/>
                  </a:lnTo>
                  <a:lnTo>
                    <a:pt x="1260107" y="416208"/>
                  </a:lnTo>
                  <a:lnTo>
                    <a:pt x="1278638" y="417120"/>
                  </a:lnTo>
                  <a:lnTo>
                    <a:pt x="1297169" y="417992"/>
                  </a:lnTo>
                  <a:lnTo>
                    <a:pt x="1315700" y="418825"/>
                  </a:lnTo>
                  <a:lnTo>
                    <a:pt x="1334231" y="419621"/>
                  </a:lnTo>
                  <a:lnTo>
                    <a:pt x="1352762" y="420382"/>
                  </a:lnTo>
                  <a:lnTo>
                    <a:pt x="1371293" y="421109"/>
                  </a:lnTo>
                  <a:lnTo>
                    <a:pt x="1389824" y="421805"/>
                  </a:lnTo>
                  <a:lnTo>
                    <a:pt x="1408355" y="422470"/>
                  </a:lnTo>
                  <a:lnTo>
                    <a:pt x="1426886" y="423106"/>
                  </a:lnTo>
                  <a:lnTo>
                    <a:pt x="1445417" y="423714"/>
                  </a:lnTo>
                  <a:lnTo>
                    <a:pt x="1463948" y="424295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pl418">
              <a:extLst>
                <a:ext uri="{FF2B5EF4-FFF2-40B4-BE49-F238E27FC236}">
                  <a16:creationId xmlns:a16="http://schemas.microsoft.com/office/drawing/2014/main" id="{4AAAFC4C-6BFE-4B79-ABF7-D45215AFD316}"/>
                </a:ext>
              </a:extLst>
            </p:cNvPr>
            <p:cNvSpPr/>
            <p:nvPr/>
          </p:nvSpPr>
          <p:spPr>
            <a:xfrm>
              <a:off x="5662958" y="4920847"/>
              <a:ext cx="1463948" cy="894056"/>
            </a:xfrm>
            <a:custGeom>
              <a:avLst/>
              <a:gdLst/>
              <a:ahLst/>
              <a:cxnLst/>
              <a:rect l="0" t="0" r="0" b="0"/>
              <a:pathLst>
                <a:path w="1463948" h="894056">
                  <a:moveTo>
                    <a:pt x="1463948" y="894056"/>
                  </a:moveTo>
                  <a:lnTo>
                    <a:pt x="1445417" y="877949"/>
                  </a:lnTo>
                  <a:lnTo>
                    <a:pt x="1426886" y="861869"/>
                  </a:lnTo>
                  <a:lnTo>
                    <a:pt x="1408355" y="845817"/>
                  </a:lnTo>
                  <a:lnTo>
                    <a:pt x="1389824" y="829794"/>
                  </a:lnTo>
                  <a:lnTo>
                    <a:pt x="1371293" y="813801"/>
                  </a:lnTo>
                  <a:lnTo>
                    <a:pt x="1352762" y="797841"/>
                  </a:lnTo>
                  <a:lnTo>
                    <a:pt x="1334231" y="781914"/>
                  </a:lnTo>
                  <a:lnTo>
                    <a:pt x="1315700" y="766022"/>
                  </a:lnTo>
                  <a:lnTo>
                    <a:pt x="1297169" y="750167"/>
                  </a:lnTo>
                  <a:lnTo>
                    <a:pt x="1278638" y="734350"/>
                  </a:lnTo>
                  <a:lnTo>
                    <a:pt x="1260107" y="718574"/>
                  </a:lnTo>
                  <a:lnTo>
                    <a:pt x="1241576" y="702841"/>
                  </a:lnTo>
                  <a:lnTo>
                    <a:pt x="1223045" y="687152"/>
                  </a:lnTo>
                  <a:lnTo>
                    <a:pt x="1204514" y="671510"/>
                  </a:lnTo>
                  <a:lnTo>
                    <a:pt x="1185983" y="655917"/>
                  </a:lnTo>
                  <a:lnTo>
                    <a:pt x="1167452" y="640377"/>
                  </a:lnTo>
                  <a:lnTo>
                    <a:pt x="1148921" y="624891"/>
                  </a:lnTo>
                  <a:lnTo>
                    <a:pt x="1130390" y="609462"/>
                  </a:lnTo>
                  <a:lnTo>
                    <a:pt x="1111859" y="594094"/>
                  </a:lnTo>
                  <a:lnTo>
                    <a:pt x="1093328" y="578791"/>
                  </a:lnTo>
                  <a:lnTo>
                    <a:pt x="1074797" y="563554"/>
                  </a:lnTo>
                  <a:lnTo>
                    <a:pt x="1056266" y="548389"/>
                  </a:lnTo>
                  <a:lnTo>
                    <a:pt x="1037735" y="533298"/>
                  </a:lnTo>
                  <a:lnTo>
                    <a:pt x="1019204" y="518287"/>
                  </a:lnTo>
                  <a:lnTo>
                    <a:pt x="1000673" y="503360"/>
                  </a:lnTo>
                  <a:lnTo>
                    <a:pt x="982142" y="488521"/>
                  </a:lnTo>
                  <a:lnTo>
                    <a:pt x="963611" y="473776"/>
                  </a:lnTo>
                  <a:lnTo>
                    <a:pt x="945080" y="459129"/>
                  </a:lnTo>
                  <a:lnTo>
                    <a:pt x="926549" y="444587"/>
                  </a:lnTo>
                  <a:lnTo>
                    <a:pt x="908018" y="430156"/>
                  </a:lnTo>
                  <a:lnTo>
                    <a:pt x="889487" y="415841"/>
                  </a:lnTo>
                  <a:lnTo>
                    <a:pt x="870956" y="401650"/>
                  </a:lnTo>
                  <a:lnTo>
                    <a:pt x="852425" y="387589"/>
                  </a:lnTo>
                  <a:lnTo>
                    <a:pt x="833894" y="373666"/>
                  </a:lnTo>
                  <a:lnTo>
                    <a:pt x="815363" y="359890"/>
                  </a:lnTo>
                  <a:lnTo>
                    <a:pt x="796832" y="346267"/>
                  </a:lnTo>
                  <a:lnTo>
                    <a:pt x="778301" y="332807"/>
                  </a:lnTo>
                  <a:lnTo>
                    <a:pt x="759770" y="319518"/>
                  </a:lnTo>
                  <a:lnTo>
                    <a:pt x="741239" y="306410"/>
                  </a:lnTo>
                  <a:lnTo>
                    <a:pt x="722708" y="293492"/>
                  </a:lnTo>
                  <a:lnTo>
                    <a:pt x="704177" y="280774"/>
                  </a:lnTo>
                  <a:lnTo>
                    <a:pt x="685646" y="268267"/>
                  </a:lnTo>
                  <a:lnTo>
                    <a:pt x="667115" y="255979"/>
                  </a:lnTo>
                  <a:lnTo>
                    <a:pt x="648584" y="243922"/>
                  </a:lnTo>
                  <a:lnTo>
                    <a:pt x="630053" y="232106"/>
                  </a:lnTo>
                  <a:lnTo>
                    <a:pt x="611522" y="220540"/>
                  </a:lnTo>
                  <a:lnTo>
                    <a:pt x="592991" y="209235"/>
                  </a:lnTo>
                  <a:lnTo>
                    <a:pt x="574460" y="198200"/>
                  </a:lnTo>
                  <a:lnTo>
                    <a:pt x="555929" y="187445"/>
                  </a:lnTo>
                  <a:lnTo>
                    <a:pt x="537398" y="176977"/>
                  </a:lnTo>
                  <a:lnTo>
                    <a:pt x="518867" y="166805"/>
                  </a:lnTo>
                  <a:lnTo>
                    <a:pt x="500336" y="156935"/>
                  </a:lnTo>
                  <a:lnTo>
                    <a:pt x="481805" y="147374"/>
                  </a:lnTo>
                  <a:lnTo>
                    <a:pt x="463274" y="138126"/>
                  </a:lnTo>
                  <a:lnTo>
                    <a:pt x="444743" y="129194"/>
                  </a:lnTo>
                  <a:lnTo>
                    <a:pt x="426212" y="120582"/>
                  </a:lnTo>
                  <a:lnTo>
                    <a:pt x="407681" y="112291"/>
                  </a:lnTo>
                  <a:lnTo>
                    <a:pt x="389150" y="104320"/>
                  </a:lnTo>
                  <a:lnTo>
                    <a:pt x="370619" y="96667"/>
                  </a:lnTo>
                  <a:lnTo>
                    <a:pt x="352088" y="89330"/>
                  </a:lnTo>
                  <a:lnTo>
                    <a:pt x="333557" y="82306"/>
                  </a:lnTo>
                  <a:lnTo>
                    <a:pt x="315026" y="75587"/>
                  </a:lnTo>
                  <a:lnTo>
                    <a:pt x="296495" y="69169"/>
                  </a:lnTo>
                  <a:lnTo>
                    <a:pt x="277964" y="63044"/>
                  </a:lnTo>
                  <a:lnTo>
                    <a:pt x="259433" y="57204"/>
                  </a:lnTo>
                  <a:lnTo>
                    <a:pt x="240902" y="51640"/>
                  </a:lnTo>
                  <a:lnTo>
                    <a:pt x="222371" y="46344"/>
                  </a:lnTo>
                  <a:lnTo>
                    <a:pt x="203840" y="41305"/>
                  </a:lnTo>
                  <a:lnTo>
                    <a:pt x="185309" y="36513"/>
                  </a:lnTo>
                  <a:lnTo>
                    <a:pt x="166778" y="31959"/>
                  </a:lnTo>
                  <a:lnTo>
                    <a:pt x="148247" y="27632"/>
                  </a:lnTo>
                  <a:lnTo>
                    <a:pt x="129716" y="23521"/>
                  </a:lnTo>
                  <a:lnTo>
                    <a:pt x="111185" y="19618"/>
                  </a:lnTo>
                  <a:lnTo>
                    <a:pt x="92654" y="15911"/>
                  </a:lnTo>
                  <a:lnTo>
                    <a:pt x="74123" y="12391"/>
                  </a:lnTo>
                  <a:lnTo>
                    <a:pt x="55592" y="9049"/>
                  </a:lnTo>
                  <a:lnTo>
                    <a:pt x="37061" y="5876"/>
                  </a:lnTo>
                  <a:lnTo>
                    <a:pt x="18530" y="2862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pl419">
              <a:extLst>
                <a:ext uri="{FF2B5EF4-FFF2-40B4-BE49-F238E27FC236}">
                  <a16:creationId xmlns:a16="http://schemas.microsoft.com/office/drawing/2014/main" id="{E71C38C9-7436-462B-9C51-DB06DAF6D088}"/>
                </a:ext>
              </a:extLst>
            </p:cNvPr>
            <p:cNvSpPr/>
            <p:nvPr/>
          </p:nvSpPr>
          <p:spPr>
            <a:xfrm>
              <a:off x="5662958" y="4618011"/>
              <a:ext cx="1463948" cy="659175"/>
            </a:xfrm>
            <a:custGeom>
              <a:avLst/>
              <a:gdLst/>
              <a:ahLst/>
              <a:cxnLst/>
              <a:rect l="0" t="0" r="0" b="0"/>
              <a:pathLst>
                <a:path w="1463948" h="659175">
                  <a:moveTo>
                    <a:pt x="0" y="0"/>
                  </a:moveTo>
                  <a:lnTo>
                    <a:pt x="18530" y="8343"/>
                  </a:lnTo>
                  <a:lnTo>
                    <a:pt x="37061" y="16687"/>
                  </a:lnTo>
                  <a:lnTo>
                    <a:pt x="55592" y="25031"/>
                  </a:lnTo>
                  <a:lnTo>
                    <a:pt x="74123" y="33375"/>
                  </a:lnTo>
                  <a:lnTo>
                    <a:pt x="92654" y="41719"/>
                  </a:lnTo>
                  <a:lnTo>
                    <a:pt x="111185" y="50063"/>
                  </a:lnTo>
                  <a:lnTo>
                    <a:pt x="129716" y="58407"/>
                  </a:lnTo>
                  <a:lnTo>
                    <a:pt x="148247" y="66751"/>
                  </a:lnTo>
                  <a:lnTo>
                    <a:pt x="166778" y="75095"/>
                  </a:lnTo>
                  <a:lnTo>
                    <a:pt x="185309" y="83439"/>
                  </a:lnTo>
                  <a:lnTo>
                    <a:pt x="203840" y="91783"/>
                  </a:lnTo>
                  <a:lnTo>
                    <a:pt x="222371" y="100127"/>
                  </a:lnTo>
                  <a:lnTo>
                    <a:pt x="240902" y="108471"/>
                  </a:lnTo>
                  <a:lnTo>
                    <a:pt x="259433" y="116815"/>
                  </a:lnTo>
                  <a:lnTo>
                    <a:pt x="277964" y="125159"/>
                  </a:lnTo>
                  <a:lnTo>
                    <a:pt x="296495" y="133503"/>
                  </a:lnTo>
                  <a:lnTo>
                    <a:pt x="315026" y="141847"/>
                  </a:lnTo>
                  <a:lnTo>
                    <a:pt x="333557" y="150191"/>
                  </a:lnTo>
                  <a:lnTo>
                    <a:pt x="352088" y="158535"/>
                  </a:lnTo>
                  <a:lnTo>
                    <a:pt x="370619" y="166879"/>
                  </a:lnTo>
                  <a:lnTo>
                    <a:pt x="389150" y="175223"/>
                  </a:lnTo>
                  <a:lnTo>
                    <a:pt x="407681" y="183567"/>
                  </a:lnTo>
                  <a:lnTo>
                    <a:pt x="426212" y="191911"/>
                  </a:lnTo>
                  <a:lnTo>
                    <a:pt x="444743" y="200255"/>
                  </a:lnTo>
                  <a:lnTo>
                    <a:pt x="463274" y="208599"/>
                  </a:lnTo>
                  <a:lnTo>
                    <a:pt x="481805" y="216943"/>
                  </a:lnTo>
                  <a:lnTo>
                    <a:pt x="500336" y="225287"/>
                  </a:lnTo>
                  <a:lnTo>
                    <a:pt x="518867" y="233631"/>
                  </a:lnTo>
                  <a:lnTo>
                    <a:pt x="537398" y="241975"/>
                  </a:lnTo>
                  <a:lnTo>
                    <a:pt x="555929" y="250319"/>
                  </a:lnTo>
                  <a:lnTo>
                    <a:pt x="574460" y="258663"/>
                  </a:lnTo>
                  <a:lnTo>
                    <a:pt x="592991" y="267007"/>
                  </a:lnTo>
                  <a:lnTo>
                    <a:pt x="611522" y="275351"/>
                  </a:lnTo>
                  <a:lnTo>
                    <a:pt x="630053" y="283695"/>
                  </a:lnTo>
                  <a:lnTo>
                    <a:pt x="648584" y="292039"/>
                  </a:lnTo>
                  <a:lnTo>
                    <a:pt x="667115" y="300383"/>
                  </a:lnTo>
                  <a:lnTo>
                    <a:pt x="685646" y="308727"/>
                  </a:lnTo>
                  <a:lnTo>
                    <a:pt x="704177" y="317071"/>
                  </a:lnTo>
                  <a:lnTo>
                    <a:pt x="722708" y="325415"/>
                  </a:lnTo>
                  <a:lnTo>
                    <a:pt x="741239" y="333759"/>
                  </a:lnTo>
                  <a:lnTo>
                    <a:pt x="759770" y="342103"/>
                  </a:lnTo>
                  <a:lnTo>
                    <a:pt x="778301" y="350447"/>
                  </a:lnTo>
                  <a:lnTo>
                    <a:pt x="796832" y="358791"/>
                  </a:lnTo>
                  <a:lnTo>
                    <a:pt x="815363" y="367135"/>
                  </a:lnTo>
                  <a:lnTo>
                    <a:pt x="833894" y="375479"/>
                  </a:lnTo>
                  <a:lnTo>
                    <a:pt x="852425" y="383823"/>
                  </a:lnTo>
                  <a:lnTo>
                    <a:pt x="870956" y="392167"/>
                  </a:lnTo>
                  <a:lnTo>
                    <a:pt x="889487" y="400511"/>
                  </a:lnTo>
                  <a:lnTo>
                    <a:pt x="908018" y="408855"/>
                  </a:lnTo>
                  <a:lnTo>
                    <a:pt x="926549" y="417199"/>
                  </a:lnTo>
                  <a:lnTo>
                    <a:pt x="945080" y="425543"/>
                  </a:lnTo>
                  <a:lnTo>
                    <a:pt x="963611" y="433887"/>
                  </a:lnTo>
                  <a:lnTo>
                    <a:pt x="982142" y="442231"/>
                  </a:lnTo>
                  <a:lnTo>
                    <a:pt x="1000673" y="450575"/>
                  </a:lnTo>
                  <a:lnTo>
                    <a:pt x="1019204" y="458919"/>
                  </a:lnTo>
                  <a:lnTo>
                    <a:pt x="1037735" y="467263"/>
                  </a:lnTo>
                  <a:lnTo>
                    <a:pt x="1056266" y="475607"/>
                  </a:lnTo>
                  <a:lnTo>
                    <a:pt x="1074797" y="483951"/>
                  </a:lnTo>
                  <a:lnTo>
                    <a:pt x="1093328" y="492295"/>
                  </a:lnTo>
                  <a:lnTo>
                    <a:pt x="1111859" y="500639"/>
                  </a:lnTo>
                  <a:lnTo>
                    <a:pt x="1130390" y="508983"/>
                  </a:lnTo>
                  <a:lnTo>
                    <a:pt x="1148921" y="517327"/>
                  </a:lnTo>
                  <a:lnTo>
                    <a:pt x="1167452" y="525671"/>
                  </a:lnTo>
                  <a:lnTo>
                    <a:pt x="1185983" y="534015"/>
                  </a:lnTo>
                  <a:lnTo>
                    <a:pt x="1204514" y="542359"/>
                  </a:lnTo>
                  <a:lnTo>
                    <a:pt x="1223045" y="550703"/>
                  </a:lnTo>
                  <a:lnTo>
                    <a:pt x="1241576" y="559047"/>
                  </a:lnTo>
                  <a:lnTo>
                    <a:pt x="1260107" y="567391"/>
                  </a:lnTo>
                  <a:lnTo>
                    <a:pt x="1278638" y="575735"/>
                  </a:lnTo>
                  <a:lnTo>
                    <a:pt x="1297169" y="584079"/>
                  </a:lnTo>
                  <a:lnTo>
                    <a:pt x="1315700" y="592423"/>
                  </a:lnTo>
                  <a:lnTo>
                    <a:pt x="1334231" y="600767"/>
                  </a:lnTo>
                  <a:lnTo>
                    <a:pt x="1352762" y="609111"/>
                  </a:lnTo>
                  <a:lnTo>
                    <a:pt x="1371293" y="617455"/>
                  </a:lnTo>
                  <a:lnTo>
                    <a:pt x="1389824" y="625799"/>
                  </a:lnTo>
                  <a:lnTo>
                    <a:pt x="1408355" y="634143"/>
                  </a:lnTo>
                  <a:lnTo>
                    <a:pt x="1426886" y="642487"/>
                  </a:lnTo>
                  <a:lnTo>
                    <a:pt x="1445417" y="650831"/>
                  </a:lnTo>
                  <a:lnTo>
                    <a:pt x="1463948" y="65917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2" name="rc420">
              <a:extLst>
                <a:ext uri="{FF2B5EF4-FFF2-40B4-BE49-F238E27FC236}">
                  <a16:creationId xmlns:a16="http://schemas.microsoft.com/office/drawing/2014/main" id="{7F0E4EA4-7F29-49EB-80A0-8D597663A9AA}"/>
                </a:ext>
              </a:extLst>
            </p:cNvPr>
            <p:cNvSpPr/>
            <p:nvPr/>
          </p:nvSpPr>
          <p:spPr>
            <a:xfrm>
              <a:off x="5589761" y="3942051"/>
              <a:ext cx="1610343" cy="198922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3" name="rc421">
              <a:extLst>
                <a:ext uri="{FF2B5EF4-FFF2-40B4-BE49-F238E27FC236}">
                  <a16:creationId xmlns:a16="http://schemas.microsoft.com/office/drawing/2014/main" id="{F05BCCE6-357F-444D-A506-7A95E9853DD3}"/>
                </a:ext>
              </a:extLst>
            </p:cNvPr>
            <p:cNvSpPr/>
            <p:nvPr/>
          </p:nvSpPr>
          <p:spPr>
            <a:xfrm>
              <a:off x="7394478" y="3942051"/>
              <a:ext cx="1610343" cy="1989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4" name="pl422">
              <a:extLst>
                <a:ext uri="{FF2B5EF4-FFF2-40B4-BE49-F238E27FC236}">
                  <a16:creationId xmlns:a16="http://schemas.microsoft.com/office/drawing/2014/main" id="{322908DD-23DA-4B4A-AC55-23ED1E79C275}"/>
                </a:ext>
              </a:extLst>
            </p:cNvPr>
            <p:cNvSpPr/>
            <p:nvPr/>
          </p:nvSpPr>
          <p:spPr>
            <a:xfrm>
              <a:off x="7394478" y="5915880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5" name="pl423">
              <a:extLst>
                <a:ext uri="{FF2B5EF4-FFF2-40B4-BE49-F238E27FC236}">
                  <a16:creationId xmlns:a16="http://schemas.microsoft.com/office/drawing/2014/main" id="{CA1F430B-39C6-4465-98BC-B446F38C4647}"/>
                </a:ext>
              </a:extLst>
            </p:cNvPr>
            <p:cNvSpPr/>
            <p:nvPr/>
          </p:nvSpPr>
          <p:spPr>
            <a:xfrm>
              <a:off x="7394478" y="5505742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6" name="pl424">
              <a:extLst>
                <a:ext uri="{FF2B5EF4-FFF2-40B4-BE49-F238E27FC236}">
                  <a16:creationId xmlns:a16="http://schemas.microsoft.com/office/drawing/2014/main" id="{18E1742A-573A-4072-A605-88222C999AB9}"/>
                </a:ext>
              </a:extLst>
            </p:cNvPr>
            <p:cNvSpPr/>
            <p:nvPr/>
          </p:nvSpPr>
          <p:spPr>
            <a:xfrm>
              <a:off x="7394478" y="5095605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7" name="pl425">
              <a:extLst>
                <a:ext uri="{FF2B5EF4-FFF2-40B4-BE49-F238E27FC236}">
                  <a16:creationId xmlns:a16="http://schemas.microsoft.com/office/drawing/2014/main" id="{F9FC2796-8A51-4DB2-916F-E6ABAB3FD0D3}"/>
                </a:ext>
              </a:extLst>
            </p:cNvPr>
            <p:cNvSpPr/>
            <p:nvPr/>
          </p:nvSpPr>
          <p:spPr>
            <a:xfrm>
              <a:off x="7394478" y="4685467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8" name="pl426">
              <a:extLst>
                <a:ext uri="{FF2B5EF4-FFF2-40B4-BE49-F238E27FC236}">
                  <a16:creationId xmlns:a16="http://schemas.microsoft.com/office/drawing/2014/main" id="{159AE1F6-3118-40DC-ADEF-8419933267AF}"/>
                </a:ext>
              </a:extLst>
            </p:cNvPr>
            <p:cNvSpPr/>
            <p:nvPr/>
          </p:nvSpPr>
          <p:spPr>
            <a:xfrm>
              <a:off x="7394478" y="4275329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9" name="pl427">
              <a:extLst>
                <a:ext uri="{FF2B5EF4-FFF2-40B4-BE49-F238E27FC236}">
                  <a16:creationId xmlns:a16="http://schemas.microsoft.com/office/drawing/2014/main" id="{94FD6632-CE28-4F89-AFA0-804DCB993C6A}"/>
                </a:ext>
              </a:extLst>
            </p:cNvPr>
            <p:cNvSpPr/>
            <p:nvPr/>
          </p:nvSpPr>
          <p:spPr>
            <a:xfrm>
              <a:off x="7653168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0" name="pl428">
              <a:extLst>
                <a:ext uri="{FF2B5EF4-FFF2-40B4-BE49-F238E27FC236}">
                  <a16:creationId xmlns:a16="http://schemas.microsoft.com/office/drawing/2014/main" id="{9CE2BC3F-24D7-4146-98D9-F0790822DE0D}"/>
                </a:ext>
              </a:extLst>
            </p:cNvPr>
            <p:cNvSpPr/>
            <p:nvPr/>
          </p:nvSpPr>
          <p:spPr>
            <a:xfrm>
              <a:off x="8118061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1" name="pl429">
              <a:extLst>
                <a:ext uri="{FF2B5EF4-FFF2-40B4-BE49-F238E27FC236}">
                  <a16:creationId xmlns:a16="http://schemas.microsoft.com/office/drawing/2014/main" id="{5465117F-D74A-494E-BF65-CCB64C5F60F4}"/>
                </a:ext>
              </a:extLst>
            </p:cNvPr>
            <p:cNvSpPr/>
            <p:nvPr/>
          </p:nvSpPr>
          <p:spPr>
            <a:xfrm>
              <a:off x="8582954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2" name="pl430">
              <a:extLst>
                <a:ext uri="{FF2B5EF4-FFF2-40B4-BE49-F238E27FC236}">
                  <a16:creationId xmlns:a16="http://schemas.microsoft.com/office/drawing/2014/main" id="{0FD27AD4-9400-4BDE-B9AE-A51219F80189}"/>
                </a:ext>
              </a:extLst>
            </p:cNvPr>
            <p:cNvSpPr/>
            <p:nvPr/>
          </p:nvSpPr>
          <p:spPr>
            <a:xfrm>
              <a:off x="7394478" y="5710811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3" name="pl431">
              <a:extLst>
                <a:ext uri="{FF2B5EF4-FFF2-40B4-BE49-F238E27FC236}">
                  <a16:creationId xmlns:a16="http://schemas.microsoft.com/office/drawing/2014/main" id="{EBF9A92C-8725-4BEE-B24B-427D5A807455}"/>
                </a:ext>
              </a:extLst>
            </p:cNvPr>
            <p:cNvSpPr/>
            <p:nvPr/>
          </p:nvSpPr>
          <p:spPr>
            <a:xfrm>
              <a:off x="7394478" y="5300673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4" name="pl432">
              <a:extLst>
                <a:ext uri="{FF2B5EF4-FFF2-40B4-BE49-F238E27FC236}">
                  <a16:creationId xmlns:a16="http://schemas.microsoft.com/office/drawing/2014/main" id="{B39C79A6-761D-4B08-9CB6-6CAA014BF3D0}"/>
                </a:ext>
              </a:extLst>
            </p:cNvPr>
            <p:cNvSpPr/>
            <p:nvPr/>
          </p:nvSpPr>
          <p:spPr>
            <a:xfrm>
              <a:off x="7394478" y="4890536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5" name="pl433">
              <a:extLst>
                <a:ext uri="{FF2B5EF4-FFF2-40B4-BE49-F238E27FC236}">
                  <a16:creationId xmlns:a16="http://schemas.microsoft.com/office/drawing/2014/main" id="{2D02A687-82DB-4D76-8892-B8142CA919E2}"/>
                </a:ext>
              </a:extLst>
            </p:cNvPr>
            <p:cNvSpPr/>
            <p:nvPr/>
          </p:nvSpPr>
          <p:spPr>
            <a:xfrm>
              <a:off x="7394478" y="4480398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6" name="pl434">
              <a:extLst>
                <a:ext uri="{FF2B5EF4-FFF2-40B4-BE49-F238E27FC236}">
                  <a16:creationId xmlns:a16="http://schemas.microsoft.com/office/drawing/2014/main" id="{BCF4E56B-3D2B-435C-983D-185A4DB56262}"/>
                </a:ext>
              </a:extLst>
            </p:cNvPr>
            <p:cNvSpPr/>
            <p:nvPr/>
          </p:nvSpPr>
          <p:spPr>
            <a:xfrm>
              <a:off x="7394478" y="4070260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7" name="pl435">
              <a:extLst>
                <a:ext uri="{FF2B5EF4-FFF2-40B4-BE49-F238E27FC236}">
                  <a16:creationId xmlns:a16="http://schemas.microsoft.com/office/drawing/2014/main" id="{BC666756-B137-4115-84E4-335F770CC5AE}"/>
                </a:ext>
              </a:extLst>
            </p:cNvPr>
            <p:cNvSpPr/>
            <p:nvPr/>
          </p:nvSpPr>
          <p:spPr>
            <a:xfrm>
              <a:off x="7420722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8" name="pl436">
              <a:extLst>
                <a:ext uri="{FF2B5EF4-FFF2-40B4-BE49-F238E27FC236}">
                  <a16:creationId xmlns:a16="http://schemas.microsoft.com/office/drawing/2014/main" id="{4C89F2D1-09DE-4903-A9C0-84F87ABF0A4A}"/>
                </a:ext>
              </a:extLst>
            </p:cNvPr>
            <p:cNvSpPr/>
            <p:nvPr/>
          </p:nvSpPr>
          <p:spPr>
            <a:xfrm>
              <a:off x="7885615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9" name="pl437">
              <a:extLst>
                <a:ext uri="{FF2B5EF4-FFF2-40B4-BE49-F238E27FC236}">
                  <a16:creationId xmlns:a16="http://schemas.microsoft.com/office/drawing/2014/main" id="{4FE4F3A3-F69A-4CF4-9502-E7F4ADA9AFCF}"/>
                </a:ext>
              </a:extLst>
            </p:cNvPr>
            <p:cNvSpPr/>
            <p:nvPr/>
          </p:nvSpPr>
          <p:spPr>
            <a:xfrm>
              <a:off x="8350508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0" name="pl438">
              <a:extLst>
                <a:ext uri="{FF2B5EF4-FFF2-40B4-BE49-F238E27FC236}">
                  <a16:creationId xmlns:a16="http://schemas.microsoft.com/office/drawing/2014/main" id="{591304C8-D068-4A5A-98CB-A05F8F8FA02D}"/>
                </a:ext>
              </a:extLst>
            </p:cNvPr>
            <p:cNvSpPr/>
            <p:nvPr/>
          </p:nvSpPr>
          <p:spPr>
            <a:xfrm>
              <a:off x="8815401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pt439">
              <a:extLst>
                <a:ext uri="{FF2B5EF4-FFF2-40B4-BE49-F238E27FC236}">
                  <a16:creationId xmlns:a16="http://schemas.microsoft.com/office/drawing/2014/main" id="{0FE5A440-462D-4B0F-8EEC-5536573D21B0}"/>
                </a:ext>
              </a:extLst>
            </p:cNvPr>
            <p:cNvSpPr/>
            <p:nvPr/>
          </p:nvSpPr>
          <p:spPr>
            <a:xfrm>
              <a:off x="7620904" y="5021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pt440">
              <a:extLst>
                <a:ext uri="{FF2B5EF4-FFF2-40B4-BE49-F238E27FC236}">
                  <a16:creationId xmlns:a16="http://schemas.microsoft.com/office/drawing/2014/main" id="{EFA1EB4E-CD27-4208-A319-A97D0DB35DA4}"/>
                </a:ext>
              </a:extLst>
            </p:cNvPr>
            <p:cNvSpPr/>
            <p:nvPr/>
          </p:nvSpPr>
          <p:spPr>
            <a:xfrm>
              <a:off x="7974688" y="58160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3" name="pt441">
              <a:extLst>
                <a:ext uri="{FF2B5EF4-FFF2-40B4-BE49-F238E27FC236}">
                  <a16:creationId xmlns:a16="http://schemas.microsoft.com/office/drawing/2014/main" id="{59D974F5-BC5E-46C5-81F0-93981027C06F}"/>
                </a:ext>
              </a:extLst>
            </p:cNvPr>
            <p:cNvSpPr/>
            <p:nvPr/>
          </p:nvSpPr>
          <p:spPr>
            <a:xfrm>
              <a:off x="7500264" y="41503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4" name="pt442">
              <a:extLst>
                <a:ext uri="{FF2B5EF4-FFF2-40B4-BE49-F238E27FC236}">
                  <a16:creationId xmlns:a16="http://schemas.microsoft.com/office/drawing/2014/main" id="{3413D235-A981-465E-92DF-8C1CC8B74EAE}"/>
                </a:ext>
              </a:extLst>
            </p:cNvPr>
            <p:cNvSpPr/>
            <p:nvPr/>
          </p:nvSpPr>
          <p:spPr>
            <a:xfrm>
              <a:off x="8672027" y="47516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5" name="pt443">
              <a:extLst>
                <a:ext uri="{FF2B5EF4-FFF2-40B4-BE49-F238E27FC236}">
                  <a16:creationId xmlns:a16="http://schemas.microsoft.com/office/drawing/2014/main" id="{741008EA-FAB1-4B7F-9935-ABED4E4234B5}"/>
                </a:ext>
              </a:extLst>
            </p:cNvPr>
            <p:cNvSpPr/>
            <p:nvPr/>
          </p:nvSpPr>
          <p:spPr>
            <a:xfrm>
              <a:off x="8899825" y="42739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6" name="pt444">
              <a:extLst>
                <a:ext uri="{FF2B5EF4-FFF2-40B4-BE49-F238E27FC236}">
                  <a16:creationId xmlns:a16="http://schemas.microsoft.com/office/drawing/2014/main" id="{52EAD057-51C9-4335-932B-95508F21C557}"/>
                </a:ext>
              </a:extLst>
            </p:cNvPr>
            <p:cNvSpPr/>
            <p:nvPr/>
          </p:nvSpPr>
          <p:spPr>
            <a:xfrm>
              <a:off x="7452845" y="42094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7" name="pt445">
              <a:extLst>
                <a:ext uri="{FF2B5EF4-FFF2-40B4-BE49-F238E27FC236}">
                  <a16:creationId xmlns:a16="http://schemas.microsoft.com/office/drawing/2014/main" id="{EBB9833E-EA95-4B98-BABA-28057A788729}"/>
                </a:ext>
              </a:extLst>
            </p:cNvPr>
            <p:cNvSpPr/>
            <p:nvPr/>
          </p:nvSpPr>
          <p:spPr>
            <a:xfrm>
              <a:off x="7592545" y="52787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8" name="pt446">
              <a:extLst>
                <a:ext uri="{FF2B5EF4-FFF2-40B4-BE49-F238E27FC236}">
                  <a16:creationId xmlns:a16="http://schemas.microsoft.com/office/drawing/2014/main" id="{CF817F46-00C1-4A27-B4C8-57931688C6B4}"/>
                </a:ext>
              </a:extLst>
            </p:cNvPr>
            <p:cNvSpPr/>
            <p:nvPr/>
          </p:nvSpPr>
          <p:spPr>
            <a:xfrm>
              <a:off x="7478182" y="42682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9" name="pt447">
              <a:extLst>
                <a:ext uri="{FF2B5EF4-FFF2-40B4-BE49-F238E27FC236}">
                  <a16:creationId xmlns:a16="http://schemas.microsoft.com/office/drawing/2014/main" id="{91D028BB-F0C8-43F1-9692-31CB93BD77BE}"/>
                </a:ext>
              </a:extLst>
            </p:cNvPr>
            <p:cNvSpPr/>
            <p:nvPr/>
          </p:nvSpPr>
          <p:spPr>
            <a:xfrm>
              <a:off x="8202485" y="5676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0" name="pt448">
              <a:extLst>
                <a:ext uri="{FF2B5EF4-FFF2-40B4-BE49-F238E27FC236}">
                  <a16:creationId xmlns:a16="http://schemas.microsoft.com/office/drawing/2014/main" id="{3826249F-D49B-44EF-BBBE-649C7BA7418C}"/>
                </a:ext>
              </a:extLst>
            </p:cNvPr>
            <p:cNvSpPr/>
            <p:nvPr/>
          </p:nvSpPr>
          <p:spPr>
            <a:xfrm>
              <a:off x="7564419" y="40825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1" name="pt449">
              <a:extLst>
                <a:ext uri="{FF2B5EF4-FFF2-40B4-BE49-F238E27FC236}">
                  <a16:creationId xmlns:a16="http://schemas.microsoft.com/office/drawing/2014/main" id="{55F10D79-87AB-4823-BB6E-910B3A30EBD6}"/>
                </a:ext>
              </a:extLst>
            </p:cNvPr>
            <p:cNvSpPr/>
            <p:nvPr/>
          </p:nvSpPr>
          <p:spPr>
            <a:xfrm>
              <a:off x="7511422" y="56275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2" name="pt450">
              <a:extLst>
                <a:ext uri="{FF2B5EF4-FFF2-40B4-BE49-F238E27FC236}">
                  <a16:creationId xmlns:a16="http://schemas.microsoft.com/office/drawing/2014/main" id="{FCA6AE9D-F90C-4E69-B0A4-36F185F3178F}"/>
                </a:ext>
              </a:extLst>
            </p:cNvPr>
            <p:cNvSpPr/>
            <p:nvPr/>
          </p:nvSpPr>
          <p:spPr>
            <a:xfrm>
              <a:off x="8653431" y="49670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3" name="pt451">
              <a:extLst>
                <a:ext uri="{FF2B5EF4-FFF2-40B4-BE49-F238E27FC236}">
                  <a16:creationId xmlns:a16="http://schemas.microsoft.com/office/drawing/2014/main" id="{0FB7683D-DE80-4C56-9052-4EBB7D48156A}"/>
                </a:ext>
              </a:extLst>
            </p:cNvPr>
            <p:cNvSpPr/>
            <p:nvPr/>
          </p:nvSpPr>
          <p:spPr>
            <a:xfrm>
              <a:off x="8906798" y="45344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4" name="pt452">
              <a:extLst>
                <a:ext uri="{FF2B5EF4-FFF2-40B4-BE49-F238E27FC236}">
                  <a16:creationId xmlns:a16="http://schemas.microsoft.com/office/drawing/2014/main" id="{4F7E624F-F525-4BE5-8948-E5408E427437}"/>
                </a:ext>
              </a:extLst>
            </p:cNvPr>
            <p:cNvSpPr/>
            <p:nvPr/>
          </p:nvSpPr>
          <p:spPr>
            <a:xfrm>
              <a:off x="7782454" y="4157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5" name="pt453">
              <a:extLst>
                <a:ext uri="{FF2B5EF4-FFF2-40B4-BE49-F238E27FC236}">
                  <a16:creationId xmlns:a16="http://schemas.microsoft.com/office/drawing/2014/main" id="{32BCA952-9632-4947-8C68-202F4F2EA947}"/>
                </a:ext>
              </a:extLst>
            </p:cNvPr>
            <p:cNvSpPr/>
            <p:nvPr/>
          </p:nvSpPr>
          <p:spPr>
            <a:xfrm>
              <a:off x="7724575" y="50046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6" name="pt454">
              <a:extLst>
                <a:ext uri="{FF2B5EF4-FFF2-40B4-BE49-F238E27FC236}">
                  <a16:creationId xmlns:a16="http://schemas.microsoft.com/office/drawing/2014/main" id="{B29BE854-F5E3-4735-A350-B037547711F6}"/>
                </a:ext>
              </a:extLst>
            </p:cNvPr>
            <p:cNvSpPr/>
            <p:nvPr/>
          </p:nvSpPr>
          <p:spPr>
            <a:xfrm>
              <a:off x="7502821" y="41393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7" name="pt455">
              <a:extLst>
                <a:ext uri="{FF2B5EF4-FFF2-40B4-BE49-F238E27FC236}">
                  <a16:creationId xmlns:a16="http://schemas.microsoft.com/office/drawing/2014/main" id="{42BA58E5-2693-4B65-8DD1-327E57944F08}"/>
                </a:ext>
              </a:extLst>
            </p:cNvPr>
            <p:cNvSpPr/>
            <p:nvPr/>
          </p:nvSpPr>
          <p:spPr>
            <a:xfrm>
              <a:off x="7442850" y="40076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8" name="pt456">
              <a:extLst>
                <a:ext uri="{FF2B5EF4-FFF2-40B4-BE49-F238E27FC236}">
                  <a16:creationId xmlns:a16="http://schemas.microsoft.com/office/drawing/2014/main" id="{94813388-F500-4D45-A21F-E4A082E312DF}"/>
                </a:ext>
              </a:extLst>
            </p:cNvPr>
            <p:cNvSpPr/>
            <p:nvPr/>
          </p:nvSpPr>
          <p:spPr>
            <a:xfrm>
              <a:off x="7581388" y="44397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9" name="pt457">
              <a:extLst>
                <a:ext uri="{FF2B5EF4-FFF2-40B4-BE49-F238E27FC236}">
                  <a16:creationId xmlns:a16="http://schemas.microsoft.com/office/drawing/2014/main" id="{DAD2DBA1-528C-4444-9C2F-4BBB3E0E1906}"/>
                </a:ext>
              </a:extLst>
            </p:cNvPr>
            <p:cNvSpPr/>
            <p:nvPr/>
          </p:nvSpPr>
          <p:spPr>
            <a:xfrm>
              <a:off x="7452380" y="4586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0" name="pt458">
              <a:extLst>
                <a:ext uri="{FF2B5EF4-FFF2-40B4-BE49-F238E27FC236}">
                  <a16:creationId xmlns:a16="http://schemas.microsoft.com/office/drawing/2014/main" id="{2C36CA73-C81C-4E81-B734-E95AB6C91688}"/>
                </a:ext>
              </a:extLst>
            </p:cNvPr>
            <p:cNvSpPr/>
            <p:nvPr/>
          </p:nvSpPr>
          <p:spPr>
            <a:xfrm>
              <a:off x="7740381" y="41918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" name="pg459">
              <a:extLst>
                <a:ext uri="{FF2B5EF4-FFF2-40B4-BE49-F238E27FC236}">
                  <a16:creationId xmlns:a16="http://schemas.microsoft.com/office/drawing/2014/main" id="{1A6D4F0D-7150-49FD-8A3D-E7023C8709E7}"/>
                </a:ext>
              </a:extLst>
            </p:cNvPr>
            <p:cNvSpPr/>
            <p:nvPr/>
          </p:nvSpPr>
          <p:spPr>
            <a:xfrm>
              <a:off x="7467676" y="4242243"/>
              <a:ext cx="1463948" cy="1284228"/>
            </a:xfrm>
            <a:custGeom>
              <a:avLst/>
              <a:gdLst/>
              <a:ahLst/>
              <a:cxnLst/>
              <a:rect l="0" t="0" r="0" b="0"/>
              <a:pathLst>
                <a:path w="1463948" h="1284228">
                  <a:moveTo>
                    <a:pt x="0" y="0"/>
                  </a:moveTo>
                  <a:lnTo>
                    <a:pt x="18530" y="10116"/>
                  </a:lnTo>
                  <a:lnTo>
                    <a:pt x="37061" y="20053"/>
                  </a:lnTo>
                  <a:lnTo>
                    <a:pt x="55592" y="29799"/>
                  </a:lnTo>
                  <a:lnTo>
                    <a:pt x="74123" y="39345"/>
                  </a:lnTo>
                  <a:lnTo>
                    <a:pt x="92654" y="48679"/>
                  </a:lnTo>
                  <a:lnTo>
                    <a:pt x="111185" y="57791"/>
                  </a:lnTo>
                  <a:lnTo>
                    <a:pt x="129716" y="66668"/>
                  </a:lnTo>
                  <a:lnTo>
                    <a:pt x="148247" y="75300"/>
                  </a:lnTo>
                  <a:lnTo>
                    <a:pt x="166778" y="83673"/>
                  </a:lnTo>
                  <a:lnTo>
                    <a:pt x="185309" y="91776"/>
                  </a:lnTo>
                  <a:lnTo>
                    <a:pt x="203840" y="99597"/>
                  </a:lnTo>
                  <a:lnTo>
                    <a:pt x="222371" y="107123"/>
                  </a:lnTo>
                  <a:lnTo>
                    <a:pt x="240902" y="114343"/>
                  </a:lnTo>
                  <a:lnTo>
                    <a:pt x="259433" y="121244"/>
                  </a:lnTo>
                  <a:lnTo>
                    <a:pt x="277964" y="127817"/>
                  </a:lnTo>
                  <a:lnTo>
                    <a:pt x="296495" y="134051"/>
                  </a:lnTo>
                  <a:lnTo>
                    <a:pt x="315026" y="139936"/>
                  </a:lnTo>
                  <a:lnTo>
                    <a:pt x="333557" y="145463"/>
                  </a:lnTo>
                  <a:lnTo>
                    <a:pt x="352088" y="150625"/>
                  </a:lnTo>
                  <a:lnTo>
                    <a:pt x="370619" y="155417"/>
                  </a:lnTo>
                  <a:lnTo>
                    <a:pt x="389150" y="159832"/>
                  </a:lnTo>
                  <a:lnTo>
                    <a:pt x="407681" y="163869"/>
                  </a:lnTo>
                  <a:lnTo>
                    <a:pt x="426212" y="167524"/>
                  </a:lnTo>
                  <a:lnTo>
                    <a:pt x="444743" y="170798"/>
                  </a:lnTo>
                  <a:lnTo>
                    <a:pt x="463274" y="173691"/>
                  </a:lnTo>
                  <a:lnTo>
                    <a:pt x="481805" y="176208"/>
                  </a:lnTo>
                  <a:lnTo>
                    <a:pt x="500336" y="178351"/>
                  </a:lnTo>
                  <a:lnTo>
                    <a:pt x="518867" y="180128"/>
                  </a:lnTo>
                  <a:lnTo>
                    <a:pt x="537398" y="181545"/>
                  </a:lnTo>
                  <a:lnTo>
                    <a:pt x="555929" y="182610"/>
                  </a:lnTo>
                  <a:lnTo>
                    <a:pt x="574460" y="183332"/>
                  </a:lnTo>
                  <a:lnTo>
                    <a:pt x="592991" y="183722"/>
                  </a:lnTo>
                  <a:lnTo>
                    <a:pt x="611522" y="183791"/>
                  </a:lnTo>
                  <a:lnTo>
                    <a:pt x="630053" y="183549"/>
                  </a:lnTo>
                  <a:lnTo>
                    <a:pt x="648584" y="183009"/>
                  </a:lnTo>
                  <a:lnTo>
                    <a:pt x="667115" y="182182"/>
                  </a:lnTo>
                  <a:lnTo>
                    <a:pt x="685646" y="181081"/>
                  </a:lnTo>
                  <a:lnTo>
                    <a:pt x="704177" y="179718"/>
                  </a:lnTo>
                  <a:lnTo>
                    <a:pt x="722708" y="178105"/>
                  </a:lnTo>
                  <a:lnTo>
                    <a:pt x="741239" y="176254"/>
                  </a:lnTo>
                  <a:lnTo>
                    <a:pt x="759770" y="174177"/>
                  </a:lnTo>
                  <a:lnTo>
                    <a:pt x="778301" y="171884"/>
                  </a:lnTo>
                  <a:lnTo>
                    <a:pt x="796832" y="169388"/>
                  </a:lnTo>
                  <a:lnTo>
                    <a:pt x="815363" y="166698"/>
                  </a:lnTo>
                  <a:lnTo>
                    <a:pt x="833894" y="163824"/>
                  </a:lnTo>
                  <a:lnTo>
                    <a:pt x="852425" y="160777"/>
                  </a:lnTo>
                  <a:lnTo>
                    <a:pt x="870956" y="157566"/>
                  </a:lnTo>
                  <a:lnTo>
                    <a:pt x="889487" y="154199"/>
                  </a:lnTo>
                  <a:lnTo>
                    <a:pt x="908018" y="150685"/>
                  </a:lnTo>
                  <a:lnTo>
                    <a:pt x="926549" y="147033"/>
                  </a:lnTo>
                  <a:lnTo>
                    <a:pt x="945080" y="143248"/>
                  </a:lnTo>
                  <a:lnTo>
                    <a:pt x="963611" y="139340"/>
                  </a:lnTo>
                  <a:lnTo>
                    <a:pt x="982142" y="135314"/>
                  </a:lnTo>
                  <a:lnTo>
                    <a:pt x="1000673" y="131176"/>
                  </a:lnTo>
                  <a:lnTo>
                    <a:pt x="1019204" y="126933"/>
                  </a:lnTo>
                  <a:lnTo>
                    <a:pt x="1037735" y="122591"/>
                  </a:lnTo>
                  <a:lnTo>
                    <a:pt x="1056266" y="118154"/>
                  </a:lnTo>
                  <a:lnTo>
                    <a:pt x="1074797" y="113628"/>
                  </a:lnTo>
                  <a:lnTo>
                    <a:pt x="1093328" y="109017"/>
                  </a:lnTo>
                  <a:lnTo>
                    <a:pt x="1111859" y="104327"/>
                  </a:lnTo>
                  <a:lnTo>
                    <a:pt x="1130390" y="99560"/>
                  </a:lnTo>
                  <a:lnTo>
                    <a:pt x="1148921" y="94720"/>
                  </a:lnTo>
                  <a:lnTo>
                    <a:pt x="1167452" y="89813"/>
                  </a:lnTo>
                  <a:lnTo>
                    <a:pt x="1185983" y="84840"/>
                  </a:lnTo>
                  <a:lnTo>
                    <a:pt x="1204514" y="79805"/>
                  </a:lnTo>
                  <a:lnTo>
                    <a:pt x="1223045" y="74712"/>
                  </a:lnTo>
                  <a:lnTo>
                    <a:pt x="1241576" y="69563"/>
                  </a:lnTo>
                  <a:lnTo>
                    <a:pt x="1260107" y="64361"/>
                  </a:lnTo>
                  <a:lnTo>
                    <a:pt x="1278638" y="59108"/>
                  </a:lnTo>
                  <a:lnTo>
                    <a:pt x="1297169" y="53807"/>
                  </a:lnTo>
                  <a:lnTo>
                    <a:pt x="1315700" y="48460"/>
                  </a:lnTo>
                  <a:lnTo>
                    <a:pt x="1334231" y="43069"/>
                  </a:lnTo>
                  <a:lnTo>
                    <a:pt x="1352762" y="37636"/>
                  </a:lnTo>
                  <a:lnTo>
                    <a:pt x="1371293" y="32164"/>
                  </a:lnTo>
                  <a:lnTo>
                    <a:pt x="1389824" y="26654"/>
                  </a:lnTo>
                  <a:lnTo>
                    <a:pt x="1408355" y="21107"/>
                  </a:lnTo>
                  <a:lnTo>
                    <a:pt x="1426886" y="15525"/>
                  </a:lnTo>
                  <a:lnTo>
                    <a:pt x="1445417" y="9911"/>
                  </a:lnTo>
                  <a:lnTo>
                    <a:pt x="1463948" y="4264"/>
                  </a:lnTo>
                  <a:lnTo>
                    <a:pt x="1463948" y="1284228"/>
                  </a:lnTo>
                  <a:lnTo>
                    <a:pt x="1445417" y="1271397"/>
                  </a:lnTo>
                  <a:lnTo>
                    <a:pt x="1426886" y="1258597"/>
                  </a:lnTo>
                  <a:lnTo>
                    <a:pt x="1408355" y="1245830"/>
                  </a:lnTo>
                  <a:lnTo>
                    <a:pt x="1389824" y="1233098"/>
                  </a:lnTo>
                  <a:lnTo>
                    <a:pt x="1371293" y="1220402"/>
                  </a:lnTo>
                  <a:lnTo>
                    <a:pt x="1352762" y="1207745"/>
                  </a:lnTo>
                  <a:lnTo>
                    <a:pt x="1334231" y="1195127"/>
                  </a:lnTo>
                  <a:lnTo>
                    <a:pt x="1315700" y="1182551"/>
                  </a:lnTo>
                  <a:lnTo>
                    <a:pt x="1297169" y="1170019"/>
                  </a:lnTo>
                  <a:lnTo>
                    <a:pt x="1278638" y="1157533"/>
                  </a:lnTo>
                  <a:lnTo>
                    <a:pt x="1260107" y="1145095"/>
                  </a:lnTo>
                  <a:lnTo>
                    <a:pt x="1241576" y="1132707"/>
                  </a:lnTo>
                  <a:lnTo>
                    <a:pt x="1223045" y="1120373"/>
                  </a:lnTo>
                  <a:lnTo>
                    <a:pt x="1204514" y="1108094"/>
                  </a:lnTo>
                  <a:lnTo>
                    <a:pt x="1185983" y="1095875"/>
                  </a:lnTo>
                  <a:lnTo>
                    <a:pt x="1167452" y="1083717"/>
                  </a:lnTo>
                  <a:lnTo>
                    <a:pt x="1148921" y="1071624"/>
                  </a:lnTo>
                  <a:lnTo>
                    <a:pt x="1130390" y="1059599"/>
                  </a:lnTo>
                  <a:lnTo>
                    <a:pt x="1111859" y="1047647"/>
                  </a:lnTo>
                  <a:lnTo>
                    <a:pt x="1093328" y="1035771"/>
                  </a:lnTo>
                  <a:lnTo>
                    <a:pt x="1074797" y="1023975"/>
                  </a:lnTo>
                  <a:lnTo>
                    <a:pt x="1056266" y="1012264"/>
                  </a:lnTo>
                  <a:lnTo>
                    <a:pt x="1037735" y="1000642"/>
                  </a:lnTo>
                  <a:lnTo>
                    <a:pt x="1019204" y="989114"/>
                  </a:lnTo>
                  <a:lnTo>
                    <a:pt x="1000673" y="977686"/>
                  </a:lnTo>
                  <a:lnTo>
                    <a:pt x="982142" y="966364"/>
                  </a:lnTo>
                  <a:lnTo>
                    <a:pt x="963611" y="955152"/>
                  </a:lnTo>
                  <a:lnTo>
                    <a:pt x="945080" y="944058"/>
                  </a:lnTo>
                  <a:lnTo>
                    <a:pt x="926549" y="933089"/>
                  </a:lnTo>
                  <a:lnTo>
                    <a:pt x="908018" y="922251"/>
                  </a:lnTo>
                  <a:lnTo>
                    <a:pt x="889487" y="911552"/>
                  </a:lnTo>
                  <a:lnTo>
                    <a:pt x="870956" y="901000"/>
                  </a:lnTo>
                  <a:lnTo>
                    <a:pt x="852425" y="890604"/>
                  </a:lnTo>
                  <a:lnTo>
                    <a:pt x="833894" y="880372"/>
                  </a:lnTo>
                  <a:lnTo>
                    <a:pt x="815363" y="870313"/>
                  </a:lnTo>
                  <a:lnTo>
                    <a:pt x="796832" y="860438"/>
                  </a:lnTo>
                  <a:lnTo>
                    <a:pt x="778301" y="850756"/>
                  </a:lnTo>
                  <a:lnTo>
                    <a:pt x="759770" y="841278"/>
                  </a:lnTo>
                  <a:lnTo>
                    <a:pt x="741239" y="832015"/>
                  </a:lnTo>
                  <a:lnTo>
                    <a:pt x="722708" y="822979"/>
                  </a:lnTo>
                  <a:lnTo>
                    <a:pt x="704177" y="814181"/>
                  </a:lnTo>
                  <a:lnTo>
                    <a:pt x="685646" y="805633"/>
                  </a:lnTo>
                  <a:lnTo>
                    <a:pt x="667115" y="797347"/>
                  </a:lnTo>
                  <a:lnTo>
                    <a:pt x="648584" y="789335"/>
                  </a:lnTo>
                  <a:lnTo>
                    <a:pt x="630053" y="781610"/>
                  </a:lnTo>
                  <a:lnTo>
                    <a:pt x="611522" y="774183"/>
                  </a:lnTo>
                  <a:lnTo>
                    <a:pt x="592991" y="767066"/>
                  </a:lnTo>
                  <a:lnTo>
                    <a:pt x="574460" y="760271"/>
                  </a:lnTo>
                  <a:lnTo>
                    <a:pt x="555929" y="753808"/>
                  </a:lnTo>
                  <a:lnTo>
                    <a:pt x="537398" y="747688"/>
                  </a:lnTo>
                  <a:lnTo>
                    <a:pt x="518867" y="741919"/>
                  </a:lnTo>
                  <a:lnTo>
                    <a:pt x="500336" y="736511"/>
                  </a:lnTo>
                  <a:lnTo>
                    <a:pt x="481805" y="731469"/>
                  </a:lnTo>
                  <a:lnTo>
                    <a:pt x="463274" y="726801"/>
                  </a:lnTo>
                  <a:lnTo>
                    <a:pt x="444743" y="722509"/>
                  </a:lnTo>
                  <a:lnTo>
                    <a:pt x="426212" y="718598"/>
                  </a:lnTo>
                  <a:lnTo>
                    <a:pt x="407681" y="715068"/>
                  </a:lnTo>
                  <a:lnTo>
                    <a:pt x="389150" y="711919"/>
                  </a:lnTo>
                  <a:lnTo>
                    <a:pt x="370619" y="709149"/>
                  </a:lnTo>
                  <a:lnTo>
                    <a:pt x="352088" y="706755"/>
                  </a:lnTo>
                  <a:lnTo>
                    <a:pt x="333557" y="704732"/>
                  </a:lnTo>
                  <a:lnTo>
                    <a:pt x="315026" y="703075"/>
                  </a:lnTo>
                  <a:lnTo>
                    <a:pt x="296495" y="701774"/>
                  </a:lnTo>
                  <a:lnTo>
                    <a:pt x="277964" y="700823"/>
                  </a:lnTo>
                  <a:lnTo>
                    <a:pt x="259433" y="700210"/>
                  </a:lnTo>
                  <a:lnTo>
                    <a:pt x="240902" y="699927"/>
                  </a:lnTo>
                  <a:lnTo>
                    <a:pt x="222371" y="699961"/>
                  </a:lnTo>
                  <a:lnTo>
                    <a:pt x="203840" y="700302"/>
                  </a:lnTo>
                  <a:lnTo>
                    <a:pt x="185309" y="700938"/>
                  </a:lnTo>
                  <a:lnTo>
                    <a:pt x="166778" y="701856"/>
                  </a:lnTo>
                  <a:lnTo>
                    <a:pt x="148247" y="703044"/>
                  </a:lnTo>
                  <a:lnTo>
                    <a:pt x="129716" y="704490"/>
                  </a:lnTo>
                  <a:lnTo>
                    <a:pt x="111185" y="706182"/>
                  </a:lnTo>
                  <a:lnTo>
                    <a:pt x="92654" y="708109"/>
                  </a:lnTo>
                  <a:lnTo>
                    <a:pt x="74123" y="710258"/>
                  </a:lnTo>
                  <a:lnTo>
                    <a:pt x="55592" y="712618"/>
                  </a:lnTo>
                  <a:lnTo>
                    <a:pt x="37061" y="715180"/>
                  </a:lnTo>
                  <a:lnTo>
                    <a:pt x="18530" y="717931"/>
                  </a:lnTo>
                  <a:lnTo>
                    <a:pt x="0" y="720862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2" name="pl460">
              <a:extLst>
                <a:ext uri="{FF2B5EF4-FFF2-40B4-BE49-F238E27FC236}">
                  <a16:creationId xmlns:a16="http://schemas.microsoft.com/office/drawing/2014/main" id="{9559AFCE-51F5-47E2-B6D6-014D2B571BFB}"/>
                </a:ext>
              </a:extLst>
            </p:cNvPr>
            <p:cNvSpPr/>
            <p:nvPr/>
          </p:nvSpPr>
          <p:spPr>
            <a:xfrm>
              <a:off x="7467676" y="4242243"/>
              <a:ext cx="1463948" cy="183791"/>
            </a:xfrm>
            <a:custGeom>
              <a:avLst/>
              <a:gdLst/>
              <a:ahLst/>
              <a:cxnLst/>
              <a:rect l="0" t="0" r="0" b="0"/>
              <a:pathLst>
                <a:path w="1463948" h="183791">
                  <a:moveTo>
                    <a:pt x="0" y="0"/>
                  </a:moveTo>
                  <a:lnTo>
                    <a:pt x="18530" y="10116"/>
                  </a:lnTo>
                  <a:lnTo>
                    <a:pt x="37061" y="20053"/>
                  </a:lnTo>
                  <a:lnTo>
                    <a:pt x="55592" y="29799"/>
                  </a:lnTo>
                  <a:lnTo>
                    <a:pt x="74123" y="39345"/>
                  </a:lnTo>
                  <a:lnTo>
                    <a:pt x="92654" y="48679"/>
                  </a:lnTo>
                  <a:lnTo>
                    <a:pt x="111185" y="57791"/>
                  </a:lnTo>
                  <a:lnTo>
                    <a:pt x="129716" y="66668"/>
                  </a:lnTo>
                  <a:lnTo>
                    <a:pt x="148247" y="75300"/>
                  </a:lnTo>
                  <a:lnTo>
                    <a:pt x="166778" y="83673"/>
                  </a:lnTo>
                  <a:lnTo>
                    <a:pt x="185309" y="91776"/>
                  </a:lnTo>
                  <a:lnTo>
                    <a:pt x="203840" y="99597"/>
                  </a:lnTo>
                  <a:lnTo>
                    <a:pt x="222371" y="107123"/>
                  </a:lnTo>
                  <a:lnTo>
                    <a:pt x="240902" y="114343"/>
                  </a:lnTo>
                  <a:lnTo>
                    <a:pt x="259433" y="121244"/>
                  </a:lnTo>
                  <a:lnTo>
                    <a:pt x="277964" y="127817"/>
                  </a:lnTo>
                  <a:lnTo>
                    <a:pt x="296495" y="134051"/>
                  </a:lnTo>
                  <a:lnTo>
                    <a:pt x="315026" y="139936"/>
                  </a:lnTo>
                  <a:lnTo>
                    <a:pt x="333557" y="145463"/>
                  </a:lnTo>
                  <a:lnTo>
                    <a:pt x="352088" y="150625"/>
                  </a:lnTo>
                  <a:lnTo>
                    <a:pt x="370619" y="155417"/>
                  </a:lnTo>
                  <a:lnTo>
                    <a:pt x="389150" y="159832"/>
                  </a:lnTo>
                  <a:lnTo>
                    <a:pt x="407681" y="163869"/>
                  </a:lnTo>
                  <a:lnTo>
                    <a:pt x="426212" y="167524"/>
                  </a:lnTo>
                  <a:lnTo>
                    <a:pt x="444743" y="170798"/>
                  </a:lnTo>
                  <a:lnTo>
                    <a:pt x="463274" y="173691"/>
                  </a:lnTo>
                  <a:lnTo>
                    <a:pt x="481805" y="176208"/>
                  </a:lnTo>
                  <a:lnTo>
                    <a:pt x="500336" y="178351"/>
                  </a:lnTo>
                  <a:lnTo>
                    <a:pt x="518867" y="180128"/>
                  </a:lnTo>
                  <a:lnTo>
                    <a:pt x="537398" y="181545"/>
                  </a:lnTo>
                  <a:lnTo>
                    <a:pt x="555929" y="182610"/>
                  </a:lnTo>
                  <a:lnTo>
                    <a:pt x="574460" y="183332"/>
                  </a:lnTo>
                  <a:lnTo>
                    <a:pt x="592991" y="183722"/>
                  </a:lnTo>
                  <a:lnTo>
                    <a:pt x="611522" y="183791"/>
                  </a:lnTo>
                  <a:lnTo>
                    <a:pt x="630053" y="183549"/>
                  </a:lnTo>
                  <a:lnTo>
                    <a:pt x="648584" y="183009"/>
                  </a:lnTo>
                  <a:lnTo>
                    <a:pt x="667115" y="182182"/>
                  </a:lnTo>
                  <a:lnTo>
                    <a:pt x="685646" y="181081"/>
                  </a:lnTo>
                  <a:lnTo>
                    <a:pt x="704177" y="179718"/>
                  </a:lnTo>
                  <a:lnTo>
                    <a:pt x="722708" y="178105"/>
                  </a:lnTo>
                  <a:lnTo>
                    <a:pt x="741239" y="176254"/>
                  </a:lnTo>
                  <a:lnTo>
                    <a:pt x="759770" y="174177"/>
                  </a:lnTo>
                  <a:lnTo>
                    <a:pt x="778301" y="171884"/>
                  </a:lnTo>
                  <a:lnTo>
                    <a:pt x="796832" y="169388"/>
                  </a:lnTo>
                  <a:lnTo>
                    <a:pt x="815363" y="166698"/>
                  </a:lnTo>
                  <a:lnTo>
                    <a:pt x="833894" y="163824"/>
                  </a:lnTo>
                  <a:lnTo>
                    <a:pt x="852425" y="160777"/>
                  </a:lnTo>
                  <a:lnTo>
                    <a:pt x="870956" y="157566"/>
                  </a:lnTo>
                  <a:lnTo>
                    <a:pt x="889487" y="154199"/>
                  </a:lnTo>
                  <a:lnTo>
                    <a:pt x="908018" y="150685"/>
                  </a:lnTo>
                  <a:lnTo>
                    <a:pt x="926549" y="147033"/>
                  </a:lnTo>
                  <a:lnTo>
                    <a:pt x="945080" y="143248"/>
                  </a:lnTo>
                  <a:lnTo>
                    <a:pt x="963611" y="139340"/>
                  </a:lnTo>
                  <a:lnTo>
                    <a:pt x="982142" y="135314"/>
                  </a:lnTo>
                  <a:lnTo>
                    <a:pt x="1000673" y="131176"/>
                  </a:lnTo>
                  <a:lnTo>
                    <a:pt x="1019204" y="126933"/>
                  </a:lnTo>
                  <a:lnTo>
                    <a:pt x="1037735" y="122591"/>
                  </a:lnTo>
                  <a:lnTo>
                    <a:pt x="1056266" y="118154"/>
                  </a:lnTo>
                  <a:lnTo>
                    <a:pt x="1074797" y="113628"/>
                  </a:lnTo>
                  <a:lnTo>
                    <a:pt x="1093328" y="109017"/>
                  </a:lnTo>
                  <a:lnTo>
                    <a:pt x="1111859" y="104327"/>
                  </a:lnTo>
                  <a:lnTo>
                    <a:pt x="1130390" y="99560"/>
                  </a:lnTo>
                  <a:lnTo>
                    <a:pt x="1148921" y="94720"/>
                  </a:lnTo>
                  <a:lnTo>
                    <a:pt x="1167452" y="89813"/>
                  </a:lnTo>
                  <a:lnTo>
                    <a:pt x="1185983" y="84840"/>
                  </a:lnTo>
                  <a:lnTo>
                    <a:pt x="1204514" y="79805"/>
                  </a:lnTo>
                  <a:lnTo>
                    <a:pt x="1223045" y="74712"/>
                  </a:lnTo>
                  <a:lnTo>
                    <a:pt x="1241576" y="69563"/>
                  </a:lnTo>
                  <a:lnTo>
                    <a:pt x="1260107" y="64361"/>
                  </a:lnTo>
                  <a:lnTo>
                    <a:pt x="1278638" y="59108"/>
                  </a:lnTo>
                  <a:lnTo>
                    <a:pt x="1297169" y="53807"/>
                  </a:lnTo>
                  <a:lnTo>
                    <a:pt x="1315700" y="48460"/>
                  </a:lnTo>
                  <a:lnTo>
                    <a:pt x="1334231" y="43069"/>
                  </a:lnTo>
                  <a:lnTo>
                    <a:pt x="1352762" y="37636"/>
                  </a:lnTo>
                  <a:lnTo>
                    <a:pt x="1371293" y="32164"/>
                  </a:lnTo>
                  <a:lnTo>
                    <a:pt x="1389824" y="26654"/>
                  </a:lnTo>
                  <a:lnTo>
                    <a:pt x="1408355" y="21107"/>
                  </a:lnTo>
                  <a:lnTo>
                    <a:pt x="1426886" y="15525"/>
                  </a:lnTo>
                  <a:lnTo>
                    <a:pt x="1445417" y="9911"/>
                  </a:lnTo>
                  <a:lnTo>
                    <a:pt x="1463948" y="4264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3" name="pl461">
              <a:extLst>
                <a:ext uri="{FF2B5EF4-FFF2-40B4-BE49-F238E27FC236}">
                  <a16:creationId xmlns:a16="http://schemas.microsoft.com/office/drawing/2014/main" id="{17D823A6-C14B-4B10-B3E6-5A78617E82B2}"/>
                </a:ext>
              </a:extLst>
            </p:cNvPr>
            <p:cNvSpPr/>
            <p:nvPr/>
          </p:nvSpPr>
          <p:spPr>
            <a:xfrm>
              <a:off x="7467676" y="4942170"/>
              <a:ext cx="1463948" cy="584301"/>
            </a:xfrm>
            <a:custGeom>
              <a:avLst/>
              <a:gdLst/>
              <a:ahLst/>
              <a:cxnLst/>
              <a:rect l="0" t="0" r="0" b="0"/>
              <a:pathLst>
                <a:path w="1463948" h="584301">
                  <a:moveTo>
                    <a:pt x="1463948" y="584301"/>
                  </a:moveTo>
                  <a:lnTo>
                    <a:pt x="1445417" y="571469"/>
                  </a:lnTo>
                  <a:lnTo>
                    <a:pt x="1426886" y="558669"/>
                  </a:lnTo>
                  <a:lnTo>
                    <a:pt x="1408355" y="545903"/>
                  </a:lnTo>
                  <a:lnTo>
                    <a:pt x="1389824" y="533171"/>
                  </a:lnTo>
                  <a:lnTo>
                    <a:pt x="1371293" y="520475"/>
                  </a:lnTo>
                  <a:lnTo>
                    <a:pt x="1352762" y="507817"/>
                  </a:lnTo>
                  <a:lnTo>
                    <a:pt x="1334231" y="495200"/>
                  </a:lnTo>
                  <a:lnTo>
                    <a:pt x="1315700" y="482624"/>
                  </a:lnTo>
                  <a:lnTo>
                    <a:pt x="1297169" y="470092"/>
                  </a:lnTo>
                  <a:lnTo>
                    <a:pt x="1278638" y="457605"/>
                  </a:lnTo>
                  <a:lnTo>
                    <a:pt x="1260107" y="445167"/>
                  </a:lnTo>
                  <a:lnTo>
                    <a:pt x="1241576" y="432780"/>
                  </a:lnTo>
                  <a:lnTo>
                    <a:pt x="1223045" y="420445"/>
                  </a:lnTo>
                  <a:lnTo>
                    <a:pt x="1204514" y="408167"/>
                  </a:lnTo>
                  <a:lnTo>
                    <a:pt x="1185983" y="395947"/>
                  </a:lnTo>
                  <a:lnTo>
                    <a:pt x="1167452" y="383789"/>
                  </a:lnTo>
                  <a:lnTo>
                    <a:pt x="1148921" y="371696"/>
                  </a:lnTo>
                  <a:lnTo>
                    <a:pt x="1130390" y="359672"/>
                  </a:lnTo>
                  <a:lnTo>
                    <a:pt x="1111859" y="347720"/>
                  </a:lnTo>
                  <a:lnTo>
                    <a:pt x="1093328" y="335844"/>
                  </a:lnTo>
                  <a:lnTo>
                    <a:pt x="1074797" y="324048"/>
                  </a:lnTo>
                  <a:lnTo>
                    <a:pt x="1056266" y="312336"/>
                  </a:lnTo>
                  <a:lnTo>
                    <a:pt x="1037735" y="300714"/>
                  </a:lnTo>
                  <a:lnTo>
                    <a:pt x="1019204" y="289187"/>
                  </a:lnTo>
                  <a:lnTo>
                    <a:pt x="1000673" y="277759"/>
                  </a:lnTo>
                  <a:lnTo>
                    <a:pt x="982142" y="266436"/>
                  </a:lnTo>
                  <a:lnTo>
                    <a:pt x="963611" y="255225"/>
                  </a:lnTo>
                  <a:lnTo>
                    <a:pt x="945080" y="244131"/>
                  </a:lnTo>
                  <a:lnTo>
                    <a:pt x="926549" y="233162"/>
                  </a:lnTo>
                  <a:lnTo>
                    <a:pt x="908018" y="222324"/>
                  </a:lnTo>
                  <a:lnTo>
                    <a:pt x="889487" y="211625"/>
                  </a:lnTo>
                  <a:lnTo>
                    <a:pt x="870956" y="201073"/>
                  </a:lnTo>
                  <a:lnTo>
                    <a:pt x="852425" y="190676"/>
                  </a:lnTo>
                  <a:lnTo>
                    <a:pt x="833894" y="180444"/>
                  </a:lnTo>
                  <a:lnTo>
                    <a:pt x="815363" y="170386"/>
                  </a:lnTo>
                  <a:lnTo>
                    <a:pt x="796832" y="160510"/>
                  </a:lnTo>
                  <a:lnTo>
                    <a:pt x="778301" y="150828"/>
                  </a:lnTo>
                  <a:lnTo>
                    <a:pt x="759770" y="141351"/>
                  </a:lnTo>
                  <a:lnTo>
                    <a:pt x="741239" y="132088"/>
                  </a:lnTo>
                  <a:lnTo>
                    <a:pt x="722708" y="123052"/>
                  </a:lnTo>
                  <a:lnTo>
                    <a:pt x="704177" y="114254"/>
                  </a:lnTo>
                  <a:lnTo>
                    <a:pt x="685646" y="105706"/>
                  </a:lnTo>
                  <a:lnTo>
                    <a:pt x="667115" y="97419"/>
                  </a:lnTo>
                  <a:lnTo>
                    <a:pt x="648584" y="89408"/>
                  </a:lnTo>
                  <a:lnTo>
                    <a:pt x="630053" y="81682"/>
                  </a:lnTo>
                  <a:lnTo>
                    <a:pt x="611522" y="74255"/>
                  </a:lnTo>
                  <a:lnTo>
                    <a:pt x="592991" y="67139"/>
                  </a:lnTo>
                  <a:lnTo>
                    <a:pt x="574460" y="60343"/>
                  </a:lnTo>
                  <a:lnTo>
                    <a:pt x="555929" y="53881"/>
                  </a:lnTo>
                  <a:lnTo>
                    <a:pt x="537398" y="47760"/>
                  </a:lnTo>
                  <a:lnTo>
                    <a:pt x="518867" y="41992"/>
                  </a:lnTo>
                  <a:lnTo>
                    <a:pt x="500336" y="36583"/>
                  </a:lnTo>
                  <a:lnTo>
                    <a:pt x="481805" y="31542"/>
                  </a:lnTo>
                  <a:lnTo>
                    <a:pt x="463274" y="26873"/>
                  </a:lnTo>
                  <a:lnTo>
                    <a:pt x="444743" y="22582"/>
                  </a:lnTo>
                  <a:lnTo>
                    <a:pt x="426212" y="18670"/>
                  </a:lnTo>
                  <a:lnTo>
                    <a:pt x="407681" y="15140"/>
                  </a:lnTo>
                  <a:lnTo>
                    <a:pt x="389150" y="11991"/>
                  </a:lnTo>
                  <a:lnTo>
                    <a:pt x="370619" y="9222"/>
                  </a:lnTo>
                  <a:lnTo>
                    <a:pt x="352088" y="6828"/>
                  </a:lnTo>
                  <a:lnTo>
                    <a:pt x="333557" y="4805"/>
                  </a:lnTo>
                  <a:lnTo>
                    <a:pt x="315026" y="3147"/>
                  </a:lnTo>
                  <a:lnTo>
                    <a:pt x="296495" y="1847"/>
                  </a:lnTo>
                  <a:lnTo>
                    <a:pt x="277964" y="895"/>
                  </a:lnTo>
                  <a:lnTo>
                    <a:pt x="259433" y="283"/>
                  </a:lnTo>
                  <a:lnTo>
                    <a:pt x="240902" y="0"/>
                  </a:lnTo>
                  <a:lnTo>
                    <a:pt x="222371" y="34"/>
                  </a:lnTo>
                  <a:lnTo>
                    <a:pt x="203840" y="375"/>
                  </a:lnTo>
                  <a:lnTo>
                    <a:pt x="185309" y="1010"/>
                  </a:lnTo>
                  <a:lnTo>
                    <a:pt x="166778" y="1928"/>
                  </a:lnTo>
                  <a:lnTo>
                    <a:pt x="148247" y="3116"/>
                  </a:lnTo>
                  <a:lnTo>
                    <a:pt x="129716" y="4562"/>
                  </a:lnTo>
                  <a:lnTo>
                    <a:pt x="111185" y="6255"/>
                  </a:lnTo>
                  <a:lnTo>
                    <a:pt x="92654" y="8181"/>
                  </a:lnTo>
                  <a:lnTo>
                    <a:pt x="74123" y="10330"/>
                  </a:lnTo>
                  <a:lnTo>
                    <a:pt x="55592" y="12691"/>
                  </a:lnTo>
                  <a:lnTo>
                    <a:pt x="37061" y="15252"/>
                  </a:lnTo>
                  <a:lnTo>
                    <a:pt x="18530" y="18004"/>
                  </a:lnTo>
                  <a:lnTo>
                    <a:pt x="0" y="20935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4" name="pl462">
              <a:extLst>
                <a:ext uri="{FF2B5EF4-FFF2-40B4-BE49-F238E27FC236}">
                  <a16:creationId xmlns:a16="http://schemas.microsoft.com/office/drawing/2014/main" id="{42975755-FBAF-4E50-ADEA-4638B37E2318}"/>
                </a:ext>
              </a:extLst>
            </p:cNvPr>
            <p:cNvSpPr/>
            <p:nvPr/>
          </p:nvSpPr>
          <p:spPr>
            <a:xfrm>
              <a:off x="7467676" y="4602674"/>
              <a:ext cx="1463948" cy="283815"/>
            </a:xfrm>
            <a:custGeom>
              <a:avLst/>
              <a:gdLst/>
              <a:ahLst/>
              <a:cxnLst/>
              <a:rect l="0" t="0" r="0" b="0"/>
              <a:pathLst>
                <a:path w="1463948" h="283815">
                  <a:moveTo>
                    <a:pt x="0" y="0"/>
                  </a:moveTo>
                  <a:lnTo>
                    <a:pt x="18530" y="3592"/>
                  </a:lnTo>
                  <a:lnTo>
                    <a:pt x="37061" y="7185"/>
                  </a:lnTo>
                  <a:lnTo>
                    <a:pt x="55592" y="10777"/>
                  </a:lnTo>
                  <a:lnTo>
                    <a:pt x="74123" y="14370"/>
                  </a:lnTo>
                  <a:lnTo>
                    <a:pt x="92654" y="17962"/>
                  </a:lnTo>
                  <a:lnTo>
                    <a:pt x="111185" y="21555"/>
                  </a:lnTo>
                  <a:lnTo>
                    <a:pt x="129716" y="25148"/>
                  </a:lnTo>
                  <a:lnTo>
                    <a:pt x="148247" y="28740"/>
                  </a:lnTo>
                  <a:lnTo>
                    <a:pt x="166778" y="32333"/>
                  </a:lnTo>
                  <a:lnTo>
                    <a:pt x="185309" y="35925"/>
                  </a:lnTo>
                  <a:lnTo>
                    <a:pt x="203840" y="39518"/>
                  </a:lnTo>
                  <a:lnTo>
                    <a:pt x="222371" y="43111"/>
                  </a:lnTo>
                  <a:lnTo>
                    <a:pt x="240902" y="46703"/>
                  </a:lnTo>
                  <a:lnTo>
                    <a:pt x="259433" y="50296"/>
                  </a:lnTo>
                  <a:lnTo>
                    <a:pt x="277964" y="53888"/>
                  </a:lnTo>
                  <a:lnTo>
                    <a:pt x="296495" y="57481"/>
                  </a:lnTo>
                  <a:lnTo>
                    <a:pt x="315026" y="61074"/>
                  </a:lnTo>
                  <a:lnTo>
                    <a:pt x="333557" y="64666"/>
                  </a:lnTo>
                  <a:lnTo>
                    <a:pt x="352088" y="68259"/>
                  </a:lnTo>
                  <a:lnTo>
                    <a:pt x="370619" y="71851"/>
                  </a:lnTo>
                  <a:lnTo>
                    <a:pt x="389150" y="75444"/>
                  </a:lnTo>
                  <a:lnTo>
                    <a:pt x="407681" y="79037"/>
                  </a:lnTo>
                  <a:lnTo>
                    <a:pt x="426212" y="82629"/>
                  </a:lnTo>
                  <a:lnTo>
                    <a:pt x="444743" y="86222"/>
                  </a:lnTo>
                  <a:lnTo>
                    <a:pt x="463274" y="89814"/>
                  </a:lnTo>
                  <a:lnTo>
                    <a:pt x="481805" y="93407"/>
                  </a:lnTo>
                  <a:lnTo>
                    <a:pt x="500336" y="97000"/>
                  </a:lnTo>
                  <a:lnTo>
                    <a:pt x="518867" y="100592"/>
                  </a:lnTo>
                  <a:lnTo>
                    <a:pt x="537398" y="104185"/>
                  </a:lnTo>
                  <a:lnTo>
                    <a:pt x="555929" y="107777"/>
                  </a:lnTo>
                  <a:lnTo>
                    <a:pt x="574460" y="111370"/>
                  </a:lnTo>
                  <a:lnTo>
                    <a:pt x="592991" y="114963"/>
                  </a:lnTo>
                  <a:lnTo>
                    <a:pt x="611522" y="118555"/>
                  </a:lnTo>
                  <a:lnTo>
                    <a:pt x="630053" y="122148"/>
                  </a:lnTo>
                  <a:lnTo>
                    <a:pt x="648584" y="125740"/>
                  </a:lnTo>
                  <a:lnTo>
                    <a:pt x="667115" y="129333"/>
                  </a:lnTo>
                  <a:lnTo>
                    <a:pt x="685646" y="132926"/>
                  </a:lnTo>
                  <a:lnTo>
                    <a:pt x="704177" y="136518"/>
                  </a:lnTo>
                  <a:lnTo>
                    <a:pt x="722708" y="140111"/>
                  </a:lnTo>
                  <a:lnTo>
                    <a:pt x="741239" y="143703"/>
                  </a:lnTo>
                  <a:lnTo>
                    <a:pt x="759770" y="147296"/>
                  </a:lnTo>
                  <a:lnTo>
                    <a:pt x="778301" y="150889"/>
                  </a:lnTo>
                  <a:lnTo>
                    <a:pt x="796832" y="154481"/>
                  </a:lnTo>
                  <a:lnTo>
                    <a:pt x="815363" y="158074"/>
                  </a:lnTo>
                  <a:lnTo>
                    <a:pt x="833894" y="161666"/>
                  </a:lnTo>
                  <a:lnTo>
                    <a:pt x="852425" y="165259"/>
                  </a:lnTo>
                  <a:lnTo>
                    <a:pt x="870956" y="168852"/>
                  </a:lnTo>
                  <a:lnTo>
                    <a:pt x="889487" y="172444"/>
                  </a:lnTo>
                  <a:lnTo>
                    <a:pt x="908018" y="176037"/>
                  </a:lnTo>
                  <a:lnTo>
                    <a:pt x="926549" y="179629"/>
                  </a:lnTo>
                  <a:lnTo>
                    <a:pt x="945080" y="183222"/>
                  </a:lnTo>
                  <a:lnTo>
                    <a:pt x="963611" y="186815"/>
                  </a:lnTo>
                  <a:lnTo>
                    <a:pt x="982142" y="190407"/>
                  </a:lnTo>
                  <a:lnTo>
                    <a:pt x="1000673" y="194000"/>
                  </a:lnTo>
                  <a:lnTo>
                    <a:pt x="1019204" y="197592"/>
                  </a:lnTo>
                  <a:lnTo>
                    <a:pt x="1037735" y="201185"/>
                  </a:lnTo>
                  <a:lnTo>
                    <a:pt x="1056266" y="204778"/>
                  </a:lnTo>
                  <a:lnTo>
                    <a:pt x="1074797" y="208370"/>
                  </a:lnTo>
                  <a:lnTo>
                    <a:pt x="1093328" y="211963"/>
                  </a:lnTo>
                  <a:lnTo>
                    <a:pt x="1111859" y="215555"/>
                  </a:lnTo>
                  <a:lnTo>
                    <a:pt x="1130390" y="219148"/>
                  </a:lnTo>
                  <a:lnTo>
                    <a:pt x="1148921" y="222741"/>
                  </a:lnTo>
                  <a:lnTo>
                    <a:pt x="1167452" y="226333"/>
                  </a:lnTo>
                  <a:lnTo>
                    <a:pt x="1185983" y="229926"/>
                  </a:lnTo>
                  <a:lnTo>
                    <a:pt x="1204514" y="233518"/>
                  </a:lnTo>
                  <a:lnTo>
                    <a:pt x="1223045" y="237111"/>
                  </a:lnTo>
                  <a:lnTo>
                    <a:pt x="1241576" y="240704"/>
                  </a:lnTo>
                  <a:lnTo>
                    <a:pt x="1260107" y="244296"/>
                  </a:lnTo>
                  <a:lnTo>
                    <a:pt x="1278638" y="247889"/>
                  </a:lnTo>
                  <a:lnTo>
                    <a:pt x="1297169" y="251481"/>
                  </a:lnTo>
                  <a:lnTo>
                    <a:pt x="1315700" y="255074"/>
                  </a:lnTo>
                  <a:lnTo>
                    <a:pt x="1334231" y="258667"/>
                  </a:lnTo>
                  <a:lnTo>
                    <a:pt x="1352762" y="262259"/>
                  </a:lnTo>
                  <a:lnTo>
                    <a:pt x="1371293" y="265852"/>
                  </a:lnTo>
                  <a:lnTo>
                    <a:pt x="1389824" y="269444"/>
                  </a:lnTo>
                  <a:lnTo>
                    <a:pt x="1408355" y="273037"/>
                  </a:lnTo>
                  <a:lnTo>
                    <a:pt x="1426886" y="276630"/>
                  </a:lnTo>
                  <a:lnTo>
                    <a:pt x="1445417" y="280222"/>
                  </a:lnTo>
                  <a:lnTo>
                    <a:pt x="1463948" y="28381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5" name="rc463">
              <a:extLst>
                <a:ext uri="{FF2B5EF4-FFF2-40B4-BE49-F238E27FC236}">
                  <a16:creationId xmlns:a16="http://schemas.microsoft.com/office/drawing/2014/main" id="{CD9115E0-48BE-4B8B-9EE4-A63E7555DED6}"/>
                </a:ext>
              </a:extLst>
            </p:cNvPr>
            <p:cNvSpPr/>
            <p:nvPr/>
          </p:nvSpPr>
          <p:spPr>
            <a:xfrm>
              <a:off x="7394478" y="3942051"/>
              <a:ext cx="1610343" cy="198922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6" name="tx464">
              <a:extLst>
                <a:ext uri="{FF2B5EF4-FFF2-40B4-BE49-F238E27FC236}">
                  <a16:creationId xmlns:a16="http://schemas.microsoft.com/office/drawing/2014/main" id="{8F4D01AA-8205-4766-ADB4-04B12B6C52CF}"/>
                </a:ext>
              </a:extLst>
            </p:cNvPr>
            <p:cNvSpPr/>
            <p:nvPr/>
          </p:nvSpPr>
          <p:spPr>
            <a:xfrm>
              <a:off x="7269693" y="5670484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67" name="tx465">
              <a:extLst>
                <a:ext uri="{FF2B5EF4-FFF2-40B4-BE49-F238E27FC236}">
                  <a16:creationId xmlns:a16="http://schemas.microsoft.com/office/drawing/2014/main" id="{2FCDC59E-BF30-4AA6-9C3D-627E7C9A16C9}"/>
                </a:ext>
              </a:extLst>
            </p:cNvPr>
            <p:cNvSpPr/>
            <p:nvPr/>
          </p:nvSpPr>
          <p:spPr>
            <a:xfrm>
              <a:off x="7269693" y="5258927"/>
              <a:ext cx="62155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68" name="tx466">
              <a:extLst>
                <a:ext uri="{FF2B5EF4-FFF2-40B4-BE49-F238E27FC236}">
                  <a16:creationId xmlns:a16="http://schemas.microsoft.com/office/drawing/2014/main" id="{8C54954C-A45B-433A-A844-B60714C562C4}"/>
                </a:ext>
              </a:extLst>
            </p:cNvPr>
            <p:cNvSpPr/>
            <p:nvPr/>
          </p:nvSpPr>
          <p:spPr>
            <a:xfrm>
              <a:off x="7269693" y="4850536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69" name="tx467">
              <a:extLst>
                <a:ext uri="{FF2B5EF4-FFF2-40B4-BE49-F238E27FC236}">
                  <a16:creationId xmlns:a16="http://schemas.microsoft.com/office/drawing/2014/main" id="{0654528F-2902-4BB1-A464-7B0EE49532B5}"/>
                </a:ext>
              </a:extLst>
            </p:cNvPr>
            <p:cNvSpPr/>
            <p:nvPr/>
          </p:nvSpPr>
          <p:spPr>
            <a:xfrm>
              <a:off x="7269693" y="4440125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70" name="tx468">
              <a:extLst>
                <a:ext uri="{FF2B5EF4-FFF2-40B4-BE49-F238E27FC236}">
                  <a16:creationId xmlns:a16="http://schemas.microsoft.com/office/drawing/2014/main" id="{2E86CB8D-0624-47BE-81F5-8B4603C0A0F0}"/>
                </a:ext>
              </a:extLst>
            </p:cNvPr>
            <p:cNvSpPr/>
            <p:nvPr/>
          </p:nvSpPr>
          <p:spPr>
            <a:xfrm>
              <a:off x="7269693" y="4028569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71" name="pl469">
              <a:extLst>
                <a:ext uri="{FF2B5EF4-FFF2-40B4-BE49-F238E27FC236}">
                  <a16:creationId xmlns:a16="http://schemas.microsoft.com/office/drawing/2014/main" id="{BB17C62C-B549-43F2-9948-336FCFFFFF03}"/>
                </a:ext>
              </a:extLst>
            </p:cNvPr>
            <p:cNvSpPr/>
            <p:nvPr/>
          </p:nvSpPr>
          <p:spPr>
            <a:xfrm>
              <a:off x="7359684" y="571081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2" name="pl470">
              <a:extLst>
                <a:ext uri="{FF2B5EF4-FFF2-40B4-BE49-F238E27FC236}">
                  <a16:creationId xmlns:a16="http://schemas.microsoft.com/office/drawing/2014/main" id="{B709E139-8D92-4D22-9544-D7DB19726430}"/>
                </a:ext>
              </a:extLst>
            </p:cNvPr>
            <p:cNvSpPr/>
            <p:nvPr/>
          </p:nvSpPr>
          <p:spPr>
            <a:xfrm>
              <a:off x="7359684" y="530067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pl471">
              <a:extLst>
                <a:ext uri="{FF2B5EF4-FFF2-40B4-BE49-F238E27FC236}">
                  <a16:creationId xmlns:a16="http://schemas.microsoft.com/office/drawing/2014/main" id="{07DC4B53-A9E8-42AC-8FBB-615C56946FCE}"/>
                </a:ext>
              </a:extLst>
            </p:cNvPr>
            <p:cNvSpPr/>
            <p:nvPr/>
          </p:nvSpPr>
          <p:spPr>
            <a:xfrm>
              <a:off x="7359684" y="489053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pl472">
              <a:extLst>
                <a:ext uri="{FF2B5EF4-FFF2-40B4-BE49-F238E27FC236}">
                  <a16:creationId xmlns:a16="http://schemas.microsoft.com/office/drawing/2014/main" id="{D4FD828D-4A3B-4C05-A566-BE2447DB698B}"/>
                </a:ext>
              </a:extLst>
            </p:cNvPr>
            <p:cNvSpPr/>
            <p:nvPr/>
          </p:nvSpPr>
          <p:spPr>
            <a:xfrm>
              <a:off x="7359684" y="448039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5" name="pl473">
              <a:extLst>
                <a:ext uri="{FF2B5EF4-FFF2-40B4-BE49-F238E27FC236}">
                  <a16:creationId xmlns:a16="http://schemas.microsoft.com/office/drawing/2014/main" id="{F8FDB821-608A-4667-8D00-5BE263E6B00F}"/>
                </a:ext>
              </a:extLst>
            </p:cNvPr>
            <p:cNvSpPr/>
            <p:nvPr/>
          </p:nvSpPr>
          <p:spPr>
            <a:xfrm>
              <a:off x="7359684" y="407026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6" name="rc474">
              <a:extLst>
                <a:ext uri="{FF2B5EF4-FFF2-40B4-BE49-F238E27FC236}">
                  <a16:creationId xmlns:a16="http://schemas.microsoft.com/office/drawing/2014/main" id="{FD69C5CC-FB68-4745-A1E8-CEF6A95AD598}"/>
                </a:ext>
              </a:extLst>
            </p:cNvPr>
            <p:cNvSpPr/>
            <p:nvPr/>
          </p:nvSpPr>
          <p:spPr>
            <a:xfrm>
              <a:off x="5589761" y="3727189"/>
              <a:ext cx="1610343" cy="214862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7" name="tx475">
              <a:extLst>
                <a:ext uri="{FF2B5EF4-FFF2-40B4-BE49-F238E27FC236}">
                  <a16:creationId xmlns:a16="http://schemas.microsoft.com/office/drawing/2014/main" id="{5B0EAFB5-DEC6-4BB3-AB52-08CF64801015}"/>
                </a:ext>
              </a:extLst>
            </p:cNvPr>
            <p:cNvSpPr/>
            <p:nvPr/>
          </p:nvSpPr>
          <p:spPr>
            <a:xfrm>
              <a:off x="6189939" y="3793310"/>
              <a:ext cx="409986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Bacteria</a:t>
              </a:r>
            </a:p>
          </p:txBody>
        </p:sp>
        <p:sp>
          <p:nvSpPr>
            <p:cNvPr id="478" name="rc476">
              <a:extLst>
                <a:ext uri="{FF2B5EF4-FFF2-40B4-BE49-F238E27FC236}">
                  <a16:creationId xmlns:a16="http://schemas.microsoft.com/office/drawing/2014/main" id="{4F638903-1905-43DA-93E3-1EB36B450210}"/>
                </a:ext>
              </a:extLst>
            </p:cNvPr>
            <p:cNvSpPr/>
            <p:nvPr/>
          </p:nvSpPr>
          <p:spPr>
            <a:xfrm>
              <a:off x="7394478" y="3727189"/>
              <a:ext cx="1610343" cy="214862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9" name="tx477">
              <a:extLst>
                <a:ext uri="{FF2B5EF4-FFF2-40B4-BE49-F238E27FC236}">
                  <a16:creationId xmlns:a16="http://schemas.microsoft.com/office/drawing/2014/main" id="{2B3BBFAE-B260-4AFD-A222-1E0BCD682D2B}"/>
                </a:ext>
              </a:extLst>
            </p:cNvPr>
            <p:cNvSpPr/>
            <p:nvPr/>
          </p:nvSpPr>
          <p:spPr>
            <a:xfrm>
              <a:off x="8059868" y="3771100"/>
              <a:ext cx="279563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Fungi</a:t>
              </a:r>
            </a:p>
          </p:txBody>
        </p:sp>
        <p:sp>
          <p:nvSpPr>
            <p:cNvPr id="480" name="pl478">
              <a:extLst>
                <a:ext uri="{FF2B5EF4-FFF2-40B4-BE49-F238E27FC236}">
                  <a16:creationId xmlns:a16="http://schemas.microsoft.com/office/drawing/2014/main" id="{FBBB813A-7ECC-4E68-ABD5-B80C3D4F602A}"/>
                </a:ext>
              </a:extLst>
            </p:cNvPr>
            <p:cNvSpPr/>
            <p:nvPr/>
          </p:nvSpPr>
          <p:spPr>
            <a:xfrm>
              <a:off x="5616004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" name="pl479">
              <a:extLst>
                <a:ext uri="{FF2B5EF4-FFF2-40B4-BE49-F238E27FC236}">
                  <a16:creationId xmlns:a16="http://schemas.microsoft.com/office/drawing/2014/main" id="{0FE4EC60-DE79-413B-94CF-A54359F8EDDA}"/>
                </a:ext>
              </a:extLst>
            </p:cNvPr>
            <p:cNvSpPr/>
            <p:nvPr/>
          </p:nvSpPr>
          <p:spPr>
            <a:xfrm>
              <a:off x="6080897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2" name="pl480">
              <a:extLst>
                <a:ext uri="{FF2B5EF4-FFF2-40B4-BE49-F238E27FC236}">
                  <a16:creationId xmlns:a16="http://schemas.microsoft.com/office/drawing/2014/main" id="{E51609A0-58E6-441B-B894-74A1F784F6A6}"/>
                </a:ext>
              </a:extLst>
            </p:cNvPr>
            <p:cNvSpPr/>
            <p:nvPr/>
          </p:nvSpPr>
          <p:spPr>
            <a:xfrm>
              <a:off x="6545790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3" name="pl481">
              <a:extLst>
                <a:ext uri="{FF2B5EF4-FFF2-40B4-BE49-F238E27FC236}">
                  <a16:creationId xmlns:a16="http://schemas.microsoft.com/office/drawing/2014/main" id="{F47B2AD5-AFA0-4F8D-B550-484D2DB40B20}"/>
                </a:ext>
              </a:extLst>
            </p:cNvPr>
            <p:cNvSpPr/>
            <p:nvPr/>
          </p:nvSpPr>
          <p:spPr>
            <a:xfrm>
              <a:off x="7010683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4" name="tx482">
              <a:extLst>
                <a:ext uri="{FF2B5EF4-FFF2-40B4-BE49-F238E27FC236}">
                  <a16:creationId xmlns:a16="http://schemas.microsoft.com/office/drawing/2014/main" id="{E5E60026-5B52-49E8-9023-1852C5D3E452}"/>
                </a:ext>
              </a:extLst>
            </p:cNvPr>
            <p:cNvSpPr/>
            <p:nvPr/>
          </p:nvSpPr>
          <p:spPr>
            <a:xfrm>
              <a:off x="5584926" y="599221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85" name="tx483">
              <a:extLst>
                <a:ext uri="{FF2B5EF4-FFF2-40B4-BE49-F238E27FC236}">
                  <a16:creationId xmlns:a16="http://schemas.microsoft.com/office/drawing/2014/main" id="{40DCEB39-A798-4EE9-9554-A35261996B54}"/>
                </a:ext>
              </a:extLst>
            </p:cNvPr>
            <p:cNvSpPr/>
            <p:nvPr/>
          </p:nvSpPr>
          <p:spPr>
            <a:xfrm>
              <a:off x="6049819" y="5993580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86" name="tx484">
              <a:extLst>
                <a:ext uri="{FF2B5EF4-FFF2-40B4-BE49-F238E27FC236}">
                  <a16:creationId xmlns:a16="http://schemas.microsoft.com/office/drawing/2014/main" id="{93FAD170-183F-4780-B587-3D894FDFE40B}"/>
                </a:ext>
              </a:extLst>
            </p:cNvPr>
            <p:cNvSpPr/>
            <p:nvPr/>
          </p:nvSpPr>
          <p:spPr>
            <a:xfrm>
              <a:off x="6514712" y="5993907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87" name="tx485">
              <a:extLst>
                <a:ext uri="{FF2B5EF4-FFF2-40B4-BE49-F238E27FC236}">
                  <a16:creationId xmlns:a16="http://schemas.microsoft.com/office/drawing/2014/main" id="{446041EA-8AAC-4246-BE75-7F8323F17987}"/>
                </a:ext>
              </a:extLst>
            </p:cNvPr>
            <p:cNvSpPr/>
            <p:nvPr/>
          </p:nvSpPr>
          <p:spPr>
            <a:xfrm>
              <a:off x="6979605" y="599221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88" name="pl486">
              <a:extLst>
                <a:ext uri="{FF2B5EF4-FFF2-40B4-BE49-F238E27FC236}">
                  <a16:creationId xmlns:a16="http://schemas.microsoft.com/office/drawing/2014/main" id="{A246DDAD-E591-43BB-9923-54C8E8BCDA69}"/>
                </a:ext>
              </a:extLst>
            </p:cNvPr>
            <p:cNvSpPr/>
            <p:nvPr/>
          </p:nvSpPr>
          <p:spPr>
            <a:xfrm>
              <a:off x="7420722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9" name="pl487">
              <a:extLst>
                <a:ext uri="{FF2B5EF4-FFF2-40B4-BE49-F238E27FC236}">
                  <a16:creationId xmlns:a16="http://schemas.microsoft.com/office/drawing/2014/main" id="{026A44E1-3D99-48DE-9202-4BA917D99C67}"/>
                </a:ext>
              </a:extLst>
            </p:cNvPr>
            <p:cNvSpPr/>
            <p:nvPr/>
          </p:nvSpPr>
          <p:spPr>
            <a:xfrm>
              <a:off x="7885615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0" name="pl488">
              <a:extLst>
                <a:ext uri="{FF2B5EF4-FFF2-40B4-BE49-F238E27FC236}">
                  <a16:creationId xmlns:a16="http://schemas.microsoft.com/office/drawing/2014/main" id="{33AB0047-99FB-457E-8E54-CAD2A77205AE}"/>
                </a:ext>
              </a:extLst>
            </p:cNvPr>
            <p:cNvSpPr/>
            <p:nvPr/>
          </p:nvSpPr>
          <p:spPr>
            <a:xfrm>
              <a:off x="8350508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1" name="pl489">
              <a:extLst>
                <a:ext uri="{FF2B5EF4-FFF2-40B4-BE49-F238E27FC236}">
                  <a16:creationId xmlns:a16="http://schemas.microsoft.com/office/drawing/2014/main" id="{4D56F6E3-9DFF-47E1-BF0B-32E38DCF3A0E}"/>
                </a:ext>
              </a:extLst>
            </p:cNvPr>
            <p:cNvSpPr/>
            <p:nvPr/>
          </p:nvSpPr>
          <p:spPr>
            <a:xfrm>
              <a:off x="8815401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2" name="tx490">
              <a:extLst>
                <a:ext uri="{FF2B5EF4-FFF2-40B4-BE49-F238E27FC236}">
                  <a16:creationId xmlns:a16="http://schemas.microsoft.com/office/drawing/2014/main" id="{79938E94-7DCC-4456-B29E-9DC9C7847E85}"/>
                </a:ext>
              </a:extLst>
            </p:cNvPr>
            <p:cNvSpPr/>
            <p:nvPr/>
          </p:nvSpPr>
          <p:spPr>
            <a:xfrm>
              <a:off x="7389644" y="599221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93" name="tx491">
              <a:extLst>
                <a:ext uri="{FF2B5EF4-FFF2-40B4-BE49-F238E27FC236}">
                  <a16:creationId xmlns:a16="http://schemas.microsoft.com/office/drawing/2014/main" id="{9CCD4471-F8F0-4D4C-9FA0-48C38B9EE013}"/>
                </a:ext>
              </a:extLst>
            </p:cNvPr>
            <p:cNvSpPr/>
            <p:nvPr/>
          </p:nvSpPr>
          <p:spPr>
            <a:xfrm>
              <a:off x="7854537" y="5993580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94" name="tx492">
              <a:extLst>
                <a:ext uri="{FF2B5EF4-FFF2-40B4-BE49-F238E27FC236}">
                  <a16:creationId xmlns:a16="http://schemas.microsoft.com/office/drawing/2014/main" id="{3ACCB5FA-304F-4499-AD73-78C548F5E16B}"/>
                </a:ext>
              </a:extLst>
            </p:cNvPr>
            <p:cNvSpPr/>
            <p:nvPr/>
          </p:nvSpPr>
          <p:spPr>
            <a:xfrm>
              <a:off x="8319430" y="5993907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95" name="tx493">
              <a:extLst>
                <a:ext uri="{FF2B5EF4-FFF2-40B4-BE49-F238E27FC236}">
                  <a16:creationId xmlns:a16="http://schemas.microsoft.com/office/drawing/2014/main" id="{E9624C90-90ED-4017-B520-90589E21953D}"/>
                </a:ext>
              </a:extLst>
            </p:cNvPr>
            <p:cNvSpPr/>
            <p:nvPr/>
          </p:nvSpPr>
          <p:spPr>
            <a:xfrm>
              <a:off x="8784323" y="599221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96" name="tx494">
              <a:extLst>
                <a:ext uri="{FF2B5EF4-FFF2-40B4-BE49-F238E27FC236}">
                  <a16:creationId xmlns:a16="http://schemas.microsoft.com/office/drawing/2014/main" id="{49BBD42C-6F51-49B3-B2DD-F5E8E991391D}"/>
                </a:ext>
              </a:extLst>
            </p:cNvPr>
            <p:cNvSpPr/>
            <p:nvPr/>
          </p:nvSpPr>
          <p:spPr>
            <a:xfrm>
              <a:off x="5309613" y="5429444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10.0</a:t>
              </a:r>
            </a:p>
          </p:txBody>
        </p:sp>
        <p:sp>
          <p:nvSpPr>
            <p:cNvPr id="497" name="tx495">
              <a:extLst>
                <a:ext uri="{FF2B5EF4-FFF2-40B4-BE49-F238E27FC236}">
                  <a16:creationId xmlns:a16="http://schemas.microsoft.com/office/drawing/2014/main" id="{F0F94299-DF95-4EA1-AD1C-DDB2E6AC925E}"/>
                </a:ext>
              </a:extLst>
            </p:cNvPr>
            <p:cNvSpPr/>
            <p:nvPr/>
          </p:nvSpPr>
          <p:spPr>
            <a:xfrm>
              <a:off x="5309613" y="4921934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10.4</a:t>
              </a:r>
            </a:p>
          </p:txBody>
        </p:sp>
        <p:sp>
          <p:nvSpPr>
            <p:cNvPr id="498" name="tx496">
              <a:extLst>
                <a:ext uri="{FF2B5EF4-FFF2-40B4-BE49-F238E27FC236}">
                  <a16:creationId xmlns:a16="http://schemas.microsoft.com/office/drawing/2014/main" id="{67343514-E9F3-4093-9422-9D7EDEFAE442}"/>
                </a:ext>
              </a:extLst>
            </p:cNvPr>
            <p:cNvSpPr/>
            <p:nvPr/>
          </p:nvSpPr>
          <p:spPr>
            <a:xfrm>
              <a:off x="5309613" y="4414423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10.8</a:t>
              </a:r>
            </a:p>
          </p:txBody>
        </p:sp>
        <p:sp>
          <p:nvSpPr>
            <p:cNvPr id="499" name="tx497">
              <a:extLst>
                <a:ext uri="{FF2B5EF4-FFF2-40B4-BE49-F238E27FC236}">
                  <a16:creationId xmlns:a16="http://schemas.microsoft.com/office/drawing/2014/main" id="{ECA3B814-C600-4E72-9962-88C0B7A965E5}"/>
                </a:ext>
              </a:extLst>
            </p:cNvPr>
            <p:cNvSpPr/>
            <p:nvPr/>
          </p:nvSpPr>
          <p:spPr>
            <a:xfrm>
              <a:off x="5309613" y="3908277"/>
              <a:ext cx="217517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11.2</a:t>
              </a:r>
            </a:p>
          </p:txBody>
        </p:sp>
        <p:sp>
          <p:nvSpPr>
            <p:cNvPr id="500" name="pl498">
              <a:extLst>
                <a:ext uri="{FF2B5EF4-FFF2-40B4-BE49-F238E27FC236}">
                  <a16:creationId xmlns:a16="http://schemas.microsoft.com/office/drawing/2014/main" id="{6CAD7DC0-38A7-4262-99E6-459C9B38B863}"/>
                </a:ext>
              </a:extLst>
            </p:cNvPr>
            <p:cNvSpPr/>
            <p:nvPr/>
          </p:nvSpPr>
          <p:spPr>
            <a:xfrm>
              <a:off x="5554966" y="547113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1" name="pl499">
              <a:extLst>
                <a:ext uri="{FF2B5EF4-FFF2-40B4-BE49-F238E27FC236}">
                  <a16:creationId xmlns:a16="http://schemas.microsoft.com/office/drawing/2014/main" id="{0C680104-C4C6-4E3D-8DF2-A1C431450534}"/>
                </a:ext>
              </a:extLst>
            </p:cNvPr>
            <p:cNvSpPr/>
            <p:nvPr/>
          </p:nvSpPr>
          <p:spPr>
            <a:xfrm>
              <a:off x="5554966" y="49636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2" name="pl500">
              <a:extLst>
                <a:ext uri="{FF2B5EF4-FFF2-40B4-BE49-F238E27FC236}">
                  <a16:creationId xmlns:a16="http://schemas.microsoft.com/office/drawing/2014/main" id="{D0C74F40-1634-40A8-9AA7-1C190D0B7E3A}"/>
                </a:ext>
              </a:extLst>
            </p:cNvPr>
            <p:cNvSpPr/>
            <p:nvPr/>
          </p:nvSpPr>
          <p:spPr>
            <a:xfrm>
              <a:off x="5554966" y="445611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3" name="pl501">
              <a:extLst>
                <a:ext uri="{FF2B5EF4-FFF2-40B4-BE49-F238E27FC236}">
                  <a16:creationId xmlns:a16="http://schemas.microsoft.com/office/drawing/2014/main" id="{E1FD82AF-4819-4784-BA32-CBF2C1C82ADF}"/>
                </a:ext>
              </a:extLst>
            </p:cNvPr>
            <p:cNvSpPr/>
            <p:nvPr/>
          </p:nvSpPr>
          <p:spPr>
            <a:xfrm>
              <a:off x="5554966" y="394860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4" name="tx502">
              <a:extLst>
                <a:ext uri="{FF2B5EF4-FFF2-40B4-BE49-F238E27FC236}">
                  <a16:creationId xmlns:a16="http://schemas.microsoft.com/office/drawing/2014/main" id="{2EF76CD9-EABF-4D31-9C9A-D5A88F59BF1F}"/>
                </a:ext>
              </a:extLst>
            </p:cNvPr>
            <p:cNvSpPr/>
            <p:nvPr/>
          </p:nvSpPr>
          <p:spPr>
            <a:xfrm>
              <a:off x="6346369" y="6101116"/>
              <a:ext cx="1901843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Electrical conductivity (mS/cm)</a:t>
              </a:r>
            </a:p>
          </p:txBody>
        </p:sp>
        <p:sp>
          <p:nvSpPr>
            <p:cNvPr id="505" name="tx503">
              <a:extLst>
                <a:ext uri="{FF2B5EF4-FFF2-40B4-BE49-F238E27FC236}">
                  <a16:creationId xmlns:a16="http://schemas.microsoft.com/office/drawing/2014/main" id="{D9F670C7-D45E-404B-9734-85151BDAD364}"/>
                </a:ext>
              </a:extLst>
            </p:cNvPr>
            <p:cNvSpPr/>
            <p:nvPr/>
          </p:nvSpPr>
          <p:spPr>
            <a:xfrm rot="-5400000">
              <a:off x="4882936" y="4884959"/>
              <a:ext cx="559345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100"/>
                </a:lnSpc>
              </a:pPr>
              <a:r>
                <a:rPr lang="en-GB" sz="11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Shannon diversity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06" name="文本框 505">
            <a:extLst>
              <a:ext uri="{FF2B5EF4-FFF2-40B4-BE49-F238E27FC236}">
                <a16:creationId xmlns:a16="http://schemas.microsoft.com/office/drawing/2014/main" id="{CF139690-F1C9-4EFA-A3A0-5A6FDF18C31F}"/>
              </a:ext>
            </a:extLst>
          </p:cNvPr>
          <p:cNvSpPr txBox="1"/>
          <p:nvPr/>
        </p:nvSpPr>
        <p:spPr>
          <a:xfrm>
            <a:off x="7260126" y="843577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0.40, </a:t>
            </a:r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0.003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7" name="文本框 506">
            <a:extLst>
              <a:ext uri="{FF2B5EF4-FFF2-40B4-BE49-F238E27FC236}">
                <a16:creationId xmlns:a16="http://schemas.microsoft.com/office/drawing/2014/main" id="{9726F159-B82E-403F-9AC5-EAF651139152}"/>
              </a:ext>
            </a:extLst>
          </p:cNvPr>
          <p:cNvSpPr txBox="1"/>
          <p:nvPr/>
        </p:nvSpPr>
        <p:spPr>
          <a:xfrm>
            <a:off x="1361947" y="835839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0.31, </a:t>
            </a:r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0.011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8" name="文本框 507">
            <a:extLst>
              <a:ext uri="{FF2B5EF4-FFF2-40B4-BE49-F238E27FC236}">
                <a16:creationId xmlns:a16="http://schemas.microsoft.com/office/drawing/2014/main" id="{08FF5196-8F92-4F76-8D5F-6DDB4A8D62B4}"/>
              </a:ext>
            </a:extLst>
          </p:cNvPr>
          <p:cNvSpPr txBox="1"/>
          <p:nvPr/>
        </p:nvSpPr>
        <p:spPr>
          <a:xfrm>
            <a:off x="3228680" y="827762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0.40, </a:t>
            </a:r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0.003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9" name="文本框 508">
            <a:extLst>
              <a:ext uri="{FF2B5EF4-FFF2-40B4-BE49-F238E27FC236}">
                <a16:creationId xmlns:a16="http://schemas.microsoft.com/office/drawing/2014/main" id="{20756475-5A90-4E8A-8ECB-AF88D0C0AC76}"/>
              </a:ext>
            </a:extLst>
          </p:cNvPr>
          <p:cNvSpPr txBox="1"/>
          <p:nvPr/>
        </p:nvSpPr>
        <p:spPr>
          <a:xfrm>
            <a:off x="5399177" y="848529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0.22, </a:t>
            </a:r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0.036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0" name="文本框 509">
            <a:extLst>
              <a:ext uri="{FF2B5EF4-FFF2-40B4-BE49-F238E27FC236}">
                <a16:creationId xmlns:a16="http://schemas.microsoft.com/office/drawing/2014/main" id="{FAD53F7F-0164-49A1-AC5E-72DBD987914E}"/>
              </a:ext>
            </a:extLst>
          </p:cNvPr>
          <p:cNvSpPr txBox="1"/>
          <p:nvPr/>
        </p:nvSpPr>
        <p:spPr>
          <a:xfrm>
            <a:off x="1366950" y="3501008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0.10, </a:t>
            </a:r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0.193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1" name="文本框 510">
            <a:extLst>
              <a:ext uri="{FF2B5EF4-FFF2-40B4-BE49-F238E27FC236}">
                <a16:creationId xmlns:a16="http://schemas.microsoft.com/office/drawing/2014/main" id="{42722A43-FF75-44B5-8AA5-697E7DAF8F4E}"/>
              </a:ext>
            </a:extLst>
          </p:cNvPr>
          <p:cNvSpPr txBox="1"/>
          <p:nvPr/>
        </p:nvSpPr>
        <p:spPr>
          <a:xfrm>
            <a:off x="3221378" y="3506237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0.00, </a:t>
            </a:r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0.935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" name="文本框 511">
            <a:extLst>
              <a:ext uri="{FF2B5EF4-FFF2-40B4-BE49-F238E27FC236}">
                <a16:creationId xmlns:a16="http://schemas.microsoft.com/office/drawing/2014/main" id="{C562650F-148E-4573-BB64-8A5C6663B61F}"/>
              </a:ext>
            </a:extLst>
          </p:cNvPr>
          <p:cNvSpPr txBox="1"/>
          <p:nvPr/>
        </p:nvSpPr>
        <p:spPr>
          <a:xfrm>
            <a:off x="5433612" y="3499692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0.14, </a:t>
            </a:r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0.057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3" name="文本框 512">
            <a:extLst>
              <a:ext uri="{FF2B5EF4-FFF2-40B4-BE49-F238E27FC236}">
                <a16:creationId xmlns:a16="http://schemas.microsoft.com/office/drawing/2014/main" id="{E177A0EC-1B56-4C99-B02C-D274ECC87308}"/>
              </a:ext>
            </a:extLst>
          </p:cNvPr>
          <p:cNvSpPr txBox="1"/>
          <p:nvPr/>
        </p:nvSpPr>
        <p:spPr>
          <a:xfrm>
            <a:off x="7268474" y="3504686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0.03, </a:t>
            </a:r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0.471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40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23528" y="476672"/>
            <a:ext cx="8229600" cy="5486400"/>
            <a:chOff x="914400" y="914400"/>
            <a:chExt cx="82296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82296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8229600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c5"/>
            <p:cNvSpPr/>
            <p:nvPr/>
          </p:nvSpPr>
          <p:spPr>
            <a:xfrm>
              <a:off x="983989" y="983989"/>
              <a:ext cx="4060736" cy="26736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c6"/>
            <p:cNvSpPr/>
            <p:nvPr/>
          </p:nvSpPr>
          <p:spPr>
            <a:xfrm>
              <a:off x="1560075" y="1268440"/>
              <a:ext cx="1548187" cy="1989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pl7"/>
            <p:cNvSpPr/>
            <p:nvPr/>
          </p:nvSpPr>
          <p:spPr>
            <a:xfrm>
              <a:off x="1560075" y="3170189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pl8"/>
            <p:cNvSpPr/>
            <p:nvPr/>
          </p:nvSpPr>
          <p:spPr>
            <a:xfrm>
              <a:off x="1560075" y="2715470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pl9"/>
            <p:cNvSpPr/>
            <p:nvPr/>
          </p:nvSpPr>
          <p:spPr>
            <a:xfrm>
              <a:off x="1560075" y="2260750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pl10"/>
            <p:cNvSpPr/>
            <p:nvPr/>
          </p:nvSpPr>
          <p:spPr>
            <a:xfrm>
              <a:off x="1560075" y="1806031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pl11"/>
            <p:cNvSpPr/>
            <p:nvPr/>
          </p:nvSpPr>
          <p:spPr>
            <a:xfrm>
              <a:off x="1560075" y="1351311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pl12"/>
            <p:cNvSpPr/>
            <p:nvPr/>
          </p:nvSpPr>
          <p:spPr>
            <a:xfrm>
              <a:off x="1808780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pl13"/>
            <p:cNvSpPr/>
            <p:nvPr/>
          </p:nvSpPr>
          <p:spPr>
            <a:xfrm>
              <a:off x="2255729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pl14"/>
            <p:cNvSpPr/>
            <p:nvPr/>
          </p:nvSpPr>
          <p:spPr>
            <a:xfrm>
              <a:off x="2702678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pl15"/>
            <p:cNvSpPr/>
            <p:nvPr/>
          </p:nvSpPr>
          <p:spPr>
            <a:xfrm>
              <a:off x="1560075" y="2942829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pl16"/>
            <p:cNvSpPr/>
            <p:nvPr/>
          </p:nvSpPr>
          <p:spPr>
            <a:xfrm>
              <a:off x="1560075" y="2488110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pl17"/>
            <p:cNvSpPr/>
            <p:nvPr/>
          </p:nvSpPr>
          <p:spPr>
            <a:xfrm>
              <a:off x="1560075" y="2033390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pl18"/>
            <p:cNvSpPr/>
            <p:nvPr/>
          </p:nvSpPr>
          <p:spPr>
            <a:xfrm>
              <a:off x="1560075" y="1578671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pl19"/>
            <p:cNvSpPr/>
            <p:nvPr/>
          </p:nvSpPr>
          <p:spPr>
            <a:xfrm>
              <a:off x="1585305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pl20"/>
            <p:cNvSpPr/>
            <p:nvPr/>
          </p:nvSpPr>
          <p:spPr>
            <a:xfrm>
              <a:off x="2032254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pl21"/>
            <p:cNvSpPr/>
            <p:nvPr/>
          </p:nvSpPr>
          <p:spPr>
            <a:xfrm>
              <a:off x="2479204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pl22"/>
            <p:cNvSpPr/>
            <p:nvPr/>
          </p:nvSpPr>
          <p:spPr>
            <a:xfrm>
              <a:off x="2926153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pt23"/>
            <p:cNvSpPr/>
            <p:nvPr/>
          </p:nvSpPr>
          <p:spPr>
            <a:xfrm>
              <a:off x="1776803" y="25956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pt24"/>
            <p:cNvSpPr/>
            <p:nvPr/>
          </p:nvSpPr>
          <p:spPr>
            <a:xfrm>
              <a:off x="2116931" y="27407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pt25"/>
            <p:cNvSpPr/>
            <p:nvPr/>
          </p:nvSpPr>
          <p:spPr>
            <a:xfrm>
              <a:off x="1660819" y="21345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pt26"/>
            <p:cNvSpPr/>
            <p:nvPr/>
          </p:nvSpPr>
          <p:spPr>
            <a:xfrm>
              <a:off x="2787355" y="21879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pt27"/>
            <p:cNvSpPr/>
            <p:nvPr/>
          </p:nvSpPr>
          <p:spPr>
            <a:xfrm>
              <a:off x="3006360" y="21854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pt28"/>
            <p:cNvSpPr/>
            <p:nvPr/>
          </p:nvSpPr>
          <p:spPr>
            <a:xfrm>
              <a:off x="1615231" y="14662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pt29"/>
            <p:cNvSpPr/>
            <p:nvPr/>
          </p:nvSpPr>
          <p:spPr>
            <a:xfrm>
              <a:off x="1749539" y="26143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pt30"/>
            <p:cNvSpPr/>
            <p:nvPr/>
          </p:nvSpPr>
          <p:spPr>
            <a:xfrm>
              <a:off x="1639589" y="13340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pt31"/>
            <p:cNvSpPr/>
            <p:nvPr/>
          </p:nvSpPr>
          <p:spPr>
            <a:xfrm>
              <a:off x="2335936" y="26192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pt32"/>
            <p:cNvSpPr/>
            <p:nvPr/>
          </p:nvSpPr>
          <p:spPr>
            <a:xfrm>
              <a:off x="1722498" y="16088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pt33"/>
            <p:cNvSpPr/>
            <p:nvPr/>
          </p:nvSpPr>
          <p:spPr>
            <a:xfrm>
              <a:off x="1671546" y="2263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pt34"/>
            <p:cNvSpPr/>
            <p:nvPr/>
          </p:nvSpPr>
          <p:spPr>
            <a:xfrm>
              <a:off x="2769477" y="26711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pt35"/>
            <p:cNvSpPr/>
            <p:nvPr/>
          </p:nvSpPr>
          <p:spPr>
            <a:xfrm>
              <a:off x="3013064" y="3027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pt36"/>
            <p:cNvSpPr/>
            <p:nvPr/>
          </p:nvSpPr>
          <p:spPr>
            <a:xfrm>
              <a:off x="1932118" y="15904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pt37"/>
            <p:cNvSpPr/>
            <p:nvPr/>
          </p:nvSpPr>
          <p:spPr>
            <a:xfrm>
              <a:off x="1876472" y="23151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pt38"/>
            <p:cNvSpPr/>
            <p:nvPr/>
          </p:nvSpPr>
          <p:spPr>
            <a:xfrm>
              <a:off x="1663278" y="17728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pt39"/>
            <p:cNvSpPr/>
            <p:nvPr/>
          </p:nvSpPr>
          <p:spPr>
            <a:xfrm>
              <a:off x="1605621" y="15372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pt40"/>
            <p:cNvSpPr/>
            <p:nvPr/>
          </p:nvSpPr>
          <p:spPr>
            <a:xfrm>
              <a:off x="1738812" y="20837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pt41"/>
            <p:cNvSpPr/>
            <p:nvPr/>
          </p:nvSpPr>
          <p:spPr>
            <a:xfrm>
              <a:off x="1614784" y="199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pt42"/>
            <p:cNvSpPr/>
            <p:nvPr/>
          </p:nvSpPr>
          <p:spPr>
            <a:xfrm>
              <a:off x="1891669" y="22631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pg43"/>
            <p:cNvSpPr/>
            <p:nvPr/>
          </p:nvSpPr>
          <p:spPr>
            <a:xfrm>
              <a:off x="1630447" y="1704318"/>
              <a:ext cx="1407443" cy="1462928"/>
            </a:xfrm>
            <a:custGeom>
              <a:avLst/>
              <a:gdLst/>
              <a:ahLst/>
              <a:cxnLst/>
              <a:rect l="0" t="0" r="0" b="0"/>
              <a:pathLst>
                <a:path w="1407443" h="1462928">
                  <a:moveTo>
                    <a:pt x="0" y="0"/>
                  </a:moveTo>
                  <a:lnTo>
                    <a:pt x="17815" y="14236"/>
                  </a:lnTo>
                  <a:lnTo>
                    <a:pt x="35631" y="28348"/>
                  </a:lnTo>
                  <a:lnTo>
                    <a:pt x="53447" y="42327"/>
                  </a:lnTo>
                  <a:lnTo>
                    <a:pt x="71262" y="56165"/>
                  </a:lnTo>
                  <a:lnTo>
                    <a:pt x="89078" y="69857"/>
                  </a:lnTo>
                  <a:lnTo>
                    <a:pt x="106894" y="83393"/>
                  </a:lnTo>
                  <a:lnTo>
                    <a:pt x="124710" y="96766"/>
                  </a:lnTo>
                  <a:lnTo>
                    <a:pt x="142525" y="109967"/>
                  </a:lnTo>
                  <a:lnTo>
                    <a:pt x="160341" y="122989"/>
                  </a:lnTo>
                  <a:lnTo>
                    <a:pt x="178157" y="135821"/>
                  </a:lnTo>
                  <a:lnTo>
                    <a:pt x="195973" y="148457"/>
                  </a:lnTo>
                  <a:lnTo>
                    <a:pt x="213788" y="160888"/>
                  </a:lnTo>
                  <a:lnTo>
                    <a:pt x="231604" y="173105"/>
                  </a:lnTo>
                  <a:lnTo>
                    <a:pt x="249420" y="185100"/>
                  </a:lnTo>
                  <a:lnTo>
                    <a:pt x="267236" y="196866"/>
                  </a:lnTo>
                  <a:lnTo>
                    <a:pt x="285051" y="208395"/>
                  </a:lnTo>
                  <a:lnTo>
                    <a:pt x="302867" y="219681"/>
                  </a:lnTo>
                  <a:lnTo>
                    <a:pt x="320683" y="230718"/>
                  </a:lnTo>
                  <a:lnTo>
                    <a:pt x="338498" y="241500"/>
                  </a:lnTo>
                  <a:lnTo>
                    <a:pt x="356314" y="252024"/>
                  </a:lnTo>
                  <a:lnTo>
                    <a:pt x="374130" y="262285"/>
                  </a:lnTo>
                  <a:lnTo>
                    <a:pt x="391946" y="272282"/>
                  </a:lnTo>
                  <a:lnTo>
                    <a:pt x="409761" y="282013"/>
                  </a:lnTo>
                  <a:lnTo>
                    <a:pt x="427577" y="291479"/>
                  </a:lnTo>
                  <a:lnTo>
                    <a:pt x="445393" y="300679"/>
                  </a:lnTo>
                  <a:lnTo>
                    <a:pt x="463209" y="309616"/>
                  </a:lnTo>
                  <a:lnTo>
                    <a:pt x="481024" y="318293"/>
                  </a:lnTo>
                  <a:lnTo>
                    <a:pt x="498840" y="326715"/>
                  </a:lnTo>
                  <a:lnTo>
                    <a:pt x="516656" y="334885"/>
                  </a:lnTo>
                  <a:lnTo>
                    <a:pt x="534472" y="342810"/>
                  </a:lnTo>
                  <a:lnTo>
                    <a:pt x="552287" y="350496"/>
                  </a:lnTo>
                  <a:lnTo>
                    <a:pt x="570103" y="357951"/>
                  </a:lnTo>
                  <a:lnTo>
                    <a:pt x="587919" y="365181"/>
                  </a:lnTo>
                  <a:lnTo>
                    <a:pt x="605735" y="372195"/>
                  </a:lnTo>
                  <a:lnTo>
                    <a:pt x="623550" y="379001"/>
                  </a:lnTo>
                  <a:lnTo>
                    <a:pt x="641366" y="385607"/>
                  </a:lnTo>
                  <a:lnTo>
                    <a:pt x="659182" y="392021"/>
                  </a:lnTo>
                  <a:lnTo>
                    <a:pt x="676997" y="398253"/>
                  </a:lnTo>
                  <a:lnTo>
                    <a:pt x="694813" y="404311"/>
                  </a:lnTo>
                  <a:lnTo>
                    <a:pt x="712629" y="410203"/>
                  </a:lnTo>
                  <a:lnTo>
                    <a:pt x="730445" y="415937"/>
                  </a:lnTo>
                  <a:lnTo>
                    <a:pt x="748260" y="421520"/>
                  </a:lnTo>
                  <a:lnTo>
                    <a:pt x="766076" y="426962"/>
                  </a:lnTo>
                  <a:lnTo>
                    <a:pt x="783892" y="432269"/>
                  </a:lnTo>
                  <a:lnTo>
                    <a:pt x="801708" y="437447"/>
                  </a:lnTo>
                  <a:lnTo>
                    <a:pt x="819523" y="442505"/>
                  </a:lnTo>
                  <a:lnTo>
                    <a:pt x="837339" y="447448"/>
                  </a:lnTo>
                  <a:lnTo>
                    <a:pt x="855155" y="452283"/>
                  </a:lnTo>
                  <a:lnTo>
                    <a:pt x="872971" y="457015"/>
                  </a:lnTo>
                  <a:lnTo>
                    <a:pt x="890786" y="461650"/>
                  </a:lnTo>
                  <a:lnTo>
                    <a:pt x="908602" y="466194"/>
                  </a:lnTo>
                  <a:lnTo>
                    <a:pt x="926418" y="470651"/>
                  </a:lnTo>
                  <a:lnTo>
                    <a:pt x="944233" y="475026"/>
                  </a:lnTo>
                  <a:lnTo>
                    <a:pt x="962049" y="479323"/>
                  </a:lnTo>
                  <a:lnTo>
                    <a:pt x="979865" y="483547"/>
                  </a:lnTo>
                  <a:lnTo>
                    <a:pt x="997681" y="487702"/>
                  </a:lnTo>
                  <a:lnTo>
                    <a:pt x="1015496" y="491790"/>
                  </a:lnTo>
                  <a:lnTo>
                    <a:pt x="1033312" y="495817"/>
                  </a:lnTo>
                  <a:lnTo>
                    <a:pt x="1051128" y="499784"/>
                  </a:lnTo>
                  <a:lnTo>
                    <a:pt x="1068944" y="503695"/>
                  </a:lnTo>
                  <a:lnTo>
                    <a:pt x="1086759" y="507554"/>
                  </a:lnTo>
                  <a:lnTo>
                    <a:pt x="1104575" y="511362"/>
                  </a:lnTo>
                  <a:lnTo>
                    <a:pt x="1122391" y="515122"/>
                  </a:lnTo>
                  <a:lnTo>
                    <a:pt x="1140207" y="518837"/>
                  </a:lnTo>
                  <a:lnTo>
                    <a:pt x="1158022" y="522508"/>
                  </a:lnTo>
                  <a:lnTo>
                    <a:pt x="1175838" y="526139"/>
                  </a:lnTo>
                  <a:lnTo>
                    <a:pt x="1193654" y="529731"/>
                  </a:lnTo>
                  <a:lnTo>
                    <a:pt x="1211470" y="533286"/>
                  </a:lnTo>
                  <a:lnTo>
                    <a:pt x="1229285" y="536805"/>
                  </a:lnTo>
                  <a:lnTo>
                    <a:pt x="1247101" y="540291"/>
                  </a:lnTo>
                  <a:lnTo>
                    <a:pt x="1264917" y="543745"/>
                  </a:lnTo>
                  <a:lnTo>
                    <a:pt x="1282732" y="547169"/>
                  </a:lnTo>
                  <a:lnTo>
                    <a:pt x="1300548" y="550563"/>
                  </a:lnTo>
                  <a:lnTo>
                    <a:pt x="1318364" y="553929"/>
                  </a:lnTo>
                  <a:lnTo>
                    <a:pt x="1336180" y="557269"/>
                  </a:lnTo>
                  <a:lnTo>
                    <a:pt x="1353995" y="560584"/>
                  </a:lnTo>
                  <a:lnTo>
                    <a:pt x="1371811" y="563874"/>
                  </a:lnTo>
                  <a:lnTo>
                    <a:pt x="1389627" y="567141"/>
                  </a:lnTo>
                  <a:lnTo>
                    <a:pt x="1407443" y="570386"/>
                  </a:lnTo>
                  <a:lnTo>
                    <a:pt x="1407443" y="1462928"/>
                  </a:lnTo>
                  <a:lnTo>
                    <a:pt x="1389627" y="1446798"/>
                  </a:lnTo>
                  <a:lnTo>
                    <a:pt x="1371811" y="1430689"/>
                  </a:lnTo>
                  <a:lnTo>
                    <a:pt x="1353995" y="1414604"/>
                  </a:lnTo>
                  <a:lnTo>
                    <a:pt x="1336180" y="1398544"/>
                  </a:lnTo>
                  <a:lnTo>
                    <a:pt x="1318364" y="1382508"/>
                  </a:lnTo>
                  <a:lnTo>
                    <a:pt x="1300548" y="1366500"/>
                  </a:lnTo>
                  <a:lnTo>
                    <a:pt x="1282732" y="1350519"/>
                  </a:lnTo>
                  <a:lnTo>
                    <a:pt x="1264917" y="1334567"/>
                  </a:lnTo>
                  <a:lnTo>
                    <a:pt x="1247101" y="1318645"/>
                  </a:lnTo>
                  <a:lnTo>
                    <a:pt x="1229285" y="1302756"/>
                  </a:lnTo>
                  <a:lnTo>
                    <a:pt x="1211470" y="1286900"/>
                  </a:lnTo>
                  <a:lnTo>
                    <a:pt x="1193654" y="1271080"/>
                  </a:lnTo>
                  <a:lnTo>
                    <a:pt x="1175838" y="1255297"/>
                  </a:lnTo>
                  <a:lnTo>
                    <a:pt x="1158022" y="1239552"/>
                  </a:lnTo>
                  <a:lnTo>
                    <a:pt x="1140207" y="1223849"/>
                  </a:lnTo>
                  <a:lnTo>
                    <a:pt x="1122391" y="1208188"/>
                  </a:lnTo>
                  <a:lnTo>
                    <a:pt x="1104575" y="1192573"/>
                  </a:lnTo>
                  <a:lnTo>
                    <a:pt x="1086759" y="1177006"/>
                  </a:lnTo>
                  <a:lnTo>
                    <a:pt x="1068944" y="1161489"/>
                  </a:lnTo>
                  <a:lnTo>
                    <a:pt x="1051128" y="1146025"/>
                  </a:lnTo>
                  <a:lnTo>
                    <a:pt x="1033312" y="1130617"/>
                  </a:lnTo>
                  <a:lnTo>
                    <a:pt x="1015496" y="1115268"/>
                  </a:lnTo>
                  <a:lnTo>
                    <a:pt x="997681" y="1099982"/>
                  </a:lnTo>
                  <a:lnTo>
                    <a:pt x="979865" y="1084761"/>
                  </a:lnTo>
                  <a:lnTo>
                    <a:pt x="962049" y="1069610"/>
                  </a:lnTo>
                  <a:lnTo>
                    <a:pt x="944233" y="1054532"/>
                  </a:lnTo>
                  <a:lnTo>
                    <a:pt x="926418" y="1039531"/>
                  </a:lnTo>
                  <a:lnTo>
                    <a:pt x="908602" y="1024613"/>
                  </a:lnTo>
                  <a:lnTo>
                    <a:pt x="890786" y="1009781"/>
                  </a:lnTo>
                  <a:lnTo>
                    <a:pt x="872971" y="995041"/>
                  </a:lnTo>
                  <a:lnTo>
                    <a:pt x="855155" y="980398"/>
                  </a:lnTo>
                  <a:lnTo>
                    <a:pt x="837339" y="965858"/>
                  </a:lnTo>
                  <a:lnTo>
                    <a:pt x="819523" y="951426"/>
                  </a:lnTo>
                  <a:lnTo>
                    <a:pt x="801708" y="937108"/>
                  </a:lnTo>
                  <a:lnTo>
                    <a:pt x="783892" y="922912"/>
                  </a:lnTo>
                  <a:lnTo>
                    <a:pt x="766076" y="908843"/>
                  </a:lnTo>
                  <a:lnTo>
                    <a:pt x="748260" y="894909"/>
                  </a:lnTo>
                  <a:lnTo>
                    <a:pt x="730445" y="881118"/>
                  </a:lnTo>
                  <a:lnTo>
                    <a:pt x="712629" y="867476"/>
                  </a:lnTo>
                  <a:lnTo>
                    <a:pt x="694813" y="853993"/>
                  </a:lnTo>
                  <a:lnTo>
                    <a:pt x="676997" y="840675"/>
                  </a:lnTo>
                  <a:lnTo>
                    <a:pt x="659182" y="827532"/>
                  </a:lnTo>
                  <a:lnTo>
                    <a:pt x="641366" y="814572"/>
                  </a:lnTo>
                  <a:lnTo>
                    <a:pt x="623550" y="801802"/>
                  </a:lnTo>
                  <a:lnTo>
                    <a:pt x="605735" y="789233"/>
                  </a:lnTo>
                  <a:lnTo>
                    <a:pt x="587919" y="776872"/>
                  </a:lnTo>
                  <a:lnTo>
                    <a:pt x="570103" y="764726"/>
                  </a:lnTo>
                  <a:lnTo>
                    <a:pt x="552287" y="752806"/>
                  </a:lnTo>
                  <a:lnTo>
                    <a:pt x="534472" y="741117"/>
                  </a:lnTo>
                  <a:lnTo>
                    <a:pt x="516656" y="729666"/>
                  </a:lnTo>
                  <a:lnTo>
                    <a:pt x="498840" y="718461"/>
                  </a:lnTo>
                  <a:lnTo>
                    <a:pt x="481024" y="707508"/>
                  </a:lnTo>
                  <a:lnTo>
                    <a:pt x="463209" y="696810"/>
                  </a:lnTo>
                  <a:lnTo>
                    <a:pt x="445393" y="686372"/>
                  </a:lnTo>
                  <a:lnTo>
                    <a:pt x="427577" y="676197"/>
                  </a:lnTo>
                  <a:lnTo>
                    <a:pt x="409761" y="666287"/>
                  </a:lnTo>
                  <a:lnTo>
                    <a:pt x="391946" y="656643"/>
                  </a:lnTo>
                  <a:lnTo>
                    <a:pt x="374130" y="647264"/>
                  </a:lnTo>
                  <a:lnTo>
                    <a:pt x="356314" y="638151"/>
                  </a:lnTo>
                  <a:lnTo>
                    <a:pt x="338498" y="629299"/>
                  </a:lnTo>
                  <a:lnTo>
                    <a:pt x="320683" y="620706"/>
                  </a:lnTo>
                  <a:lnTo>
                    <a:pt x="302867" y="612368"/>
                  </a:lnTo>
                  <a:lnTo>
                    <a:pt x="285051" y="604278"/>
                  </a:lnTo>
                  <a:lnTo>
                    <a:pt x="267236" y="596432"/>
                  </a:lnTo>
                  <a:lnTo>
                    <a:pt x="249420" y="588823"/>
                  </a:lnTo>
                  <a:lnTo>
                    <a:pt x="231604" y="581443"/>
                  </a:lnTo>
                  <a:lnTo>
                    <a:pt x="213788" y="574284"/>
                  </a:lnTo>
                  <a:lnTo>
                    <a:pt x="195973" y="567340"/>
                  </a:lnTo>
                  <a:lnTo>
                    <a:pt x="178157" y="560600"/>
                  </a:lnTo>
                  <a:lnTo>
                    <a:pt x="160341" y="554058"/>
                  </a:lnTo>
                  <a:lnTo>
                    <a:pt x="142525" y="547704"/>
                  </a:lnTo>
                  <a:lnTo>
                    <a:pt x="124710" y="541530"/>
                  </a:lnTo>
                  <a:lnTo>
                    <a:pt x="106894" y="535528"/>
                  </a:lnTo>
                  <a:lnTo>
                    <a:pt x="89078" y="529689"/>
                  </a:lnTo>
                  <a:lnTo>
                    <a:pt x="71262" y="524005"/>
                  </a:lnTo>
                  <a:lnTo>
                    <a:pt x="53447" y="518468"/>
                  </a:lnTo>
                  <a:lnTo>
                    <a:pt x="35631" y="513072"/>
                  </a:lnTo>
                  <a:lnTo>
                    <a:pt x="17815" y="507808"/>
                  </a:lnTo>
                  <a:lnTo>
                    <a:pt x="0" y="502670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pl44"/>
            <p:cNvSpPr/>
            <p:nvPr/>
          </p:nvSpPr>
          <p:spPr>
            <a:xfrm>
              <a:off x="1630447" y="1704318"/>
              <a:ext cx="1407443" cy="570386"/>
            </a:xfrm>
            <a:custGeom>
              <a:avLst/>
              <a:gdLst/>
              <a:ahLst/>
              <a:cxnLst/>
              <a:rect l="0" t="0" r="0" b="0"/>
              <a:pathLst>
                <a:path w="1407443" h="570386">
                  <a:moveTo>
                    <a:pt x="0" y="0"/>
                  </a:moveTo>
                  <a:lnTo>
                    <a:pt x="17815" y="14236"/>
                  </a:lnTo>
                  <a:lnTo>
                    <a:pt x="35631" y="28348"/>
                  </a:lnTo>
                  <a:lnTo>
                    <a:pt x="53447" y="42327"/>
                  </a:lnTo>
                  <a:lnTo>
                    <a:pt x="71262" y="56165"/>
                  </a:lnTo>
                  <a:lnTo>
                    <a:pt x="89078" y="69857"/>
                  </a:lnTo>
                  <a:lnTo>
                    <a:pt x="106894" y="83393"/>
                  </a:lnTo>
                  <a:lnTo>
                    <a:pt x="124710" y="96766"/>
                  </a:lnTo>
                  <a:lnTo>
                    <a:pt x="142525" y="109967"/>
                  </a:lnTo>
                  <a:lnTo>
                    <a:pt x="160341" y="122989"/>
                  </a:lnTo>
                  <a:lnTo>
                    <a:pt x="178157" y="135821"/>
                  </a:lnTo>
                  <a:lnTo>
                    <a:pt x="195973" y="148457"/>
                  </a:lnTo>
                  <a:lnTo>
                    <a:pt x="213788" y="160888"/>
                  </a:lnTo>
                  <a:lnTo>
                    <a:pt x="231604" y="173105"/>
                  </a:lnTo>
                  <a:lnTo>
                    <a:pt x="249420" y="185100"/>
                  </a:lnTo>
                  <a:lnTo>
                    <a:pt x="267236" y="196866"/>
                  </a:lnTo>
                  <a:lnTo>
                    <a:pt x="285051" y="208395"/>
                  </a:lnTo>
                  <a:lnTo>
                    <a:pt x="302867" y="219681"/>
                  </a:lnTo>
                  <a:lnTo>
                    <a:pt x="320683" y="230718"/>
                  </a:lnTo>
                  <a:lnTo>
                    <a:pt x="338498" y="241500"/>
                  </a:lnTo>
                  <a:lnTo>
                    <a:pt x="356314" y="252024"/>
                  </a:lnTo>
                  <a:lnTo>
                    <a:pt x="374130" y="262285"/>
                  </a:lnTo>
                  <a:lnTo>
                    <a:pt x="391946" y="272282"/>
                  </a:lnTo>
                  <a:lnTo>
                    <a:pt x="409761" y="282013"/>
                  </a:lnTo>
                  <a:lnTo>
                    <a:pt x="427577" y="291479"/>
                  </a:lnTo>
                  <a:lnTo>
                    <a:pt x="445393" y="300679"/>
                  </a:lnTo>
                  <a:lnTo>
                    <a:pt x="463209" y="309616"/>
                  </a:lnTo>
                  <a:lnTo>
                    <a:pt x="481024" y="318293"/>
                  </a:lnTo>
                  <a:lnTo>
                    <a:pt x="498840" y="326715"/>
                  </a:lnTo>
                  <a:lnTo>
                    <a:pt x="516656" y="334885"/>
                  </a:lnTo>
                  <a:lnTo>
                    <a:pt x="534472" y="342810"/>
                  </a:lnTo>
                  <a:lnTo>
                    <a:pt x="552287" y="350496"/>
                  </a:lnTo>
                  <a:lnTo>
                    <a:pt x="570103" y="357951"/>
                  </a:lnTo>
                  <a:lnTo>
                    <a:pt x="587919" y="365181"/>
                  </a:lnTo>
                  <a:lnTo>
                    <a:pt x="605735" y="372195"/>
                  </a:lnTo>
                  <a:lnTo>
                    <a:pt x="623550" y="379001"/>
                  </a:lnTo>
                  <a:lnTo>
                    <a:pt x="641366" y="385607"/>
                  </a:lnTo>
                  <a:lnTo>
                    <a:pt x="659182" y="392021"/>
                  </a:lnTo>
                  <a:lnTo>
                    <a:pt x="676997" y="398253"/>
                  </a:lnTo>
                  <a:lnTo>
                    <a:pt x="694813" y="404311"/>
                  </a:lnTo>
                  <a:lnTo>
                    <a:pt x="712629" y="410203"/>
                  </a:lnTo>
                  <a:lnTo>
                    <a:pt x="730445" y="415937"/>
                  </a:lnTo>
                  <a:lnTo>
                    <a:pt x="748260" y="421520"/>
                  </a:lnTo>
                  <a:lnTo>
                    <a:pt x="766076" y="426962"/>
                  </a:lnTo>
                  <a:lnTo>
                    <a:pt x="783892" y="432269"/>
                  </a:lnTo>
                  <a:lnTo>
                    <a:pt x="801708" y="437447"/>
                  </a:lnTo>
                  <a:lnTo>
                    <a:pt x="819523" y="442505"/>
                  </a:lnTo>
                  <a:lnTo>
                    <a:pt x="837339" y="447448"/>
                  </a:lnTo>
                  <a:lnTo>
                    <a:pt x="855155" y="452283"/>
                  </a:lnTo>
                  <a:lnTo>
                    <a:pt x="872971" y="457015"/>
                  </a:lnTo>
                  <a:lnTo>
                    <a:pt x="890786" y="461650"/>
                  </a:lnTo>
                  <a:lnTo>
                    <a:pt x="908602" y="466194"/>
                  </a:lnTo>
                  <a:lnTo>
                    <a:pt x="926418" y="470651"/>
                  </a:lnTo>
                  <a:lnTo>
                    <a:pt x="944233" y="475026"/>
                  </a:lnTo>
                  <a:lnTo>
                    <a:pt x="962049" y="479323"/>
                  </a:lnTo>
                  <a:lnTo>
                    <a:pt x="979865" y="483547"/>
                  </a:lnTo>
                  <a:lnTo>
                    <a:pt x="997681" y="487702"/>
                  </a:lnTo>
                  <a:lnTo>
                    <a:pt x="1015496" y="491790"/>
                  </a:lnTo>
                  <a:lnTo>
                    <a:pt x="1033312" y="495817"/>
                  </a:lnTo>
                  <a:lnTo>
                    <a:pt x="1051128" y="499784"/>
                  </a:lnTo>
                  <a:lnTo>
                    <a:pt x="1068944" y="503695"/>
                  </a:lnTo>
                  <a:lnTo>
                    <a:pt x="1086759" y="507554"/>
                  </a:lnTo>
                  <a:lnTo>
                    <a:pt x="1104575" y="511362"/>
                  </a:lnTo>
                  <a:lnTo>
                    <a:pt x="1122391" y="515122"/>
                  </a:lnTo>
                  <a:lnTo>
                    <a:pt x="1140207" y="518837"/>
                  </a:lnTo>
                  <a:lnTo>
                    <a:pt x="1158022" y="522508"/>
                  </a:lnTo>
                  <a:lnTo>
                    <a:pt x="1175838" y="526139"/>
                  </a:lnTo>
                  <a:lnTo>
                    <a:pt x="1193654" y="529731"/>
                  </a:lnTo>
                  <a:lnTo>
                    <a:pt x="1211470" y="533286"/>
                  </a:lnTo>
                  <a:lnTo>
                    <a:pt x="1229285" y="536805"/>
                  </a:lnTo>
                  <a:lnTo>
                    <a:pt x="1247101" y="540291"/>
                  </a:lnTo>
                  <a:lnTo>
                    <a:pt x="1264917" y="543745"/>
                  </a:lnTo>
                  <a:lnTo>
                    <a:pt x="1282732" y="547169"/>
                  </a:lnTo>
                  <a:lnTo>
                    <a:pt x="1300548" y="550563"/>
                  </a:lnTo>
                  <a:lnTo>
                    <a:pt x="1318364" y="553929"/>
                  </a:lnTo>
                  <a:lnTo>
                    <a:pt x="1336180" y="557269"/>
                  </a:lnTo>
                  <a:lnTo>
                    <a:pt x="1353995" y="560584"/>
                  </a:lnTo>
                  <a:lnTo>
                    <a:pt x="1371811" y="563874"/>
                  </a:lnTo>
                  <a:lnTo>
                    <a:pt x="1389627" y="567141"/>
                  </a:lnTo>
                  <a:lnTo>
                    <a:pt x="1407443" y="570386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pl45"/>
            <p:cNvSpPr/>
            <p:nvPr/>
          </p:nvSpPr>
          <p:spPr>
            <a:xfrm>
              <a:off x="1630447" y="2206989"/>
              <a:ext cx="1407443" cy="960258"/>
            </a:xfrm>
            <a:custGeom>
              <a:avLst/>
              <a:gdLst/>
              <a:ahLst/>
              <a:cxnLst/>
              <a:rect l="0" t="0" r="0" b="0"/>
              <a:pathLst>
                <a:path w="1407443" h="960258">
                  <a:moveTo>
                    <a:pt x="1407443" y="960258"/>
                  </a:moveTo>
                  <a:lnTo>
                    <a:pt x="1389627" y="944127"/>
                  </a:lnTo>
                  <a:lnTo>
                    <a:pt x="1371811" y="928019"/>
                  </a:lnTo>
                  <a:lnTo>
                    <a:pt x="1353995" y="911934"/>
                  </a:lnTo>
                  <a:lnTo>
                    <a:pt x="1336180" y="895874"/>
                  </a:lnTo>
                  <a:lnTo>
                    <a:pt x="1318364" y="879838"/>
                  </a:lnTo>
                  <a:lnTo>
                    <a:pt x="1300548" y="863829"/>
                  </a:lnTo>
                  <a:lnTo>
                    <a:pt x="1282732" y="847848"/>
                  </a:lnTo>
                  <a:lnTo>
                    <a:pt x="1264917" y="831897"/>
                  </a:lnTo>
                  <a:lnTo>
                    <a:pt x="1247101" y="815975"/>
                  </a:lnTo>
                  <a:lnTo>
                    <a:pt x="1229285" y="800086"/>
                  </a:lnTo>
                  <a:lnTo>
                    <a:pt x="1211470" y="784230"/>
                  </a:lnTo>
                  <a:lnTo>
                    <a:pt x="1193654" y="768410"/>
                  </a:lnTo>
                  <a:lnTo>
                    <a:pt x="1175838" y="752626"/>
                  </a:lnTo>
                  <a:lnTo>
                    <a:pt x="1158022" y="736882"/>
                  </a:lnTo>
                  <a:lnTo>
                    <a:pt x="1140207" y="721178"/>
                  </a:lnTo>
                  <a:lnTo>
                    <a:pt x="1122391" y="705518"/>
                  </a:lnTo>
                  <a:lnTo>
                    <a:pt x="1104575" y="689903"/>
                  </a:lnTo>
                  <a:lnTo>
                    <a:pt x="1086759" y="674336"/>
                  </a:lnTo>
                  <a:lnTo>
                    <a:pt x="1068944" y="658819"/>
                  </a:lnTo>
                  <a:lnTo>
                    <a:pt x="1051128" y="643355"/>
                  </a:lnTo>
                  <a:lnTo>
                    <a:pt x="1033312" y="627947"/>
                  </a:lnTo>
                  <a:lnTo>
                    <a:pt x="1015496" y="612598"/>
                  </a:lnTo>
                  <a:lnTo>
                    <a:pt x="997681" y="597311"/>
                  </a:lnTo>
                  <a:lnTo>
                    <a:pt x="979865" y="582091"/>
                  </a:lnTo>
                  <a:lnTo>
                    <a:pt x="962049" y="566939"/>
                  </a:lnTo>
                  <a:lnTo>
                    <a:pt x="944233" y="551861"/>
                  </a:lnTo>
                  <a:lnTo>
                    <a:pt x="926418" y="536861"/>
                  </a:lnTo>
                  <a:lnTo>
                    <a:pt x="908602" y="521943"/>
                  </a:lnTo>
                  <a:lnTo>
                    <a:pt x="890786" y="507111"/>
                  </a:lnTo>
                  <a:lnTo>
                    <a:pt x="872971" y="492371"/>
                  </a:lnTo>
                  <a:lnTo>
                    <a:pt x="855155" y="477728"/>
                  </a:lnTo>
                  <a:lnTo>
                    <a:pt x="837339" y="463188"/>
                  </a:lnTo>
                  <a:lnTo>
                    <a:pt x="819523" y="448756"/>
                  </a:lnTo>
                  <a:lnTo>
                    <a:pt x="801708" y="434438"/>
                  </a:lnTo>
                  <a:lnTo>
                    <a:pt x="783892" y="420242"/>
                  </a:lnTo>
                  <a:lnTo>
                    <a:pt x="766076" y="406173"/>
                  </a:lnTo>
                  <a:lnTo>
                    <a:pt x="748260" y="392239"/>
                  </a:lnTo>
                  <a:lnTo>
                    <a:pt x="730445" y="378448"/>
                  </a:lnTo>
                  <a:lnTo>
                    <a:pt x="712629" y="364806"/>
                  </a:lnTo>
                  <a:lnTo>
                    <a:pt x="694813" y="351323"/>
                  </a:lnTo>
                  <a:lnTo>
                    <a:pt x="676997" y="338005"/>
                  </a:lnTo>
                  <a:lnTo>
                    <a:pt x="659182" y="324862"/>
                  </a:lnTo>
                  <a:lnTo>
                    <a:pt x="641366" y="311901"/>
                  </a:lnTo>
                  <a:lnTo>
                    <a:pt x="623550" y="299132"/>
                  </a:lnTo>
                  <a:lnTo>
                    <a:pt x="605735" y="286563"/>
                  </a:lnTo>
                  <a:lnTo>
                    <a:pt x="587919" y="274201"/>
                  </a:lnTo>
                  <a:lnTo>
                    <a:pt x="570103" y="262056"/>
                  </a:lnTo>
                  <a:lnTo>
                    <a:pt x="552287" y="250135"/>
                  </a:lnTo>
                  <a:lnTo>
                    <a:pt x="534472" y="238446"/>
                  </a:lnTo>
                  <a:lnTo>
                    <a:pt x="516656" y="226996"/>
                  </a:lnTo>
                  <a:lnTo>
                    <a:pt x="498840" y="215791"/>
                  </a:lnTo>
                  <a:lnTo>
                    <a:pt x="481024" y="204837"/>
                  </a:lnTo>
                  <a:lnTo>
                    <a:pt x="463209" y="194139"/>
                  </a:lnTo>
                  <a:lnTo>
                    <a:pt x="445393" y="183701"/>
                  </a:lnTo>
                  <a:lnTo>
                    <a:pt x="427577" y="173526"/>
                  </a:lnTo>
                  <a:lnTo>
                    <a:pt x="409761" y="163616"/>
                  </a:lnTo>
                  <a:lnTo>
                    <a:pt x="391946" y="153972"/>
                  </a:lnTo>
                  <a:lnTo>
                    <a:pt x="374130" y="144594"/>
                  </a:lnTo>
                  <a:lnTo>
                    <a:pt x="356314" y="135480"/>
                  </a:lnTo>
                  <a:lnTo>
                    <a:pt x="338498" y="126629"/>
                  </a:lnTo>
                  <a:lnTo>
                    <a:pt x="320683" y="118036"/>
                  </a:lnTo>
                  <a:lnTo>
                    <a:pt x="302867" y="109697"/>
                  </a:lnTo>
                  <a:lnTo>
                    <a:pt x="285051" y="101608"/>
                  </a:lnTo>
                  <a:lnTo>
                    <a:pt x="267236" y="93762"/>
                  </a:lnTo>
                  <a:lnTo>
                    <a:pt x="249420" y="86153"/>
                  </a:lnTo>
                  <a:lnTo>
                    <a:pt x="231604" y="78773"/>
                  </a:lnTo>
                  <a:lnTo>
                    <a:pt x="213788" y="71614"/>
                  </a:lnTo>
                  <a:lnTo>
                    <a:pt x="195973" y="64669"/>
                  </a:lnTo>
                  <a:lnTo>
                    <a:pt x="178157" y="57930"/>
                  </a:lnTo>
                  <a:lnTo>
                    <a:pt x="160341" y="51388"/>
                  </a:lnTo>
                  <a:lnTo>
                    <a:pt x="142525" y="45034"/>
                  </a:lnTo>
                  <a:lnTo>
                    <a:pt x="124710" y="38860"/>
                  </a:lnTo>
                  <a:lnTo>
                    <a:pt x="106894" y="32857"/>
                  </a:lnTo>
                  <a:lnTo>
                    <a:pt x="89078" y="27018"/>
                  </a:lnTo>
                  <a:lnTo>
                    <a:pt x="71262" y="21335"/>
                  </a:lnTo>
                  <a:lnTo>
                    <a:pt x="53447" y="15798"/>
                  </a:lnTo>
                  <a:lnTo>
                    <a:pt x="35631" y="10402"/>
                  </a:lnTo>
                  <a:lnTo>
                    <a:pt x="17815" y="5138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pl46"/>
            <p:cNvSpPr/>
            <p:nvPr/>
          </p:nvSpPr>
          <p:spPr>
            <a:xfrm>
              <a:off x="1630447" y="1955653"/>
              <a:ext cx="1407443" cy="765322"/>
            </a:xfrm>
            <a:custGeom>
              <a:avLst/>
              <a:gdLst/>
              <a:ahLst/>
              <a:cxnLst/>
              <a:rect l="0" t="0" r="0" b="0"/>
              <a:pathLst>
                <a:path w="1407443" h="765322">
                  <a:moveTo>
                    <a:pt x="0" y="0"/>
                  </a:moveTo>
                  <a:lnTo>
                    <a:pt x="17815" y="9687"/>
                  </a:lnTo>
                  <a:lnTo>
                    <a:pt x="35631" y="19375"/>
                  </a:lnTo>
                  <a:lnTo>
                    <a:pt x="53447" y="29062"/>
                  </a:lnTo>
                  <a:lnTo>
                    <a:pt x="71262" y="38750"/>
                  </a:lnTo>
                  <a:lnTo>
                    <a:pt x="89078" y="48438"/>
                  </a:lnTo>
                  <a:lnTo>
                    <a:pt x="106894" y="58125"/>
                  </a:lnTo>
                  <a:lnTo>
                    <a:pt x="124710" y="67813"/>
                  </a:lnTo>
                  <a:lnTo>
                    <a:pt x="142525" y="77501"/>
                  </a:lnTo>
                  <a:lnTo>
                    <a:pt x="160341" y="87188"/>
                  </a:lnTo>
                  <a:lnTo>
                    <a:pt x="178157" y="96876"/>
                  </a:lnTo>
                  <a:lnTo>
                    <a:pt x="195973" y="106563"/>
                  </a:lnTo>
                  <a:lnTo>
                    <a:pt x="213788" y="116251"/>
                  </a:lnTo>
                  <a:lnTo>
                    <a:pt x="231604" y="125939"/>
                  </a:lnTo>
                  <a:lnTo>
                    <a:pt x="249420" y="135626"/>
                  </a:lnTo>
                  <a:lnTo>
                    <a:pt x="267236" y="145314"/>
                  </a:lnTo>
                  <a:lnTo>
                    <a:pt x="285051" y="155002"/>
                  </a:lnTo>
                  <a:lnTo>
                    <a:pt x="302867" y="164689"/>
                  </a:lnTo>
                  <a:lnTo>
                    <a:pt x="320683" y="174377"/>
                  </a:lnTo>
                  <a:lnTo>
                    <a:pt x="338498" y="184064"/>
                  </a:lnTo>
                  <a:lnTo>
                    <a:pt x="356314" y="193752"/>
                  </a:lnTo>
                  <a:lnTo>
                    <a:pt x="374130" y="203440"/>
                  </a:lnTo>
                  <a:lnTo>
                    <a:pt x="391946" y="213127"/>
                  </a:lnTo>
                  <a:lnTo>
                    <a:pt x="409761" y="222815"/>
                  </a:lnTo>
                  <a:lnTo>
                    <a:pt x="427577" y="232503"/>
                  </a:lnTo>
                  <a:lnTo>
                    <a:pt x="445393" y="242190"/>
                  </a:lnTo>
                  <a:lnTo>
                    <a:pt x="463209" y="251878"/>
                  </a:lnTo>
                  <a:lnTo>
                    <a:pt x="481024" y="261565"/>
                  </a:lnTo>
                  <a:lnTo>
                    <a:pt x="498840" y="271253"/>
                  </a:lnTo>
                  <a:lnTo>
                    <a:pt x="516656" y="280941"/>
                  </a:lnTo>
                  <a:lnTo>
                    <a:pt x="534472" y="290628"/>
                  </a:lnTo>
                  <a:lnTo>
                    <a:pt x="552287" y="300316"/>
                  </a:lnTo>
                  <a:lnTo>
                    <a:pt x="570103" y="310004"/>
                  </a:lnTo>
                  <a:lnTo>
                    <a:pt x="587919" y="319691"/>
                  </a:lnTo>
                  <a:lnTo>
                    <a:pt x="605735" y="329379"/>
                  </a:lnTo>
                  <a:lnTo>
                    <a:pt x="623550" y="339066"/>
                  </a:lnTo>
                  <a:lnTo>
                    <a:pt x="641366" y="348754"/>
                  </a:lnTo>
                  <a:lnTo>
                    <a:pt x="659182" y="358442"/>
                  </a:lnTo>
                  <a:lnTo>
                    <a:pt x="676997" y="368129"/>
                  </a:lnTo>
                  <a:lnTo>
                    <a:pt x="694813" y="377817"/>
                  </a:lnTo>
                  <a:lnTo>
                    <a:pt x="712629" y="387505"/>
                  </a:lnTo>
                  <a:lnTo>
                    <a:pt x="730445" y="397192"/>
                  </a:lnTo>
                  <a:lnTo>
                    <a:pt x="748260" y="406880"/>
                  </a:lnTo>
                  <a:lnTo>
                    <a:pt x="766076" y="416567"/>
                  </a:lnTo>
                  <a:lnTo>
                    <a:pt x="783892" y="426255"/>
                  </a:lnTo>
                  <a:lnTo>
                    <a:pt x="801708" y="435943"/>
                  </a:lnTo>
                  <a:lnTo>
                    <a:pt x="819523" y="445630"/>
                  </a:lnTo>
                  <a:lnTo>
                    <a:pt x="837339" y="455318"/>
                  </a:lnTo>
                  <a:lnTo>
                    <a:pt x="855155" y="465006"/>
                  </a:lnTo>
                  <a:lnTo>
                    <a:pt x="872971" y="474693"/>
                  </a:lnTo>
                  <a:lnTo>
                    <a:pt x="890786" y="484381"/>
                  </a:lnTo>
                  <a:lnTo>
                    <a:pt x="908602" y="494068"/>
                  </a:lnTo>
                  <a:lnTo>
                    <a:pt x="926418" y="503756"/>
                  </a:lnTo>
                  <a:lnTo>
                    <a:pt x="944233" y="513444"/>
                  </a:lnTo>
                  <a:lnTo>
                    <a:pt x="962049" y="523131"/>
                  </a:lnTo>
                  <a:lnTo>
                    <a:pt x="979865" y="532819"/>
                  </a:lnTo>
                  <a:lnTo>
                    <a:pt x="997681" y="542507"/>
                  </a:lnTo>
                  <a:lnTo>
                    <a:pt x="1015496" y="552194"/>
                  </a:lnTo>
                  <a:lnTo>
                    <a:pt x="1033312" y="561882"/>
                  </a:lnTo>
                  <a:lnTo>
                    <a:pt x="1051128" y="571569"/>
                  </a:lnTo>
                  <a:lnTo>
                    <a:pt x="1068944" y="581257"/>
                  </a:lnTo>
                  <a:lnTo>
                    <a:pt x="1086759" y="590945"/>
                  </a:lnTo>
                  <a:lnTo>
                    <a:pt x="1104575" y="600632"/>
                  </a:lnTo>
                  <a:lnTo>
                    <a:pt x="1122391" y="610320"/>
                  </a:lnTo>
                  <a:lnTo>
                    <a:pt x="1140207" y="620008"/>
                  </a:lnTo>
                  <a:lnTo>
                    <a:pt x="1158022" y="629695"/>
                  </a:lnTo>
                  <a:lnTo>
                    <a:pt x="1175838" y="639383"/>
                  </a:lnTo>
                  <a:lnTo>
                    <a:pt x="1193654" y="649070"/>
                  </a:lnTo>
                  <a:lnTo>
                    <a:pt x="1211470" y="658758"/>
                  </a:lnTo>
                  <a:lnTo>
                    <a:pt x="1229285" y="668446"/>
                  </a:lnTo>
                  <a:lnTo>
                    <a:pt x="1247101" y="678133"/>
                  </a:lnTo>
                  <a:lnTo>
                    <a:pt x="1264917" y="687821"/>
                  </a:lnTo>
                  <a:lnTo>
                    <a:pt x="1282732" y="697509"/>
                  </a:lnTo>
                  <a:lnTo>
                    <a:pt x="1300548" y="707196"/>
                  </a:lnTo>
                  <a:lnTo>
                    <a:pt x="1318364" y="716884"/>
                  </a:lnTo>
                  <a:lnTo>
                    <a:pt x="1336180" y="726571"/>
                  </a:lnTo>
                  <a:lnTo>
                    <a:pt x="1353995" y="736259"/>
                  </a:lnTo>
                  <a:lnTo>
                    <a:pt x="1371811" y="745947"/>
                  </a:lnTo>
                  <a:lnTo>
                    <a:pt x="1389627" y="755634"/>
                  </a:lnTo>
                  <a:lnTo>
                    <a:pt x="1407443" y="765322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c47"/>
            <p:cNvSpPr/>
            <p:nvPr/>
          </p:nvSpPr>
          <p:spPr>
            <a:xfrm>
              <a:off x="1560075" y="1268440"/>
              <a:ext cx="1548187" cy="198922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c48"/>
            <p:cNvSpPr/>
            <p:nvPr/>
          </p:nvSpPr>
          <p:spPr>
            <a:xfrm>
              <a:off x="3426948" y="1268440"/>
              <a:ext cx="1548187" cy="1989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pl49"/>
            <p:cNvSpPr/>
            <p:nvPr/>
          </p:nvSpPr>
          <p:spPr>
            <a:xfrm>
              <a:off x="3426948" y="2895671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pl50"/>
            <p:cNvSpPr/>
            <p:nvPr/>
          </p:nvSpPr>
          <p:spPr>
            <a:xfrm>
              <a:off x="3426948" y="2262456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pl51"/>
            <p:cNvSpPr/>
            <p:nvPr/>
          </p:nvSpPr>
          <p:spPr>
            <a:xfrm>
              <a:off x="3426948" y="1629242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pl52"/>
            <p:cNvSpPr/>
            <p:nvPr/>
          </p:nvSpPr>
          <p:spPr>
            <a:xfrm>
              <a:off x="3675653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pl53"/>
            <p:cNvSpPr/>
            <p:nvPr/>
          </p:nvSpPr>
          <p:spPr>
            <a:xfrm>
              <a:off x="4122602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pl54"/>
            <p:cNvSpPr/>
            <p:nvPr/>
          </p:nvSpPr>
          <p:spPr>
            <a:xfrm>
              <a:off x="4569552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pl55"/>
            <p:cNvSpPr/>
            <p:nvPr/>
          </p:nvSpPr>
          <p:spPr>
            <a:xfrm>
              <a:off x="3426948" y="3212278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pl56"/>
            <p:cNvSpPr/>
            <p:nvPr/>
          </p:nvSpPr>
          <p:spPr>
            <a:xfrm>
              <a:off x="3426948" y="2579064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pl57"/>
            <p:cNvSpPr/>
            <p:nvPr/>
          </p:nvSpPr>
          <p:spPr>
            <a:xfrm>
              <a:off x="3426948" y="1945849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pl58"/>
            <p:cNvSpPr/>
            <p:nvPr/>
          </p:nvSpPr>
          <p:spPr>
            <a:xfrm>
              <a:off x="3426948" y="1312635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pl59"/>
            <p:cNvSpPr/>
            <p:nvPr/>
          </p:nvSpPr>
          <p:spPr>
            <a:xfrm>
              <a:off x="3452179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pl60"/>
            <p:cNvSpPr/>
            <p:nvPr/>
          </p:nvSpPr>
          <p:spPr>
            <a:xfrm>
              <a:off x="3899128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pl61"/>
            <p:cNvSpPr/>
            <p:nvPr/>
          </p:nvSpPr>
          <p:spPr>
            <a:xfrm>
              <a:off x="4346077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pl62"/>
            <p:cNvSpPr/>
            <p:nvPr/>
          </p:nvSpPr>
          <p:spPr>
            <a:xfrm>
              <a:off x="4793026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pt63"/>
            <p:cNvSpPr/>
            <p:nvPr/>
          </p:nvSpPr>
          <p:spPr>
            <a:xfrm>
              <a:off x="3643676" y="237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pt64"/>
            <p:cNvSpPr/>
            <p:nvPr/>
          </p:nvSpPr>
          <p:spPr>
            <a:xfrm>
              <a:off x="3983804" y="25963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pt65"/>
            <p:cNvSpPr/>
            <p:nvPr/>
          </p:nvSpPr>
          <p:spPr>
            <a:xfrm>
              <a:off x="3527693" y="15246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pt66"/>
            <p:cNvSpPr/>
            <p:nvPr/>
          </p:nvSpPr>
          <p:spPr>
            <a:xfrm>
              <a:off x="4654228" y="255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pt67"/>
            <p:cNvSpPr/>
            <p:nvPr/>
          </p:nvSpPr>
          <p:spPr>
            <a:xfrm>
              <a:off x="4873233" y="26112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pt68"/>
            <p:cNvSpPr/>
            <p:nvPr/>
          </p:nvSpPr>
          <p:spPr>
            <a:xfrm>
              <a:off x="3482104" y="13340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pt69"/>
            <p:cNvSpPr/>
            <p:nvPr/>
          </p:nvSpPr>
          <p:spPr>
            <a:xfrm>
              <a:off x="3616412" y="2323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pt70"/>
            <p:cNvSpPr/>
            <p:nvPr/>
          </p:nvSpPr>
          <p:spPr>
            <a:xfrm>
              <a:off x="3506463" y="15607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pt71"/>
            <p:cNvSpPr/>
            <p:nvPr/>
          </p:nvSpPr>
          <p:spPr>
            <a:xfrm>
              <a:off x="4202810" y="28011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pt72"/>
            <p:cNvSpPr/>
            <p:nvPr/>
          </p:nvSpPr>
          <p:spPr>
            <a:xfrm>
              <a:off x="3589372" y="1946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pt73"/>
            <p:cNvSpPr/>
            <p:nvPr/>
          </p:nvSpPr>
          <p:spPr>
            <a:xfrm>
              <a:off x="3538420" y="24342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pt74"/>
            <p:cNvSpPr/>
            <p:nvPr/>
          </p:nvSpPr>
          <p:spPr>
            <a:xfrm>
              <a:off x="4636350" y="24959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pt75"/>
            <p:cNvSpPr/>
            <p:nvPr/>
          </p:nvSpPr>
          <p:spPr>
            <a:xfrm>
              <a:off x="4879938" y="27195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pt76"/>
            <p:cNvSpPr/>
            <p:nvPr/>
          </p:nvSpPr>
          <p:spPr>
            <a:xfrm>
              <a:off x="3798991" y="22737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pt77"/>
            <p:cNvSpPr/>
            <p:nvPr/>
          </p:nvSpPr>
          <p:spPr>
            <a:xfrm>
              <a:off x="3743346" y="24760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pt78"/>
            <p:cNvSpPr/>
            <p:nvPr/>
          </p:nvSpPr>
          <p:spPr>
            <a:xfrm>
              <a:off x="3530151" y="20964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pt79"/>
            <p:cNvSpPr/>
            <p:nvPr/>
          </p:nvSpPr>
          <p:spPr>
            <a:xfrm>
              <a:off x="3472495" y="1696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pt80"/>
            <p:cNvSpPr/>
            <p:nvPr/>
          </p:nvSpPr>
          <p:spPr>
            <a:xfrm>
              <a:off x="3605685" y="23620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pt81"/>
            <p:cNvSpPr/>
            <p:nvPr/>
          </p:nvSpPr>
          <p:spPr>
            <a:xfrm>
              <a:off x="3481657" y="24041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pt82"/>
            <p:cNvSpPr/>
            <p:nvPr/>
          </p:nvSpPr>
          <p:spPr>
            <a:xfrm>
              <a:off x="3758542" y="19666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pg83"/>
            <p:cNvSpPr/>
            <p:nvPr/>
          </p:nvSpPr>
          <p:spPr>
            <a:xfrm>
              <a:off x="3497320" y="1825224"/>
              <a:ext cx="1407443" cy="1342022"/>
            </a:xfrm>
            <a:custGeom>
              <a:avLst/>
              <a:gdLst/>
              <a:ahLst/>
              <a:cxnLst/>
              <a:rect l="0" t="0" r="0" b="0"/>
              <a:pathLst>
                <a:path w="1407443" h="1342022">
                  <a:moveTo>
                    <a:pt x="0" y="0"/>
                  </a:moveTo>
                  <a:lnTo>
                    <a:pt x="17815" y="13467"/>
                  </a:lnTo>
                  <a:lnTo>
                    <a:pt x="35631" y="26832"/>
                  </a:lnTo>
                  <a:lnTo>
                    <a:pt x="53447" y="40088"/>
                  </a:lnTo>
                  <a:lnTo>
                    <a:pt x="71262" y="53229"/>
                  </a:lnTo>
                  <a:lnTo>
                    <a:pt x="89078" y="66248"/>
                  </a:lnTo>
                  <a:lnTo>
                    <a:pt x="106894" y="79140"/>
                  </a:lnTo>
                  <a:lnTo>
                    <a:pt x="124710" y="91898"/>
                  </a:lnTo>
                  <a:lnTo>
                    <a:pt x="142525" y="104514"/>
                  </a:lnTo>
                  <a:lnTo>
                    <a:pt x="160341" y="116983"/>
                  </a:lnTo>
                  <a:lnTo>
                    <a:pt x="178157" y="129297"/>
                  </a:lnTo>
                  <a:lnTo>
                    <a:pt x="195973" y="141448"/>
                  </a:lnTo>
                  <a:lnTo>
                    <a:pt x="213788" y="153431"/>
                  </a:lnTo>
                  <a:lnTo>
                    <a:pt x="231604" y="165238"/>
                  </a:lnTo>
                  <a:lnTo>
                    <a:pt x="249420" y="176863"/>
                  </a:lnTo>
                  <a:lnTo>
                    <a:pt x="267236" y="188300"/>
                  </a:lnTo>
                  <a:lnTo>
                    <a:pt x="285051" y="199542"/>
                  </a:lnTo>
                  <a:lnTo>
                    <a:pt x="302867" y="210584"/>
                  </a:lnTo>
                  <a:lnTo>
                    <a:pt x="320683" y="221421"/>
                  </a:lnTo>
                  <a:lnTo>
                    <a:pt x="338498" y="232049"/>
                  </a:lnTo>
                  <a:lnTo>
                    <a:pt x="356314" y="242464"/>
                  </a:lnTo>
                  <a:lnTo>
                    <a:pt x="374130" y="252663"/>
                  </a:lnTo>
                  <a:lnTo>
                    <a:pt x="391946" y="262646"/>
                  </a:lnTo>
                  <a:lnTo>
                    <a:pt x="409761" y="272409"/>
                  </a:lnTo>
                  <a:lnTo>
                    <a:pt x="427577" y="281954"/>
                  </a:lnTo>
                  <a:lnTo>
                    <a:pt x="445393" y="291282"/>
                  </a:lnTo>
                  <a:lnTo>
                    <a:pt x="463209" y="300393"/>
                  </a:lnTo>
                  <a:lnTo>
                    <a:pt x="481024" y="309290"/>
                  </a:lnTo>
                  <a:lnTo>
                    <a:pt x="498840" y="317977"/>
                  </a:lnTo>
                  <a:lnTo>
                    <a:pt x="516656" y="326457"/>
                  </a:lnTo>
                  <a:lnTo>
                    <a:pt x="534472" y="334736"/>
                  </a:lnTo>
                  <a:lnTo>
                    <a:pt x="552287" y="342818"/>
                  </a:lnTo>
                  <a:lnTo>
                    <a:pt x="570103" y="350710"/>
                  </a:lnTo>
                  <a:lnTo>
                    <a:pt x="587919" y="358418"/>
                  </a:lnTo>
                  <a:lnTo>
                    <a:pt x="605735" y="365948"/>
                  </a:lnTo>
                  <a:lnTo>
                    <a:pt x="623550" y="373306"/>
                  </a:lnTo>
                  <a:lnTo>
                    <a:pt x="641366" y="380501"/>
                  </a:lnTo>
                  <a:lnTo>
                    <a:pt x="659182" y="387538"/>
                  </a:lnTo>
                  <a:lnTo>
                    <a:pt x="676997" y="394425"/>
                  </a:lnTo>
                  <a:lnTo>
                    <a:pt x="694813" y="401168"/>
                  </a:lnTo>
                  <a:lnTo>
                    <a:pt x="712629" y="407776"/>
                  </a:lnTo>
                  <a:lnTo>
                    <a:pt x="730445" y="414253"/>
                  </a:lnTo>
                  <a:lnTo>
                    <a:pt x="748260" y="420607"/>
                  </a:lnTo>
                  <a:lnTo>
                    <a:pt x="766076" y="426844"/>
                  </a:lnTo>
                  <a:lnTo>
                    <a:pt x="783892" y="432970"/>
                  </a:lnTo>
                  <a:lnTo>
                    <a:pt x="801708" y="438991"/>
                  </a:lnTo>
                  <a:lnTo>
                    <a:pt x="819523" y="444913"/>
                  </a:lnTo>
                  <a:lnTo>
                    <a:pt x="837339" y="450740"/>
                  </a:lnTo>
                  <a:lnTo>
                    <a:pt x="855155" y="456478"/>
                  </a:lnTo>
                  <a:lnTo>
                    <a:pt x="872971" y="462132"/>
                  </a:lnTo>
                  <a:lnTo>
                    <a:pt x="890786" y="467706"/>
                  </a:lnTo>
                  <a:lnTo>
                    <a:pt x="908602" y="473205"/>
                  </a:lnTo>
                  <a:lnTo>
                    <a:pt x="926418" y="478633"/>
                  </a:lnTo>
                  <a:lnTo>
                    <a:pt x="944233" y="483993"/>
                  </a:lnTo>
                  <a:lnTo>
                    <a:pt x="962049" y="489289"/>
                  </a:lnTo>
                  <a:lnTo>
                    <a:pt x="979865" y="494525"/>
                  </a:lnTo>
                  <a:lnTo>
                    <a:pt x="997681" y="499704"/>
                  </a:lnTo>
                  <a:lnTo>
                    <a:pt x="1015496" y="504829"/>
                  </a:lnTo>
                  <a:lnTo>
                    <a:pt x="1033312" y="509902"/>
                  </a:lnTo>
                  <a:lnTo>
                    <a:pt x="1051128" y="514928"/>
                  </a:lnTo>
                  <a:lnTo>
                    <a:pt x="1068944" y="519907"/>
                  </a:lnTo>
                  <a:lnTo>
                    <a:pt x="1086759" y="524842"/>
                  </a:lnTo>
                  <a:lnTo>
                    <a:pt x="1104575" y="529736"/>
                  </a:lnTo>
                  <a:lnTo>
                    <a:pt x="1122391" y="534591"/>
                  </a:lnTo>
                  <a:lnTo>
                    <a:pt x="1140207" y="539408"/>
                  </a:lnTo>
                  <a:lnTo>
                    <a:pt x="1158022" y="544191"/>
                  </a:lnTo>
                  <a:lnTo>
                    <a:pt x="1175838" y="548939"/>
                  </a:lnTo>
                  <a:lnTo>
                    <a:pt x="1193654" y="553655"/>
                  </a:lnTo>
                  <a:lnTo>
                    <a:pt x="1211470" y="558341"/>
                  </a:lnTo>
                  <a:lnTo>
                    <a:pt x="1229285" y="562998"/>
                  </a:lnTo>
                  <a:lnTo>
                    <a:pt x="1247101" y="567627"/>
                  </a:lnTo>
                  <a:lnTo>
                    <a:pt x="1264917" y="572230"/>
                  </a:lnTo>
                  <a:lnTo>
                    <a:pt x="1282732" y="576808"/>
                  </a:lnTo>
                  <a:lnTo>
                    <a:pt x="1300548" y="581362"/>
                  </a:lnTo>
                  <a:lnTo>
                    <a:pt x="1318364" y="585893"/>
                  </a:lnTo>
                  <a:lnTo>
                    <a:pt x="1336180" y="590403"/>
                  </a:lnTo>
                  <a:lnTo>
                    <a:pt x="1353995" y="594891"/>
                  </a:lnTo>
                  <a:lnTo>
                    <a:pt x="1371811" y="599360"/>
                  </a:lnTo>
                  <a:lnTo>
                    <a:pt x="1389627" y="603809"/>
                  </a:lnTo>
                  <a:lnTo>
                    <a:pt x="1407443" y="608240"/>
                  </a:lnTo>
                  <a:lnTo>
                    <a:pt x="1407443" y="1342022"/>
                  </a:lnTo>
                  <a:lnTo>
                    <a:pt x="1389627" y="1326998"/>
                  </a:lnTo>
                  <a:lnTo>
                    <a:pt x="1371811" y="1311991"/>
                  </a:lnTo>
                  <a:lnTo>
                    <a:pt x="1353995" y="1297004"/>
                  </a:lnTo>
                  <a:lnTo>
                    <a:pt x="1336180" y="1282037"/>
                  </a:lnTo>
                  <a:lnTo>
                    <a:pt x="1318364" y="1267090"/>
                  </a:lnTo>
                  <a:lnTo>
                    <a:pt x="1300548" y="1252165"/>
                  </a:lnTo>
                  <a:lnTo>
                    <a:pt x="1282732" y="1237264"/>
                  </a:lnTo>
                  <a:lnTo>
                    <a:pt x="1264917" y="1222386"/>
                  </a:lnTo>
                  <a:lnTo>
                    <a:pt x="1247101" y="1207533"/>
                  </a:lnTo>
                  <a:lnTo>
                    <a:pt x="1229285" y="1192707"/>
                  </a:lnTo>
                  <a:lnTo>
                    <a:pt x="1211470" y="1177908"/>
                  </a:lnTo>
                  <a:lnTo>
                    <a:pt x="1193654" y="1163138"/>
                  </a:lnTo>
                  <a:lnTo>
                    <a:pt x="1175838" y="1148399"/>
                  </a:lnTo>
                  <a:lnTo>
                    <a:pt x="1158022" y="1133691"/>
                  </a:lnTo>
                  <a:lnTo>
                    <a:pt x="1140207" y="1119018"/>
                  </a:lnTo>
                  <a:lnTo>
                    <a:pt x="1122391" y="1104379"/>
                  </a:lnTo>
                  <a:lnTo>
                    <a:pt x="1104575" y="1089778"/>
                  </a:lnTo>
                  <a:lnTo>
                    <a:pt x="1086759" y="1075217"/>
                  </a:lnTo>
                  <a:lnTo>
                    <a:pt x="1068944" y="1060696"/>
                  </a:lnTo>
                  <a:lnTo>
                    <a:pt x="1051128" y="1046220"/>
                  </a:lnTo>
                  <a:lnTo>
                    <a:pt x="1033312" y="1031789"/>
                  </a:lnTo>
                  <a:lnTo>
                    <a:pt x="1015496" y="1017407"/>
                  </a:lnTo>
                  <a:lnTo>
                    <a:pt x="997681" y="1003076"/>
                  </a:lnTo>
                  <a:lnTo>
                    <a:pt x="979865" y="988799"/>
                  </a:lnTo>
                  <a:lnTo>
                    <a:pt x="962049" y="974579"/>
                  </a:lnTo>
                  <a:lnTo>
                    <a:pt x="944233" y="960420"/>
                  </a:lnTo>
                  <a:lnTo>
                    <a:pt x="926418" y="946324"/>
                  </a:lnTo>
                  <a:lnTo>
                    <a:pt x="908602" y="932296"/>
                  </a:lnTo>
                  <a:lnTo>
                    <a:pt x="890786" y="918339"/>
                  </a:lnTo>
                  <a:lnTo>
                    <a:pt x="872971" y="904458"/>
                  </a:lnTo>
                  <a:lnTo>
                    <a:pt x="855155" y="890656"/>
                  </a:lnTo>
                  <a:lnTo>
                    <a:pt x="837339" y="876938"/>
                  </a:lnTo>
                  <a:lnTo>
                    <a:pt x="819523" y="863310"/>
                  </a:lnTo>
                  <a:lnTo>
                    <a:pt x="801708" y="849776"/>
                  </a:lnTo>
                  <a:lnTo>
                    <a:pt x="783892" y="836341"/>
                  </a:lnTo>
                  <a:lnTo>
                    <a:pt x="766076" y="823011"/>
                  </a:lnTo>
                  <a:lnTo>
                    <a:pt x="748260" y="809792"/>
                  </a:lnTo>
                  <a:lnTo>
                    <a:pt x="730445" y="796691"/>
                  </a:lnTo>
                  <a:lnTo>
                    <a:pt x="712629" y="783712"/>
                  </a:lnTo>
                  <a:lnTo>
                    <a:pt x="694813" y="770864"/>
                  </a:lnTo>
                  <a:lnTo>
                    <a:pt x="676997" y="758152"/>
                  </a:lnTo>
                  <a:lnTo>
                    <a:pt x="659182" y="745583"/>
                  </a:lnTo>
                  <a:lnTo>
                    <a:pt x="641366" y="733164"/>
                  </a:lnTo>
                  <a:lnTo>
                    <a:pt x="623550" y="720903"/>
                  </a:lnTo>
                  <a:lnTo>
                    <a:pt x="605735" y="708806"/>
                  </a:lnTo>
                  <a:lnTo>
                    <a:pt x="587919" y="696880"/>
                  </a:lnTo>
                  <a:lnTo>
                    <a:pt x="570103" y="685131"/>
                  </a:lnTo>
                  <a:lnTo>
                    <a:pt x="552287" y="673568"/>
                  </a:lnTo>
                  <a:lnTo>
                    <a:pt x="534472" y="662194"/>
                  </a:lnTo>
                  <a:lnTo>
                    <a:pt x="516656" y="651017"/>
                  </a:lnTo>
                  <a:lnTo>
                    <a:pt x="498840" y="640042"/>
                  </a:lnTo>
                  <a:lnTo>
                    <a:pt x="481024" y="629273"/>
                  </a:lnTo>
                  <a:lnTo>
                    <a:pt x="463209" y="618715"/>
                  </a:lnTo>
                  <a:lnTo>
                    <a:pt x="445393" y="608370"/>
                  </a:lnTo>
                  <a:lnTo>
                    <a:pt x="427577" y="598241"/>
                  </a:lnTo>
                  <a:lnTo>
                    <a:pt x="409761" y="588331"/>
                  </a:lnTo>
                  <a:lnTo>
                    <a:pt x="391946" y="578639"/>
                  </a:lnTo>
                  <a:lnTo>
                    <a:pt x="374130" y="569165"/>
                  </a:lnTo>
                  <a:lnTo>
                    <a:pt x="356314" y="559909"/>
                  </a:lnTo>
                  <a:lnTo>
                    <a:pt x="338498" y="550868"/>
                  </a:lnTo>
                  <a:lnTo>
                    <a:pt x="320683" y="542040"/>
                  </a:lnTo>
                  <a:lnTo>
                    <a:pt x="302867" y="533422"/>
                  </a:lnTo>
                  <a:lnTo>
                    <a:pt x="285051" y="525008"/>
                  </a:lnTo>
                  <a:lnTo>
                    <a:pt x="267236" y="516794"/>
                  </a:lnTo>
                  <a:lnTo>
                    <a:pt x="249420" y="508775"/>
                  </a:lnTo>
                  <a:lnTo>
                    <a:pt x="231604" y="500944"/>
                  </a:lnTo>
                  <a:lnTo>
                    <a:pt x="213788" y="493295"/>
                  </a:lnTo>
                  <a:lnTo>
                    <a:pt x="195973" y="485823"/>
                  </a:lnTo>
                  <a:lnTo>
                    <a:pt x="178157" y="478519"/>
                  </a:lnTo>
                  <a:lnTo>
                    <a:pt x="160341" y="471376"/>
                  </a:lnTo>
                  <a:lnTo>
                    <a:pt x="142525" y="464389"/>
                  </a:lnTo>
                  <a:lnTo>
                    <a:pt x="124710" y="457550"/>
                  </a:lnTo>
                  <a:lnTo>
                    <a:pt x="106894" y="450852"/>
                  </a:lnTo>
                  <a:lnTo>
                    <a:pt x="89078" y="444288"/>
                  </a:lnTo>
                  <a:lnTo>
                    <a:pt x="71262" y="437852"/>
                  </a:lnTo>
                  <a:lnTo>
                    <a:pt x="53447" y="431537"/>
                  </a:lnTo>
                  <a:lnTo>
                    <a:pt x="35631" y="425337"/>
                  </a:lnTo>
                  <a:lnTo>
                    <a:pt x="17815" y="419246"/>
                  </a:lnTo>
                  <a:lnTo>
                    <a:pt x="0" y="413258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pl84"/>
            <p:cNvSpPr/>
            <p:nvPr/>
          </p:nvSpPr>
          <p:spPr>
            <a:xfrm>
              <a:off x="3497320" y="1825224"/>
              <a:ext cx="1407443" cy="608240"/>
            </a:xfrm>
            <a:custGeom>
              <a:avLst/>
              <a:gdLst/>
              <a:ahLst/>
              <a:cxnLst/>
              <a:rect l="0" t="0" r="0" b="0"/>
              <a:pathLst>
                <a:path w="1407443" h="608240">
                  <a:moveTo>
                    <a:pt x="0" y="0"/>
                  </a:moveTo>
                  <a:lnTo>
                    <a:pt x="17815" y="13467"/>
                  </a:lnTo>
                  <a:lnTo>
                    <a:pt x="35631" y="26832"/>
                  </a:lnTo>
                  <a:lnTo>
                    <a:pt x="53447" y="40088"/>
                  </a:lnTo>
                  <a:lnTo>
                    <a:pt x="71262" y="53229"/>
                  </a:lnTo>
                  <a:lnTo>
                    <a:pt x="89078" y="66248"/>
                  </a:lnTo>
                  <a:lnTo>
                    <a:pt x="106894" y="79140"/>
                  </a:lnTo>
                  <a:lnTo>
                    <a:pt x="124710" y="91898"/>
                  </a:lnTo>
                  <a:lnTo>
                    <a:pt x="142525" y="104514"/>
                  </a:lnTo>
                  <a:lnTo>
                    <a:pt x="160341" y="116983"/>
                  </a:lnTo>
                  <a:lnTo>
                    <a:pt x="178157" y="129297"/>
                  </a:lnTo>
                  <a:lnTo>
                    <a:pt x="195973" y="141448"/>
                  </a:lnTo>
                  <a:lnTo>
                    <a:pt x="213788" y="153431"/>
                  </a:lnTo>
                  <a:lnTo>
                    <a:pt x="231604" y="165238"/>
                  </a:lnTo>
                  <a:lnTo>
                    <a:pt x="249420" y="176863"/>
                  </a:lnTo>
                  <a:lnTo>
                    <a:pt x="267236" y="188300"/>
                  </a:lnTo>
                  <a:lnTo>
                    <a:pt x="285051" y="199542"/>
                  </a:lnTo>
                  <a:lnTo>
                    <a:pt x="302867" y="210584"/>
                  </a:lnTo>
                  <a:lnTo>
                    <a:pt x="320683" y="221421"/>
                  </a:lnTo>
                  <a:lnTo>
                    <a:pt x="338498" y="232049"/>
                  </a:lnTo>
                  <a:lnTo>
                    <a:pt x="356314" y="242464"/>
                  </a:lnTo>
                  <a:lnTo>
                    <a:pt x="374130" y="252663"/>
                  </a:lnTo>
                  <a:lnTo>
                    <a:pt x="391946" y="262646"/>
                  </a:lnTo>
                  <a:lnTo>
                    <a:pt x="409761" y="272409"/>
                  </a:lnTo>
                  <a:lnTo>
                    <a:pt x="427577" y="281954"/>
                  </a:lnTo>
                  <a:lnTo>
                    <a:pt x="445393" y="291282"/>
                  </a:lnTo>
                  <a:lnTo>
                    <a:pt x="463209" y="300393"/>
                  </a:lnTo>
                  <a:lnTo>
                    <a:pt x="481024" y="309290"/>
                  </a:lnTo>
                  <a:lnTo>
                    <a:pt x="498840" y="317977"/>
                  </a:lnTo>
                  <a:lnTo>
                    <a:pt x="516656" y="326457"/>
                  </a:lnTo>
                  <a:lnTo>
                    <a:pt x="534472" y="334736"/>
                  </a:lnTo>
                  <a:lnTo>
                    <a:pt x="552287" y="342818"/>
                  </a:lnTo>
                  <a:lnTo>
                    <a:pt x="570103" y="350710"/>
                  </a:lnTo>
                  <a:lnTo>
                    <a:pt x="587919" y="358418"/>
                  </a:lnTo>
                  <a:lnTo>
                    <a:pt x="605735" y="365948"/>
                  </a:lnTo>
                  <a:lnTo>
                    <a:pt x="623550" y="373306"/>
                  </a:lnTo>
                  <a:lnTo>
                    <a:pt x="641366" y="380501"/>
                  </a:lnTo>
                  <a:lnTo>
                    <a:pt x="659182" y="387538"/>
                  </a:lnTo>
                  <a:lnTo>
                    <a:pt x="676997" y="394425"/>
                  </a:lnTo>
                  <a:lnTo>
                    <a:pt x="694813" y="401168"/>
                  </a:lnTo>
                  <a:lnTo>
                    <a:pt x="712629" y="407776"/>
                  </a:lnTo>
                  <a:lnTo>
                    <a:pt x="730445" y="414253"/>
                  </a:lnTo>
                  <a:lnTo>
                    <a:pt x="748260" y="420607"/>
                  </a:lnTo>
                  <a:lnTo>
                    <a:pt x="766076" y="426844"/>
                  </a:lnTo>
                  <a:lnTo>
                    <a:pt x="783892" y="432970"/>
                  </a:lnTo>
                  <a:lnTo>
                    <a:pt x="801708" y="438991"/>
                  </a:lnTo>
                  <a:lnTo>
                    <a:pt x="819523" y="444913"/>
                  </a:lnTo>
                  <a:lnTo>
                    <a:pt x="837339" y="450740"/>
                  </a:lnTo>
                  <a:lnTo>
                    <a:pt x="855155" y="456478"/>
                  </a:lnTo>
                  <a:lnTo>
                    <a:pt x="872971" y="462132"/>
                  </a:lnTo>
                  <a:lnTo>
                    <a:pt x="890786" y="467706"/>
                  </a:lnTo>
                  <a:lnTo>
                    <a:pt x="908602" y="473205"/>
                  </a:lnTo>
                  <a:lnTo>
                    <a:pt x="926418" y="478633"/>
                  </a:lnTo>
                  <a:lnTo>
                    <a:pt x="944233" y="483993"/>
                  </a:lnTo>
                  <a:lnTo>
                    <a:pt x="962049" y="489289"/>
                  </a:lnTo>
                  <a:lnTo>
                    <a:pt x="979865" y="494525"/>
                  </a:lnTo>
                  <a:lnTo>
                    <a:pt x="997681" y="499704"/>
                  </a:lnTo>
                  <a:lnTo>
                    <a:pt x="1015496" y="504829"/>
                  </a:lnTo>
                  <a:lnTo>
                    <a:pt x="1033312" y="509902"/>
                  </a:lnTo>
                  <a:lnTo>
                    <a:pt x="1051128" y="514928"/>
                  </a:lnTo>
                  <a:lnTo>
                    <a:pt x="1068944" y="519907"/>
                  </a:lnTo>
                  <a:lnTo>
                    <a:pt x="1086759" y="524842"/>
                  </a:lnTo>
                  <a:lnTo>
                    <a:pt x="1104575" y="529736"/>
                  </a:lnTo>
                  <a:lnTo>
                    <a:pt x="1122391" y="534591"/>
                  </a:lnTo>
                  <a:lnTo>
                    <a:pt x="1140207" y="539408"/>
                  </a:lnTo>
                  <a:lnTo>
                    <a:pt x="1158022" y="544191"/>
                  </a:lnTo>
                  <a:lnTo>
                    <a:pt x="1175838" y="548939"/>
                  </a:lnTo>
                  <a:lnTo>
                    <a:pt x="1193654" y="553655"/>
                  </a:lnTo>
                  <a:lnTo>
                    <a:pt x="1211470" y="558341"/>
                  </a:lnTo>
                  <a:lnTo>
                    <a:pt x="1229285" y="562998"/>
                  </a:lnTo>
                  <a:lnTo>
                    <a:pt x="1247101" y="567627"/>
                  </a:lnTo>
                  <a:lnTo>
                    <a:pt x="1264917" y="572230"/>
                  </a:lnTo>
                  <a:lnTo>
                    <a:pt x="1282732" y="576808"/>
                  </a:lnTo>
                  <a:lnTo>
                    <a:pt x="1300548" y="581362"/>
                  </a:lnTo>
                  <a:lnTo>
                    <a:pt x="1318364" y="585893"/>
                  </a:lnTo>
                  <a:lnTo>
                    <a:pt x="1336180" y="590403"/>
                  </a:lnTo>
                  <a:lnTo>
                    <a:pt x="1353995" y="594891"/>
                  </a:lnTo>
                  <a:lnTo>
                    <a:pt x="1371811" y="599360"/>
                  </a:lnTo>
                  <a:lnTo>
                    <a:pt x="1389627" y="603809"/>
                  </a:lnTo>
                  <a:lnTo>
                    <a:pt x="1407443" y="60824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pl85"/>
            <p:cNvSpPr/>
            <p:nvPr/>
          </p:nvSpPr>
          <p:spPr>
            <a:xfrm>
              <a:off x="3497320" y="2238483"/>
              <a:ext cx="1407443" cy="928764"/>
            </a:xfrm>
            <a:custGeom>
              <a:avLst/>
              <a:gdLst/>
              <a:ahLst/>
              <a:cxnLst/>
              <a:rect l="0" t="0" r="0" b="0"/>
              <a:pathLst>
                <a:path w="1407443" h="928764">
                  <a:moveTo>
                    <a:pt x="1407443" y="928764"/>
                  </a:moveTo>
                  <a:lnTo>
                    <a:pt x="1389627" y="913739"/>
                  </a:lnTo>
                  <a:lnTo>
                    <a:pt x="1371811" y="898733"/>
                  </a:lnTo>
                  <a:lnTo>
                    <a:pt x="1353995" y="883745"/>
                  </a:lnTo>
                  <a:lnTo>
                    <a:pt x="1336180" y="868778"/>
                  </a:lnTo>
                  <a:lnTo>
                    <a:pt x="1318364" y="853832"/>
                  </a:lnTo>
                  <a:lnTo>
                    <a:pt x="1300548" y="838907"/>
                  </a:lnTo>
                  <a:lnTo>
                    <a:pt x="1282732" y="824005"/>
                  </a:lnTo>
                  <a:lnTo>
                    <a:pt x="1264917" y="809127"/>
                  </a:lnTo>
                  <a:lnTo>
                    <a:pt x="1247101" y="794275"/>
                  </a:lnTo>
                  <a:lnTo>
                    <a:pt x="1229285" y="779448"/>
                  </a:lnTo>
                  <a:lnTo>
                    <a:pt x="1211470" y="764649"/>
                  </a:lnTo>
                  <a:lnTo>
                    <a:pt x="1193654" y="749879"/>
                  </a:lnTo>
                  <a:lnTo>
                    <a:pt x="1175838" y="735140"/>
                  </a:lnTo>
                  <a:lnTo>
                    <a:pt x="1158022" y="720433"/>
                  </a:lnTo>
                  <a:lnTo>
                    <a:pt x="1140207" y="705759"/>
                  </a:lnTo>
                  <a:lnTo>
                    <a:pt x="1122391" y="691121"/>
                  </a:lnTo>
                  <a:lnTo>
                    <a:pt x="1104575" y="676520"/>
                  </a:lnTo>
                  <a:lnTo>
                    <a:pt x="1086759" y="661958"/>
                  </a:lnTo>
                  <a:lnTo>
                    <a:pt x="1068944" y="647438"/>
                  </a:lnTo>
                  <a:lnTo>
                    <a:pt x="1051128" y="632961"/>
                  </a:lnTo>
                  <a:lnTo>
                    <a:pt x="1033312" y="618530"/>
                  </a:lnTo>
                  <a:lnTo>
                    <a:pt x="1015496" y="604148"/>
                  </a:lnTo>
                  <a:lnTo>
                    <a:pt x="997681" y="589817"/>
                  </a:lnTo>
                  <a:lnTo>
                    <a:pt x="979865" y="575540"/>
                  </a:lnTo>
                  <a:lnTo>
                    <a:pt x="962049" y="561321"/>
                  </a:lnTo>
                  <a:lnTo>
                    <a:pt x="944233" y="547161"/>
                  </a:lnTo>
                  <a:lnTo>
                    <a:pt x="926418" y="533066"/>
                  </a:lnTo>
                  <a:lnTo>
                    <a:pt x="908602" y="519037"/>
                  </a:lnTo>
                  <a:lnTo>
                    <a:pt x="890786" y="505081"/>
                  </a:lnTo>
                  <a:lnTo>
                    <a:pt x="872971" y="491199"/>
                  </a:lnTo>
                  <a:lnTo>
                    <a:pt x="855155" y="477397"/>
                  </a:lnTo>
                  <a:lnTo>
                    <a:pt x="837339" y="463680"/>
                  </a:lnTo>
                  <a:lnTo>
                    <a:pt x="819523" y="450051"/>
                  </a:lnTo>
                  <a:lnTo>
                    <a:pt x="801708" y="436517"/>
                  </a:lnTo>
                  <a:lnTo>
                    <a:pt x="783892" y="423082"/>
                  </a:lnTo>
                  <a:lnTo>
                    <a:pt x="766076" y="409753"/>
                  </a:lnTo>
                  <a:lnTo>
                    <a:pt x="748260" y="396534"/>
                  </a:lnTo>
                  <a:lnTo>
                    <a:pt x="730445" y="383432"/>
                  </a:lnTo>
                  <a:lnTo>
                    <a:pt x="712629" y="370454"/>
                  </a:lnTo>
                  <a:lnTo>
                    <a:pt x="694813" y="357605"/>
                  </a:lnTo>
                  <a:lnTo>
                    <a:pt x="676997" y="344893"/>
                  </a:lnTo>
                  <a:lnTo>
                    <a:pt x="659182" y="332324"/>
                  </a:lnTo>
                  <a:lnTo>
                    <a:pt x="641366" y="319906"/>
                  </a:lnTo>
                  <a:lnTo>
                    <a:pt x="623550" y="307644"/>
                  </a:lnTo>
                  <a:lnTo>
                    <a:pt x="605735" y="295547"/>
                  </a:lnTo>
                  <a:lnTo>
                    <a:pt x="587919" y="283621"/>
                  </a:lnTo>
                  <a:lnTo>
                    <a:pt x="570103" y="271873"/>
                  </a:lnTo>
                  <a:lnTo>
                    <a:pt x="552287" y="260309"/>
                  </a:lnTo>
                  <a:lnTo>
                    <a:pt x="534472" y="248936"/>
                  </a:lnTo>
                  <a:lnTo>
                    <a:pt x="516656" y="237759"/>
                  </a:lnTo>
                  <a:lnTo>
                    <a:pt x="498840" y="226783"/>
                  </a:lnTo>
                  <a:lnTo>
                    <a:pt x="481024" y="216015"/>
                  </a:lnTo>
                  <a:lnTo>
                    <a:pt x="463209" y="205456"/>
                  </a:lnTo>
                  <a:lnTo>
                    <a:pt x="445393" y="195111"/>
                  </a:lnTo>
                  <a:lnTo>
                    <a:pt x="427577" y="184983"/>
                  </a:lnTo>
                  <a:lnTo>
                    <a:pt x="409761" y="175072"/>
                  </a:lnTo>
                  <a:lnTo>
                    <a:pt x="391946" y="165380"/>
                  </a:lnTo>
                  <a:lnTo>
                    <a:pt x="374130" y="155907"/>
                  </a:lnTo>
                  <a:lnTo>
                    <a:pt x="356314" y="146650"/>
                  </a:lnTo>
                  <a:lnTo>
                    <a:pt x="338498" y="137610"/>
                  </a:lnTo>
                  <a:lnTo>
                    <a:pt x="320683" y="128782"/>
                  </a:lnTo>
                  <a:lnTo>
                    <a:pt x="302867" y="120163"/>
                  </a:lnTo>
                  <a:lnTo>
                    <a:pt x="285051" y="111749"/>
                  </a:lnTo>
                  <a:lnTo>
                    <a:pt x="267236" y="103536"/>
                  </a:lnTo>
                  <a:lnTo>
                    <a:pt x="249420" y="95516"/>
                  </a:lnTo>
                  <a:lnTo>
                    <a:pt x="231604" y="87685"/>
                  </a:lnTo>
                  <a:lnTo>
                    <a:pt x="213788" y="80037"/>
                  </a:lnTo>
                  <a:lnTo>
                    <a:pt x="195973" y="72564"/>
                  </a:lnTo>
                  <a:lnTo>
                    <a:pt x="178157" y="65260"/>
                  </a:lnTo>
                  <a:lnTo>
                    <a:pt x="160341" y="58118"/>
                  </a:lnTo>
                  <a:lnTo>
                    <a:pt x="142525" y="51131"/>
                  </a:lnTo>
                  <a:lnTo>
                    <a:pt x="124710" y="44292"/>
                  </a:lnTo>
                  <a:lnTo>
                    <a:pt x="106894" y="37593"/>
                  </a:lnTo>
                  <a:lnTo>
                    <a:pt x="89078" y="31030"/>
                  </a:lnTo>
                  <a:lnTo>
                    <a:pt x="71262" y="24593"/>
                  </a:lnTo>
                  <a:lnTo>
                    <a:pt x="53447" y="18278"/>
                  </a:lnTo>
                  <a:lnTo>
                    <a:pt x="35631" y="12078"/>
                  </a:lnTo>
                  <a:lnTo>
                    <a:pt x="17815" y="5987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pl86"/>
            <p:cNvSpPr/>
            <p:nvPr/>
          </p:nvSpPr>
          <p:spPr>
            <a:xfrm>
              <a:off x="3497320" y="2031853"/>
              <a:ext cx="1407443" cy="768502"/>
            </a:xfrm>
            <a:custGeom>
              <a:avLst/>
              <a:gdLst/>
              <a:ahLst/>
              <a:cxnLst/>
              <a:rect l="0" t="0" r="0" b="0"/>
              <a:pathLst>
                <a:path w="1407443" h="768502">
                  <a:moveTo>
                    <a:pt x="0" y="0"/>
                  </a:moveTo>
                  <a:lnTo>
                    <a:pt x="17815" y="9727"/>
                  </a:lnTo>
                  <a:lnTo>
                    <a:pt x="35631" y="19455"/>
                  </a:lnTo>
                  <a:lnTo>
                    <a:pt x="53447" y="29183"/>
                  </a:lnTo>
                  <a:lnTo>
                    <a:pt x="71262" y="38911"/>
                  </a:lnTo>
                  <a:lnTo>
                    <a:pt x="89078" y="48639"/>
                  </a:lnTo>
                  <a:lnTo>
                    <a:pt x="106894" y="58367"/>
                  </a:lnTo>
                  <a:lnTo>
                    <a:pt x="124710" y="68095"/>
                  </a:lnTo>
                  <a:lnTo>
                    <a:pt x="142525" y="77823"/>
                  </a:lnTo>
                  <a:lnTo>
                    <a:pt x="160341" y="87550"/>
                  </a:lnTo>
                  <a:lnTo>
                    <a:pt x="178157" y="97278"/>
                  </a:lnTo>
                  <a:lnTo>
                    <a:pt x="195973" y="107006"/>
                  </a:lnTo>
                  <a:lnTo>
                    <a:pt x="213788" y="116734"/>
                  </a:lnTo>
                  <a:lnTo>
                    <a:pt x="231604" y="126462"/>
                  </a:lnTo>
                  <a:lnTo>
                    <a:pt x="249420" y="136190"/>
                  </a:lnTo>
                  <a:lnTo>
                    <a:pt x="267236" y="145918"/>
                  </a:lnTo>
                  <a:lnTo>
                    <a:pt x="285051" y="155646"/>
                  </a:lnTo>
                  <a:lnTo>
                    <a:pt x="302867" y="165373"/>
                  </a:lnTo>
                  <a:lnTo>
                    <a:pt x="320683" y="175101"/>
                  </a:lnTo>
                  <a:lnTo>
                    <a:pt x="338498" y="184829"/>
                  </a:lnTo>
                  <a:lnTo>
                    <a:pt x="356314" y="194557"/>
                  </a:lnTo>
                  <a:lnTo>
                    <a:pt x="374130" y="204285"/>
                  </a:lnTo>
                  <a:lnTo>
                    <a:pt x="391946" y="214013"/>
                  </a:lnTo>
                  <a:lnTo>
                    <a:pt x="409761" y="223741"/>
                  </a:lnTo>
                  <a:lnTo>
                    <a:pt x="427577" y="233469"/>
                  </a:lnTo>
                  <a:lnTo>
                    <a:pt x="445393" y="243196"/>
                  </a:lnTo>
                  <a:lnTo>
                    <a:pt x="463209" y="252924"/>
                  </a:lnTo>
                  <a:lnTo>
                    <a:pt x="481024" y="262652"/>
                  </a:lnTo>
                  <a:lnTo>
                    <a:pt x="498840" y="272380"/>
                  </a:lnTo>
                  <a:lnTo>
                    <a:pt x="516656" y="282108"/>
                  </a:lnTo>
                  <a:lnTo>
                    <a:pt x="534472" y="291836"/>
                  </a:lnTo>
                  <a:lnTo>
                    <a:pt x="552287" y="301564"/>
                  </a:lnTo>
                  <a:lnTo>
                    <a:pt x="570103" y="311292"/>
                  </a:lnTo>
                  <a:lnTo>
                    <a:pt x="587919" y="321019"/>
                  </a:lnTo>
                  <a:lnTo>
                    <a:pt x="605735" y="330747"/>
                  </a:lnTo>
                  <a:lnTo>
                    <a:pt x="623550" y="340475"/>
                  </a:lnTo>
                  <a:lnTo>
                    <a:pt x="641366" y="350203"/>
                  </a:lnTo>
                  <a:lnTo>
                    <a:pt x="659182" y="359931"/>
                  </a:lnTo>
                  <a:lnTo>
                    <a:pt x="676997" y="369659"/>
                  </a:lnTo>
                  <a:lnTo>
                    <a:pt x="694813" y="379387"/>
                  </a:lnTo>
                  <a:lnTo>
                    <a:pt x="712629" y="389115"/>
                  </a:lnTo>
                  <a:lnTo>
                    <a:pt x="730445" y="398843"/>
                  </a:lnTo>
                  <a:lnTo>
                    <a:pt x="748260" y="408570"/>
                  </a:lnTo>
                  <a:lnTo>
                    <a:pt x="766076" y="418298"/>
                  </a:lnTo>
                  <a:lnTo>
                    <a:pt x="783892" y="428026"/>
                  </a:lnTo>
                  <a:lnTo>
                    <a:pt x="801708" y="437754"/>
                  </a:lnTo>
                  <a:lnTo>
                    <a:pt x="819523" y="447482"/>
                  </a:lnTo>
                  <a:lnTo>
                    <a:pt x="837339" y="457210"/>
                  </a:lnTo>
                  <a:lnTo>
                    <a:pt x="855155" y="466938"/>
                  </a:lnTo>
                  <a:lnTo>
                    <a:pt x="872971" y="476666"/>
                  </a:lnTo>
                  <a:lnTo>
                    <a:pt x="890786" y="486393"/>
                  </a:lnTo>
                  <a:lnTo>
                    <a:pt x="908602" y="496121"/>
                  </a:lnTo>
                  <a:lnTo>
                    <a:pt x="926418" y="505849"/>
                  </a:lnTo>
                  <a:lnTo>
                    <a:pt x="944233" y="515577"/>
                  </a:lnTo>
                  <a:lnTo>
                    <a:pt x="962049" y="525305"/>
                  </a:lnTo>
                  <a:lnTo>
                    <a:pt x="979865" y="535033"/>
                  </a:lnTo>
                  <a:lnTo>
                    <a:pt x="997681" y="544761"/>
                  </a:lnTo>
                  <a:lnTo>
                    <a:pt x="1015496" y="554489"/>
                  </a:lnTo>
                  <a:lnTo>
                    <a:pt x="1033312" y="564216"/>
                  </a:lnTo>
                  <a:lnTo>
                    <a:pt x="1051128" y="573944"/>
                  </a:lnTo>
                  <a:lnTo>
                    <a:pt x="1068944" y="583672"/>
                  </a:lnTo>
                  <a:lnTo>
                    <a:pt x="1086759" y="593400"/>
                  </a:lnTo>
                  <a:lnTo>
                    <a:pt x="1104575" y="603128"/>
                  </a:lnTo>
                  <a:lnTo>
                    <a:pt x="1122391" y="612856"/>
                  </a:lnTo>
                  <a:lnTo>
                    <a:pt x="1140207" y="622584"/>
                  </a:lnTo>
                  <a:lnTo>
                    <a:pt x="1158022" y="632312"/>
                  </a:lnTo>
                  <a:lnTo>
                    <a:pt x="1175838" y="642039"/>
                  </a:lnTo>
                  <a:lnTo>
                    <a:pt x="1193654" y="651767"/>
                  </a:lnTo>
                  <a:lnTo>
                    <a:pt x="1211470" y="661495"/>
                  </a:lnTo>
                  <a:lnTo>
                    <a:pt x="1229285" y="671223"/>
                  </a:lnTo>
                  <a:lnTo>
                    <a:pt x="1247101" y="680951"/>
                  </a:lnTo>
                  <a:lnTo>
                    <a:pt x="1264917" y="690679"/>
                  </a:lnTo>
                  <a:lnTo>
                    <a:pt x="1282732" y="700407"/>
                  </a:lnTo>
                  <a:lnTo>
                    <a:pt x="1300548" y="710135"/>
                  </a:lnTo>
                  <a:lnTo>
                    <a:pt x="1318364" y="719863"/>
                  </a:lnTo>
                  <a:lnTo>
                    <a:pt x="1336180" y="729590"/>
                  </a:lnTo>
                  <a:lnTo>
                    <a:pt x="1353995" y="739318"/>
                  </a:lnTo>
                  <a:lnTo>
                    <a:pt x="1371811" y="749046"/>
                  </a:lnTo>
                  <a:lnTo>
                    <a:pt x="1389627" y="758774"/>
                  </a:lnTo>
                  <a:lnTo>
                    <a:pt x="1407443" y="768502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rc87"/>
            <p:cNvSpPr/>
            <p:nvPr/>
          </p:nvSpPr>
          <p:spPr>
            <a:xfrm>
              <a:off x="3426948" y="1268440"/>
              <a:ext cx="1548187" cy="198922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x88"/>
            <p:cNvSpPr/>
            <p:nvPr/>
          </p:nvSpPr>
          <p:spPr>
            <a:xfrm>
              <a:off x="3302163" y="3170586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3177851" y="2537372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3177851" y="1904157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3177851" y="1270943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600</a:t>
              </a:r>
            </a:p>
          </p:txBody>
        </p:sp>
        <p:sp>
          <p:nvSpPr>
            <p:cNvPr id="93" name="pl92"/>
            <p:cNvSpPr/>
            <p:nvPr/>
          </p:nvSpPr>
          <p:spPr>
            <a:xfrm>
              <a:off x="3392154" y="321227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pl93"/>
            <p:cNvSpPr/>
            <p:nvPr/>
          </p:nvSpPr>
          <p:spPr>
            <a:xfrm>
              <a:off x="3392154" y="257906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pl94"/>
            <p:cNvSpPr/>
            <p:nvPr/>
          </p:nvSpPr>
          <p:spPr>
            <a:xfrm>
              <a:off x="3392154" y="194584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pl95"/>
            <p:cNvSpPr/>
            <p:nvPr/>
          </p:nvSpPr>
          <p:spPr>
            <a:xfrm>
              <a:off x="3392154" y="131263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c96"/>
            <p:cNvSpPr/>
            <p:nvPr/>
          </p:nvSpPr>
          <p:spPr>
            <a:xfrm>
              <a:off x="1560075" y="1053578"/>
              <a:ext cx="1548187" cy="214862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tx97"/>
            <p:cNvSpPr/>
            <p:nvPr/>
          </p:nvSpPr>
          <p:spPr>
            <a:xfrm>
              <a:off x="2129175" y="1119699"/>
              <a:ext cx="409986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FFFFFF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Bacteria</a:t>
              </a:r>
            </a:p>
          </p:txBody>
        </p:sp>
        <p:sp>
          <p:nvSpPr>
            <p:cNvPr id="99" name="rc98"/>
            <p:cNvSpPr/>
            <p:nvPr/>
          </p:nvSpPr>
          <p:spPr>
            <a:xfrm>
              <a:off x="3426948" y="1053578"/>
              <a:ext cx="1548187" cy="214862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tx99"/>
            <p:cNvSpPr/>
            <p:nvPr/>
          </p:nvSpPr>
          <p:spPr>
            <a:xfrm>
              <a:off x="4061260" y="1097489"/>
              <a:ext cx="279563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Fungi</a:t>
              </a:r>
            </a:p>
          </p:txBody>
        </p:sp>
        <p:sp>
          <p:nvSpPr>
            <p:cNvPr id="101" name="pl100"/>
            <p:cNvSpPr/>
            <p:nvPr/>
          </p:nvSpPr>
          <p:spPr>
            <a:xfrm>
              <a:off x="1585305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pl101"/>
            <p:cNvSpPr/>
            <p:nvPr/>
          </p:nvSpPr>
          <p:spPr>
            <a:xfrm>
              <a:off x="2032254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pl102"/>
            <p:cNvSpPr/>
            <p:nvPr/>
          </p:nvSpPr>
          <p:spPr>
            <a:xfrm>
              <a:off x="2479204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pl103"/>
            <p:cNvSpPr/>
            <p:nvPr/>
          </p:nvSpPr>
          <p:spPr>
            <a:xfrm>
              <a:off x="2926153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tx104"/>
            <p:cNvSpPr/>
            <p:nvPr/>
          </p:nvSpPr>
          <p:spPr>
            <a:xfrm>
              <a:off x="1554227" y="33186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001177" y="3319969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48126" y="3320296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895075" y="33186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9" name="pl108"/>
            <p:cNvSpPr/>
            <p:nvPr/>
          </p:nvSpPr>
          <p:spPr>
            <a:xfrm>
              <a:off x="3452179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pl109"/>
            <p:cNvSpPr/>
            <p:nvPr/>
          </p:nvSpPr>
          <p:spPr>
            <a:xfrm>
              <a:off x="3899128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pl110"/>
            <p:cNvSpPr/>
            <p:nvPr/>
          </p:nvSpPr>
          <p:spPr>
            <a:xfrm>
              <a:off x="4346077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pl111"/>
            <p:cNvSpPr/>
            <p:nvPr/>
          </p:nvSpPr>
          <p:spPr>
            <a:xfrm>
              <a:off x="4793026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tx112"/>
            <p:cNvSpPr/>
            <p:nvPr/>
          </p:nvSpPr>
          <p:spPr>
            <a:xfrm>
              <a:off x="3421101" y="33186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3868050" y="3319969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314999" y="3320296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761948" y="33186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248822" y="2901083"/>
              <a:ext cx="248622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3000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248822" y="2446364"/>
              <a:ext cx="248622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3500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248822" y="1991699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4000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248822" y="1536979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4500</a:t>
              </a:r>
            </a:p>
          </p:txBody>
        </p:sp>
        <p:sp>
          <p:nvSpPr>
            <p:cNvPr id="121" name="pl120"/>
            <p:cNvSpPr/>
            <p:nvPr/>
          </p:nvSpPr>
          <p:spPr>
            <a:xfrm>
              <a:off x="1525280" y="294282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pl121"/>
            <p:cNvSpPr/>
            <p:nvPr/>
          </p:nvSpPr>
          <p:spPr>
            <a:xfrm>
              <a:off x="1525280" y="24881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pl122"/>
            <p:cNvSpPr/>
            <p:nvPr/>
          </p:nvSpPr>
          <p:spPr>
            <a:xfrm>
              <a:off x="1525280" y="203339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pl123"/>
            <p:cNvSpPr/>
            <p:nvPr/>
          </p:nvSpPr>
          <p:spPr>
            <a:xfrm>
              <a:off x="1525280" y="157867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tx124"/>
            <p:cNvSpPr/>
            <p:nvPr/>
          </p:nvSpPr>
          <p:spPr>
            <a:xfrm>
              <a:off x="2316684" y="3427506"/>
              <a:ext cx="1901843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Electrical conductivity (mS/cm)</a:t>
              </a:r>
            </a:p>
          </p:txBody>
        </p:sp>
        <p:sp>
          <p:nvSpPr>
            <p:cNvPr id="126" name="tx125"/>
            <p:cNvSpPr/>
            <p:nvPr/>
          </p:nvSpPr>
          <p:spPr>
            <a:xfrm rot="-5400000">
              <a:off x="510296" y="2198285"/>
              <a:ext cx="1157027" cy="1295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100"/>
                </a:lnSpc>
              </a:pPr>
              <a:r>
                <a:rPr lang="en-GB" sz="11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Observed OTUS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rc126"/>
            <p:cNvSpPr/>
            <p:nvPr/>
          </p:nvSpPr>
          <p:spPr>
            <a:xfrm>
              <a:off x="5044725" y="983989"/>
              <a:ext cx="4029685" cy="26736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rc127"/>
            <p:cNvSpPr/>
            <p:nvPr/>
          </p:nvSpPr>
          <p:spPr>
            <a:xfrm>
              <a:off x="5589761" y="1268440"/>
              <a:ext cx="1548187" cy="1989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pl128"/>
            <p:cNvSpPr/>
            <p:nvPr/>
          </p:nvSpPr>
          <p:spPr>
            <a:xfrm>
              <a:off x="5589761" y="2988902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pl129"/>
            <p:cNvSpPr/>
            <p:nvPr/>
          </p:nvSpPr>
          <p:spPr>
            <a:xfrm>
              <a:off x="5589761" y="2612754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pl130"/>
            <p:cNvSpPr/>
            <p:nvPr/>
          </p:nvSpPr>
          <p:spPr>
            <a:xfrm>
              <a:off x="5589761" y="2236607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pl131"/>
            <p:cNvSpPr/>
            <p:nvPr/>
          </p:nvSpPr>
          <p:spPr>
            <a:xfrm>
              <a:off x="5589761" y="1860459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pl132"/>
            <p:cNvSpPr/>
            <p:nvPr/>
          </p:nvSpPr>
          <p:spPr>
            <a:xfrm>
              <a:off x="5589761" y="1484312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pl133"/>
            <p:cNvSpPr/>
            <p:nvPr/>
          </p:nvSpPr>
          <p:spPr>
            <a:xfrm>
              <a:off x="5838466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pl134"/>
            <p:cNvSpPr/>
            <p:nvPr/>
          </p:nvSpPr>
          <p:spPr>
            <a:xfrm>
              <a:off x="6285415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pl135"/>
            <p:cNvSpPr/>
            <p:nvPr/>
          </p:nvSpPr>
          <p:spPr>
            <a:xfrm>
              <a:off x="6732364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pl136"/>
            <p:cNvSpPr/>
            <p:nvPr/>
          </p:nvSpPr>
          <p:spPr>
            <a:xfrm>
              <a:off x="5589761" y="3176976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pl137"/>
            <p:cNvSpPr/>
            <p:nvPr/>
          </p:nvSpPr>
          <p:spPr>
            <a:xfrm>
              <a:off x="5589761" y="2800828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pl138"/>
            <p:cNvSpPr/>
            <p:nvPr/>
          </p:nvSpPr>
          <p:spPr>
            <a:xfrm>
              <a:off x="5589761" y="2424681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pl139"/>
            <p:cNvSpPr/>
            <p:nvPr/>
          </p:nvSpPr>
          <p:spPr>
            <a:xfrm>
              <a:off x="5589761" y="2048533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pl140"/>
            <p:cNvSpPr/>
            <p:nvPr/>
          </p:nvSpPr>
          <p:spPr>
            <a:xfrm>
              <a:off x="5589761" y="1672386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pl141"/>
            <p:cNvSpPr/>
            <p:nvPr/>
          </p:nvSpPr>
          <p:spPr>
            <a:xfrm>
              <a:off x="5589761" y="1296238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pl142"/>
            <p:cNvSpPr/>
            <p:nvPr/>
          </p:nvSpPr>
          <p:spPr>
            <a:xfrm>
              <a:off x="5614991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pl143"/>
            <p:cNvSpPr/>
            <p:nvPr/>
          </p:nvSpPr>
          <p:spPr>
            <a:xfrm>
              <a:off x="6061940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pl144"/>
            <p:cNvSpPr/>
            <p:nvPr/>
          </p:nvSpPr>
          <p:spPr>
            <a:xfrm>
              <a:off x="6508889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pl145"/>
            <p:cNvSpPr/>
            <p:nvPr/>
          </p:nvSpPr>
          <p:spPr>
            <a:xfrm>
              <a:off x="6955839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pt146"/>
            <p:cNvSpPr/>
            <p:nvPr/>
          </p:nvSpPr>
          <p:spPr>
            <a:xfrm>
              <a:off x="5806488" y="27044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pt147"/>
            <p:cNvSpPr/>
            <p:nvPr/>
          </p:nvSpPr>
          <p:spPr>
            <a:xfrm>
              <a:off x="6146617" y="29075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pt148"/>
            <p:cNvSpPr/>
            <p:nvPr/>
          </p:nvSpPr>
          <p:spPr>
            <a:xfrm>
              <a:off x="5690505" y="24557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pt149"/>
            <p:cNvSpPr/>
            <p:nvPr/>
          </p:nvSpPr>
          <p:spPr>
            <a:xfrm>
              <a:off x="6817041" y="2100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pt150"/>
            <p:cNvSpPr/>
            <p:nvPr/>
          </p:nvSpPr>
          <p:spPr>
            <a:xfrm>
              <a:off x="7036046" y="2182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pt151"/>
            <p:cNvSpPr/>
            <p:nvPr/>
          </p:nvSpPr>
          <p:spPr>
            <a:xfrm>
              <a:off x="5644916" y="14409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pt152"/>
            <p:cNvSpPr/>
            <p:nvPr/>
          </p:nvSpPr>
          <p:spPr>
            <a:xfrm>
              <a:off x="5779225" y="26490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pt153"/>
            <p:cNvSpPr/>
            <p:nvPr/>
          </p:nvSpPr>
          <p:spPr>
            <a:xfrm>
              <a:off x="5669275" y="13340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pt154"/>
            <p:cNvSpPr/>
            <p:nvPr/>
          </p:nvSpPr>
          <p:spPr>
            <a:xfrm>
              <a:off x="6365622" y="2472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pt155"/>
            <p:cNvSpPr/>
            <p:nvPr/>
          </p:nvSpPr>
          <p:spPr>
            <a:xfrm>
              <a:off x="5752184" y="15256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pt156"/>
            <p:cNvSpPr/>
            <p:nvPr/>
          </p:nvSpPr>
          <p:spPr>
            <a:xfrm>
              <a:off x="5701232" y="2141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pt157"/>
            <p:cNvSpPr/>
            <p:nvPr/>
          </p:nvSpPr>
          <p:spPr>
            <a:xfrm>
              <a:off x="6799163" y="26081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pt158"/>
            <p:cNvSpPr/>
            <p:nvPr/>
          </p:nvSpPr>
          <p:spPr>
            <a:xfrm>
              <a:off x="7042750" y="3042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pt159"/>
            <p:cNvSpPr/>
            <p:nvPr/>
          </p:nvSpPr>
          <p:spPr>
            <a:xfrm>
              <a:off x="5961803" y="1491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pt160"/>
            <p:cNvSpPr/>
            <p:nvPr/>
          </p:nvSpPr>
          <p:spPr>
            <a:xfrm>
              <a:off x="5906158" y="23163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pt161"/>
            <p:cNvSpPr/>
            <p:nvPr/>
          </p:nvSpPr>
          <p:spPr>
            <a:xfrm>
              <a:off x="5692963" y="1840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pt162"/>
            <p:cNvSpPr/>
            <p:nvPr/>
          </p:nvSpPr>
          <p:spPr>
            <a:xfrm>
              <a:off x="5635307" y="18026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pt163"/>
            <p:cNvSpPr/>
            <p:nvPr/>
          </p:nvSpPr>
          <p:spPr>
            <a:xfrm>
              <a:off x="5768498" y="20591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pt164"/>
            <p:cNvSpPr/>
            <p:nvPr/>
          </p:nvSpPr>
          <p:spPr>
            <a:xfrm>
              <a:off x="5644469" y="19150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pt165"/>
            <p:cNvSpPr/>
            <p:nvPr/>
          </p:nvSpPr>
          <p:spPr>
            <a:xfrm>
              <a:off x="5921354" y="24396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pg166"/>
            <p:cNvSpPr/>
            <p:nvPr/>
          </p:nvSpPr>
          <p:spPr>
            <a:xfrm>
              <a:off x="5660133" y="1726554"/>
              <a:ext cx="1407443" cy="1440693"/>
            </a:xfrm>
            <a:custGeom>
              <a:avLst/>
              <a:gdLst/>
              <a:ahLst/>
              <a:cxnLst/>
              <a:rect l="0" t="0" r="0" b="0"/>
              <a:pathLst>
                <a:path w="1407443" h="1440693">
                  <a:moveTo>
                    <a:pt x="0" y="0"/>
                  </a:moveTo>
                  <a:lnTo>
                    <a:pt x="17815" y="13508"/>
                  </a:lnTo>
                  <a:lnTo>
                    <a:pt x="35631" y="26877"/>
                  </a:lnTo>
                  <a:lnTo>
                    <a:pt x="53447" y="40101"/>
                  </a:lnTo>
                  <a:lnTo>
                    <a:pt x="71262" y="53169"/>
                  </a:lnTo>
                  <a:lnTo>
                    <a:pt x="89078" y="66075"/>
                  </a:lnTo>
                  <a:lnTo>
                    <a:pt x="106894" y="78810"/>
                  </a:lnTo>
                  <a:lnTo>
                    <a:pt x="124710" y="91364"/>
                  </a:lnTo>
                  <a:lnTo>
                    <a:pt x="142525" y="103728"/>
                  </a:lnTo>
                  <a:lnTo>
                    <a:pt x="160341" y="115894"/>
                  </a:lnTo>
                  <a:lnTo>
                    <a:pt x="178157" y="127851"/>
                  </a:lnTo>
                  <a:lnTo>
                    <a:pt x="195973" y="139591"/>
                  </a:lnTo>
                  <a:lnTo>
                    <a:pt x="213788" y="151105"/>
                  </a:lnTo>
                  <a:lnTo>
                    <a:pt x="231604" y="162382"/>
                  </a:lnTo>
                  <a:lnTo>
                    <a:pt x="249420" y="173414"/>
                  </a:lnTo>
                  <a:lnTo>
                    <a:pt x="267236" y="184193"/>
                  </a:lnTo>
                  <a:lnTo>
                    <a:pt x="285051" y="194711"/>
                  </a:lnTo>
                  <a:lnTo>
                    <a:pt x="302867" y="204960"/>
                  </a:lnTo>
                  <a:lnTo>
                    <a:pt x="320683" y="214934"/>
                  </a:lnTo>
                  <a:lnTo>
                    <a:pt x="338498" y="224627"/>
                  </a:lnTo>
                  <a:lnTo>
                    <a:pt x="356314" y="234034"/>
                  </a:lnTo>
                  <a:lnTo>
                    <a:pt x="374130" y="243152"/>
                  </a:lnTo>
                  <a:lnTo>
                    <a:pt x="391946" y="251977"/>
                  </a:lnTo>
                  <a:lnTo>
                    <a:pt x="409761" y="260509"/>
                  </a:lnTo>
                  <a:lnTo>
                    <a:pt x="427577" y="268748"/>
                  </a:lnTo>
                  <a:lnTo>
                    <a:pt x="445393" y="276693"/>
                  </a:lnTo>
                  <a:lnTo>
                    <a:pt x="463209" y="284348"/>
                  </a:lnTo>
                  <a:lnTo>
                    <a:pt x="481024" y="291716"/>
                  </a:lnTo>
                  <a:lnTo>
                    <a:pt x="498840" y="298802"/>
                  </a:lnTo>
                  <a:lnTo>
                    <a:pt x="516656" y="305610"/>
                  </a:lnTo>
                  <a:lnTo>
                    <a:pt x="534472" y="312147"/>
                  </a:lnTo>
                  <a:lnTo>
                    <a:pt x="552287" y="318420"/>
                  </a:lnTo>
                  <a:lnTo>
                    <a:pt x="570103" y="324438"/>
                  </a:lnTo>
                  <a:lnTo>
                    <a:pt x="587919" y="330207"/>
                  </a:lnTo>
                  <a:lnTo>
                    <a:pt x="605735" y="335738"/>
                  </a:lnTo>
                  <a:lnTo>
                    <a:pt x="623550" y="341039"/>
                  </a:lnTo>
                  <a:lnTo>
                    <a:pt x="641366" y="346119"/>
                  </a:lnTo>
                  <a:lnTo>
                    <a:pt x="659182" y="350989"/>
                  </a:lnTo>
                  <a:lnTo>
                    <a:pt x="676997" y="355656"/>
                  </a:lnTo>
                  <a:lnTo>
                    <a:pt x="694813" y="360131"/>
                  </a:lnTo>
                  <a:lnTo>
                    <a:pt x="712629" y="364422"/>
                  </a:lnTo>
                  <a:lnTo>
                    <a:pt x="730445" y="368539"/>
                  </a:lnTo>
                  <a:lnTo>
                    <a:pt x="748260" y="372490"/>
                  </a:lnTo>
                  <a:lnTo>
                    <a:pt x="766076" y="376285"/>
                  </a:lnTo>
                  <a:lnTo>
                    <a:pt x="783892" y="379930"/>
                  </a:lnTo>
                  <a:lnTo>
                    <a:pt x="801708" y="383434"/>
                  </a:lnTo>
                  <a:lnTo>
                    <a:pt x="819523" y="386804"/>
                  </a:lnTo>
                  <a:lnTo>
                    <a:pt x="837339" y="390048"/>
                  </a:lnTo>
                  <a:lnTo>
                    <a:pt x="855155" y="393172"/>
                  </a:lnTo>
                  <a:lnTo>
                    <a:pt x="872971" y="396183"/>
                  </a:lnTo>
                  <a:lnTo>
                    <a:pt x="890786" y="399087"/>
                  </a:lnTo>
                  <a:lnTo>
                    <a:pt x="908602" y="401889"/>
                  </a:lnTo>
                  <a:lnTo>
                    <a:pt x="926418" y="404596"/>
                  </a:lnTo>
                  <a:lnTo>
                    <a:pt x="944233" y="407212"/>
                  </a:lnTo>
                  <a:lnTo>
                    <a:pt x="962049" y="409743"/>
                  </a:lnTo>
                  <a:lnTo>
                    <a:pt x="979865" y="412192"/>
                  </a:lnTo>
                  <a:lnTo>
                    <a:pt x="997681" y="414565"/>
                  </a:lnTo>
                  <a:lnTo>
                    <a:pt x="1015496" y="416865"/>
                  </a:lnTo>
                  <a:lnTo>
                    <a:pt x="1033312" y="419096"/>
                  </a:lnTo>
                  <a:lnTo>
                    <a:pt x="1051128" y="421262"/>
                  </a:lnTo>
                  <a:lnTo>
                    <a:pt x="1068944" y="423367"/>
                  </a:lnTo>
                  <a:lnTo>
                    <a:pt x="1086759" y="425412"/>
                  </a:lnTo>
                  <a:lnTo>
                    <a:pt x="1104575" y="427402"/>
                  </a:lnTo>
                  <a:lnTo>
                    <a:pt x="1122391" y="429340"/>
                  </a:lnTo>
                  <a:lnTo>
                    <a:pt x="1140207" y="431227"/>
                  </a:lnTo>
                  <a:lnTo>
                    <a:pt x="1158022" y="433066"/>
                  </a:lnTo>
                  <a:lnTo>
                    <a:pt x="1175838" y="434861"/>
                  </a:lnTo>
                  <a:lnTo>
                    <a:pt x="1193654" y="436612"/>
                  </a:lnTo>
                  <a:lnTo>
                    <a:pt x="1211470" y="438323"/>
                  </a:lnTo>
                  <a:lnTo>
                    <a:pt x="1229285" y="439994"/>
                  </a:lnTo>
                  <a:lnTo>
                    <a:pt x="1247101" y="441629"/>
                  </a:lnTo>
                  <a:lnTo>
                    <a:pt x="1264917" y="443228"/>
                  </a:lnTo>
                  <a:lnTo>
                    <a:pt x="1282732" y="444793"/>
                  </a:lnTo>
                  <a:lnTo>
                    <a:pt x="1300548" y="446326"/>
                  </a:lnTo>
                  <a:lnTo>
                    <a:pt x="1318364" y="447828"/>
                  </a:lnTo>
                  <a:lnTo>
                    <a:pt x="1336180" y="449302"/>
                  </a:lnTo>
                  <a:lnTo>
                    <a:pt x="1353995" y="450747"/>
                  </a:lnTo>
                  <a:lnTo>
                    <a:pt x="1371811" y="452165"/>
                  </a:lnTo>
                  <a:lnTo>
                    <a:pt x="1389627" y="453558"/>
                  </a:lnTo>
                  <a:lnTo>
                    <a:pt x="1407443" y="454926"/>
                  </a:lnTo>
                  <a:lnTo>
                    <a:pt x="1407443" y="1440693"/>
                  </a:lnTo>
                  <a:lnTo>
                    <a:pt x="1389627" y="1425093"/>
                  </a:lnTo>
                  <a:lnTo>
                    <a:pt x="1371811" y="1409518"/>
                  </a:lnTo>
                  <a:lnTo>
                    <a:pt x="1353995" y="1393969"/>
                  </a:lnTo>
                  <a:lnTo>
                    <a:pt x="1336180" y="1378446"/>
                  </a:lnTo>
                  <a:lnTo>
                    <a:pt x="1318364" y="1362952"/>
                  </a:lnTo>
                  <a:lnTo>
                    <a:pt x="1300548" y="1347487"/>
                  </a:lnTo>
                  <a:lnTo>
                    <a:pt x="1282732" y="1332052"/>
                  </a:lnTo>
                  <a:lnTo>
                    <a:pt x="1264917" y="1316650"/>
                  </a:lnTo>
                  <a:lnTo>
                    <a:pt x="1247101" y="1301281"/>
                  </a:lnTo>
                  <a:lnTo>
                    <a:pt x="1229285" y="1285948"/>
                  </a:lnTo>
                  <a:lnTo>
                    <a:pt x="1211470" y="1270652"/>
                  </a:lnTo>
                  <a:lnTo>
                    <a:pt x="1193654" y="1255394"/>
                  </a:lnTo>
                  <a:lnTo>
                    <a:pt x="1175838" y="1240178"/>
                  </a:lnTo>
                  <a:lnTo>
                    <a:pt x="1158022" y="1225005"/>
                  </a:lnTo>
                  <a:lnTo>
                    <a:pt x="1140207" y="1209877"/>
                  </a:lnTo>
                  <a:lnTo>
                    <a:pt x="1122391" y="1194796"/>
                  </a:lnTo>
                  <a:lnTo>
                    <a:pt x="1104575" y="1179766"/>
                  </a:lnTo>
                  <a:lnTo>
                    <a:pt x="1086759" y="1164788"/>
                  </a:lnTo>
                  <a:lnTo>
                    <a:pt x="1068944" y="1149866"/>
                  </a:lnTo>
                  <a:lnTo>
                    <a:pt x="1051128" y="1135003"/>
                  </a:lnTo>
                  <a:lnTo>
                    <a:pt x="1033312" y="1120201"/>
                  </a:lnTo>
                  <a:lnTo>
                    <a:pt x="1015496" y="1105465"/>
                  </a:lnTo>
                  <a:lnTo>
                    <a:pt x="997681" y="1090797"/>
                  </a:lnTo>
                  <a:lnTo>
                    <a:pt x="979865" y="1076202"/>
                  </a:lnTo>
                  <a:lnTo>
                    <a:pt x="962049" y="1061684"/>
                  </a:lnTo>
                  <a:lnTo>
                    <a:pt x="944233" y="1047247"/>
                  </a:lnTo>
                  <a:lnTo>
                    <a:pt x="926418" y="1032895"/>
                  </a:lnTo>
                  <a:lnTo>
                    <a:pt x="908602" y="1018634"/>
                  </a:lnTo>
                  <a:lnTo>
                    <a:pt x="890786" y="1004469"/>
                  </a:lnTo>
                  <a:lnTo>
                    <a:pt x="872971" y="990406"/>
                  </a:lnTo>
                  <a:lnTo>
                    <a:pt x="855155" y="976449"/>
                  </a:lnTo>
                  <a:lnTo>
                    <a:pt x="837339" y="962605"/>
                  </a:lnTo>
                  <a:lnTo>
                    <a:pt x="819523" y="948881"/>
                  </a:lnTo>
                  <a:lnTo>
                    <a:pt x="801708" y="935284"/>
                  </a:lnTo>
                  <a:lnTo>
                    <a:pt x="783892" y="921820"/>
                  </a:lnTo>
                  <a:lnTo>
                    <a:pt x="766076" y="908498"/>
                  </a:lnTo>
                  <a:lnTo>
                    <a:pt x="748260" y="895324"/>
                  </a:lnTo>
                  <a:lnTo>
                    <a:pt x="730445" y="882308"/>
                  </a:lnTo>
                  <a:lnTo>
                    <a:pt x="712629" y="869457"/>
                  </a:lnTo>
                  <a:lnTo>
                    <a:pt x="694813" y="856781"/>
                  </a:lnTo>
                  <a:lnTo>
                    <a:pt x="676997" y="844288"/>
                  </a:lnTo>
                  <a:lnTo>
                    <a:pt x="659182" y="831988"/>
                  </a:lnTo>
                  <a:lnTo>
                    <a:pt x="641366" y="819889"/>
                  </a:lnTo>
                  <a:lnTo>
                    <a:pt x="623550" y="808002"/>
                  </a:lnTo>
                  <a:lnTo>
                    <a:pt x="605735" y="796335"/>
                  </a:lnTo>
                  <a:lnTo>
                    <a:pt x="587919" y="784899"/>
                  </a:lnTo>
                  <a:lnTo>
                    <a:pt x="570103" y="773701"/>
                  </a:lnTo>
                  <a:lnTo>
                    <a:pt x="552287" y="762750"/>
                  </a:lnTo>
                  <a:lnTo>
                    <a:pt x="534472" y="752056"/>
                  </a:lnTo>
                  <a:lnTo>
                    <a:pt x="516656" y="741625"/>
                  </a:lnTo>
                  <a:lnTo>
                    <a:pt x="498840" y="731466"/>
                  </a:lnTo>
                  <a:lnTo>
                    <a:pt x="481024" y="721583"/>
                  </a:lnTo>
                  <a:lnTo>
                    <a:pt x="463209" y="711984"/>
                  </a:lnTo>
                  <a:lnTo>
                    <a:pt x="445393" y="702671"/>
                  </a:lnTo>
                  <a:lnTo>
                    <a:pt x="427577" y="693649"/>
                  </a:lnTo>
                  <a:lnTo>
                    <a:pt x="409761" y="684920"/>
                  </a:lnTo>
                  <a:lnTo>
                    <a:pt x="391946" y="676484"/>
                  </a:lnTo>
                  <a:lnTo>
                    <a:pt x="374130" y="668342"/>
                  </a:lnTo>
                  <a:lnTo>
                    <a:pt x="356314" y="660492"/>
                  </a:lnTo>
                  <a:lnTo>
                    <a:pt x="338498" y="652931"/>
                  </a:lnTo>
                  <a:lnTo>
                    <a:pt x="320683" y="645656"/>
                  </a:lnTo>
                  <a:lnTo>
                    <a:pt x="302867" y="638663"/>
                  </a:lnTo>
                  <a:lnTo>
                    <a:pt x="285051" y="631944"/>
                  </a:lnTo>
                  <a:lnTo>
                    <a:pt x="267236" y="625494"/>
                  </a:lnTo>
                  <a:lnTo>
                    <a:pt x="249420" y="619306"/>
                  </a:lnTo>
                  <a:lnTo>
                    <a:pt x="231604" y="613370"/>
                  </a:lnTo>
                  <a:lnTo>
                    <a:pt x="213788" y="607680"/>
                  </a:lnTo>
                  <a:lnTo>
                    <a:pt x="195973" y="602226"/>
                  </a:lnTo>
                  <a:lnTo>
                    <a:pt x="178157" y="596998"/>
                  </a:lnTo>
                  <a:lnTo>
                    <a:pt x="160341" y="591988"/>
                  </a:lnTo>
                  <a:lnTo>
                    <a:pt x="142525" y="587186"/>
                  </a:lnTo>
                  <a:lnTo>
                    <a:pt x="124710" y="582583"/>
                  </a:lnTo>
                  <a:lnTo>
                    <a:pt x="106894" y="578169"/>
                  </a:lnTo>
                  <a:lnTo>
                    <a:pt x="89078" y="573936"/>
                  </a:lnTo>
                  <a:lnTo>
                    <a:pt x="71262" y="569874"/>
                  </a:lnTo>
                  <a:lnTo>
                    <a:pt x="53447" y="565975"/>
                  </a:lnTo>
                  <a:lnTo>
                    <a:pt x="35631" y="562231"/>
                  </a:lnTo>
                  <a:lnTo>
                    <a:pt x="17815" y="558633"/>
                  </a:lnTo>
                  <a:lnTo>
                    <a:pt x="0" y="555173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pl167"/>
            <p:cNvSpPr/>
            <p:nvPr/>
          </p:nvSpPr>
          <p:spPr>
            <a:xfrm>
              <a:off x="5660133" y="1726554"/>
              <a:ext cx="1407443" cy="454926"/>
            </a:xfrm>
            <a:custGeom>
              <a:avLst/>
              <a:gdLst/>
              <a:ahLst/>
              <a:cxnLst/>
              <a:rect l="0" t="0" r="0" b="0"/>
              <a:pathLst>
                <a:path w="1407443" h="454926">
                  <a:moveTo>
                    <a:pt x="0" y="0"/>
                  </a:moveTo>
                  <a:lnTo>
                    <a:pt x="17815" y="13508"/>
                  </a:lnTo>
                  <a:lnTo>
                    <a:pt x="35631" y="26877"/>
                  </a:lnTo>
                  <a:lnTo>
                    <a:pt x="53447" y="40101"/>
                  </a:lnTo>
                  <a:lnTo>
                    <a:pt x="71262" y="53169"/>
                  </a:lnTo>
                  <a:lnTo>
                    <a:pt x="89078" y="66075"/>
                  </a:lnTo>
                  <a:lnTo>
                    <a:pt x="106894" y="78810"/>
                  </a:lnTo>
                  <a:lnTo>
                    <a:pt x="124710" y="91364"/>
                  </a:lnTo>
                  <a:lnTo>
                    <a:pt x="142525" y="103728"/>
                  </a:lnTo>
                  <a:lnTo>
                    <a:pt x="160341" y="115894"/>
                  </a:lnTo>
                  <a:lnTo>
                    <a:pt x="178157" y="127851"/>
                  </a:lnTo>
                  <a:lnTo>
                    <a:pt x="195973" y="139591"/>
                  </a:lnTo>
                  <a:lnTo>
                    <a:pt x="213788" y="151105"/>
                  </a:lnTo>
                  <a:lnTo>
                    <a:pt x="231604" y="162382"/>
                  </a:lnTo>
                  <a:lnTo>
                    <a:pt x="249420" y="173414"/>
                  </a:lnTo>
                  <a:lnTo>
                    <a:pt x="267236" y="184193"/>
                  </a:lnTo>
                  <a:lnTo>
                    <a:pt x="285051" y="194711"/>
                  </a:lnTo>
                  <a:lnTo>
                    <a:pt x="302867" y="204960"/>
                  </a:lnTo>
                  <a:lnTo>
                    <a:pt x="320683" y="214934"/>
                  </a:lnTo>
                  <a:lnTo>
                    <a:pt x="338498" y="224627"/>
                  </a:lnTo>
                  <a:lnTo>
                    <a:pt x="356314" y="234034"/>
                  </a:lnTo>
                  <a:lnTo>
                    <a:pt x="374130" y="243152"/>
                  </a:lnTo>
                  <a:lnTo>
                    <a:pt x="391946" y="251977"/>
                  </a:lnTo>
                  <a:lnTo>
                    <a:pt x="409761" y="260509"/>
                  </a:lnTo>
                  <a:lnTo>
                    <a:pt x="427577" y="268748"/>
                  </a:lnTo>
                  <a:lnTo>
                    <a:pt x="445393" y="276693"/>
                  </a:lnTo>
                  <a:lnTo>
                    <a:pt x="463209" y="284348"/>
                  </a:lnTo>
                  <a:lnTo>
                    <a:pt x="481024" y="291716"/>
                  </a:lnTo>
                  <a:lnTo>
                    <a:pt x="498840" y="298802"/>
                  </a:lnTo>
                  <a:lnTo>
                    <a:pt x="516656" y="305610"/>
                  </a:lnTo>
                  <a:lnTo>
                    <a:pt x="534472" y="312147"/>
                  </a:lnTo>
                  <a:lnTo>
                    <a:pt x="552287" y="318420"/>
                  </a:lnTo>
                  <a:lnTo>
                    <a:pt x="570103" y="324438"/>
                  </a:lnTo>
                  <a:lnTo>
                    <a:pt x="587919" y="330207"/>
                  </a:lnTo>
                  <a:lnTo>
                    <a:pt x="605735" y="335738"/>
                  </a:lnTo>
                  <a:lnTo>
                    <a:pt x="623550" y="341039"/>
                  </a:lnTo>
                  <a:lnTo>
                    <a:pt x="641366" y="346119"/>
                  </a:lnTo>
                  <a:lnTo>
                    <a:pt x="659182" y="350989"/>
                  </a:lnTo>
                  <a:lnTo>
                    <a:pt x="676997" y="355656"/>
                  </a:lnTo>
                  <a:lnTo>
                    <a:pt x="694813" y="360131"/>
                  </a:lnTo>
                  <a:lnTo>
                    <a:pt x="712629" y="364422"/>
                  </a:lnTo>
                  <a:lnTo>
                    <a:pt x="730445" y="368539"/>
                  </a:lnTo>
                  <a:lnTo>
                    <a:pt x="748260" y="372490"/>
                  </a:lnTo>
                  <a:lnTo>
                    <a:pt x="766076" y="376285"/>
                  </a:lnTo>
                  <a:lnTo>
                    <a:pt x="783892" y="379930"/>
                  </a:lnTo>
                  <a:lnTo>
                    <a:pt x="801708" y="383434"/>
                  </a:lnTo>
                  <a:lnTo>
                    <a:pt x="819523" y="386804"/>
                  </a:lnTo>
                  <a:lnTo>
                    <a:pt x="837339" y="390048"/>
                  </a:lnTo>
                  <a:lnTo>
                    <a:pt x="855155" y="393172"/>
                  </a:lnTo>
                  <a:lnTo>
                    <a:pt x="872971" y="396183"/>
                  </a:lnTo>
                  <a:lnTo>
                    <a:pt x="890786" y="399087"/>
                  </a:lnTo>
                  <a:lnTo>
                    <a:pt x="908602" y="401889"/>
                  </a:lnTo>
                  <a:lnTo>
                    <a:pt x="926418" y="404596"/>
                  </a:lnTo>
                  <a:lnTo>
                    <a:pt x="944233" y="407212"/>
                  </a:lnTo>
                  <a:lnTo>
                    <a:pt x="962049" y="409743"/>
                  </a:lnTo>
                  <a:lnTo>
                    <a:pt x="979865" y="412192"/>
                  </a:lnTo>
                  <a:lnTo>
                    <a:pt x="997681" y="414565"/>
                  </a:lnTo>
                  <a:lnTo>
                    <a:pt x="1015496" y="416865"/>
                  </a:lnTo>
                  <a:lnTo>
                    <a:pt x="1033312" y="419096"/>
                  </a:lnTo>
                  <a:lnTo>
                    <a:pt x="1051128" y="421262"/>
                  </a:lnTo>
                  <a:lnTo>
                    <a:pt x="1068944" y="423367"/>
                  </a:lnTo>
                  <a:lnTo>
                    <a:pt x="1086759" y="425412"/>
                  </a:lnTo>
                  <a:lnTo>
                    <a:pt x="1104575" y="427402"/>
                  </a:lnTo>
                  <a:lnTo>
                    <a:pt x="1122391" y="429340"/>
                  </a:lnTo>
                  <a:lnTo>
                    <a:pt x="1140207" y="431227"/>
                  </a:lnTo>
                  <a:lnTo>
                    <a:pt x="1158022" y="433066"/>
                  </a:lnTo>
                  <a:lnTo>
                    <a:pt x="1175838" y="434861"/>
                  </a:lnTo>
                  <a:lnTo>
                    <a:pt x="1193654" y="436612"/>
                  </a:lnTo>
                  <a:lnTo>
                    <a:pt x="1211470" y="438323"/>
                  </a:lnTo>
                  <a:lnTo>
                    <a:pt x="1229285" y="439994"/>
                  </a:lnTo>
                  <a:lnTo>
                    <a:pt x="1247101" y="441629"/>
                  </a:lnTo>
                  <a:lnTo>
                    <a:pt x="1264917" y="443228"/>
                  </a:lnTo>
                  <a:lnTo>
                    <a:pt x="1282732" y="444793"/>
                  </a:lnTo>
                  <a:lnTo>
                    <a:pt x="1300548" y="446326"/>
                  </a:lnTo>
                  <a:lnTo>
                    <a:pt x="1318364" y="447828"/>
                  </a:lnTo>
                  <a:lnTo>
                    <a:pt x="1336180" y="449302"/>
                  </a:lnTo>
                  <a:lnTo>
                    <a:pt x="1353995" y="450747"/>
                  </a:lnTo>
                  <a:lnTo>
                    <a:pt x="1371811" y="452165"/>
                  </a:lnTo>
                  <a:lnTo>
                    <a:pt x="1389627" y="453558"/>
                  </a:lnTo>
                  <a:lnTo>
                    <a:pt x="1407443" y="454926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pl168"/>
            <p:cNvSpPr/>
            <p:nvPr/>
          </p:nvSpPr>
          <p:spPr>
            <a:xfrm>
              <a:off x="5660133" y="2281727"/>
              <a:ext cx="1407443" cy="885519"/>
            </a:xfrm>
            <a:custGeom>
              <a:avLst/>
              <a:gdLst/>
              <a:ahLst/>
              <a:cxnLst/>
              <a:rect l="0" t="0" r="0" b="0"/>
              <a:pathLst>
                <a:path w="1407443" h="885519">
                  <a:moveTo>
                    <a:pt x="1407443" y="885519"/>
                  </a:moveTo>
                  <a:lnTo>
                    <a:pt x="1389627" y="869920"/>
                  </a:lnTo>
                  <a:lnTo>
                    <a:pt x="1371811" y="854345"/>
                  </a:lnTo>
                  <a:lnTo>
                    <a:pt x="1353995" y="838795"/>
                  </a:lnTo>
                  <a:lnTo>
                    <a:pt x="1336180" y="823273"/>
                  </a:lnTo>
                  <a:lnTo>
                    <a:pt x="1318364" y="807778"/>
                  </a:lnTo>
                  <a:lnTo>
                    <a:pt x="1300548" y="792313"/>
                  </a:lnTo>
                  <a:lnTo>
                    <a:pt x="1282732" y="776878"/>
                  </a:lnTo>
                  <a:lnTo>
                    <a:pt x="1264917" y="761476"/>
                  </a:lnTo>
                  <a:lnTo>
                    <a:pt x="1247101" y="746107"/>
                  </a:lnTo>
                  <a:lnTo>
                    <a:pt x="1229285" y="730774"/>
                  </a:lnTo>
                  <a:lnTo>
                    <a:pt x="1211470" y="715478"/>
                  </a:lnTo>
                  <a:lnTo>
                    <a:pt x="1193654" y="700221"/>
                  </a:lnTo>
                  <a:lnTo>
                    <a:pt x="1175838" y="685004"/>
                  </a:lnTo>
                  <a:lnTo>
                    <a:pt x="1158022" y="669831"/>
                  </a:lnTo>
                  <a:lnTo>
                    <a:pt x="1140207" y="654703"/>
                  </a:lnTo>
                  <a:lnTo>
                    <a:pt x="1122391" y="639623"/>
                  </a:lnTo>
                  <a:lnTo>
                    <a:pt x="1104575" y="624592"/>
                  </a:lnTo>
                  <a:lnTo>
                    <a:pt x="1086759" y="609615"/>
                  </a:lnTo>
                  <a:lnTo>
                    <a:pt x="1068944" y="594693"/>
                  </a:lnTo>
                  <a:lnTo>
                    <a:pt x="1051128" y="579829"/>
                  </a:lnTo>
                  <a:lnTo>
                    <a:pt x="1033312" y="565028"/>
                  </a:lnTo>
                  <a:lnTo>
                    <a:pt x="1015496" y="550291"/>
                  </a:lnTo>
                  <a:lnTo>
                    <a:pt x="997681" y="535624"/>
                  </a:lnTo>
                  <a:lnTo>
                    <a:pt x="979865" y="521029"/>
                  </a:lnTo>
                  <a:lnTo>
                    <a:pt x="962049" y="506510"/>
                  </a:lnTo>
                  <a:lnTo>
                    <a:pt x="944233" y="492073"/>
                  </a:lnTo>
                  <a:lnTo>
                    <a:pt x="926418" y="477722"/>
                  </a:lnTo>
                  <a:lnTo>
                    <a:pt x="908602" y="463461"/>
                  </a:lnTo>
                  <a:lnTo>
                    <a:pt x="890786" y="449296"/>
                  </a:lnTo>
                  <a:lnTo>
                    <a:pt x="872971" y="435232"/>
                  </a:lnTo>
                  <a:lnTo>
                    <a:pt x="855155" y="421275"/>
                  </a:lnTo>
                  <a:lnTo>
                    <a:pt x="837339" y="407432"/>
                  </a:lnTo>
                  <a:lnTo>
                    <a:pt x="819523" y="393708"/>
                  </a:lnTo>
                  <a:lnTo>
                    <a:pt x="801708" y="380110"/>
                  </a:lnTo>
                  <a:lnTo>
                    <a:pt x="783892" y="366647"/>
                  </a:lnTo>
                  <a:lnTo>
                    <a:pt x="766076" y="353324"/>
                  </a:lnTo>
                  <a:lnTo>
                    <a:pt x="748260" y="340151"/>
                  </a:lnTo>
                  <a:lnTo>
                    <a:pt x="730445" y="327134"/>
                  </a:lnTo>
                  <a:lnTo>
                    <a:pt x="712629" y="314284"/>
                  </a:lnTo>
                  <a:lnTo>
                    <a:pt x="694813" y="301608"/>
                  </a:lnTo>
                  <a:lnTo>
                    <a:pt x="676997" y="289115"/>
                  </a:lnTo>
                  <a:lnTo>
                    <a:pt x="659182" y="276814"/>
                  </a:lnTo>
                  <a:lnTo>
                    <a:pt x="641366" y="264716"/>
                  </a:lnTo>
                  <a:lnTo>
                    <a:pt x="623550" y="252829"/>
                  </a:lnTo>
                  <a:lnTo>
                    <a:pt x="605735" y="241162"/>
                  </a:lnTo>
                  <a:lnTo>
                    <a:pt x="587919" y="229725"/>
                  </a:lnTo>
                  <a:lnTo>
                    <a:pt x="570103" y="218527"/>
                  </a:lnTo>
                  <a:lnTo>
                    <a:pt x="552287" y="207577"/>
                  </a:lnTo>
                  <a:lnTo>
                    <a:pt x="534472" y="196882"/>
                  </a:lnTo>
                  <a:lnTo>
                    <a:pt x="516656" y="186452"/>
                  </a:lnTo>
                  <a:lnTo>
                    <a:pt x="498840" y="176292"/>
                  </a:lnTo>
                  <a:lnTo>
                    <a:pt x="481024" y="166410"/>
                  </a:lnTo>
                  <a:lnTo>
                    <a:pt x="463209" y="156810"/>
                  </a:lnTo>
                  <a:lnTo>
                    <a:pt x="445393" y="147498"/>
                  </a:lnTo>
                  <a:lnTo>
                    <a:pt x="427577" y="138475"/>
                  </a:lnTo>
                  <a:lnTo>
                    <a:pt x="409761" y="129746"/>
                  </a:lnTo>
                  <a:lnTo>
                    <a:pt x="391946" y="121310"/>
                  </a:lnTo>
                  <a:lnTo>
                    <a:pt x="374130" y="113168"/>
                  </a:lnTo>
                  <a:lnTo>
                    <a:pt x="356314" y="105318"/>
                  </a:lnTo>
                  <a:lnTo>
                    <a:pt x="338498" y="97758"/>
                  </a:lnTo>
                  <a:lnTo>
                    <a:pt x="320683" y="90483"/>
                  </a:lnTo>
                  <a:lnTo>
                    <a:pt x="302867" y="83489"/>
                  </a:lnTo>
                  <a:lnTo>
                    <a:pt x="285051" y="76771"/>
                  </a:lnTo>
                  <a:lnTo>
                    <a:pt x="267236" y="70321"/>
                  </a:lnTo>
                  <a:lnTo>
                    <a:pt x="249420" y="64132"/>
                  </a:lnTo>
                  <a:lnTo>
                    <a:pt x="231604" y="58197"/>
                  </a:lnTo>
                  <a:lnTo>
                    <a:pt x="213788" y="52506"/>
                  </a:lnTo>
                  <a:lnTo>
                    <a:pt x="195973" y="47052"/>
                  </a:lnTo>
                  <a:lnTo>
                    <a:pt x="178157" y="41824"/>
                  </a:lnTo>
                  <a:lnTo>
                    <a:pt x="160341" y="36814"/>
                  </a:lnTo>
                  <a:lnTo>
                    <a:pt x="142525" y="32012"/>
                  </a:lnTo>
                  <a:lnTo>
                    <a:pt x="124710" y="27409"/>
                  </a:lnTo>
                  <a:lnTo>
                    <a:pt x="106894" y="22995"/>
                  </a:lnTo>
                  <a:lnTo>
                    <a:pt x="89078" y="18762"/>
                  </a:lnTo>
                  <a:lnTo>
                    <a:pt x="71262" y="14700"/>
                  </a:lnTo>
                  <a:lnTo>
                    <a:pt x="53447" y="10801"/>
                  </a:lnTo>
                  <a:lnTo>
                    <a:pt x="35631" y="7057"/>
                  </a:lnTo>
                  <a:lnTo>
                    <a:pt x="17815" y="345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pl169"/>
            <p:cNvSpPr/>
            <p:nvPr/>
          </p:nvSpPr>
          <p:spPr>
            <a:xfrm>
              <a:off x="5660133" y="2004140"/>
              <a:ext cx="1407443" cy="670223"/>
            </a:xfrm>
            <a:custGeom>
              <a:avLst/>
              <a:gdLst/>
              <a:ahLst/>
              <a:cxnLst/>
              <a:rect l="0" t="0" r="0" b="0"/>
              <a:pathLst>
                <a:path w="1407443" h="670223">
                  <a:moveTo>
                    <a:pt x="0" y="0"/>
                  </a:moveTo>
                  <a:lnTo>
                    <a:pt x="17815" y="8483"/>
                  </a:lnTo>
                  <a:lnTo>
                    <a:pt x="35631" y="16967"/>
                  </a:lnTo>
                  <a:lnTo>
                    <a:pt x="53447" y="25451"/>
                  </a:lnTo>
                  <a:lnTo>
                    <a:pt x="71262" y="33935"/>
                  </a:lnTo>
                  <a:lnTo>
                    <a:pt x="89078" y="42419"/>
                  </a:lnTo>
                  <a:lnTo>
                    <a:pt x="106894" y="50903"/>
                  </a:lnTo>
                  <a:lnTo>
                    <a:pt x="124710" y="59386"/>
                  </a:lnTo>
                  <a:lnTo>
                    <a:pt x="142525" y="67870"/>
                  </a:lnTo>
                  <a:lnTo>
                    <a:pt x="160341" y="76354"/>
                  </a:lnTo>
                  <a:lnTo>
                    <a:pt x="178157" y="84838"/>
                  </a:lnTo>
                  <a:lnTo>
                    <a:pt x="195973" y="93322"/>
                  </a:lnTo>
                  <a:lnTo>
                    <a:pt x="213788" y="101806"/>
                  </a:lnTo>
                  <a:lnTo>
                    <a:pt x="231604" y="110289"/>
                  </a:lnTo>
                  <a:lnTo>
                    <a:pt x="249420" y="118773"/>
                  </a:lnTo>
                  <a:lnTo>
                    <a:pt x="267236" y="127257"/>
                  </a:lnTo>
                  <a:lnTo>
                    <a:pt x="285051" y="135741"/>
                  </a:lnTo>
                  <a:lnTo>
                    <a:pt x="302867" y="144225"/>
                  </a:lnTo>
                  <a:lnTo>
                    <a:pt x="320683" y="152709"/>
                  </a:lnTo>
                  <a:lnTo>
                    <a:pt x="338498" y="161192"/>
                  </a:lnTo>
                  <a:lnTo>
                    <a:pt x="356314" y="169676"/>
                  </a:lnTo>
                  <a:lnTo>
                    <a:pt x="374130" y="178160"/>
                  </a:lnTo>
                  <a:lnTo>
                    <a:pt x="391946" y="186644"/>
                  </a:lnTo>
                  <a:lnTo>
                    <a:pt x="409761" y="195128"/>
                  </a:lnTo>
                  <a:lnTo>
                    <a:pt x="427577" y="203612"/>
                  </a:lnTo>
                  <a:lnTo>
                    <a:pt x="445393" y="212095"/>
                  </a:lnTo>
                  <a:lnTo>
                    <a:pt x="463209" y="220579"/>
                  </a:lnTo>
                  <a:lnTo>
                    <a:pt x="481024" y="229063"/>
                  </a:lnTo>
                  <a:lnTo>
                    <a:pt x="498840" y="237547"/>
                  </a:lnTo>
                  <a:lnTo>
                    <a:pt x="516656" y="246031"/>
                  </a:lnTo>
                  <a:lnTo>
                    <a:pt x="534472" y="254515"/>
                  </a:lnTo>
                  <a:lnTo>
                    <a:pt x="552287" y="262998"/>
                  </a:lnTo>
                  <a:lnTo>
                    <a:pt x="570103" y="271482"/>
                  </a:lnTo>
                  <a:lnTo>
                    <a:pt x="587919" y="279966"/>
                  </a:lnTo>
                  <a:lnTo>
                    <a:pt x="605735" y="288450"/>
                  </a:lnTo>
                  <a:lnTo>
                    <a:pt x="623550" y="296934"/>
                  </a:lnTo>
                  <a:lnTo>
                    <a:pt x="641366" y="305418"/>
                  </a:lnTo>
                  <a:lnTo>
                    <a:pt x="659182" y="313901"/>
                  </a:lnTo>
                  <a:lnTo>
                    <a:pt x="676997" y="322385"/>
                  </a:lnTo>
                  <a:lnTo>
                    <a:pt x="694813" y="330869"/>
                  </a:lnTo>
                  <a:lnTo>
                    <a:pt x="712629" y="339353"/>
                  </a:lnTo>
                  <a:lnTo>
                    <a:pt x="730445" y="347837"/>
                  </a:lnTo>
                  <a:lnTo>
                    <a:pt x="748260" y="356321"/>
                  </a:lnTo>
                  <a:lnTo>
                    <a:pt x="766076" y="364804"/>
                  </a:lnTo>
                  <a:lnTo>
                    <a:pt x="783892" y="373288"/>
                  </a:lnTo>
                  <a:lnTo>
                    <a:pt x="801708" y="381772"/>
                  </a:lnTo>
                  <a:lnTo>
                    <a:pt x="819523" y="390256"/>
                  </a:lnTo>
                  <a:lnTo>
                    <a:pt x="837339" y="398740"/>
                  </a:lnTo>
                  <a:lnTo>
                    <a:pt x="855155" y="407224"/>
                  </a:lnTo>
                  <a:lnTo>
                    <a:pt x="872971" y="415707"/>
                  </a:lnTo>
                  <a:lnTo>
                    <a:pt x="890786" y="424191"/>
                  </a:lnTo>
                  <a:lnTo>
                    <a:pt x="908602" y="432675"/>
                  </a:lnTo>
                  <a:lnTo>
                    <a:pt x="926418" y="441159"/>
                  </a:lnTo>
                  <a:lnTo>
                    <a:pt x="944233" y="449643"/>
                  </a:lnTo>
                  <a:lnTo>
                    <a:pt x="962049" y="458127"/>
                  </a:lnTo>
                  <a:lnTo>
                    <a:pt x="979865" y="466610"/>
                  </a:lnTo>
                  <a:lnTo>
                    <a:pt x="997681" y="475094"/>
                  </a:lnTo>
                  <a:lnTo>
                    <a:pt x="1015496" y="483578"/>
                  </a:lnTo>
                  <a:lnTo>
                    <a:pt x="1033312" y="492062"/>
                  </a:lnTo>
                  <a:lnTo>
                    <a:pt x="1051128" y="500546"/>
                  </a:lnTo>
                  <a:lnTo>
                    <a:pt x="1068944" y="509030"/>
                  </a:lnTo>
                  <a:lnTo>
                    <a:pt x="1086759" y="517513"/>
                  </a:lnTo>
                  <a:lnTo>
                    <a:pt x="1104575" y="525997"/>
                  </a:lnTo>
                  <a:lnTo>
                    <a:pt x="1122391" y="534481"/>
                  </a:lnTo>
                  <a:lnTo>
                    <a:pt x="1140207" y="542965"/>
                  </a:lnTo>
                  <a:lnTo>
                    <a:pt x="1158022" y="551449"/>
                  </a:lnTo>
                  <a:lnTo>
                    <a:pt x="1175838" y="559933"/>
                  </a:lnTo>
                  <a:lnTo>
                    <a:pt x="1193654" y="568417"/>
                  </a:lnTo>
                  <a:lnTo>
                    <a:pt x="1211470" y="576900"/>
                  </a:lnTo>
                  <a:lnTo>
                    <a:pt x="1229285" y="585384"/>
                  </a:lnTo>
                  <a:lnTo>
                    <a:pt x="1247101" y="593868"/>
                  </a:lnTo>
                  <a:lnTo>
                    <a:pt x="1264917" y="602352"/>
                  </a:lnTo>
                  <a:lnTo>
                    <a:pt x="1282732" y="610836"/>
                  </a:lnTo>
                  <a:lnTo>
                    <a:pt x="1300548" y="619320"/>
                  </a:lnTo>
                  <a:lnTo>
                    <a:pt x="1318364" y="627803"/>
                  </a:lnTo>
                  <a:lnTo>
                    <a:pt x="1336180" y="636287"/>
                  </a:lnTo>
                  <a:lnTo>
                    <a:pt x="1353995" y="644771"/>
                  </a:lnTo>
                  <a:lnTo>
                    <a:pt x="1371811" y="653255"/>
                  </a:lnTo>
                  <a:lnTo>
                    <a:pt x="1389627" y="661739"/>
                  </a:lnTo>
                  <a:lnTo>
                    <a:pt x="1407443" y="670223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rc170"/>
            <p:cNvSpPr/>
            <p:nvPr/>
          </p:nvSpPr>
          <p:spPr>
            <a:xfrm>
              <a:off x="5589761" y="1268440"/>
              <a:ext cx="1548187" cy="198922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rc171"/>
            <p:cNvSpPr/>
            <p:nvPr/>
          </p:nvSpPr>
          <p:spPr>
            <a:xfrm>
              <a:off x="7456634" y="1268440"/>
              <a:ext cx="1548187" cy="1989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3" name="pl172"/>
            <p:cNvSpPr/>
            <p:nvPr/>
          </p:nvSpPr>
          <p:spPr>
            <a:xfrm>
              <a:off x="7456634" y="2897579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pl173"/>
            <p:cNvSpPr/>
            <p:nvPr/>
          </p:nvSpPr>
          <p:spPr>
            <a:xfrm>
              <a:off x="7456634" y="2264405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pl174"/>
            <p:cNvSpPr/>
            <p:nvPr/>
          </p:nvSpPr>
          <p:spPr>
            <a:xfrm>
              <a:off x="7456634" y="1631232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pl175"/>
            <p:cNvSpPr/>
            <p:nvPr/>
          </p:nvSpPr>
          <p:spPr>
            <a:xfrm>
              <a:off x="7705339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pl176"/>
            <p:cNvSpPr/>
            <p:nvPr/>
          </p:nvSpPr>
          <p:spPr>
            <a:xfrm>
              <a:off x="8152288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pl177"/>
            <p:cNvSpPr/>
            <p:nvPr/>
          </p:nvSpPr>
          <p:spPr>
            <a:xfrm>
              <a:off x="8599237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pl178"/>
            <p:cNvSpPr/>
            <p:nvPr/>
          </p:nvSpPr>
          <p:spPr>
            <a:xfrm>
              <a:off x="7456634" y="3214165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pl179"/>
            <p:cNvSpPr/>
            <p:nvPr/>
          </p:nvSpPr>
          <p:spPr>
            <a:xfrm>
              <a:off x="7456634" y="2580992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pl180"/>
            <p:cNvSpPr/>
            <p:nvPr/>
          </p:nvSpPr>
          <p:spPr>
            <a:xfrm>
              <a:off x="7456634" y="1947818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pl181"/>
            <p:cNvSpPr/>
            <p:nvPr/>
          </p:nvSpPr>
          <p:spPr>
            <a:xfrm>
              <a:off x="7456634" y="1314645"/>
              <a:ext cx="1548187" cy="0"/>
            </a:xfrm>
            <a:custGeom>
              <a:avLst/>
              <a:gdLst/>
              <a:ahLst/>
              <a:cxnLst/>
              <a:rect l="0" t="0" r="0" b="0"/>
              <a:pathLst>
                <a:path w="1548187">
                  <a:moveTo>
                    <a:pt x="0" y="0"/>
                  </a:moveTo>
                  <a:lnTo>
                    <a:pt x="1548187" y="0"/>
                  </a:lnTo>
                  <a:lnTo>
                    <a:pt x="15481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pl182"/>
            <p:cNvSpPr/>
            <p:nvPr/>
          </p:nvSpPr>
          <p:spPr>
            <a:xfrm>
              <a:off x="7481864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pl183"/>
            <p:cNvSpPr/>
            <p:nvPr/>
          </p:nvSpPr>
          <p:spPr>
            <a:xfrm>
              <a:off x="7928814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pl184"/>
            <p:cNvSpPr/>
            <p:nvPr/>
          </p:nvSpPr>
          <p:spPr>
            <a:xfrm>
              <a:off x="8375763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pl185"/>
            <p:cNvSpPr/>
            <p:nvPr/>
          </p:nvSpPr>
          <p:spPr>
            <a:xfrm>
              <a:off x="8822712" y="1268440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pt186"/>
            <p:cNvSpPr/>
            <p:nvPr/>
          </p:nvSpPr>
          <p:spPr>
            <a:xfrm>
              <a:off x="7673362" y="23753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pt187"/>
            <p:cNvSpPr/>
            <p:nvPr/>
          </p:nvSpPr>
          <p:spPr>
            <a:xfrm>
              <a:off x="8013490" y="25968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pt188"/>
            <p:cNvSpPr/>
            <p:nvPr/>
          </p:nvSpPr>
          <p:spPr>
            <a:xfrm>
              <a:off x="7557378" y="15230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pt189"/>
            <p:cNvSpPr/>
            <p:nvPr/>
          </p:nvSpPr>
          <p:spPr>
            <a:xfrm>
              <a:off x="8683914" y="25525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pt190"/>
            <p:cNvSpPr/>
            <p:nvPr/>
          </p:nvSpPr>
          <p:spPr>
            <a:xfrm>
              <a:off x="8902919" y="26128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pt191"/>
            <p:cNvSpPr/>
            <p:nvPr/>
          </p:nvSpPr>
          <p:spPr>
            <a:xfrm>
              <a:off x="7511790" y="13340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pt192"/>
            <p:cNvSpPr/>
            <p:nvPr/>
          </p:nvSpPr>
          <p:spPr>
            <a:xfrm>
              <a:off x="7646098" y="23246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pt193"/>
            <p:cNvSpPr/>
            <p:nvPr/>
          </p:nvSpPr>
          <p:spPr>
            <a:xfrm>
              <a:off x="7536148" y="15591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" name="pt194"/>
            <p:cNvSpPr/>
            <p:nvPr/>
          </p:nvSpPr>
          <p:spPr>
            <a:xfrm>
              <a:off x="8232495" y="28004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" name="pt195"/>
            <p:cNvSpPr/>
            <p:nvPr/>
          </p:nvSpPr>
          <p:spPr>
            <a:xfrm>
              <a:off x="7619057" y="19482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pt196"/>
            <p:cNvSpPr/>
            <p:nvPr/>
          </p:nvSpPr>
          <p:spPr>
            <a:xfrm>
              <a:off x="7568105" y="24359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pt197"/>
            <p:cNvSpPr/>
            <p:nvPr/>
          </p:nvSpPr>
          <p:spPr>
            <a:xfrm>
              <a:off x="8666036" y="24931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pt198"/>
            <p:cNvSpPr/>
            <p:nvPr/>
          </p:nvSpPr>
          <p:spPr>
            <a:xfrm>
              <a:off x="8909623" y="27184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pt199"/>
            <p:cNvSpPr/>
            <p:nvPr/>
          </p:nvSpPr>
          <p:spPr>
            <a:xfrm>
              <a:off x="7828677" y="22723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pt200"/>
            <p:cNvSpPr/>
            <p:nvPr/>
          </p:nvSpPr>
          <p:spPr>
            <a:xfrm>
              <a:off x="7773031" y="24768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pt201"/>
            <p:cNvSpPr/>
            <p:nvPr/>
          </p:nvSpPr>
          <p:spPr>
            <a:xfrm>
              <a:off x="7559837" y="20944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" name="pt202"/>
            <p:cNvSpPr/>
            <p:nvPr/>
          </p:nvSpPr>
          <p:spPr>
            <a:xfrm>
              <a:off x="7502180" y="16975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pt203"/>
            <p:cNvSpPr/>
            <p:nvPr/>
          </p:nvSpPr>
          <p:spPr>
            <a:xfrm>
              <a:off x="7635371" y="23627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pt204"/>
            <p:cNvSpPr/>
            <p:nvPr/>
          </p:nvSpPr>
          <p:spPr>
            <a:xfrm>
              <a:off x="7511343" y="24019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pt205"/>
            <p:cNvSpPr/>
            <p:nvPr/>
          </p:nvSpPr>
          <p:spPr>
            <a:xfrm>
              <a:off x="7788228" y="1967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pg206"/>
            <p:cNvSpPr/>
            <p:nvPr/>
          </p:nvSpPr>
          <p:spPr>
            <a:xfrm>
              <a:off x="7527006" y="1825024"/>
              <a:ext cx="1407443" cy="1342222"/>
            </a:xfrm>
            <a:custGeom>
              <a:avLst/>
              <a:gdLst/>
              <a:ahLst/>
              <a:cxnLst/>
              <a:rect l="0" t="0" r="0" b="0"/>
              <a:pathLst>
                <a:path w="1407443" h="1342222">
                  <a:moveTo>
                    <a:pt x="0" y="0"/>
                  </a:moveTo>
                  <a:lnTo>
                    <a:pt x="17815" y="13467"/>
                  </a:lnTo>
                  <a:lnTo>
                    <a:pt x="35631" y="26832"/>
                  </a:lnTo>
                  <a:lnTo>
                    <a:pt x="53447" y="40088"/>
                  </a:lnTo>
                  <a:lnTo>
                    <a:pt x="71262" y="53228"/>
                  </a:lnTo>
                  <a:lnTo>
                    <a:pt x="89078" y="66247"/>
                  </a:lnTo>
                  <a:lnTo>
                    <a:pt x="106894" y="79139"/>
                  </a:lnTo>
                  <a:lnTo>
                    <a:pt x="124710" y="91896"/>
                  </a:lnTo>
                  <a:lnTo>
                    <a:pt x="142525" y="104512"/>
                  </a:lnTo>
                  <a:lnTo>
                    <a:pt x="160341" y="116979"/>
                  </a:lnTo>
                  <a:lnTo>
                    <a:pt x="178157" y="129292"/>
                  </a:lnTo>
                  <a:lnTo>
                    <a:pt x="195973" y="141443"/>
                  </a:lnTo>
                  <a:lnTo>
                    <a:pt x="213788" y="153425"/>
                  </a:lnTo>
                  <a:lnTo>
                    <a:pt x="231604" y="165231"/>
                  </a:lnTo>
                  <a:lnTo>
                    <a:pt x="249420" y="176854"/>
                  </a:lnTo>
                  <a:lnTo>
                    <a:pt x="267236" y="188289"/>
                  </a:lnTo>
                  <a:lnTo>
                    <a:pt x="285051" y="199529"/>
                  </a:lnTo>
                  <a:lnTo>
                    <a:pt x="302867" y="210570"/>
                  </a:lnTo>
                  <a:lnTo>
                    <a:pt x="320683" y="221405"/>
                  </a:lnTo>
                  <a:lnTo>
                    <a:pt x="338498" y="232030"/>
                  </a:lnTo>
                  <a:lnTo>
                    <a:pt x="356314" y="242443"/>
                  </a:lnTo>
                  <a:lnTo>
                    <a:pt x="374130" y="252641"/>
                  </a:lnTo>
                  <a:lnTo>
                    <a:pt x="391946" y="262620"/>
                  </a:lnTo>
                  <a:lnTo>
                    <a:pt x="409761" y="272381"/>
                  </a:lnTo>
                  <a:lnTo>
                    <a:pt x="427577" y="281923"/>
                  </a:lnTo>
                  <a:lnTo>
                    <a:pt x="445393" y="291248"/>
                  </a:lnTo>
                  <a:lnTo>
                    <a:pt x="463209" y="300355"/>
                  </a:lnTo>
                  <a:lnTo>
                    <a:pt x="481024" y="309249"/>
                  </a:lnTo>
                  <a:lnTo>
                    <a:pt x="498840" y="317932"/>
                  </a:lnTo>
                  <a:lnTo>
                    <a:pt x="516656" y="326409"/>
                  </a:lnTo>
                  <a:lnTo>
                    <a:pt x="534472" y="334684"/>
                  </a:lnTo>
                  <a:lnTo>
                    <a:pt x="552287" y="342763"/>
                  </a:lnTo>
                  <a:lnTo>
                    <a:pt x="570103" y="350651"/>
                  </a:lnTo>
                  <a:lnTo>
                    <a:pt x="587919" y="358354"/>
                  </a:lnTo>
                  <a:lnTo>
                    <a:pt x="605735" y="365879"/>
                  </a:lnTo>
                  <a:lnTo>
                    <a:pt x="623550" y="373233"/>
                  </a:lnTo>
                  <a:lnTo>
                    <a:pt x="641366" y="380423"/>
                  </a:lnTo>
                  <a:lnTo>
                    <a:pt x="659182" y="387456"/>
                  </a:lnTo>
                  <a:lnTo>
                    <a:pt x="676997" y="394338"/>
                  </a:lnTo>
                  <a:lnTo>
                    <a:pt x="694813" y="401076"/>
                  </a:lnTo>
                  <a:lnTo>
                    <a:pt x="712629" y="407678"/>
                  </a:lnTo>
                  <a:lnTo>
                    <a:pt x="730445" y="414151"/>
                  </a:lnTo>
                  <a:lnTo>
                    <a:pt x="748260" y="420499"/>
                  </a:lnTo>
                  <a:lnTo>
                    <a:pt x="766076" y="426731"/>
                  </a:lnTo>
                  <a:lnTo>
                    <a:pt x="783892" y="432852"/>
                  </a:lnTo>
                  <a:lnTo>
                    <a:pt x="801708" y="438867"/>
                  </a:lnTo>
                  <a:lnTo>
                    <a:pt x="819523" y="444783"/>
                  </a:lnTo>
                  <a:lnTo>
                    <a:pt x="837339" y="450605"/>
                  </a:lnTo>
                  <a:lnTo>
                    <a:pt x="855155" y="456338"/>
                  </a:lnTo>
                  <a:lnTo>
                    <a:pt x="872971" y="461986"/>
                  </a:lnTo>
                  <a:lnTo>
                    <a:pt x="890786" y="467554"/>
                  </a:lnTo>
                  <a:lnTo>
                    <a:pt x="908602" y="473047"/>
                  </a:lnTo>
                  <a:lnTo>
                    <a:pt x="926418" y="478469"/>
                  </a:lnTo>
                  <a:lnTo>
                    <a:pt x="944233" y="483823"/>
                  </a:lnTo>
                  <a:lnTo>
                    <a:pt x="962049" y="489113"/>
                  </a:lnTo>
                  <a:lnTo>
                    <a:pt x="979865" y="494343"/>
                  </a:lnTo>
                  <a:lnTo>
                    <a:pt x="997681" y="499516"/>
                  </a:lnTo>
                  <a:lnTo>
                    <a:pt x="1015496" y="504635"/>
                  </a:lnTo>
                  <a:lnTo>
                    <a:pt x="1033312" y="509702"/>
                  </a:lnTo>
                  <a:lnTo>
                    <a:pt x="1051128" y="514721"/>
                  </a:lnTo>
                  <a:lnTo>
                    <a:pt x="1068944" y="519694"/>
                  </a:lnTo>
                  <a:lnTo>
                    <a:pt x="1086759" y="524623"/>
                  </a:lnTo>
                  <a:lnTo>
                    <a:pt x="1104575" y="529511"/>
                  </a:lnTo>
                  <a:lnTo>
                    <a:pt x="1122391" y="534359"/>
                  </a:lnTo>
                  <a:lnTo>
                    <a:pt x="1140207" y="539170"/>
                  </a:lnTo>
                  <a:lnTo>
                    <a:pt x="1158022" y="543946"/>
                  </a:lnTo>
                  <a:lnTo>
                    <a:pt x="1175838" y="548688"/>
                  </a:lnTo>
                  <a:lnTo>
                    <a:pt x="1193654" y="553398"/>
                  </a:lnTo>
                  <a:lnTo>
                    <a:pt x="1211470" y="558078"/>
                  </a:lnTo>
                  <a:lnTo>
                    <a:pt x="1229285" y="562728"/>
                  </a:lnTo>
                  <a:lnTo>
                    <a:pt x="1247101" y="567351"/>
                  </a:lnTo>
                  <a:lnTo>
                    <a:pt x="1264917" y="571947"/>
                  </a:lnTo>
                  <a:lnTo>
                    <a:pt x="1282732" y="576519"/>
                  </a:lnTo>
                  <a:lnTo>
                    <a:pt x="1300548" y="581066"/>
                  </a:lnTo>
                  <a:lnTo>
                    <a:pt x="1318364" y="585591"/>
                  </a:lnTo>
                  <a:lnTo>
                    <a:pt x="1336180" y="590093"/>
                  </a:lnTo>
                  <a:lnTo>
                    <a:pt x="1353995" y="594575"/>
                  </a:lnTo>
                  <a:lnTo>
                    <a:pt x="1371811" y="599037"/>
                  </a:lnTo>
                  <a:lnTo>
                    <a:pt x="1389627" y="603480"/>
                  </a:lnTo>
                  <a:lnTo>
                    <a:pt x="1407443" y="607904"/>
                  </a:lnTo>
                  <a:lnTo>
                    <a:pt x="1407443" y="1342222"/>
                  </a:lnTo>
                  <a:lnTo>
                    <a:pt x="1389627" y="1327197"/>
                  </a:lnTo>
                  <a:lnTo>
                    <a:pt x="1371811" y="1312189"/>
                  </a:lnTo>
                  <a:lnTo>
                    <a:pt x="1353995" y="1297201"/>
                  </a:lnTo>
                  <a:lnTo>
                    <a:pt x="1336180" y="1282233"/>
                  </a:lnTo>
                  <a:lnTo>
                    <a:pt x="1318364" y="1267285"/>
                  </a:lnTo>
                  <a:lnTo>
                    <a:pt x="1300548" y="1252359"/>
                  </a:lnTo>
                  <a:lnTo>
                    <a:pt x="1282732" y="1237456"/>
                  </a:lnTo>
                  <a:lnTo>
                    <a:pt x="1264917" y="1222578"/>
                  </a:lnTo>
                  <a:lnTo>
                    <a:pt x="1247101" y="1207724"/>
                  </a:lnTo>
                  <a:lnTo>
                    <a:pt x="1229285" y="1192896"/>
                  </a:lnTo>
                  <a:lnTo>
                    <a:pt x="1211470" y="1178097"/>
                  </a:lnTo>
                  <a:lnTo>
                    <a:pt x="1193654" y="1163326"/>
                  </a:lnTo>
                  <a:lnTo>
                    <a:pt x="1175838" y="1148586"/>
                  </a:lnTo>
                  <a:lnTo>
                    <a:pt x="1158022" y="1133877"/>
                  </a:lnTo>
                  <a:lnTo>
                    <a:pt x="1140207" y="1119203"/>
                  </a:lnTo>
                  <a:lnTo>
                    <a:pt x="1122391" y="1104564"/>
                  </a:lnTo>
                  <a:lnTo>
                    <a:pt x="1104575" y="1089962"/>
                  </a:lnTo>
                  <a:lnTo>
                    <a:pt x="1086759" y="1075400"/>
                  </a:lnTo>
                  <a:lnTo>
                    <a:pt x="1068944" y="1060879"/>
                  </a:lnTo>
                  <a:lnTo>
                    <a:pt x="1051128" y="1046401"/>
                  </a:lnTo>
                  <a:lnTo>
                    <a:pt x="1033312" y="1031970"/>
                  </a:lnTo>
                  <a:lnTo>
                    <a:pt x="1015496" y="1017587"/>
                  </a:lnTo>
                  <a:lnTo>
                    <a:pt x="997681" y="1003256"/>
                  </a:lnTo>
                  <a:lnTo>
                    <a:pt x="979865" y="988978"/>
                  </a:lnTo>
                  <a:lnTo>
                    <a:pt x="962049" y="974758"/>
                  </a:lnTo>
                  <a:lnTo>
                    <a:pt x="944233" y="960598"/>
                  </a:lnTo>
                  <a:lnTo>
                    <a:pt x="926418" y="946502"/>
                  </a:lnTo>
                  <a:lnTo>
                    <a:pt x="908602" y="932473"/>
                  </a:lnTo>
                  <a:lnTo>
                    <a:pt x="890786" y="918516"/>
                  </a:lnTo>
                  <a:lnTo>
                    <a:pt x="872971" y="904634"/>
                  </a:lnTo>
                  <a:lnTo>
                    <a:pt x="855155" y="890832"/>
                  </a:lnTo>
                  <a:lnTo>
                    <a:pt x="837339" y="877115"/>
                  </a:lnTo>
                  <a:lnTo>
                    <a:pt x="819523" y="863486"/>
                  </a:lnTo>
                  <a:lnTo>
                    <a:pt x="801708" y="849952"/>
                  </a:lnTo>
                  <a:lnTo>
                    <a:pt x="783892" y="836517"/>
                  </a:lnTo>
                  <a:lnTo>
                    <a:pt x="766076" y="823188"/>
                  </a:lnTo>
                  <a:lnTo>
                    <a:pt x="748260" y="809969"/>
                  </a:lnTo>
                  <a:lnTo>
                    <a:pt x="730445" y="796868"/>
                  </a:lnTo>
                  <a:lnTo>
                    <a:pt x="712629" y="783890"/>
                  </a:lnTo>
                  <a:lnTo>
                    <a:pt x="694813" y="771042"/>
                  </a:lnTo>
                  <a:lnTo>
                    <a:pt x="676997" y="758330"/>
                  </a:lnTo>
                  <a:lnTo>
                    <a:pt x="659182" y="745762"/>
                  </a:lnTo>
                  <a:lnTo>
                    <a:pt x="641366" y="733344"/>
                  </a:lnTo>
                  <a:lnTo>
                    <a:pt x="623550" y="721084"/>
                  </a:lnTo>
                  <a:lnTo>
                    <a:pt x="605735" y="708988"/>
                  </a:lnTo>
                  <a:lnTo>
                    <a:pt x="587919" y="697063"/>
                  </a:lnTo>
                  <a:lnTo>
                    <a:pt x="570103" y="685316"/>
                  </a:lnTo>
                  <a:lnTo>
                    <a:pt x="552287" y="673753"/>
                  </a:lnTo>
                  <a:lnTo>
                    <a:pt x="534472" y="662382"/>
                  </a:lnTo>
                  <a:lnTo>
                    <a:pt x="516656" y="651206"/>
                  </a:lnTo>
                  <a:lnTo>
                    <a:pt x="498840" y="640233"/>
                  </a:lnTo>
                  <a:lnTo>
                    <a:pt x="481024" y="629466"/>
                  </a:lnTo>
                  <a:lnTo>
                    <a:pt x="463209" y="618910"/>
                  </a:lnTo>
                  <a:lnTo>
                    <a:pt x="445393" y="608567"/>
                  </a:lnTo>
                  <a:lnTo>
                    <a:pt x="427577" y="598441"/>
                  </a:lnTo>
                  <a:lnTo>
                    <a:pt x="409761" y="588533"/>
                  </a:lnTo>
                  <a:lnTo>
                    <a:pt x="391946" y="578844"/>
                  </a:lnTo>
                  <a:lnTo>
                    <a:pt x="374130" y="569373"/>
                  </a:lnTo>
                  <a:lnTo>
                    <a:pt x="356314" y="560120"/>
                  </a:lnTo>
                  <a:lnTo>
                    <a:pt x="338498" y="551083"/>
                  </a:lnTo>
                  <a:lnTo>
                    <a:pt x="320683" y="542259"/>
                  </a:lnTo>
                  <a:lnTo>
                    <a:pt x="302867" y="533643"/>
                  </a:lnTo>
                  <a:lnTo>
                    <a:pt x="285051" y="525233"/>
                  </a:lnTo>
                  <a:lnTo>
                    <a:pt x="267236" y="517023"/>
                  </a:lnTo>
                  <a:lnTo>
                    <a:pt x="249420" y="509008"/>
                  </a:lnTo>
                  <a:lnTo>
                    <a:pt x="231604" y="501182"/>
                  </a:lnTo>
                  <a:lnTo>
                    <a:pt x="213788" y="493537"/>
                  </a:lnTo>
                  <a:lnTo>
                    <a:pt x="195973" y="486069"/>
                  </a:lnTo>
                  <a:lnTo>
                    <a:pt x="178157" y="478769"/>
                  </a:lnTo>
                  <a:lnTo>
                    <a:pt x="160341" y="471632"/>
                  </a:lnTo>
                  <a:lnTo>
                    <a:pt x="142525" y="464649"/>
                  </a:lnTo>
                  <a:lnTo>
                    <a:pt x="124710" y="457815"/>
                  </a:lnTo>
                  <a:lnTo>
                    <a:pt x="106894" y="451122"/>
                  </a:lnTo>
                  <a:lnTo>
                    <a:pt x="89078" y="444563"/>
                  </a:lnTo>
                  <a:lnTo>
                    <a:pt x="71262" y="438132"/>
                  </a:lnTo>
                  <a:lnTo>
                    <a:pt x="53447" y="431822"/>
                  </a:lnTo>
                  <a:lnTo>
                    <a:pt x="35631" y="425628"/>
                  </a:lnTo>
                  <a:lnTo>
                    <a:pt x="17815" y="419542"/>
                  </a:lnTo>
                  <a:lnTo>
                    <a:pt x="0" y="413560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pl207"/>
            <p:cNvSpPr/>
            <p:nvPr/>
          </p:nvSpPr>
          <p:spPr>
            <a:xfrm>
              <a:off x="7527006" y="1825024"/>
              <a:ext cx="1407443" cy="607904"/>
            </a:xfrm>
            <a:custGeom>
              <a:avLst/>
              <a:gdLst/>
              <a:ahLst/>
              <a:cxnLst/>
              <a:rect l="0" t="0" r="0" b="0"/>
              <a:pathLst>
                <a:path w="1407443" h="607904">
                  <a:moveTo>
                    <a:pt x="0" y="0"/>
                  </a:moveTo>
                  <a:lnTo>
                    <a:pt x="17815" y="13467"/>
                  </a:lnTo>
                  <a:lnTo>
                    <a:pt x="35631" y="26832"/>
                  </a:lnTo>
                  <a:lnTo>
                    <a:pt x="53447" y="40088"/>
                  </a:lnTo>
                  <a:lnTo>
                    <a:pt x="71262" y="53228"/>
                  </a:lnTo>
                  <a:lnTo>
                    <a:pt x="89078" y="66247"/>
                  </a:lnTo>
                  <a:lnTo>
                    <a:pt x="106894" y="79139"/>
                  </a:lnTo>
                  <a:lnTo>
                    <a:pt x="124710" y="91896"/>
                  </a:lnTo>
                  <a:lnTo>
                    <a:pt x="142525" y="104512"/>
                  </a:lnTo>
                  <a:lnTo>
                    <a:pt x="160341" y="116979"/>
                  </a:lnTo>
                  <a:lnTo>
                    <a:pt x="178157" y="129292"/>
                  </a:lnTo>
                  <a:lnTo>
                    <a:pt x="195973" y="141443"/>
                  </a:lnTo>
                  <a:lnTo>
                    <a:pt x="213788" y="153425"/>
                  </a:lnTo>
                  <a:lnTo>
                    <a:pt x="231604" y="165231"/>
                  </a:lnTo>
                  <a:lnTo>
                    <a:pt x="249420" y="176854"/>
                  </a:lnTo>
                  <a:lnTo>
                    <a:pt x="267236" y="188289"/>
                  </a:lnTo>
                  <a:lnTo>
                    <a:pt x="285051" y="199529"/>
                  </a:lnTo>
                  <a:lnTo>
                    <a:pt x="302867" y="210570"/>
                  </a:lnTo>
                  <a:lnTo>
                    <a:pt x="320683" y="221405"/>
                  </a:lnTo>
                  <a:lnTo>
                    <a:pt x="338498" y="232030"/>
                  </a:lnTo>
                  <a:lnTo>
                    <a:pt x="356314" y="242443"/>
                  </a:lnTo>
                  <a:lnTo>
                    <a:pt x="374130" y="252641"/>
                  </a:lnTo>
                  <a:lnTo>
                    <a:pt x="391946" y="262620"/>
                  </a:lnTo>
                  <a:lnTo>
                    <a:pt x="409761" y="272381"/>
                  </a:lnTo>
                  <a:lnTo>
                    <a:pt x="427577" y="281923"/>
                  </a:lnTo>
                  <a:lnTo>
                    <a:pt x="445393" y="291248"/>
                  </a:lnTo>
                  <a:lnTo>
                    <a:pt x="463209" y="300355"/>
                  </a:lnTo>
                  <a:lnTo>
                    <a:pt x="481024" y="309249"/>
                  </a:lnTo>
                  <a:lnTo>
                    <a:pt x="498840" y="317932"/>
                  </a:lnTo>
                  <a:lnTo>
                    <a:pt x="516656" y="326409"/>
                  </a:lnTo>
                  <a:lnTo>
                    <a:pt x="534472" y="334684"/>
                  </a:lnTo>
                  <a:lnTo>
                    <a:pt x="552287" y="342763"/>
                  </a:lnTo>
                  <a:lnTo>
                    <a:pt x="570103" y="350651"/>
                  </a:lnTo>
                  <a:lnTo>
                    <a:pt x="587919" y="358354"/>
                  </a:lnTo>
                  <a:lnTo>
                    <a:pt x="605735" y="365879"/>
                  </a:lnTo>
                  <a:lnTo>
                    <a:pt x="623550" y="373233"/>
                  </a:lnTo>
                  <a:lnTo>
                    <a:pt x="641366" y="380423"/>
                  </a:lnTo>
                  <a:lnTo>
                    <a:pt x="659182" y="387456"/>
                  </a:lnTo>
                  <a:lnTo>
                    <a:pt x="676997" y="394338"/>
                  </a:lnTo>
                  <a:lnTo>
                    <a:pt x="694813" y="401076"/>
                  </a:lnTo>
                  <a:lnTo>
                    <a:pt x="712629" y="407678"/>
                  </a:lnTo>
                  <a:lnTo>
                    <a:pt x="730445" y="414151"/>
                  </a:lnTo>
                  <a:lnTo>
                    <a:pt x="748260" y="420499"/>
                  </a:lnTo>
                  <a:lnTo>
                    <a:pt x="766076" y="426731"/>
                  </a:lnTo>
                  <a:lnTo>
                    <a:pt x="783892" y="432852"/>
                  </a:lnTo>
                  <a:lnTo>
                    <a:pt x="801708" y="438867"/>
                  </a:lnTo>
                  <a:lnTo>
                    <a:pt x="819523" y="444783"/>
                  </a:lnTo>
                  <a:lnTo>
                    <a:pt x="837339" y="450605"/>
                  </a:lnTo>
                  <a:lnTo>
                    <a:pt x="855155" y="456338"/>
                  </a:lnTo>
                  <a:lnTo>
                    <a:pt x="872971" y="461986"/>
                  </a:lnTo>
                  <a:lnTo>
                    <a:pt x="890786" y="467554"/>
                  </a:lnTo>
                  <a:lnTo>
                    <a:pt x="908602" y="473047"/>
                  </a:lnTo>
                  <a:lnTo>
                    <a:pt x="926418" y="478469"/>
                  </a:lnTo>
                  <a:lnTo>
                    <a:pt x="944233" y="483823"/>
                  </a:lnTo>
                  <a:lnTo>
                    <a:pt x="962049" y="489113"/>
                  </a:lnTo>
                  <a:lnTo>
                    <a:pt x="979865" y="494343"/>
                  </a:lnTo>
                  <a:lnTo>
                    <a:pt x="997681" y="499516"/>
                  </a:lnTo>
                  <a:lnTo>
                    <a:pt x="1015496" y="504635"/>
                  </a:lnTo>
                  <a:lnTo>
                    <a:pt x="1033312" y="509702"/>
                  </a:lnTo>
                  <a:lnTo>
                    <a:pt x="1051128" y="514721"/>
                  </a:lnTo>
                  <a:lnTo>
                    <a:pt x="1068944" y="519694"/>
                  </a:lnTo>
                  <a:lnTo>
                    <a:pt x="1086759" y="524623"/>
                  </a:lnTo>
                  <a:lnTo>
                    <a:pt x="1104575" y="529511"/>
                  </a:lnTo>
                  <a:lnTo>
                    <a:pt x="1122391" y="534359"/>
                  </a:lnTo>
                  <a:lnTo>
                    <a:pt x="1140207" y="539170"/>
                  </a:lnTo>
                  <a:lnTo>
                    <a:pt x="1158022" y="543946"/>
                  </a:lnTo>
                  <a:lnTo>
                    <a:pt x="1175838" y="548688"/>
                  </a:lnTo>
                  <a:lnTo>
                    <a:pt x="1193654" y="553398"/>
                  </a:lnTo>
                  <a:lnTo>
                    <a:pt x="1211470" y="558078"/>
                  </a:lnTo>
                  <a:lnTo>
                    <a:pt x="1229285" y="562728"/>
                  </a:lnTo>
                  <a:lnTo>
                    <a:pt x="1247101" y="567351"/>
                  </a:lnTo>
                  <a:lnTo>
                    <a:pt x="1264917" y="571947"/>
                  </a:lnTo>
                  <a:lnTo>
                    <a:pt x="1282732" y="576519"/>
                  </a:lnTo>
                  <a:lnTo>
                    <a:pt x="1300548" y="581066"/>
                  </a:lnTo>
                  <a:lnTo>
                    <a:pt x="1318364" y="585591"/>
                  </a:lnTo>
                  <a:lnTo>
                    <a:pt x="1336180" y="590093"/>
                  </a:lnTo>
                  <a:lnTo>
                    <a:pt x="1353995" y="594575"/>
                  </a:lnTo>
                  <a:lnTo>
                    <a:pt x="1371811" y="599037"/>
                  </a:lnTo>
                  <a:lnTo>
                    <a:pt x="1389627" y="603480"/>
                  </a:lnTo>
                  <a:lnTo>
                    <a:pt x="1407443" y="607904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pl208"/>
            <p:cNvSpPr/>
            <p:nvPr/>
          </p:nvSpPr>
          <p:spPr>
            <a:xfrm>
              <a:off x="7527006" y="2238584"/>
              <a:ext cx="1407443" cy="928662"/>
            </a:xfrm>
            <a:custGeom>
              <a:avLst/>
              <a:gdLst/>
              <a:ahLst/>
              <a:cxnLst/>
              <a:rect l="0" t="0" r="0" b="0"/>
              <a:pathLst>
                <a:path w="1407443" h="928662">
                  <a:moveTo>
                    <a:pt x="1407443" y="928662"/>
                  </a:moveTo>
                  <a:lnTo>
                    <a:pt x="1389627" y="913636"/>
                  </a:lnTo>
                  <a:lnTo>
                    <a:pt x="1371811" y="898629"/>
                  </a:lnTo>
                  <a:lnTo>
                    <a:pt x="1353995" y="883641"/>
                  </a:lnTo>
                  <a:lnTo>
                    <a:pt x="1336180" y="868672"/>
                  </a:lnTo>
                  <a:lnTo>
                    <a:pt x="1318364" y="853725"/>
                  </a:lnTo>
                  <a:lnTo>
                    <a:pt x="1300548" y="838799"/>
                  </a:lnTo>
                  <a:lnTo>
                    <a:pt x="1282732" y="823896"/>
                  </a:lnTo>
                  <a:lnTo>
                    <a:pt x="1264917" y="809017"/>
                  </a:lnTo>
                  <a:lnTo>
                    <a:pt x="1247101" y="794163"/>
                  </a:lnTo>
                  <a:lnTo>
                    <a:pt x="1229285" y="779336"/>
                  </a:lnTo>
                  <a:lnTo>
                    <a:pt x="1211470" y="764536"/>
                  </a:lnTo>
                  <a:lnTo>
                    <a:pt x="1193654" y="749766"/>
                  </a:lnTo>
                  <a:lnTo>
                    <a:pt x="1175838" y="735025"/>
                  </a:lnTo>
                  <a:lnTo>
                    <a:pt x="1158022" y="720317"/>
                  </a:lnTo>
                  <a:lnTo>
                    <a:pt x="1140207" y="705643"/>
                  </a:lnTo>
                  <a:lnTo>
                    <a:pt x="1122391" y="691004"/>
                  </a:lnTo>
                  <a:lnTo>
                    <a:pt x="1104575" y="676402"/>
                  </a:lnTo>
                  <a:lnTo>
                    <a:pt x="1086759" y="661839"/>
                  </a:lnTo>
                  <a:lnTo>
                    <a:pt x="1068944" y="647318"/>
                  </a:lnTo>
                  <a:lnTo>
                    <a:pt x="1051128" y="632841"/>
                  </a:lnTo>
                  <a:lnTo>
                    <a:pt x="1033312" y="618410"/>
                  </a:lnTo>
                  <a:lnTo>
                    <a:pt x="1015496" y="604027"/>
                  </a:lnTo>
                  <a:lnTo>
                    <a:pt x="997681" y="589695"/>
                  </a:lnTo>
                  <a:lnTo>
                    <a:pt x="979865" y="575418"/>
                  </a:lnTo>
                  <a:lnTo>
                    <a:pt x="962049" y="561197"/>
                  </a:lnTo>
                  <a:lnTo>
                    <a:pt x="944233" y="547038"/>
                  </a:lnTo>
                  <a:lnTo>
                    <a:pt x="926418" y="532942"/>
                  </a:lnTo>
                  <a:lnTo>
                    <a:pt x="908602" y="518913"/>
                  </a:lnTo>
                  <a:lnTo>
                    <a:pt x="890786" y="504956"/>
                  </a:lnTo>
                  <a:lnTo>
                    <a:pt x="872971" y="491074"/>
                  </a:lnTo>
                  <a:lnTo>
                    <a:pt x="855155" y="477272"/>
                  </a:lnTo>
                  <a:lnTo>
                    <a:pt x="837339" y="463554"/>
                  </a:lnTo>
                  <a:lnTo>
                    <a:pt x="819523" y="449926"/>
                  </a:lnTo>
                  <a:lnTo>
                    <a:pt x="801708" y="436392"/>
                  </a:lnTo>
                  <a:lnTo>
                    <a:pt x="783892" y="422957"/>
                  </a:lnTo>
                  <a:lnTo>
                    <a:pt x="766076" y="409627"/>
                  </a:lnTo>
                  <a:lnTo>
                    <a:pt x="748260" y="396409"/>
                  </a:lnTo>
                  <a:lnTo>
                    <a:pt x="730445" y="383307"/>
                  </a:lnTo>
                  <a:lnTo>
                    <a:pt x="712629" y="370329"/>
                  </a:lnTo>
                  <a:lnTo>
                    <a:pt x="694813" y="357481"/>
                  </a:lnTo>
                  <a:lnTo>
                    <a:pt x="676997" y="344770"/>
                  </a:lnTo>
                  <a:lnTo>
                    <a:pt x="659182" y="332202"/>
                  </a:lnTo>
                  <a:lnTo>
                    <a:pt x="641366" y="319784"/>
                  </a:lnTo>
                  <a:lnTo>
                    <a:pt x="623550" y="307523"/>
                  </a:lnTo>
                  <a:lnTo>
                    <a:pt x="605735" y="295427"/>
                  </a:lnTo>
                  <a:lnTo>
                    <a:pt x="587919" y="283502"/>
                  </a:lnTo>
                  <a:lnTo>
                    <a:pt x="570103" y="271756"/>
                  </a:lnTo>
                  <a:lnTo>
                    <a:pt x="552287" y="260193"/>
                  </a:lnTo>
                  <a:lnTo>
                    <a:pt x="534472" y="248821"/>
                  </a:lnTo>
                  <a:lnTo>
                    <a:pt x="516656" y="237646"/>
                  </a:lnTo>
                  <a:lnTo>
                    <a:pt x="498840" y="226673"/>
                  </a:lnTo>
                  <a:lnTo>
                    <a:pt x="481024" y="215906"/>
                  </a:lnTo>
                  <a:lnTo>
                    <a:pt x="463209" y="205349"/>
                  </a:lnTo>
                  <a:lnTo>
                    <a:pt x="445393" y="195007"/>
                  </a:lnTo>
                  <a:lnTo>
                    <a:pt x="427577" y="184881"/>
                  </a:lnTo>
                  <a:lnTo>
                    <a:pt x="409761" y="174973"/>
                  </a:lnTo>
                  <a:lnTo>
                    <a:pt x="391946" y="165284"/>
                  </a:lnTo>
                  <a:lnTo>
                    <a:pt x="374130" y="155813"/>
                  </a:lnTo>
                  <a:lnTo>
                    <a:pt x="356314" y="146560"/>
                  </a:lnTo>
                  <a:lnTo>
                    <a:pt x="338498" y="137523"/>
                  </a:lnTo>
                  <a:lnTo>
                    <a:pt x="320683" y="128698"/>
                  </a:lnTo>
                  <a:lnTo>
                    <a:pt x="302867" y="120083"/>
                  </a:lnTo>
                  <a:lnTo>
                    <a:pt x="285051" y="111673"/>
                  </a:lnTo>
                  <a:lnTo>
                    <a:pt x="267236" y="103463"/>
                  </a:lnTo>
                  <a:lnTo>
                    <a:pt x="249420" y="95448"/>
                  </a:lnTo>
                  <a:lnTo>
                    <a:pt x="231604" y="87621"/>
                  </a:lnTo>
                  <a:lnTo>
                    <a:pt x="213788" y="79977"/>
                  </a:lnTo>
                  <a:lnTo>
                    <a:pt x="195973" y="72508"/>
                  </a:lnTo>
                  <a:lnTo>
                    <a:pt x="178157" y="65209"/>
                  </a:lnTo>
                  <a:lnTo>
                    <a:pt x="160341" y="58071"/>
                  </a:lnTo>
                  <a:lnTo>
                    <a:pt x="142525" y="51089"/>
                  </a:lnTo>
                  <a:lnTo>
                    <a:pt x="124710" y="44255"/>
                  </a:lnTo>
                  <a:lnTo>
                    <a:pt x="106894" y="37562"/>
                  </a:lnTo>
                  <a:lnTo>
                    <a:pt x="89078" y="31003"/>
                  </a:lnTo>
                  <a:lnTo>
                    <a:pt x="71262" y="24572"/>
                  </a:lnTo>
                  <a:lnTo>
                    <a:pt x="53447" y="18262"/>
                  </a:lnTo>
                  <a:lnTo>
                    <a:pt x="35631" y="12067"/>
                  </a:lnTo>
                  <a:lnTo>
                    <a:pt x="17815" y="5982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pl209"/>
            <p:cNvSpPr/>
            <p:nvPr/>
          </p:nvSpPr>
          <p:spPr>
            <a:xfrm>
              <a:off x="7527006" y="2031804"/>
              <a:ext cx="1407443" cy="768283"/>
            </a:xfrm>
            <a:custGeom>
              <a:avLst/>
              <a:gdLst/>
              <a:ahLst/>
              <a:cxnLst/>
              <a:rect l="0" t="0" r="0" b="0"/>
              <a:pathLst>
                <a:path w="1407443" h="768283">
                  <a:moveTo>
                    <a:pt x="0" y="0"/>
                  </a:moveTo>
                  <a:lnTo>
                    <a:pt x="17815" y="9725"/>
                  </a:lnTo>
                  <a:lnTo>
                    <a:pt x="35631" y="19450"/>
                  </a:lnTo>
                  <a:lnTo>
                    <a:pt x="53447" y="29175"/>
                  </a:lnTo>
                  <a:lnTo>
                    <a:pt x="71262" y="38900"/>
                  </a:lnTo>
                  <a:lnTo>
                    <a:pt x="89078" y="48625"/>
                  </a:lnTo>
                  <a:lnTo>
                    <a:pt x="106894" y="58350"/>
                  </a:lnTo>
                  <a:lnTo>
                    <a:pt x="124710" y="68075"/>
                  </a:lnTo>
                  <a:lnTo>
                    <a:pt x="142525" y="77800"/>
                  </a:lnTo>
                  <a:lnTo>
                    <a:pt x="160341" y="87525"/>
                  </a:lnTo>
                  <a:lnTo>
                    <a:pt x="178157" y="97251"/>
                  </a:lnTo>
                  <a:lnTo>
                    <a:pt x="195973" y="106976"/>
                  </a:lnTo>
                  <a:lnTo>
                    <a:pt x="213788" y="116701"/>
                  </a:lnTo>
                  <a:lnTo>
                    <a:pt x="231604" y="126426"/>
                  </a:lnTo>
                  <a:lnTo>
                    <a:pt x="249420" y="136151"/>
                  </a:lnTo>
                  <a:lnTo>
                    <a:pt x="267236" y="145876"/>
                  </a:lnTo>
                  <a:lnTo>
                    <a:pt x="285051" y="155601"/>
                  </a:lnTo>
                  <a:lnTo>
                    <a:pt x="302867" y="165326"/>
                  </a:lnTo>
                  <a:lnTo>
                    <a:pt x="320683" y="175051"/>
                  </a:lnTo>
                  <a:lnTo>
                    <a:pt x="338498" y="184777"/>
                  </a:lnTo>
                  <a:lnTo>
                    <a:pt x="356314" y="194502"/>
                  </a:lnTo>
                  <a:lnTo>
                    <a:pt x="374130" y="204227"/>
                  </a:lnTo>
                  <a:lnTo>
                    <a:pt x="391946" y="213952"/>
                  </a:lnTo>
                  <a:lnTo>
                    <a:pt x="409761" y="223677"/>
                  </a:lnTo>
                  <a:lnTo>
                    <a:pt x="427577" y="233402"/>
                  </a:lnTo>
                  <a:lnTo>
                    <a:pt x="445393" y="243127"/>
                  </a:lnTo>
                  <a:lnTo>
                    <a:pt x="463209" y="252852"/>
                  </a:lnTo>
                  <a:lnTo>
                    <a:pt x="481024" y="262577"/>
                  </a:lnTo>
                  <a:lnTo>
                    <a:pt x="498840" y="272303"/>
                  </a:lnTo>
                  <a:lnTo>
                    <a:pt x="516656" y="282028"/>
                  </a:lnTo>
                  <a:lnTo>
                    <a:pt x="534472" y="291753"/>
                  </a:lnTo>
                  <a:lnTo>
                    <a:pt x="552287" y="301478"/>
                  </a:lnTo>
                  <a:lnTo>
                    <a:pt x="570103" y="311203"/>
                  </a:lnTo>
                  <a:lnTo>
                    <a:pt x="587919" y="320928"/>
                  </a:lnTo>
                  <a:lnTo>
                    <a:pt x="605735" y="330653"/>
                  </a:lnTo>
                  <a:lnTo>
                    <a:pt x="623550" y="340378"/>
                  </a:lnTo>
                  <a:lnTo>
                    <a:pt x="641366" y="350103"/>
                  </a:lnTo>
                  <a:lnTo>
                    <a:pt x="659182" y="359829"/>
                  </a:lnTo>
                  <a:lnTo>
                    <a:pt x="676997" y="369554"/>
                  </a:lnTo>
                  <a:lnTo>
                    <a:pt x="694813" y="379279"/>
                  </a:lnTo>
                  <a:lnTo>
                    <a:pt x="712629" y="389004"/>
                  </a:lnTo>
                  <a:lnTo>
                    <a:pt x="730445" y="398729"/>
                  </a:lnTo>
                  <a:lnTo>
                    <a:pt x="748260" y="408454"/>
                  </a:lnTo>
                  <a:lnTo>
                    <a:pt x="766076" y="418179"/>
                  </a:lnTo>
                  <a:lnTo>
                    <a:pt x="783892" y="427904"/>
                  </a:lnTo>
                  <a:lnTo>
                    <a:pt x="801708" y="437629"/>
                  </a:lnTo>
                  <a:lnTo>
                    <a:pt x="819523" y="447355"/>
                  </a:lnTo>
                  <a:lnTo>
                    <a:pt x="837339" y="457080"/>
                  </a:lnTo>
                  <a:lnTo>
                    <a:pt x="855155" y="466805"/>
                  </a:lnTo>
                  <a:lnTo>
                    <a:pt x="872971" y="476530"/>
                  </a:lnTo>
                  <a:lnTo>
                    <a:pt x="890786" y="486255"/>
                  </a:lnTo>
                  <a:lnTo>
                    <a:pt x="908602" y="495980"/>
                  </a:lnTo>
                  <a:lnTo>
                    <a:pt x="926418" y="505705"/>
                  </a:lnTo>
                  <a:lnTo>
                    <a:pt x="944233" y="515430"/>
                  </a:lnTo>
                  <a:lnTo>
                    <a:pt x="962049" y="525155"/>
                  </a:lnTo>
                  <a:lnTo>
                    <a:pt x="979865" y="534881"/>
                  </a:lnTo>
                  <a:lnTo>
                    <a:pt x="997681" y="544606"/>
                  </a:lnTo>
                  <a:lnTo>
                    <a:pt x="1015496" y="554331"/>
                  </a:lnTo>
                  <a:lnTo>
                    <a:pt x="1033312" y="564056"/>
                  </a:lnTo>
                  <a:lnTo>
                    <a:pt x="1051128" y="573781"/>
                  </a:lnTo>
                  <a:lnTo>
                    <a:pt x="1068944" y="583506"/>
                  </a:lnTo>
                  <a:lnTo>
                    <a:pt x="1086759" y="593231"/>
                  </a:lnTo>
                  <a:lnTo>
                    <a:pt x="1104575" y="602956"/>
                  </a:lnTo>
                  <a:lnTo>
                    <a:pt x="1122391" y="612681"/>
                  </a:lnTo>
                  <a:lnTo>
                    <a:pt x="1140207" y="622407"/>
                  </a:lnTo>
                  <a:lnTo>
                    <a:pt x="1158022" y="632132"/>
                  </a:lnTo>
                  <a:lnTo>
                    <a:pt x="1175838" y="641857"/>
                  </a:lnTo>
                  <a:lnTo>
                    <a:pt x="1193654" y="651582"/>
                  </a:lnTo>
                  <a:lnTo>
                    <a:pt x="1211470" y="661307"/>
                  </a:lnTo>
                  <a:lnTo>
                    <a:pt x="1229285" y="671032"/>
                  </a:lnTo>
                  <a:lnTo>
                    <a:pt x="1247101" y="680757"/>
                  </a:lnTo>
                  <a:lnTo>
                    <a:pt x="1264917" y="690482"/>
                  </a:lnTo>
                  <a:lnTo>
                    <a:pt x="1282732" y="700207"/>
                  </a:lnTo>
                  <a:lnTo>
                    <a:pt x="1300548" y="709933"/>
                  </a:lnTo>
                  <a:lnTo>
                    <a:pt x="1318364" y="719658"/>
                  </a:lnTo>
                  <a:lnTo>
                    <a:pt x="1336180" y="729383"/>
                  </a:lnTo>
                  <a:lnTo>
                    <a:pt x="1353995" y="739108"/>
                  </a:lnTo>
                  <a:lnTo>
                    <a:pt x="1371811" y="748833"/>
                  </a:lnTo>
                  <a:lnTo>
                    <a:pt x="1389627" y="758558"/>
                  </a:lnTo>
                  <a:lnTo>
                    <a:pt x="1407443" y="768283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rc210"/>
            <p:cNvSpPr/>
            <p:nvPr/>
          </p:nvSpPr>
          <p:spPr>
            <a:xfrm>
              <a:off x="7456634" y="1268440"/>
              <a:ext cx="1548187" cy="198922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tx211"/>
            <p:cNvSpPr/>
            <p:nvPr/>
          </p:nvSpPr>
          <p:spPr>
            <a:xfrm>
              <a:off x="7331848" y="31724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7207537" y="2539300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200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7207537" y="1906127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400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7207537" y="1272953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600</a:t>
              </a:r>
            </a:p>
          </p:txBody>
        </p:sp>
        <p:sp>
          <p:nvSpPr>
            <p:cNvPr id="216" name="pl215"/>
            <p:cNvSpPr/>
            <p:nvPr/>
          </p:nvSpPr>
          <p:spPr>
            <a:xfrm>
              <a:off x="7421839" y="321416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pl216"/>
            <p:cNvSpPr/>
            <p:nvPr/>
          </p:nvSpPr>
          <p:spPr>
            <a:xfrm>
              <a:off x="7421839" y="258099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8" name="pl217"/>
            <p:cNvSpPr/>
            <p:nvPr/>
          </p:nvSpPr>
          <p:spPr>
            <a:xfrm>
              <a:off x="7421839" y="194781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pl218"/>
            <p:cNvSpPr/>
            <p:nvPr/>
          </p:nvSpPr>
          <p:spPr>
            <a:xfrm>
              <a:off x="7421839" y="131464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rc219"/>
            <p:cNvSpPr/>
            <p:nvPr/>
          </p:nvSpPr>
          <p:spPr>
            <a:xfrm>
              <a:off x="5589761" y="1053578"/>
              <a:ext cx="1548187" cy="214862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1" name="tx220"/>
            <p:cNvSpPr/>
            <p:nvPr/>
          </p:nvSpPr>
          <p:spPr>
            <a:xfrm>
              <a:off x="6158861" y="1119699"/>
              <a:ext cx="409986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Bacteria</a:t>
              </a:r>
            </a:p>
          </p:txBody>
        </p:sp>
        <p:sp>
          <p:nvSpPr>
            <p:cNvPr id="222" name="rc221"/>
            <p:cNvSpPr/>
            <p:nvPr/>
          </p:nvSpPr>
          <p:spPr>
            <a:xfrm>
              <a:off x="7456634" y="1053578"/>
              <a:ext cx="1548187" cy="214862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3" name="tx222"/>
            <p:cNvSpPr/>
            <p:nvPr/>
          </p:nvSpPr>
          <p:spPr>
            <a:xfrm>
              <a:off x="8090946" y="1097489"/>
              <a:ext cx="279563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Fungi</a:t>
              </a:r>
            </a:p>
          </p:txBody>
        </p:sp>
        <p:sp>
          <p:nvSpPr>
            <p:cNvPr id="224" name="pl223"/>
            <p:cNvSpPr/>
            <p:nvPr/>
          </p:nvSpPr>
          <p:spPr>
            <a:xfrm>
              <a:off x="5614991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" name="pl224"/>
            <p:cNvSpPr/>
            <p:nvPr/>
          </p:nvSpPr>
          <p:spPr>
            <a:xfrm>
              <a:off x="6061940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pl225"/>
            <p:cNvSpPr/>
            <p:nvPr/>
          </p:nvSpPr>
          <p:spPr>
            <a:xfrm>
              <a:off x="6508889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pl226"/>
            <p:cNvSpPr/>
            <p:nvPr/>
          </p:nvSpPr>
          <p:spPr>
            <a:xfrm>
              <a:off x="6955839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tx227"/>
            <p:cNvSpPr/>
            <p:nvPr/>
          </p:nvSpPr>
          <p:spPr>
            <a:xfrm>
              <a:off x="5583913" y="33186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6030862" y="3319969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6477812" y="3320296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6924761" y="33186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32" name="pl231"/>
            <p:cNvSpPr/>
            <p:nvPr/>
          </p:nvSpPr>
          <p:spPr>
            <a:xfrm>
              <a:off x="7481864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pl232"/>
            <p:cNvSpPr/>
            <p:nvPr/>
          </p:nvSpPr>
          <p:spPr>
            <a:xfrm>
              <a:off x="7928814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pl233"/>
            <p:cNvSpPr/>
            <p:nvPr/>
          </p:nvSpPr>
          <p:spPr>
            <a:xfrm>
              <a:off x="8375763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pl234"/>
            <p:cNvSpPr/>
            <p:nvPr/>
          </p:nvSpPr>
          <p:spPr>
            <a:xfrm>
              <a:off x="8822712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tx235"/>
            <p:cNvSpPr/>
            <p:nvPr/>
          </p:nvSpPr>
          <p:spPr>
            <a:xfrm>
              <a:off x="7450786" y="33186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7" name="tx236"/>
            <p:cNvSpPr/>
            <p:nvPr/>
          </p:nvSpPr>
          <p:spPr>
            <a:xfrm>
              <a:off x="7897736" y="3319969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8344685" y="3320296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39" name="tx238"/>
            <p:cNvSpPr/>
            <p:nvPr/>
          </p:nvSpPr>
          <p:spPr>
            <a:xfrm>
              <a:off x="8791634" y="33186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40" name="tx239"/>
            <p:cNvSpPr/>
            <p:nvPr/>
          </p:nvSpPr>
          <p:spPr>
            <a:xfrm>
              <a:off x="5278508" y="3135229"/>
              <a:ext cx="248622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3000</a:t>
              </a:r>
            </a:p>
          </p:txBody>
        </p:sp>
        <p:sp>
          <p:nvSpPr>
            <p:cNvPr id="241" name="tx240"/>
            <p:cNvSpPr/>
            <p:nvPr/>
          </p:nvSpPr>
          <p:spPr>
            <a:xfrm>
              <a:off x="5278508" y="2759082"/>
              <a:ext cx="248622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3500</a:t>
              </a:r>
            </a:p>
          </p:txBody>
        </p:sp>
        <p:sp>
          <p:nvSpPr>
            <p:cNvPr id="242" name="tx241"/>
            <p:cNvSpPr/>
            <p:nvPr/>
          </p:nvSpPr>
          <p:spPr>
            <a:xfrm>
              <a:off x="5278508" y="2382989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4000</a:t>
              </a:r>
            </a:p>
          </p:txBody>
        </p:sp>
        <p:sp>
          <p:nvSpPr>
            <p:cNvPr id="243" name="tx242"/>
            <p:cNvSpPr/>
            <p:nvPr/>
          </p:nvSpPr>
          <p:spPr>
            <a:xfrm>
              <a:off x="5278508" y="2006841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4500</a:t>
              </a:r>
            </a:p>
          </p:txBody>
        </p:sp>
        <p:sp>
          <p:nvSpPr>
            <p:cNvPr id="244" name="tx243"/>
            <p:cNvSpPr/>
            <p:nvPr/>
          </p:nvSpPr>
          <p:spPr>
            <a:xfrm>
              <a:off x="5278508" y="163069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5000</a:t>
              </a:r>
            </a:p>
          </p:txBody>
        </p:sp>
        <p:sp>
          <p:nvSpPr>
            <p:cNvPr id="245" name="tx244"/>
            <p:cNvSpPr/>
            <p:nvPr/>
          </p:nvSpPr>
          <p:spPr>
            <a:xfrm>
              <a:off x="5278508" y="1254547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5500</a:t>
              </a:r>
            </a:p>
          </p:txBody>
        </p:sp>
        <p:sp>
          <p:nvSpPr>
            <p:cNvPr id="246" name="pl245"/>
            <p:cNvSpPr/>
            <p:nvPr/>
          </p:nvSpPr>
          <p:spPr>
            <a:xfrm>
              <a:off x="5554966" y="317697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pl246"/>
            <p:cNvSpPr/>
            <p:nvPr/>
          </p:nvSpPr>
          <p:spPr>
            <a:xfrm>
              <a:off x="5554966" y="280082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pl247"/>
            <p:cNvSpPr/>
            <p:nvPr/>
          </p:nvSpPr>
          <p:spPr>
            <a:xfrm>
              <a:off x="5554966" y="242468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pl248"/>
            <p:cNvSpPr/>
            <p:nvPr/>
          </p:nvSpPr>
          <p:spPr>
            <a:xfrm>
              <a:off x="5554966" y="204853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pl249"/>
            <p:cNvSpPr/>
            <p:nvPr/>
          </p:nvSpPr>
          <p:spPr>
            <a:xfrm>
              <a:off x="5554966" y="167238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pl250"/>
            <p:cNvSpPr/>
            <p:nvPr/>
          </p:nvSpPr>
          <p:spPr>
            <a:xfrm>
              <a:off x="5554966" y="129623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tx251"/>
            <p:cNvSpPr/>
            <p:nvPr/>
          </p:nvSpPr>
          <p:spPr>
            <a:xfrm>
              <a:off x="6346369" y="3427506"/>
              <a:ext cx="1901843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Electrical conductivity (mS/cm)</a:t>
              </a:r>
            </a:p>
          </p:txBody>
        </p:sp>
        <p:sp>
          <p:nvSpPr>
            <p:cNvPr id="253" name="tx252"/>
            <p:cNvSpPr/>
            <p:nvPr/>
          </p:nvSpPr>
          <p:spPr>
            <a:xfrm rot="-5400000">
              <a:off x="4956776" y="2211348"/>
              <a:ext cx="411664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Chao1</a:t>
              </a:r>
            </a:p>
          </p:txBody>
        </p:sp>
        <p:sp>
          <p:nvSpPr>
            <p:cNvPr id="254" name="rc253"/>
            <p:cNvSpPr/>
            <p:nvPr/>
          </p:nvSpPr>
          <p:spPr>
            <a:xfrm>
              <a:off x="983989" y="3657600"/>
              <a:ext cx="4060736" cy="26736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" name="rc254"/>
            <p:cNvSpPr/>
            <p:nvPr/>
          </p:nvSpPr>
          <p:spPr>
            <a:xfrm>
              <a:off x="1560075" y="3942051"/>
              <a:ext cx="1563739" cy="1989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pl255"/>
            <p:cNvSpPr/>
            <p:nvPr/>
          </p:nvSpPr>
          <p:spPr>
            <a:xfrm>
              <a:off x="1560075" y="5668795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7" name="pl256"/>
            <p:cNvSpPr/>
            <p:nvPr/>
          </p:nvSpPr>
          <p:spPr>
            <a:xfrm>
              <a:off x="1560075" y="5125461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8" name="pl257"/>
            <p:cNvSpPr/>
            <p:nvPr/>
          </p:nvSpPr>
          <p:spPr>
            <a:xfrm>
              <a:off x="1560075" y="4582128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9" name="pl258"/>
            <p:cNvSpPr/>
            <p:nvPr/>
          </p:nvSpPr>
          <p:spPr>
            <a:xfrm>
              <a:off x="1560075" y="4038795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pl259"/>
            <p:cNvSpPr/>
            <p:nvPr/>
          </p:nvSpPr>
          <p:spPr>
            <a:xfrm>
              <a:off x="1811278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pl260"/>
            <p:cNvSpPr/>
            <p:nvPr/>
          </p:nvSpPr>
          <p:spPr>
            <a:xfrm>
              <a:off x="2262717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pl261"/>
            <p:cNvSpPr/>
            <p:nvPr/>
          </p:nvSpPr>
          <p:spPr>
            <a:xfrm>
              <a:off x="2714156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pl262"/>
            <p:cNvSpPr/>
            <p:nvPr/>
          </p:nvSpPr>
          <p:spPr>
            <a:xfrm>
              <a:off x="1560075" y="5397128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pl263"/>
            <p:cNvSpPr/>
            <p:nvPr/>
          </p:nvSpPr>
          <p:spPr>
            <a:xfrm>
              <a:off x="1560075" y="4853795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pl264"/>
            <p:cNvSpPr/>
            <p:nvPr/>
          </p:nvSpPr>
          <p:spPr>
            <a:xfrm>
              <a:off x="1560075" y="4310461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pl265"/>
            <p:cNvSpPr/>
            <p:nvPr/>
          </p:nvSpPr>
          <p:spPr>
            <a:xfrm>
              <a:off x="1585559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pl266"/>
            <p:cNvSpPr/>
            <p:nvPr/>
          </p:nvSpPr>
          <p:spPr>
            <a:xfrm>
              <a:off x="2036998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pl267"/>
            <p:cNvSpPr/>
            <p:nvPr/>
          </p:nvSpPr>
          <p:spPr>
            <a:xfrm>
              <a:off x="2488437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pl268"/>
            <p:cNvSpPr/>
            <p:nvPr/>
          </p:nvSpPr>
          <p:spPr>
            <a:xfrm>
              <a:off x="2939876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pt269"/>
            <p:cNvSpPr/>
            <p:nvPr/>
          </p:nvSpPr>
          <p:spPr>
            <a:xfrm>
              <a:off x="1779229" y="48269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pt270"/>
            <p:cNvSpPr/>
            <p:nvPr/>
          </p:nvSpPr>
          <p:spPr>
            <a:xfrm>
              <a:off x="2122774" y="52601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pt271"/>
            <p:cNvSpPr/>
            <p:nvPr/>
          </p:nvSpPr>
          <p:spPr>
            <a:xfrm>
              <a:off x="1662081" y="41245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pt272"/>
            <p:cNvSpPr/>
            <p:nvPr/>
          </p:nvSpPr>
          <p:spPr>
            <a:xfrm>
              <a:off x="2799933" y="4442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pt273"/>
            <p:cNvSpPr/>
            <p:nvPr/>
          </p:nvSpPr>
          <p:spPr>
            <a:xfrm>
              <a:off x="3021138" y="44933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pt274"/>
            <p:cNvSpPr/>
            <p:nvPr/>
          </p:nvSpPr>
          <p:spPr>
            <a:xfrm>
              <a:off x="1616034" y="4308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pt275"/>
            <p:cNvSpPr/>
            <p:nvPr/>
          </p:nvSpPr>
          <p:spPr>
            <a:xfrm>
              <a:off x="1751691" y="58160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" name="pt276"/>
            <p:cNvSpPr/>
            <p:nvPr/>
          </p:nvSpPr>
          <p:spPr>
            <a:xfrm>
              <a:off x="1640637" y="40295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pt277"/>
            <p:cNvSpPr/>
            <p:nvPr/>
          </p:nvSpPr>
          <p:spPr>
            <a:xfrm>
              <a:off x="2343980" y="5543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pt278"/>
            <p:cNvSpPr/>
            <p:nvPr/>
          </p:nvSpPr>
          <p:spPr>
            <a:xfrm>
              <a:off x="1724379" y="43466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pt279"/>
            <p:cNvSpPr/>
            <p:nvPr/>
          </p:nvSpPr>
          <p:spPr>
            <a:xfrm>
              <a:off x="1672915" y="45153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1" name="pt280"/>
            <p:cNvSpPr/>
            <p:nvPr/>
          </p:nvSpPr>
          <p:spPr>
            <a:xfrm>
              <a:off x="2781876" y="47832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2" name="pt281"/>
            <p:cNvSpPr/>
            <p:nvPr/>
          </p:nvSpPr>
          <p:spPr>
            <a:xfrm>
              <a:off x="3027910" y="50910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3" name="pt282"/>
            <p:cNvSpPr/>
            <p:nvPr/>
          </p:nvSpPr>
          <p:spPr>
            <a:xfrm>
              <a:off x="1936104" y="41888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pt283"/>
            <p:cNvSpPr/>
            <p:nvPr/>
          </p:nvSpPr>
          <p:spPr>
            <a:xfrm>
              <a:off x="1879900" y="45373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5" name="pt284"/>
            <p:cNvSpPr/>
            <p:nvPr/>
          </p:nvSpPr>
          <p:spPr>
            <a:xfrm>
              <a:off x="1664564" y="44280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" name="pt285"/>
            <p:cNvSpPr/>
            <p:nvPr/>
          </p:nvSpPr>
          <p:spPr>
            <a:xfrm>
              <a:off x="1606328" y="40076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pt286"/>
            <p:cNvSpPr/>
            <p:nvPr/>
          </p:nvSpPr>
          <p:spPr>
            <a:xfrm>
              <a:off x="1740857" y="48252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8" name="pt287"/>
            <p:cNvSpPr/>
            <p:nvPr/>
          </p:nvSpPr>
          <p:spPr>
            <a:xfrm>
              <a:off x="1615583" y="43560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9" name="pt288"/>
            <p:cNvSpPr/>
            <p:nvPr/>
          </p:nvSpPr>
          <p:spPr>
            <a:xfrm>
              <a:off x="1895249" y="4578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0" name="pg289"/>
            <p:cNvSpPr/>
            <p:nvPr/>
          </p:nvSpPr>
          <p:spPr>
            <a:xfrm>
              <a:off x="1631154" y="4234511"/>
              <a:ext cx="1421581" cy="1239698"/>
            </a:xfrm>
            <a:custGeom>
              <a:avLst/>
              <a:gdLst/>
              <a:ahLst/>
              <a:cxnLst/>
              <a:rect l="0" t="0" r="0" b="0"/>
              <a:pathLst>
                <a:path w="1421581" h="1239698">
                  <a:moveTo>
                    <a:pt x="0" y="0"/>
                  </a:moveTo>
                  <a:lnTo>
                    <a:pt x="17994" y="10691"/>
                  </a:lnTo>
                  <a:lnTo>
                    <a:pt x="35989" y="21235"/>
                  </a:lnTo>
                  <a:lnTo>
                    <a:pt x="53984" y="31625"/>
                  </a:lnTo>
                  <a:lnTo>
                    <a:pt x="71978" y="41851"/>
                  </a:lnTo>
                  <a:lnTo>
                    <a:pt x="89973" y="51906"/>
                  </a:lnTo>
                  <a:lnTo>
                    <a:pt x="107968" y="61778"/>
                  </a:lnTo>
                  <a:lnTo>
                    <a:pt x="125962" y="71460"/>
                  </a:lnTo>
                  <a:lnTo>
                    <a:pt x="143957" y="80942"/>
                  </a:lnTo>
                  <a:lnTo>
                    <a:pt x="161952" y="90213"/>
                  </a:lnTo>
                  <a:lnTo>
                    <a:pt x="179947" y="99264"/>
                  </a:lnTo>
                  <a:lnTo>
                    <a:pt x="197941" y="108085"/>
                  </a:lnTo>
                  <a:lnTo>
                    <a:pt x="215936" y="116666"/>
                  </a:lnTo>
                  <a:lnTo>
                    <a:pt x="233931" y="124998"/>
                  </a:lnTo>
                  <a:lnTo>
                    <a:pt x="251925" y="133070"/>
                  </a:lnTo>
                  <a:lnTo>
                    <a:pt x="269920" y="140875"/>
                  </a:lnTo>
                  <a:lnTo>
                    <a:pt x="287915" y="148403"/>
                  </a:lnTo>
                  <a:lnTo>
                    <a:pt x="305910" y="155647"/>
                  </a:lnTo>
                  <a:lnTo>
                    <a:pt x="323904" y="162600"/>
                  </a:lnTo>
                  <a:lnTo>
                    <a:pt x="341899" y="169256"/>
                  </a:lnTo>
                  <a:lnTo>
                    <a:pt x="359894" y="175609"/>
                  </a:lnTo>
                  <a:lnTo>
                    <a:pt x="377888" y="181657"/>
                  </a:lnTo>
                  <a:lnTo>
                    <a:pt x="395883" y="187395"/>
                  </a:lnTo>
                  <a:lnTo>
                    <a:pt x="413878" y="192823"/>
                  </a:lnTo>
                  <a:lnTo>
                    <a:pt x="431872" y="197940"/>
                  </a:lnTo>
                  <a:lnTo>
                    <a:pt x="449867" y="202748"/>
                  </a:lnTo>
                  <a:lnTo>
                    <a:pt x="467862" y="207248"/>
                  </a:lnTo>
                  <a:lnTo>
                    <a:pt x="485857" y="211445"/>
                  </a:lnTo>
                  <a:lnTo>
                    <a:pt x="503851" y="215343"/>
                  </a:lnTo>
                  <a:lnTo>
                    <a:pt x="521846" y="218947"/>
                  </a:lnTo>
                  <a:lnTo>
                    <a:pt x="539841" y="222265"/>
                  </a:lnTo>
                  <a:lnTo>
                    <a:pt x="557835" y="225304"/>
                  </a:lnTo>
                  <a:lnTo>
                    <a:pt x="575830" y="228072"/>
                  </a:lnTo>
                  <a:lnTo>
                    <a:pt x="593825" y="230579"/>
                  </a:lnTo>
                  <a:lnTo>
                    <a:pt x="611820" y="232832"/>
                  </a:lnTo>
                  <a:lnTo>
                    <a:pt x="629814" y="234843"/>
                  </a:lnTo>
                  <a:lnTo>
                    <a:pt x="647809" y="236620"/>
                  </a:lnTo>
                  <a:lnTo>
                    <a:pt x="665804" y="238173"/>
                  </a:lnTo>
                  <a:lnTo>
                    <a:pt x="683798" y="239514"/>
                  </a:lnTo>
                  <a:lnTo>
                    <a:pt x="701793" y="240650"/>
                  </a:lnTo>
                  <a:lnTo>
                    <a:pt x="719788" y="241593"/>
                  </a:lnTo>
                  <a:lnTo>
                    <a:pt x="737782" y="242351"/>
                  </a:lnTo>
                  <a:lnTo>
                    <a:pt x="755777" y="242934"/>
                  </a:lnTo>
                  <a:lnTo>
                    <a:pt x="773772" y="243351"/>
                  </a:lnTo>
                  <a:lnTo>
                    <a:pt x="791767" y="243610"/>
                  </a:lnTo>
                  <a:lnTo>
                    <a:pt x="809761" y="243720"/>
                  </a:lnTo>
                  <a:lnTo>
                    <a:pt x="827756" y="243688"/>
                  </a:lnTo>
                  <a:lnTo>
                    <a:pt x="845751" y="243523"/>
                  </a:lnTo>
                  <a:lnTo>
                    <a:pt x="863745" y="243231"/>
                  </a:lnTo>
                  <a:lnTo>
                    <a:pt x="881740" y="242819"/>
                  </a:lnTo>
                  <a:lnTo>
                    <a:pt x="899735" y="242294"/>
                  </a:lnTo>
                  <a:lnTo>
                    <a:pt x="917730" y="241662"/>
                  </a:lnTo>
                  <a:lnTo>
                    <a:pt x="935724" y="240929"/>
                  </a:lnTo>
                  <a:lnTo>
                    <a:pt x="953719" y="240100"/>
                  </a:lnTo>
                  <a:lnTo>
                    <a:pt x="971714" y="239180"/>
                  </a:lnTo>
                  <a:lnTo>
                    <a:pt x="989708" y="238174"/>
                  </a:lnTo>
                  <a:lnTo>
                    <a:pt x="1007703" y="237088"/>
                  </a:lnTo>
                  <a:lnTo>
                    <a:pt x="1025698" y="235924"/>
                  </a:lnTo>
                  <a:lnTo>
                    <a:pt x="1043692" y="234688"/>
                  </a:lnTo>
                  <a:lnTo>
                    <a:pt x="1061687" y="233382"/>
                  </a:lnTo>
                  <a:lnTo>
                    <a:pt x="1079682" y="232012"/>
                  </a:lnTo>
                  <a:lnTo>
                    <a:pt x="1097677" y="230579"/>
                  </a:lnTo>
                  <a:lnTo>
                    <a:pt x="1115671" y="229087"/>
                  </a:lnTo>
                  <a:lnTo>
                    <a:pt x="1133666" y="227540"/>
                  </a:lnTo>
                  <a:lnTo>
                    <a:pt x="1151661" y="225940"/>
                  </a:lnTo>
                  <a:lnTo>
                    <a:pt x="1169655" y="224289"/>
                  </a:lnTo>
                  <a:lnTo>
                    <a:pt x="1187650" y="222591"/>
                  </a:lnTo>
                  <a:lnTo>
                    <a:pt x="1205645" y="220847"/>
                  </a:lnTo>
                  <a:lnTo>
                    <a:pt x="1223640" y="219060"/>
                  </a:lnTo>
                  <a:lnTo>
                    <a:pt x="1241634" y="217232"/>
                  </a:lnTo>
                  <a:lnTo>
                    <a:pt x="1259629" y="215364"/>
                  </a:lnTo>
                  <a:lnTo>
                    <a:pt x="1277624" y="213459"/>
                  </a:lnTo>
                  <a:lnTo>
                    <a:pt x="1295618" y="211518"/>
                  </a:lnTo>
                  <a:lnTo>
                    <a:pt x="1313613" y="209543"/>
                  </a:lnTo>
                  <a:lnTo>
                    <a:pt x="1331608" y="207536"/>
                  </a:lnTo>
                  <a:lnTo>
                    <a:pt x="1349602" y="205498"/>
                  </a:lnTo>
                  <a:lnTo>
                    <a:pt x="1367597" y="203430"/>
                  </a:lnTo>
                  <a:lnTo>
                    <a:pt x="1385592" y="201334"/>
                  </a:lnTo>
                  <a:lnTo>
                    <a:pt x="1403587" y="199211"/>
                  </a:lnTo>
                  <a:lnTo>
                    <a:pt x="1421581" y="197062"/>
                  </a:lnTo>
                  <a:lnTo>
                    <a:pt x="1421581" y="1239698"/>
                  </a:lnTo>
                  <a:lnTo>
                    <a:pt x="1403587" y="1226795"/>
                  </a:lnTo>
                  <a:lnTo>
                    <a:pt x="1385592" y="1213918"/>
                  </a:lnTo>
                  <a:lnTo>
                    <a:pt x="1367597" y="1201068"/>
                  </a:lnTo>
                  <a:lnTo>
                    <a:pt x="1349602" y="1188246"/>
                  </a:lnTo>
                  <a:lnTo>
                    <a:pt x="1331608" y="1175454"/>
                  </a:lnTo>
                  <a:lnTo>
                    <a:pt x="1313613" y="1162693"/>
                  </a:lnTo>
                  <a:lnTo>
                    <a:pt x="1295618" y="1149964"/>
                  </a:lnTo>
                  <a:lnTo>
                    <a:pt x="1277624" y="1137269"/>
                  </a:lnTo>
                  <a:lnTo>
                    <a:pt x="1259629" y="1124610"/>
                  </a:lnTo>
                  <a:lnTo>
                    <a:pt x="1241634" y="1111989"/>
                  </a:lnTo>
                  <a:lnTo>
                    <a:pt x="1223640" y="1099407"/>
                  </a:lnTo>
                  <a:lnTo>
                    <a:pt x="1205645" y="1086866"/>
                  </a:lnTo>
                  <a:lnTo>
                    <a:pt x="1187650" y="1074368"/>
                  </a:lnTo>
                  <a:lnTo>
                    <a:pt x="1169655" y="1061915"/>
                  </a:lnTo>
                  <a:lnTo>
                    <a:pt x="1151661" y="1049511"/>
                  </a:lnTo>
                  <a:lnTo>
                    <a:pt x="1133666" y="1037157"/>
                  </a:lnTo>
                  <a:lnTo>
                    <a:pt x="1115671" y="1024856"/>
                  </a:lnTo>
                  <a:lnTo>
                    <a:pt x="1097677" y="1012610"/>
                  </a:lnTo>
                  <a:lnTo>
                    <a:pt x="1079682" y="1000424"/>
                  </a:lnTo>
                  <a:lnTo>
                    <a:pt x="1061687" y="988299"/>
                  </a:lnTo>
                  <a:lnTo>
                    <a:pt x="1043692" y="976240"/>
                  </a:lnTo>
                  <a:lnTo>
                    <a:pt x="1025698" y="964250"/>
                  </a:lnTo>
                  <a:lnTo>
                    <a:pt x="1007703" y="952332"/>
                  </a:lnTo>
                  <a:lnTo>
                    <a:pt x="989708" y="940492"/>
                  </a:lnTo>
                  <a:lnTo>
                    <a:pt x="971714" y="928732"/>
                  </a:lnTo>
                  <a:lnTo>
                    <a:pt x="953719" y="917058"/>
                  </a:lnTo>
                  <a:lnTo>
                    <a:pt x="935724" y="905475"/>
                  </a:lnTo>
                  <a:lnTo>
                    <a:pt x="917730" y="893988"/>
                  </a:lnTo>
                  <a:lnTo>
                    <a:pt x="899735" y="882602"/>
                  </a:lnTo>
                  <a:lnTo>
                    <a:pt x="881740" y="871323"/>
                  </a:lnTo>
                  <a:lnTo>
                    <a:pt x="863745" y="860157"/>
                  </a:lnTo>
                  <a:lnTo>
                    <a:pt x="845751" y="849112"/>
                  </a:lnTo>
                  <a:lnTo>
                    <a:pt x="827756" y="838192"/>
                  </a:lnTo>
                  <a:lnTo>
                    <a:pt x="809761" y="827407"/>
                  </a:lnTo>
                  <a:lnTo>
                    <a:pt x="791767" y="816763"/>
                  </a:lnTo>
                  <a:lnTo>
                    <a:pt x="773772" y="806268"/>
                  </a:lnTo>
                  <a:lnTo>
                    <a:pt x="755777" y="795931"/>
                  </a:lnTo>
                  <a:lnTo>
                    <a:pt x="737782" y="785760"/>
                  </a:lnTo>
                  <a:lnTo>
                    <a:pt x="719788" y="775764"/>
                  </a:lnTo>
                  <a:lnTo>
                    <a:pt x="701793" y="765953"/>
                  </a:lnTo>
                  <a:lnTo>
                    <a:pt x="683798" y="756336"/>
                  </a:lnTo>
                  <a:lnTo>
                    <a:pt x="665804" y="746922"/>
                  </a:lnTo>
                  <a:lnTo>
                    <a:pt x="647809" y="737722"/>
                  </a:lnTo>
                  <a:lnTo>
                    <a:pt x="629814" y="728745"/>
                  </a:lnTo>
                  <a:lnTo>
                    <a:pt x="611820" y="720002"/>
                  </a:lnTo>
                  <a:lnTo>
                    <a:pt x="593825" y="711501"/>
                  </a:lnTo>
                  <a:lnTo>
                    <a:pt x="575830" y="703254"/>
                  </a:lnTo>
                  <a:lnTo>
                    <a:pt x="557835" y="695268"/>
                  </a:lnTo>
                  <a:lnTo>
                    <a:pt x="539841" y="687553"/>
                  </a:lnTo>
                  <a:lnTo>
                    <a:pt x="521846" y="680117"/>
                  </a:lnTo>
                  <a:lnTo>
                    <a:pt x="503851" y="672968"/>
                  </a:lnTo>
                  <a:lnTo>
                    <a:pt x="485857" y="666112"/>
                  </a:lnTo>
                  <a:lnTo>
                    <a:pt x="467862" y="659554"/>
                  </a:lnTo>
                  <a:lnTo>
                    <a:pt x="449867" y="653301"/>
                  </a:lnTo>
                  <a:lnTo>
                    <a:pt x="431872" y="647355"/>
                  </a:lnTo>
                  <a:lnTo>
                    <a:pt x="413878" y="641718"/>
                  </a:lnTo>
                  <a:lnTo>
                    <a:pt x="395883" y="636392"/>
                  </a:lnTo>
                  <a:lnTo>
                    <a:pt x="377888" y="631376"/>
                  </a:lnTo>
                  <a:lnTo>
                    <a:pt x="359894" y="626670"/>
                  </a:lnTo>
                  <a:lnTo>
                    <a:pt x="341899" y="622269"/>
                  </a:lnTo>
                  <a:lnTo>
                    <a:pt x="323904" y="618171"/>
                  </a:lnTo>
                  <a:lnTo>
                    <a:pt x="305910" y="614370"/>
                  </a:lnTo>
                  <a:lnTo>
                    <a:pt x="287915" y="610860"/>
                  </a:lnTo>
                  <a:lnTo>
                    <a:pt x="269920" y="607635"/>
                  </a:lnTo>
                  <a:lnTo>
                    <a:pt x="251925" y="604686"/>
                  </a:lnTo>
                  <a:lnTo>
                    <a:pt x="233931" y="602004"/>
                  </a:lnTo>
                  <a:lnTo>
                    <a:pt x="215936" y="599582"/>
                  </a:lnTo>
                  <a:lnTo>
                    <a:pt x="197941" y="597409"/>
                  </a:lnTo>
                  <a:lnTo>
                    <a:pt x="179947" y="595476"/>
                  </a:lnTo>
                  <a:lnTo>
                    <a:pt x="161952" y="593773"/>
                  </a:lnTo>
                  <a:lnTo>
                    <a:pt x="143957" y="592291"/>
                  </a:lnTo>
                  <a:lnTo>
                    <a:pt x="125962" y="591018"/>
                  </a:lnTo>
                  <a:lnTo>
                    <a:pt x="107968" y="589946"/>
                  </a:lnTo>
                  <a:lnTo>
                    <a:pt x="89973" y="589065"/>
                  </a:lnTo>
                  <a:lnTo>
                    <a:pt x="71978" y="588365"/>
                  </a:lnTo>
                  <a:lnTo>
                    <a:pt x="53984" y="587838"/>
                  </a:lnTo>
                  <a:lnTo>
                    <a:pt x="35989" y="587474"/>
                  </a:lnTo>
                  <a:lnTo>
                    <a:pt x="17994" y="587264"/>
                  </a:lnTo>
                  <a:lnTo>
                    <a:pt x="0" y="587202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1" name="pl290"/>
            <p:cNvSpPr/>
            <p:nvPr/>
          </p:nvSpPr>
          <p:spPr>
            <a:xfrm>
              <a:off x="1631154" y="4234511"/>
              <a:ext cx="1421581" cy="243720"/>
            </a:xfrm>
            <a:custGeom>
              <a:avLst/>
              <a:gdLst/>
              <a:ahLst/>
              <a:cxnLst/>
              <a:rect l="0" t="0" r="0" b="0"/>
              <a:pathLst>
                <a:path w="1421581" h="243720">
                  <a:moveTo>
                    <a:pt x="0" y="0"/>
                  </a:moveTo>
                  <a:lnTo>
                    <a:pt x="17994" y="10691"/>
                  </a:lnTo>
                  <a:lnTo>
                    <a:pt x="35989" y="21235"/>
                  </a:lnTo>
                  <a:lnTo>
                    <a:pt x="53984" y="31625"/>
                  </a:lnTo>
                  <a:lnTo>
                    <a:pt x="71978" y="41851"/>
                  </a:lnTo>
                  <a:lnTo>
                    <a:pt x="89973" y="51906"/>
                  </a:lnTo>
                  <a:lnTo>
                    <a:pt x="107968" y="61778"/>
                  </a:lnTo>
                  <a:lnTo>
                    <a:pt x="125962" y="71460"/>
                  </a:lnTo>
                  <a:lnTo>
                    <a:pt x="143957" y="80942"/>
                  </a:lnTo>
                  <a:lnTo>
                    <a:pt x="161952" y="90213"/>
                  </a:lnTo>
                  <a:lnTo>
                    <a:pt x="179947" y="99264"/>
                  </a:lnTo>
                  <a:lnTo>
                    <a:pt x="197941" y="108085"/>
                  </a:lnTo>
                  <a:lnTo>
                    <a:pt x="215936" y="116666"/>
                  </a:lnTo>
                  <a:lnTo>
                    <a:pt x="233931" y="124998"/>
                  </a:lnTo>
                  <a:lnTo>
                    <a:pt x="251925" y="133070"/>
                  </a:lnTo>
                  <a:lnTo>
                    <a:pt x="269920" y="140875"/>
                  </a:lnTo>
                  <a:lnTo>
                    <a:pt x="287915" y="148403"/>
                  </a:lnTo>
                  <a:lnTo>
                    <a:pt x="305910" y="155647"/>
                  </a:lnTo>
                  <a:lnTo>
                    <a:pt x="323904" y="162600"/>
                  </a:lnTo>
                  <a:lnTo>
                    <a:pt x="341899" y="169256"/>
                  </a:lnTo>
                  <a:lnTo>
                    <a:pt x="359894" y="175609"/>
                  </a:lnTo>
                  <a:lnTo>
                    <a:pt x="377888" y="181657"/>
                  </a:lnTo>
                  <a:lnTo>
                    <a:pt x="395883" y="187395"/>
                  </a:lnTo>
                  <a:lnTo>
                    <a:pt x="413878" y="192823"/>
                  </a:lnTo>
                  <a:lnTo>
                    <a:pt x="431872" y="197940"/>
                  </a:lnTo>
                  <a:lnTo>
                    <a:pt x="449867" y="202748"/>
                  </a:lnTo>
                  <a:lnTo>
                    <a:pt x="467862" y="207248"/>
                  </a:lnTo>
                  <a:lnTo>
                    <a:pt x="485857" y="211445"/>
                  </a:lnTo>
                  <a:lnTo>
                    <a:pt x="503851" y="215343"/>
                  </a:lnTo>
                  <a:lnTo>
                    <a:pt x="521846" y="218947"/>
                  </a:lnTo>
                  <a:lnTo>
                    <a:pt x="539841" y="222265"/>
                  </a:lnTo>
                  <a:lnTo>
                    <a:pt x="557835" y="225304"/>
                  </a:lnTo>
                  <a:lnTo>
                    <a:pt x="575830" y="228072"/>
                  </a:lnTo>
                  <a:lnTo>
                    <a:pt x="593825" y="230579"/>
                  </a:lnTo>
                  <a:lnTo>
                    <a:pt x="611820" y="232832"/>
                  </a:lnTo>
                  <a:lnTo>
                    <a:pt x="629814" y="234843"/>
                  </a:lnTo>
                  <a:lnTo>
                    <a:pt x="647809" y="236620"/>
                  </a:lnTo>
                  <a:lnTo>
                    <a:pt x="665804" y="238173"/>
                  </a:lnTo>
                  <a:lnTo>
                    <a:pt x="683798" y="239514"/>
                  </a:lnTo>
                  <a:lnTo>
                    <a:pt x="701793" y="240650"/>
                  </a:lnTo>
                  <a:lnTo>
                    <a:pt x="719788" y="241593"/>
                  </a:lnTo>
                  <a:lnTo>
                    <a:pt x="737782" y="242351"/>
                  </a:lnTo>
                  <a:lnTo>
                    <a:pt x="755777" y="242934"/>
                  </a:lnTo>
                  <a:lnTo>
                    <a:pt x="773772" y="243351"/>
                  </a:lnTo>
                  <a:lnTo>
                    <a:pt x="791767" y="243610"/>
                  </a:lnTo>
                  <a:lnTo>
                    <a:pt x="809761" y="243720"/>
                  </a:lnTo>
                  <a:lnTo>
                    <a:pt x="827756" y="243688"/>
                  </a:lnTo>
                  <a:lnTo>
                    <a:pt x="845751" y="243523"/>
                  </a:lnTo>
                  <a:lnTo>
                    <a:pt x="863745" y="243231"/>
                  </a:lnTo>
                  <a:lnTo>
                    <a:pt x="881740" y="242819"/>
                  </a:lnTo>
                  <a:lnTo>
                    <a:pt x="899735" y="242294"/>
                  </a:lnTo>
                  <a:lnTo>
                    <a:pt x="917730" y="241662"/>
                  </a:lnTo>
                  <a:lnTo>
                    <a:pt x="935724" y="240929"/>
                  </a:lnTo>
                  <a:lnTo>
                    <a:pt x="953719" y="240100"/>
                  </a:lnTo>
                  <a:lnTo>
                    <a:pt x="971714" y="239180"/>
                  </a:lnTo>
                  <a:lnTo>
                    <a:pt x="989708" y="238174"/>
                  </a:lnTo>
                  <a:lnTo>
                    <a:pt x="1007703" y="237088"/>
                  </a:lnTo>
                  <a:lnTo>
                    <a:pt x="1025698" y="235924"/>
                  </a:lnTo>
                  <a:lnTo>
                    <a:pt x="1043692" y="234688"/>
                  </a:lnTo>
                  <a:lnTo>
                    <a:pt x="1061687" y="233382"/>
                  </a:lnTo>
                  <a:lnTo>
                    <a:pt x="1079682" y="232012"/>
                  </a:lnTo>
                  <a:lnTo>
                    <a:pt x="1097677" y="230579"/>
                  </a:lnTo>
                  <a:lnTo>
                    <a:pt x="1115671" y="229087"/>
                  </a:lnTo>
                  <a:lnTo>
                    <a:pt x="1133666" y="227540"/>
                  </a:lnTo>
                  <a:lnTo>
                    <a:pt x="1151661" y="225940"/>
                  </a:lnTo>
                  <a:lnTo>
                    <a:pt x="1169655" y="224289"/>
                  </a:lnTo>
                  <a:lnTo>
                    <a:pt x="1187650" y="222591"/>
                  </a:lnTo>
                  <a:lnTo>
                    <a:pt x="1205645" y="220847"/>
                  </a:lnTo>
                  <a:lnTo>
                    <a:pt x="1223640" y="219060"/>
                  </a:lnTo>
                  <a:lnTo>
                    <a:pt x="1241634" y="217232"/>
                  </a:lnTo>
                  <a:lnTo>
                    <a:pt x="1259629" y="215364"/>
                  </a:lnTo>
                  <a:lnTo>
                    <a:pt x="1277624" y="213459"/>
                  </a:lnTo>
                  <a:lnTo>
                    <a:pt x="1295618" y="211518"/>
                  </a:lnTo>
                  <a:lnTo>
                    <a:pt x="1313613" y="209543"/>
                  </a:lnTo>
                  <a:lnTo>
                    <a:pt x="1331608" y="207536"/>
                  </a:lnTo>
                  <a:lnTo>
                    <a:pt x="1349602" y="205498"/>
                  </a:lnTo>
                  <a:lnTo>
                    <a:pt x="1367597" y="203430"/>
                  </a:lnTo>
                  <a:lnTo>
                    <a:pt x="1385592" y="201334"/>
                  </a:lnTo>
                  <a:lnTo>
                    <a:pt x="1403587" y="199211"/>
                  </a:lnTo>
                  <a:lnTo>
                    <a:pt x="1421581" y="197062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pl291"/>
            <p:cNvSpPr/>
            <p:nvPr/>
          </p:nvSpPr>
          <p:spPr>
            <a:xfrm>
              <a:off x="1631154" y="4821714"/>
              <a:ext cx="1421581" cy="652496"/>
            </a:xfrm>
            <a:custGeom>
              <a:avLst/>
              <a:gdLst/>
              <a:ahLst/>
              <a:cxnLst/>
              <a:rect l="0" t="0" r="0" b="0"/>
              <a:pathLst>
                <a:path w="1421581" h="652496">
                  <a:moveTo>
                    <a:pt x="1421581" y="652496"/>
                  </a:moveTo>
                  <a:lnTo>
                    <a:pt x="1403587" y="639593"/>
                  </a:lnTo>
                  <a:lnTo>
                    <a:pt x="1385592" y="626716"/>
                  </a:lnTo>
                  <a:lnTo>
                    <a:pt x="1367597" y="613866"/>
                  </a:lnTo>
                  <a:lnTo>
                    <a:pt x="1349602" y="601044"/>
                  </a:lnTo>
                  <a:lnTo>
                    <a:pt x="1331608" y="588252"/>
                  </a:lnTo>
                  <a:lnTo>
                    <a:pt x="1313613" y="575491"/>
                  </a:lnTo>
                  <a:lnTo>
                    <a:pt x="1295618" y="562762"/>
                  </a:lnTo>
                  <a:lnTo>
                    <a:pt x="1277624" y="550067"/>
                  </a:lnTo>
                  <a:lnTo>
                    <a:pt x="1259629" y="537408"/>
                  </a:lnTo>
                  <a:lnTo>
                    <a:pt x="1241634" y="524787"/>
                  </a:lnTo>
                  <a:lnTo>
                    <a:pt x="1223640" y="512205"/>
                  </a:lnTo>
                  <a:lnTo>
                    <a:pt x="1205645" y="499663"/>
                  </a:lnTo>
                  <a:lnTo>
                    <a:pt x="1187650" y="487166"/>
                  </a:lnTo>
                  <a:lnTo>
                    <a:pt x="1169655" y="474713"/>
                  </a:lnTo>
                  <a:lnTo>
                    <a:pt x="1151661" y="462309"/>
                  </a:lnTo>
                  <a:lnTo>
                    <a:pt x="1133666" y="449955"/>
                  </a:lnTo>
                  <a:lnTo>
                    <a:pt x="1115671" y="437654"/>
                  </a:lnTo>
                  <a:lnTo>
                    <a:pt x="1097677" y="425408"/>
                  </a:lnTo>
                  <a:lnTo>
                    <a:pt x="1079682" y="413222"/>
                  </a:lnTo>
                  <a:lnTo>
                    <a:pt x="1061687" y="401097"/>
                  </a:lnTo>
                  <a:lnTo>
                    <a:pt x="1043692" y="389038"/>
                  </a:lnTo>
                  <a:lnTo>
                    <a:pt x="1025698" y="377048"/>
                  </a:lnTo>
                  <a:lnTo>
                    <a:pt x="1007703" y="365130"/>
                  </a:lnTo>
                  <a:lnTo>
                    <a:pt x="989708" y="353289"/>
                  </a:lnTo>
                  <a:lnTo>
                    <a:pt x="971714" y="341530"/>
                  </a:lnTo>
                  <a:lnTo>
                    <a:pt x="953719" y="329856"/>
                  </a:lnTo>
                  <a:lnTo>
                    <a:pt x="935724" y="318273"/>
                  </a:lnTo>
                  <a:lnTo>
                    <a:pt x="917730" y="306786"/>
                  </a:lnTo>
                  <a:lnTo>
                    <a:pt x="899735" y="295400"/>
                  </a:lnTo>
                  <a:lnTo>
                    <a:pt x="881740" y="284121"/>
                  </a:lnTo>
                  <a:lnTo>
                    <a:pt x="863745" y="272955"/>
                  </a:lnTo>
                  <a:lnTo>
                    <a:pt x="845751" y="261909"/>
                  </a:lnTo>
                  <a:lnTo>
                    <a:pt x="827756" y="250990"/>
                  </a:lnTo>
                  <a:lnTo>
                    <a:pt x="809761" y="240205"/>
                  </a:lnTo>
                  <a:lnTo>
                    <a:pt x="791767" y="229561"/>
                  </a:lnTo>
                  <a:lnTo>
                    <a:pt x="773772" y="219066"/>
                  </a:lnTo>
                  <a:lnTo>
                    <a:pt x="755777" y="208729"/>
                  </a:lnTo>
                  <a:lnTo>
                    <a:pt x="737782" y="198558"/>
                  </a:lnTo>
                  <a:lnTo>
                    <a:pt x="719788" y="188562"/>
                  </a:lnTo>
                  <a:lnTo>
                    <a:pt x="701793" y="178751"/>
                  </a:lnTo>
                  <a:lnTo>
                    <a:pt x="683798" y="169134"/>
                  </a:lnTo>
                  <a:lnTo>
                    <a:pt x="665804" y="159720"/>
                  </a:lnTo>
                  <a:lnTo>
                    <a:pt x="647809" y="150520"/>
                  </a:lnTo>
                  <a:lnTo>
                    <a:pt x="629814" y="141543"/>
                  </a:lnTo>
                  <a:lnTo>
                    <a:pt x="611820" y="132800"/>
                  </a:lnTo>
                  <a:lnTo>
                    <a:pt x="593825" y="124299"/>
                  </a:lnTo>
                  <a:lnTo>
                    <a:pt x="575830" y="116052"/>
                  </a:lnTo>
                  <a:lnTo>
                    <a:pt x="557835" y="108066"/>
                  </a:lnTo>
                  <a:lnTo>
                    <a:pt x="539841" y="100351"/>
                  </a:lnTo>
                  <a:lnTo>
                    <a:pt x="521846" y="92915"/>
                  </a:lnTo>
                  <a:lnTo>
                    <a:pt x="503851" y="85766"/>
                  </a:lnTo>
                  <a:lnTo>
                    <a:pt x="485857" y="78909"/>
                  </a:lnTo>
                  <a:lnTo>
                    <a:pt x="467862" y="72352"/>
                  </a:lnTo>
                  <a:lnTo>
                    <a:pt x="449867" y="66099"/>
                  </a:lnTo>
                  <a:lnTo>
                    <a:pt x="431872" y="60152"/>
                  </a:lnTo>
                  <a:lnTo>
                    <a:pt x="413878" y="54516"/>
                  </a:lnTo>
                  <a:lnTo>
                    <a:pt x="395883" y="49190"/>
                  </a:lnTo>
                  <a:lnTo>
                    <a:pt x="377888" y="44174"/>
                  </a:lnTo>
                  <a:lnTo>
                    <a:pt x="359894" y="39468"/>
                  </a:lnTo>
                  <a:lnTo>
                    <a:pt x="341899" y="35067"/>
                  </a:lnTo>
                  <a:lnTo>
                    <a:pt x="323904" y="30969"/>
                  </a:lnTo>
                  <a:lnTo>
                    <a:pt x="305910" y="27168"/>
                  </a:lnTo>
                  <a:lnTo>
                    <a:pt x="287915" y="23658"/>
                  </a:lnTo>
                  <a:lnTo>
                    <a:pt x="269920" y="20433"/>
                  </a:lnTo>
                  <a:lnTo>
                    <a:pt x="251925" y="17483"/>
                  </a:lnTo>
                  <a:lnTo>
                    <a:pt x="233931" y="14802"/>
                  </a:lnTo>
                  <a:lnTo>
                    <a:pt x="215936" y="12380"/>
                  </a:lnTo>
                  <a:lnTo>
                    <a:pt x="197941" y="10207"/>
                  </a:lnTo>
                  <a:lnTo>
                    <a:pt x="179947" y="8274"/>
                  </a:lnTo>
                  <a:lnTo>
                    <a:pt x="161952" y="6571"/>
                  </a:lnTo>
                  <a:lnTo>
                    <a:pt x="143957" y="5089"/>
                  </a:lnTo>
                  <a:lnTo>
                    <a:pt x="125962" y="3816"/>
                  </a:lnTo>
                  <a:lnTo>
                    <a:pt x="107968" y="2744"/>
                  </a:lnTo>
                  <a:lnTo>
                    <a:pt x="89973" y="1863"/>
                  </a:lnTo>
                  <a:lnTo>
                    <a:pt x="71978" y="1163"/>
                  </a:lnTo>
                  <a:lnTo>
                    <a:pt x="53984" y="636"/>
                  </a:lnTo>
                  <a:lnTo>
                    <a:pt x="35989" y="271"/>
                  </a:lnTo>
                  <a:lnTo>
                    <a:pt x="17994" y="62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3" name="pl292"/>
            <p:cNvSpPr/>
            <p:nvPr/>
          </p:nvSpPr>
          <p:spPr>
            <a:xfrm>
              <a:off x="1631154" y="4528113"/>
              <a:ext cx="1421581" cy="424779"/>
            </a:xfrm>
            <a:custGeom>
              <a:avLst/>
              <a:gdLst/>
              <a:ahLst/>
              <a:cxnLst/>
              <a:rect l="0" t="0" r="0" b="0"/>
              <a:pathLst>
                <a:path w="1421581" h="424779">
                  <a:moveTo>
                    <a:pt x="0" y="0"/>
                  </a:moveTo>
                  <a:lnTo>
                    <a:pt x="17994" y="5376"/>
                  </a:lnTo>
                  <a:lnTo>
                    <a:pt x="35989" y="10753"/>
                  </a:lnTo>
                  <a:lnTo>
                    <a:pt x="53984" y="16130"/>
                  </a:lnTo>
                  <a:lnTo>
                    <a:pt x="71978" y="21507"/>
                  </a:lnTo>
                  <a:lnTo>
                    <a:pt x="89973" y="26884"/>
                  </a:lnTo>
                  <a:lnTo>
                    <a:pt x="107968" y="32261"/>
                  </a:lnTo>
                  <a:lnTo>
                    <a:pt x="125962" y="37638"/>
                  </a:lnTo>
                  <a:lnTo>
                    <a:pt x="143957" y="43015"/>
                  </a:lnTo>
                  <a:lnTo>
                    <a:pt x="161952" y="48392"/>
                  </a:lnTo>
                  <a:lnTo>
                    <a:pt x="179947" y="53769"/>
                  </a:lnTo>
                  <a:lnTo>
                    <a:pt x="197941" y="59146"/>
                  </a:lnTo>
                  <a:lnTo>
                    <a:pt x="215936" y="64523"/>
                  </a:lnTo>
                  <a:lnTo>
                    <a:pt x="233931" y="69900"/>
                  </a:lnTo>
                  <a:lnTo>
                    <a:pt x="251925" y="75277"/>
                  </a:lnTo>
                  <a:lnTo>
                    <a:pt x="269920" y="80654"/>
                  </a:lnTo>
                  <a:lnTo>
                    <a:pt x="287915" y="86031"/>
                  </a:lnTo>
                  <a:lnTo>
                    <a:pt x="305910" y="91408"/>
                  </a:lnTo>
                  <a:lnTo>
                    <a:pt x="323904" y="96785"/>
                  </a:lnTo>
                  <a:lnTo>
                    <a:pt x="341899" y="102162"/>
                  </a:lnTo>
                  <a:lnTo>
                    <a:pt x="359894" y="107539"/>
                  </a:lnTo>
                  <a:lnTo>
                    <a:pt x="377888" y="112915"/>
                  </a:lnTo>
                  <a:lnTo>
                    <a:pt x="395883" y="118292"/>
                  </a:lnTo>
                  <a:lnTo>
                    <a:pt x="413878" y="123669"/>
                  </a:lnTo>
                  <a:lnTo>
                    <a:pt x="431872" y="129046"/>
                  </a:lnTo>
                  <a:lnTo>
                    <a:pt x="449867" y="134423"/>
                  </a:lnTo>
                  <a:lnTo>
                    <a:pt x="467862" y="139800"/>
                  </a:lnTo>
                  <a:lnTo>
                    <a:pt x="485857" y="145177"/>
                  </a:lnTo>
                  <a:lnTo>
                    <a:pt x="503851" y="150554"/>
                  </a:lnTo>
                  <a:lnTo>
                    <a:pt x="521846" y="155931"/>
                  </a:lnTo>
                  <a:lnTo>
                    <a:pt x="539841" y="161308"/>
                  </a:lnTo>
                  <a:lnTo>
                    <a:pt x="557835" y="166685"/>
                  </a:lnTo>
                  <a:lnTo>
                    <a:pt x="575830" y="172062"/>
                  </a:lnTo>
                  <a:lnTo>
                    <a:pt x="593825" y="177439"/>
                  </a:lnTo>
                  <a:lnTo>
                    <a:pt x="611820" y="182816"/>
                  </a:lnTo>
                  <a:lnTo>
                    <a:pt x="629814" y="188193"/>
                  </a:lnTo>
                  <a:lnTo>
                    <a:pt x="647809" y="193570"/>
                  </a:lnTo>
                  <a:lnTo>
                    <a:pt x="665804" y="198947"/>
                  </a:lnTo>
                  <a:lnTo>
                    <a:pt x="683798" y="204324"/>
                  </a:lnTo>
                  <a:lnTo>
                    <a:pt x="701793" y="209701"/>
                  </a:lnTo>
                  <a:lnTo>
                    <a:pt x="719788" y="215078"/>
                  </a:lnTo>
                  <a:lnTo>
                    <a:pt x="737782" y="220455"/>
                  </a:lnTo>
                  <a:lnTo>
                    <a:pt x="755777" y="225831"/>
                  </a:lnTo>
                  <a:lnTo>
                    <a:pt x="773772" y="231208"/>
                  </a:lnTo>
                  <a:lnTo>
                    <a:pt x="791767" y="236585"/>
                  </a:lnTo>
                  <a:lnTo>
                    <a:pt x="809761" y="241962"/>
                  </a:lnTo>
                  <a:lnTo>
                    <a:pt x="827756" y="247339"/>
                  </a:lnTo>
                  <a:lnTo>
                    <a:pt x="845751" y="252716"/>
                  </a:lnTo>
                  <a:lnTo>
                    <a:pt x="863745" y="258093"/>
                  </a:lnTo>
                  <a:lnTo>
                    <a:pt x="881740" y="263470"/>
                  </a:lnTo>
                  <a:lnTo>
                    <a:pt x="899735" y="268847"/>
                  </a:lnTo>
                  <a:lnTo>
                    <a:pt x="917730" y="274224"/>
                  </a:lnTo>
                  <a:lnTo>
                    <a:pt x="935724" y="279601"/>
                  </a:lnTo>
                  <a:lnTo>
                    <a:pt x="953719" y="284978"/>
                  </a:lnTo>
                  <a:lnTo>
                    <a:pt x="971714" y="290355"/>
                  </a:lnTo>
                  <a:lnTo>
                    <a:pt x="989708" y="295732"/>
                  </a:lnTo>
                  <a:lnTo>
                    <a:pt x="1007703" y="301109"/>
                  </a:lnTo>
                  <a:lnTo>
                    <a:pt x="1025698" y="306486"/>
                  </a:lnTo>
                  <a:lnTo>
                    <a:pt x="1043692" y="311863"/>
                  </a:lnTo>
                  <a:lnTo>
                    <a:pt x="1061687" y="317240"/>
                  </a:lnTo>
                  <a:lnTo>
                    <a:pt x="1079682" y="322617"/>
                  </a:lnTo>
                  <a:lnTo>
                    <a:pt x="1097677" y="327994"/>
                  </a:lnTo>
                  <a:lnTo>
                    <a:pt x="1115671" y="333371"/>
                  </a:lnTo>
                  <a:lnTo>
                    <a:pt x="1133666" y="338747"/>
                  </a:lnTo>
                  <a:lnTo>
                    <a:pt x="1151661" y="344124"/>
                  </a:lnTo>
                  <a:lnTo>
                    <a:pt x="1169655" y="349501"/>
                  </a:lnTo>
                  <a:lnTo>
                    <a:pt x="1187650" y="354878"/>
                  </a:lnTo>
                  <a:lnTo>
                    <a:pt x="1205645" y="360255"/>
                  </a:lnTo>
                  <a:lnTo>
                    <a:pt x="1223640" y="365632"/>
                  </a:lnTo>
                  <a:lnTo>
                    <a:pt x="1241634" y="371009"/>
                  </a:lnTo>
                  <a:lnTo>
                    <a:pt x="1259629" y="376386"/>
                  </a:lnTo>
                  <a:lnTo>
                    <a:pt x="1277624" y="381763"/>
                  </a:lnTo>
                  <a:lnTo>
                    <a:pt x="1295618" y="387140"/>
                  </a:lnTo>
                  <a:lnTo>
                    <a:pt x="1313613" y="392517"/>
                  </a:lnTo>
                  <a:lnTo>
                    <a:pt x="1331608" y="397894"/>
                  </a:lnTo>
                  <a:lnTo>
                    <a:pt x="1349602" y="403271"/>
                  </a:lnTo>
                  <a:lnTo>
                    <a:pt x="1367597" y="408648"/>
                  </a:lnTo>
                  <a:lnTo>
                    <a:pt x="1385592" y="414025"/>
                  </a:lnTo>
                  <a:lnTo>
                    <a:pt x="1403587" y="419402"/>
                  </a:lnTo>
                  <a:lnTo>
                    <a:pt x="1421581" y="424779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4" name="rc293"/>
            <p:cNvSpPr/>
            <p:nvPr/>
          </p:nvSpPr>
          <p:spPr>
            <a:xfrm>
              <a:off x="1560075" y="3942051"/>
              <a:ext cx="1563739" cy="198922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5" name="rc294"/>
            <p:cNvSpPr/>
            <p:nvPr/>
          </p:nvSpPr>
          <p:spPr>
            <a:xfrm>
              <a:off x="3411396" y="3942051"/>
              <a:ext cx="1563739" cy="1989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6" name="pl295"/>
            <p:cNvSpPr/>
            <p:nvPr/>
          </p:nvSpPr>
          <p:spPr>
            <a:xfrm>
              <a:off x="3411396" y="5744794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pl296"/>
            <p:cNvSpPr/>
            <p:nvPr/>
          </p:nvSpPr>
          <p:spPr>
            <a:xfrm>
              <a:off x="3411396" y="5388156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pl297"/>
            <p:cNvSpPr/>
            <p:nvPr/>
          </p:nvSpPr>
          <p:spPr>
            <a:xfrm>
              <a:off x="3411396" y="5031518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pl298"/>
            <p:cNvSpPr/>
            <p:nvPr/>
          </p:nvSpPr>
          <p:spPr>
            <a:xfrm>
              <a:off x="3411396" y="4674880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0" name="pl299"/>
            <p:cNvSpPr/>
            <p:nvPr/>
          </p:nvSpPr>
          <p:spPr>
            <a:xfrm>
              <a:off x="3411396" y="4318242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1" name="pl300"/>
            <p:cNvSpPr/>
            <p:nvPr/>
          </p:nvSpPr>
          <p:spPr>
            <a:xfrm>
              <a:off x="3411396" y="3961604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pl301"/>
            <p:cNvSpPr/>
            <p:nvPr/>
          </p:nvSpPr>
          <p:spPr>
            <a:xfrm>
              <a:off x="3662599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" name="pl302"/>
            <p:cNvSpPr/>
            <p:nvPr/>
          </p:nvSpPr>
          <p:spPr>
            <a:xfrm>
              <a:off x="4114038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" name="pl303"/>
            <p:cNvSpPr/>
            <p:nvPr/>
          </p:nvSpPr>
          <p:spPr>
            <a:xfrm>
              <a:off x="4565477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pl304"/>
            <p:cNvSpPr/>
            <p:nvPr/>
          </p:nvSpPr>
          <p:spPr>
            <a:xfrm>
              <a:off x="3411396" y="5923113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6" name="pl305"/>
            <p:cNvSpPr/>
            <p:nvPr/>
          </p:nvSpPr>
          <p:spPr>
            <a:xfrm>
              <a:off x="3411396" y="5566475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" name="pl306"/>
            <p:cNvSpPr/>
            <p:nvPr/>
          </p:nvSpPr>
          <p:spPr>
            <a:xfrm>
              <a:off x="3411396" y="5209837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8" name="pl307"/>
            <p:cNvSpPr/>
            <p:nvPr/>
          </p:nvSpPr>
          <p:spPr>
            <a:xfrm>
              <a:off x="3411396" y="4853199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9" name="pl308"/>
            <p:cNvSpPr/>
            <p:nvPr/>
          </p:nvSpPr>
          <p:spPr>
            <a:xfrm>
              <a:off x="3411396" y="4496561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pl309"/>
            <p:cNvSpPr/>
            <p:nvPr/>
          </p:nvSpPr>
          <p:spPr>
            <a:xfrm>
              <a:off x="3411396" y="4139923"/>
              <a:ext cx="1563739" cy="0"/>
            </a:xfrm>
            <a:custGeom>
              <a:avLst/>
              <a:gdLst/>
              <a:ahLst/>
              <a:cxnLst/>
              <a:rect l="0" t="0" r="0" b="0"/>
              <a:pathLst>
                <a:path w="1563739">
                  <a:moveTo>
                    <a:pt x="0" y="0"/>
                  </a:moveTo>
                  <a:lnTo>
                    <a:pt x="1563739" y="0"/>
                  </a:lnTo>
                  <a:lnTo>
                    <a:pt x="156373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1" name="pl310"/>
            <p:cNvSpPr/>
            <p:nvPr/>
          </p:nvSpPr>
          <p:spPr>
            <a:xfrm>
              <a:off x="3436879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2" name="pl311"/>
            <p:cNvSpPr/>
            <p:nvPr/>
          </p:nvSpPr>
          <p:spPr>
            <a:xfrm>
              <a:off x="3888319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3" name="pl312"/>
            <p:cNvSpPr/>
            <p:nvPr/>
          </p:nvSpPr>
          <p:spPr>
            <a:xfrm>
              <a:off x="4339758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4" name="pl313"/>
            <p:cNvSpPr/>
            <p:nvPr/>
          </p:nvSpPr>
          <p:spPr>
            <a:xfrm>
              <a:off x="4791197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5" name="pt314"/>
            <p:cNvSpPr/>
            <p:nvPr/>
          </p:nvSpPr>
          <p:spPr>
            <a:xfrm>
              <a:off x="3630550" y="49982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6" name="pt315"/>
            <p:cNvSpPr/>
            <p:nvPr/>
          </p:nvSpPr>
          <p:spPr>
            <a:xfrm>
              <a:off x="3974095" y="58160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" name="pt316"/>
            <p:cNvSpPr/>
            <p:nvPr/>
          </p:nvSpPr>
          <p:spPr>
            <a:xfrm>
              <a:off x="3513402" y="43446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8" name="pt317"/>
            <p:cNvSpPr/>
            <p:nvPr/>
          </p:nvSpPr>
          <p:spPr>
            <a:xfrm>
              <a:off x="4651254" y="4617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9" name="pt318"/>
            <p:cNvSpPr/>
            <p:nvPr/>
          </p:nvSpPr>
          <p:spPr>
            <a:xfrm>
              <a:off x="4872459" y="40260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0" name="pt319"/>
            <p:cNvSpPr/>
            <p:nvPr/>
          </p:nvSpPr>
          <p:spPr>
            <a:xfrm>
              <a:off x="3467355" y="44390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1" name="pt320"/>
            <p:cNvSpPr/>
            <p:nvPr/>
          </p:nvSpPr>
          <p:spPr>
            <a:xfrm>
              <a:off x="3603012" y="52925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" name="pt321"/>
            <p:cNvSpPr/>
            <p:nvPr/>
          </p:nvSpPr>
          <p:spPr>
            <a:xfrm>
              <a:off x="3491958" y="44504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3" name="pt322"/>
            <p:cNvSpPr/>
            <p:nvPr/>
          </p:nvSpPr>
          <p:spPr>
            <a:xfrm>
              <a:off x="4195300" y="55706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4" name="pt323"/>
            <p:cNvSpPr/>
            <p:nvPr/>
          </p:nvSpPr>
          <p:spPr>
            <a:xfrm>
              <a:off x="3575700" y="41651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5" name="pt324"/>
            <p:cNvSpPr/>
            <p:nvPr/>
          </p:nvSpPr>
          <p:spPr>
            <a:xfrm>
              <a:off x="3524236" y="5643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6" name="pt325"/>
            <p:cNvSpPr/>
            <p:nvPr/>
          </p:nvSpPr>
          <p:spPr>
            <a:xfrm>
              <a:off x="4633196" y="48891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7" name="pt326"/>
            <p:cNvSpPr/>
            <p:nvPr/>
          </p:nvSpPr>
          <p:spPr>
            <a:xfrm>
              <a:off x="4879231" y="42325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8" name="pt327"/>
            <p:cNvSpPr/>
            <p:nvPr/>
          </p:nvSpPr>
          <p:spPr>
            <a:xfrm>
              <a:off x="3787425" y="4112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9" name="pt328"/>
            <p:cNvSpPr/>
            <p:nvPr/>
          </p:nvSpPr>
          <p:spPr>
            <a:xfrm>
              <a:off x="3731221" y="49401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0" name="pt329"/>
            <p:cNvSpPr/>
            <p:nvPr/>
          </p:nvSpPr>
          <p:spPr>
            <a:xfrm>
              <a:off x="3515885" y="41697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1" name="pt330"/>
            <p:cNvSpPr/>
            <p:nvPr/>
          </p:nvSpPr>
          <p:spPr>
            <a:xfrm>
              <a:off x="3457649" y="41645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2" name="pt331"/>
            <p:cNvSpPr/>
            <p:nvPr/>
          </p:nvSpPr>
          <p:spPr>
            <a:xfrm>
              <a:off x="3592178" y="43726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3" name="pt332"/>
            <p:cNvSpPr/>
            <p:nvPr/>
          </p:nvSpPr>
          <p:spPr>
            <a:xfrm>
              <a:off x="3466903" y="45123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4" name="pt333"/>
            <p:cNvSpPr/>
            <p:nvPr/>
          </p:nvSpPr>
          <p:spPr>
            <a:xfrm>
              <a:off x="3746570" y="42690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5" name="pg334"/>
            <p:cNvSpPr/>
            <p:nvPr/>
          </p:nvSpPr>
          <p:spPr>
            <a:xfrm>
              <a:off x="3482475" y="4032470"/>
              <a:ext cx="1421581" cy="1243271"/>
            </a:xfrm>
            <a:custGeom>
              <a:avLst/>
              <a:gdLst/>
              <a:ahLst/>
              <a:cxnLst/>
              <a:rect l="0" t="0" r="0" b="0"/>
              <a:pathLst>
                <a:path w="1421581" h="1243271">
                  <a:moveTo>
                    <a:pt x="0" y="302430"/>
                  </a:moveTo>
                  <a:lnTo>
                    <a:pt x="17994" y="308376"/>
                  </a:lnTo>
                  <a:lnTo>
                    <a:pt x="35989" y="314147"/>
                  </a:lnTo>
                  <a:lnTo>
                    <a:pt x="53984" y="319733"/>
                  </a:lnTo>
                  <a:lnTo>
                    <a:pt x="71978" y="325125"/>
                  </a:lnTo>
                  <a:lnTo>
                    <a:pt x="89973" y="330311"/>
                  </a:lnTo>
                  <a:lnTo>
                    <a:pt x="107968" y="335281"/>
                  </a:lnTo>
                  <a:lnTo>
                    <a:pt x="125962" y="340023"/>
                  </a:lnTo>
                  <a:lnTo>
                    <a:pt x="143957" y="344526"/>
                  </a:lnTo>
                  <a:lnTo>
                    <a:pt x="161952" y="348779"/>
                  </a:lnTo>
                  <a:lnTo>
                    <a:pt x="179947" y="352769"/>
                  </a:lnTo>
                  <a:lnTo>
                    <a:pt x="197941" y="356485"/>
                  </a:lnTo>
                  <a:lnTo>
                    <a:pt x="215936" y="359914"/>
                  </a:lnTo>
                  <a:lnTo>
                    <a:pt x="233931" y="363046"/>
                  </a:lnTo>
                  <a:lnTo>
                    <a:pt x="251925" y="365870"/>
                  </a:lnTo>
                  <a:lnTo>
                    <a:pt x="269920" y="368374"/>
                  </a:lnTo>
                  <a:lnTo>
                    <a:pt x="287915" y="370548"/>
                  </a:lnTo>
                  <a:lnTo>
                    <a:pt x="305910" y="372383"/>
                  </a:lnTo>
                  <a:lnTo>
                    <a:pt x="323904" y="373871"/>
                  </a:lnTo>
                  <a:lnTo>
                    <a:pt x="341899" y="375005"/>
                  </a:lnTo>
                  <a:lnTo>
                    <a:pt x="359894" y="375779"/>
                  </a:lnTo>
                  <a:lnTo>
                    <a:pt x="377888" y="376187"/>
                  </a:lnTo>
                  <a:lnTo>
                    <a:pt x="395883" y="376227"/>
                  </a:lnTo>
                  <a:lnTo>
                    <a:pt x="413878" y="375896"/>
                  </a:lnTo>
                  <a:lnTo>
                    <a:pt x="431872" y="375196"/>
                  </a:lnTo>
                  <a:lnTo>
                    <a:pt x="449867" y="374126"/>
                  </a:lnTo>
                  <a:lnTo>
                    <a:pt x="467862" y="372690"/>
                  </a:lnTo>
                  <a:lnTo>
                    <a:pt x="485857" y="370891"/>
                  </a:lnTo>
                  <a:lnTo>
                    <a:pt x="503851" y="368736"/>
                  </a:lnTo>
                  <a:lnTo>
                    <a:pt x="521846" y="366232"/>
                  </a:lnTo>
                  <a:lnTo>
                    <a:pt x="539841" y="363385"/>
                  </a:lnTo>
                  <a:lnTo>
                    <a:pt x="557835" y="360206"/>
                  </a:lnTo>
                  <a:lnTo>
                    <a:pt x="575830" y="356705"/>
                  </a:lnTo>
                  <a:lnTo>
                    <a:pt x="593825" y="352890"/>
                  </a:lnTo>
                  <a:lnTo>
                    <a:pt x="611820" y="348775"/>
                  </a:lnTo>
                  <a:lnTo>
                    <a:pt x="629814" y="344370"/>
                  </a:lnTo>
                  <a:lnTo>
                    <a:pt x="647809" y="339686"/>
                  </a:lnTo>
                  <a:lnTo>
                    <a:pt x="665804" y="334736"/>
                  </a:lnTo>
                  <a:lnTo>
                    <a:pt x="683798" y="329531"/>
                  </a:lnTo>
                  <a:lnTo>
                    <a:pt x="701793" y="324084"/>
                  </a:lnTo>
                  <a:lnTo>
                    <a:pt x="719788" y="318405"/>
                  </a:lnTo>
                  <a:lnTo>
                    <a:pt x="737782" y="312507"/>
                  </a:lnTo>
                  <a:lnTo>
                    <a:pt x="755777" y="306399"/>
                  </a:lnTo>
                  <a:lnTo>
                    <a:pt x="773772" y="300094"/>
                  </a:lnTo>
                  <a:lnTo>
                    <a:pt x="791767" y="293600"/>
                  </a:lnTo>
                  <a:lnTo>
                    <a:pt x="809761" y="286928"/>
                  </a:lnTo>
                  <a:lnTo>
                    <a:pt x="827756" y="280088"/>
                  </a:lnTo>
                  <a:lnTo>
                    <a:pt x="845751" y="273088"/>
                  </a:lnTo>
                  <a:lnTo>
                    <a:pt x="863745" y="265937"/>
                  </a:lnTo>
                  <a:lnTo>
                    <a:pt x="881740" y="258644"/>
                  </a:lnTo>
                  <a:lnTo>
                    <a:pt x="899735" y="251215"/>
                  </a:lnTo>
                  <a:lnTo>
                    <a:pt x="917730" y="243658"/>
                  </a:lnTo>
                  <a:lnTo>
                    <a:pt x="935724" y="235981"/>
                  </a:lnTo>
                  <a:lnTo>
                    <a:pt x="953719" y="228190"/>
                  </a:lnTo>
                  <a:lnTo>
                    <a:pt x="971714" y="220290"/>
                  </a:lnTo>
                  <a:lnTo>
                    <a:pt x="989708" y="212288"/>
                  </a:lnTo>
                  <a:lnTo>
                    <a:pt x="1007703" y="204190"/>
                  </a:lnTo>
                  <a:lnTo>
                    <a:pt x="1025698" y="196000"/>
                  </a:lnTo>
                  <a:lnTo>
                    <a:pt x="1043692" y="187723"/>
                  </a:lnTo>
                  <a:lnTo>
                    <a:pt x="1061687" y="179363"/>
                  </a:lnTo>
                  <a:lnTo>
                    <a:pt x="1079682" y="170926"/>
                  </a:lnTo>
                  <a:lnTo>
                    <a:pt x="1097677" y="162415"/>
                  </a:lnTo>
                  <a:lnTo>
                    <a:pt x="1115671" y="153834"/>
                  </a:lnTo>
                  <a:lnTo>
                    <a:pt x="1133666" y="145186"/>
                  </a:lnTo>
                  <a:lnTo>
                    <a:pt x="1151661" y="136476"/>
                  </a:lnTo>
                  <a:lnTo>
                    <a:pt x="1169655" y="127705"/>
                  </a:lnTo>
                  <a:lnTo>
                    <a:pt x="1187650" y="118877"/>
                  </a:lnTo>
                  <a:lnTo>
                    <a:pt x="1205645" y="109995"/>
                  </a:lnTo>
                  <a:lnTo>
                    <a:pt x="1223640" y="101061"/>
                  </a:lnTo>
                  <a:lnTo>
                    <a:pt x="1241634" y="92078"/>
                  </a:lnTo>
                  <a:lnTo>
                    <a:pt x="1259629" y="83048"/>
                  </a:lnTo>
                  <a:lnTo>
                    <a:pt x="1277624" y="73974"/>
                  </a:lnTo>
                  <a:lnTo>
                    <a:pt x="1295618" y="64857"/>
                  </a:lnTo>
                  <a:lnTo>
                    <a:pt x="1313613" y="55699"/>
                  </a:lnTo>
                  <a:lnTo>
                    <a:pt x="1331608" y="46503"/>
                  </a:lnTo>
                  <a:lnTo>
                    <a:pt x="1349602" y="37270"/>
                  </a:lnTo>
                  <a:lnTo>
                    <a:pt x="1367597" y="28002"/>
                  </a:lnTo>
                  <a:lnTo>
                    <a:pt x="1385592" y="18699"/>
                  </a:lnTo>
                  <a:lnTo>
                    <a:pt x="1403587" y="9365"/>
                  </a:lnTo>
                  <a:lnTo>
                    <a:pt x="1421581" y="0"/>
                  </a:lnTo>
                  <a:lnTo>
                    <a:pt x="1421581" y="1243271"/>
                  </a:lnTo>
                  <a:lnTo>
                    <a:pt x="1403587" y="1234688"/>
                  </a:lnTo>
                  <a:lnTo>
                    <a:pt x="1385592" y="1226136"/>
                  </a:lnTo>
                  <a:lnTo>
                    <a:pt x="1367597" y="1217616"/>
                  </a:lnTo>
                  <a:lnTo>
                    <a:pt x="1349602" y="1209129"/>
                  </a:lnTo>
                  <a:lnTo>
                    <a:pt x="1331608" y="1200678"/>
                  </a:lnTo>
                  <a:lnTo>
                    <a:pt x="1313613" y="1192264"/>
                  </a:lnTo>
                  <a:lnTo>
                    <a:pt x="1295618" y="1183889"/>
                  </a:lnTo>
                  <a:lnTo>
                    <a:pt x="1277624" y="1175554"/>
                  </a:lnTo>
                  <a:lnTo>
                    <a:pt x="1259629" y="1167262"/>
                  </a:lnTo>
                  <a:lnTo>
                    <a:pt x="1241634" y="1159014"/>
                  </a:lnTo>
                  <a:lnTo>
                    <a:pt x="1223640" y="1150813"/>
                  </a:lnTo>
                  <a:lnTo>
                    <a:pt x="1205645" y="1142662"/>
                  </a:lnTo>
                  <a:lnTo>
                    <a:pt x="1187650" y="1134562"/>
                  </a:lnTo>
                  <a:lnTo>
                    <a:pt x="1169655" y="1126516"/>
                  </a:lnTo>
                  <a:lnTo>
                    <a:pt x="1151661" y="1118527"/>
                  </a:lnTo>
                  <a:lnTo>
                    <a:pt x="1133666" y="1110598"/>
                  </a:lnTo>
                  <a:lnTo>
                    <a:pt x="1115671" y="1102733"/>
                  </a:lnTo>
                  <a:lnTo>
                    <a:pt x="1097677" y="1094934"/>
                  </a:lnTo>
                  <a:lnTo>
                    <a:pt x="1079682" y="1087205"/>
                  </a:lnTo>
                  <a:lnTo>
                    <a:pt x="1061687" y="1079550"/>
                  </a:lnTo>
                  <a:lnTo>
                    <a:pt x="1043692" y="1071973"/>
                  </a:lnTo>
                  <a:lnTo>
                    <a:pt x="1025698" y="1064478"/>
                  </a:lnTo>
                  <a:lnTo>
                    <a:pt x="1007703" y="1057070"/>
                  </a:lnTo>
                  <a:lnTo>
                    <a:pt x="989708" y="1049753"/>
                  </a:lnTo>
                  <a:lnTo>
                    <a:pt x="971714" y="1042533"/>
                  </a:lnTo>
                  <a:lnTo>
                    <a:pt x="953719" y="1035416"/>
                  </a:lnTo>
                  <a:lnTo>
                    <a:pt x="935724" y="1028407"/>
                  </a:lnTo>
                  <a:lnTo>
                    <a:pt x="917730" y="1021512"/>
                  </a:lnTo>
                  <a:lnTo>
                    <a:pt x="899735" y="1014737"/>
                  </a:lnTo>
                  <a:lnTo>
                    <a:pt x="881740" y="1008091"/>
                  </a:lnTo>
                  <a:lnTo>
                    <a:pt x="863745" y="1001579"/>
                  </a:lnTo>
                  <a:lnTo>
                    <a:pt x="845751" y="995210"/>
                  </a:lnTo>
                  <a:lnTo>
                    <a:pt x="827756" y="988993"/>
                  </a:lnTo>
                  <a:lnTo>
                    <a:pt x="809761" y="982934"/>
                  </a:lnTo>
                  <a:lnTo>
                    <a:pt x="791767" y="977045"/>
                  </a:lnTo>
                  <a:lnTo>
                    <a:pt x="773772" y="971333"/>
                  </a:lnTo>
                  <a:lnTo>
                    <a:pt x="755777" y="965810"/>
                  </a:lnTo>
                  <a:lnTo>
                    <a:pt x="737782" y="960484"/>
                  </a:lnTo>
                  <a:lnTo>
                    <a:pt x="719788" y="955368"/>
                  </a:lnTo>
                  <a:lnTo>
                    <a:pt x="701793" y="950471"/>
                  </a:lnTo>
                  <a:lnTo>
                    <a:pt x="683798" y="945806"/>
                  </a:lnTo>
                  <a:lnTo>
                    <a:pt x="665804" y="941384"/>
                  </a:lnTo>
                  <a:lnTo>
                    <a:pt x="647809" y="937216"/>
                  </a:lnTo>
                  <a:lnTo>
                    <a:pt x="629814" y="933314"/>
                  </a:lnTo>
                  <a:lnTo>
                    <a:pt x="611820" y="929691"/>
                  </a:lnTo>
                  <a:lnTo>
                    <a:pt x="593825" y="926358"/>
                  </a:lnTo>
                  <a:lnTo>
                    <a:pt x="575830" y="923326"/>
                  </a:lnTo>
                  <a:lnTo>
                    <a:pt x="557835" y="920606"/>
                  </a:lnTo>
                  <a:lnTo>
                    <a:pt x="539841" y="918209"/>
                  </a:lnTo>
                  <a:lnTo>
                    <a:pt x="521846" y="916145"/>
                  </a:lnTo>
                  <a:lnTo>
                    <a:pt x="503851" y="914422"/>
                  </a:lnTo>
                  <a:lnTo>
                    <a:pt x="485857" y="913050"/>
                  </a:lnTo>
                  <a:lnTo>
                    <a:pt x="467862" y="912033"/>
                  </a:lnTo>
                  <a:lnTo>
                    <a:pt x="449867" y="911379"/>
                  </a:lnTo>
                  <a:lnTo>
                    <a:pt x="431872" y="911091"/>
                  </a:lnTo>
                  <a:lnTo>
                    <a:pt x="413878" y="911173"/>
                  </a:lnTo>
                  <a:lnTo>
                    <a:pt x="395883" y="911624"/>
                  </a:lnTo>
                  <a:lnTo>
                    <a:pt x="377888" y="912446"/>
                  </a:lnTo>
                  <a:lnTo>
                    <a:pt x="359894" y="913637"/>
                  </a:lnTo>
                  <a:lnTo>
                    <a:pt x="341899" y="915192"/>
                  </a:lnTo>
                  <a:lnTo>
                    <a:pt x="323904" y="917108"/>
                  </a:lnTo>
                  <a:lnTo>
                    <a:pt x="305910" y="919379"/>
                  </a:lnTo>
                  <a:lnTo>
                    <a:pt x="287915" y="921996"/>
                  </a:lnTo>
                  <a:lnTo>
                    <a:pt x="269920" y="924953"/>
                  </a:lnTo>
                  <a:lnTo>
                    <a:pt x="251925" y="928238"/>
                  </a:lnTo>
                  <a:lnTo>
                    <a:pt x="233931" y="931844"/>
                  </a:lnTo>
                  <a:lnTo>
                    <a:pt x="215936" y="935758"/>
                  </a:lnTo>
                  <a:lnTo>
                    <a:pt x="197941" y="939970"/>
                  </a:lnTo>
                  <a:lnTo>
                    <a:pt x="179947" y="944468"/>
                  </a:lnTo>
                  <a:lnTo>
                    <a:pt x="161952" y="949240"/>
                  </a:lnTo>
                  <a:lnTo>
                    <a:pt x="143957" y="954275"/>
                  </a:lnTo>
                  <a:lnTo>
                    <a:pt x="125962" y="959560"/>
                  </a:lnTo>
                  <a:lnTo>
                    <a:pt x="107968" y="965084"/>
                  </a:lnTo>
                  <a:lnTo>
                    <a:pt x="89973" y="970836"/>
                  </a:lnTo>
                  <a:lnTo>
                    <a:pt x="71978" y="976805"/>
                  </a:lnTo>
                  <a:lnTo>
                    <a:pt x="53984" y="982978"/>
                  </a:lnTo>
                  <a:lnTo>
                    <a:pt x="35989" y="989347"/>
                  </a:lnTo>
                  <a:lnTo>
                    <a:pt x="17994" y="995900"/>
                  </a:lnTo>
                  <a:lnTo>
                    <a:pt x="0" y="1002628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6" name="pl335"/>
            <p:cNvSpPr/>
            <p:nvPr/>
          </p:nvSpPr>
          <p:spPr>
            <a:xfrm>
              <a:off x="3482475" y="4032470"/>
              <a:ext cx="1421581" cy="376227"/>
            </a:xfrm>
            <a:custGeom>
              <a:avLst/>
              <a:gdLst/>
              <a:ahLst/>
              <a:cxnLst/>
              <a:rect l="0" t="0" r="0" b="0"/>
              <a:pathLst>
                <a:path w="1421581" h="376227">
                  <a:moveTo>
                    <a:pt x="0" y="302430"/>
                  </a:moveTo>
                  <a:lnTo>
                    <a:pt x="17994" y="308376"/>
                  </a:lnTo>
                  <a:lnTo>
                    <a:pt x="35989" y="314147"/>
                  </a:lnTo>
                  <a:lnTo>
                    <a:pt x="53984" y="319733"/>
                  </a:lnTo>
                  <a:lnTo>
                    <a:pt x="71978" y="325125"/>
                  </a:lnTo>
                  <a:lnTo>
                    <a:pt x="89973" y="330311"/>
                  </a:lnTo>
                  <a:lnTo>
                    <a:pt x="107968" y="335281"/>
                  </a:lnTo>
                  <a:lnTo>
                    <a:pt x="125962" y="340023"/>
                  </a:lnTo>
                  <a:lnTo>
                    <a:pt x="143957" y="344526"/>
                  </a:lnTo>
                  <a:lnTo>
                    <a:pt x="161952" y="348779"/>
                  </a:lnTo>
                  <a:lnTo>
                    <a:pt x="179947" y="352769"/>
                  </a:lnTo>
                  <a:lnTo>
                    <a:pt x="197941" y="356485"/>
                  </a:lnTo>
                  <a:lnTo>
                    <a:pt x="215936" y="359914"/>
                  </a:lnTo>
                  <a:lnTo>
                    <a:pt x="233931" y="363046"/>
                  </a:lnTo>
                  <a:lnTo>
                    <a:pt x="251925" y="365870"/>
                  </a:lnTo>
                  <a:lnTo>
                    <a:pt x="269920" y="368374"/>
                  </a:lnTo>
                  <a:lnTo>
                    <a:pt x="287915" y="370548"/>
                  </a:lnTo>
                  <a:lnTo>
                    <a:pt x="305910" y="372383"/>
                  </a:lnTo>
                  <a:lnTo>
                    <a:pt x="323904" y="373871"/>
                  </a:lnTo>
                  <a:lnTo>
                    <a:pt x="341899" y="375005"/>
                  </a:lnTo>
                  <a:lnTo>
                    <a:pt x="359894" y="375779"/>
                  </a:lnTo>
                  <a:lnTo>
                    <a:pt x="377888" y="376187"/>
                  </a:lnTo>
                  <a:lnTo>
                    <a:pt x="395883" y="376227"/>
                  </a:lnTo>
                  <a:lnTo>
                    <a:pt x="413878" y="375896"/>
                  </a:lnTo>
                  <a:lnTo>
                    <a:pt x="431872" y="375196"/>
                  </a:lnTo>
                  <a:lnTo>
                    <a:pt x="449867" y="374126"/>
                  </a:lnTo>
                  <a:lnTo>
                    <a:pt x="467862" y="372690"/>
                  </a:lnTo>
                  <a:lnTo>
                    <a:pt x="485857" y="370891"/>
                  </a:lnTo>
                  <a:lnTo>
                    <a:pt x="503851" y="368736"/>
                  </a:lnTo>
                  <a:lnTo>
                    <a:pt x="521846" y="366232"/>
                  </a:lnTo>
                  <a:lnTo>
                    <a:pt x="539841" y="363385"/>
                  </a:lnTo>
                  <a:lnTo>
                    <a:pt x="557835" y="360206"/>
                  </a:lnTo>
                  <a:lnTo>
                    <a:pt x="575830" y="356705"/>
                  </a:lnTo>
                  <a:lnTo>
                    <a:pt x="593825" y="352890"/>
                  </a:lnTo>
                  <a:lnTo>
                    <a:pt x="611820" y="348775"/>
                  </a:lnTo>
                  <a:lnTo>
                    <a:pt x="629814" y="344370"/>
                  </a:lnTo>
                  <a:lnTo>
                    <a:pt x="647809" y="339686"/>
                  </a:lnTo>
                  <a:lnTo>
                    <a:pt x="665804" y="334736"/>
                  </a:lnTo>
                  <a:lnTo>
                    <a:pt x="683798" y="329531"/>
                  </a:lnTo>
                  <a:lnTo>
                    <a:pt x="701793" y="324084"/>
                  </a:lnTo>
                  <a:lnTo>
                    <a:pt x="719788" y="318405"/>
                  </a:lnTo>
                  <a:lnTo>
                    <a:pt x="737782" y="312507"/>
                  </a:lnTo>
                  <a:lnTo>
                    <a:pt x="755777" y="306399"/>
                  </a:lnTo>
                  <a:lnTo>
                    <a:pt x="773772" y="300094"/>
                  </a:lnTo>
                  <a:lnTo>
                    <a:pt x="791767" y="293600"/>
                  </a:lnTo>
                  <a:lnTo>
                    <a:pt x="809761" y="286928"/>
                  </a:lnTo>
                  <a:lnTo>
                    <a:pt x="827756" y="280088"/>
                  </a:lnTo>
                  <a:lnTo>
                    <a:pt x="845751" y="273088"/>
                  </a:lnTo>
                  <a:lnTo>
                    <a:pt x="863745" y="265937"/>
                  </a:lnTo>
                  <a:lnTo>
                    <a:pt x="881740" y="258644"/>
                  </a:lnTo>
                  <a:lnTo>
                    <a:pt x="899735" y="251215"/>
                  </a:lnTo>
                  <a:lnTo>
                    <a:pt x="917730" y="243658"/>
                  </a:lnTo>
                  <a:lnTo>
                    <a:pt x="935724" y="235981"/>
                  </a:lnTo>
                  <a:lnTo>
                    <a:pt x="953719" y="228190"/>
                  </a:lnTo>
                  <a:lnTo>
                    <a:pt x="971714" y="220290"/>
                  </a:lnTo>
                  <a:lnTo>
                    <a:pt x="989708" y="212288"/>
                  </a:lnTo>
                  <a:lnTo>
                    <a:pt x="1007703" y="204190"/>
                  </a:lnTo>
                  <a:lnTo>
                    <a:pt x="1025698" y="196000"/>
                  </a:lnTo>
                  <a:lnTo>
                    <a:pt x="1043692" y="187723"/>
                  </a:lnTo>
                  <a:lnTo>
                    <a:pt x="1061687" y="179363"/>
                  </a:lnTo>
                  <a:lnTo>
                    <a:pt x="1079682" y="170926"/>
                  </a:lnTo>
                  <a:lnTo>
                    <a:pt x="1097677" y="162415"/>
                  </a:lnTo>
                  <a:lnTo>
                    <a:pt x="1115671" y="153834"/>
                  </a:lnTo>
                  <a:lnTo>
                    <a:pt x="1133666" y="145186"/>
                  </a:lnTo>
                  <a:lnTo>
                    <a:pt x="1151661" y="136476"/>
                  </a:lnTo>
                  <a:lnTo>
                    <a:pt x="1169655" y="127705"/>
                  </a:lnTo>
                  <a:lnTo>
                    <a:pt x="1187650" y="118877"/>
                  </a:lnTo>
                  <a:lnTo>
                    <a:pt x="1205645" y="109995"/>
                  </a:lnTo>
                  <a:lnTo>
                    <a:pt x="1223640" y="101061"/>
                  </a:lnTo>
                  <a:lnTo>
                    <a:pt x="1241634" y="92078"/>
                  </a:lnTo>
                  <a:lnTo>
                    <a:pt x="1259629" y="83048"/>
                  </a:lnTo>
                  <a:lnTo>
                    <a:pt x="1277624" y="73974"/>
                  </a:lnTo>
                  <a:lnTo>
                    <a:pt x="1295618" y="64857"/>
                  </a:lnTo>
                  <a:lnTo>
                    <a:pt x="1313613" y="55699"/>
                  </a:lnTo>
                  <a:lnTo>
                    <a:pt x="1331608" y="46503"/>
                  </a:lnTo>
                  <a:lnTo>
                    <a:pt x="1349602" y="37270"/>
                  </a:lnTo>
                  <a:lnTo>
                    <a:pt x="1367597" y="28002"/>
                  </a:lnTo>
                  <a:lnTo>
                    <a:pt x="1385592" y="18699"/>
                  </a:lnTo>
                  <a:lnTo>
                    <a:pt x="1403587" y="9365"/>
                  </a:lnTo>
                  <a:lnTo>
                    <a:pt x="1421581" y="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pl336"/>
            <p:cNvSpPr/>
            <p:nvPr/>
          </p:nvSpPr>
          <p:spPr>
            <a:xfrm>
              <a:off x="3482475" y="4943562"/>
              <a:ext cx="1421581" cy="332179"/>
            </a:xfrm>
            <a:custGeom>
              <a:avLst/>
              <a:gdLst/>
              <a:ahLst/>
              <a:cxnLst/>
              <a:rect l="0" t="0" r="0" b="0"/>
              <a:pathLst>
                <a:path w="1421581" h="332179">
                  <a:moveTo>
                    <a:pt x="1421581" y="332179"/>
                  </a:moveTo>
                  <a:lnTo>
                    <a:pt x="1403587" y="323596"/>
                  </a:lnTo>
                  <a:lnTo>
                    <a:pt x="1385592" y="315044"/>
                  </a:lnTo>
                  <a:lnTo>
                    <a:pt x="1367597" y="306524"/>
                  </a:lnTo>
                  <a:lnTo>
                    <a:pt x="1349602" y="298037"/>
                  </a:lnTo>
                  <a:lnTo>
                    <a:pt x="1331608" y="289586"/>
                  </a:lnTo>
                  <a:lnTo>
                    <a:pt x="1313613" y="281172"/>
                  </a:lnTo>
                  <a:lnTo>
                    <a:pt x="1295618" y="272797"/>
                  </a:lnTo>
                  <a:lnTo>
                    <a:pt x="1277624" y="264462"/>
                  </a:lnTo>
                  <a:lnTo>
                    <a:pt x="1259629" y="256170"/>
                  </a:lnTo>
                  <a:lnTo>
                    <a:pt x="1241634" y="247922"/>
                  </a:lnTo>
                  <a:lnTo>
                    <a:pt x="1223640" y="239721"/>
                  </a:lnTo>
                  <a:lnTo>
                    <a:pt x="1205645" y="231570"/>
                  </a:lnTo>
                  <a:lnTo>
                    <a:pt x="1187650" y="223470"/>
                  </a:lnTo>
                  <a:lnTo>
                    <a:pt x="1169655" y="215424"/>
                  </a:lnTo>
                  <a:lnTo>
                    <a:pt x="1151661" y="207435"/>
                  </a:lnTo>
                  <a:lnTo>
                    <a:pt x="1133666" y="199506"/>
                  </a:lnTo>
                  <a:lnTo>
                    <a:pt x="1115671" y="191641"/>
                  </a:lnTo>
                  <a:lnTo>
                    <a:pt x="1097677" y="183842"/>
                  </a:lnTo>
                  <a:lnTo>
                    <a:pt x="1079682" y="176113"/>
                  </a:lnTo>
                  <a:lnTo>
                    <a:pt x="1061687" y="168458"/>
                  </a:lnTo>
                  <a:lnTo>
                    <a:pt x="1043692" y="160881"/>
                  </a:lnTo>
                  <a:lnTo>
                    <a:pt x="1025698" y="153386"/>
                  </a:lnTo>
                  <a:lnTo>
                    <a:pt x="1007703" y="145978"/>
                  </a:lnTo>
                  <a:lnTo>
                    <a:pt x="989708" y="138661"/>
                  </a:lnTo>
                  <a:lnTo>
                    <a:pt x="971714" y="131442"/>
                  </a:lnTo>
                  <a:lnTo>
                    <a:pt x="953719" y="124324"/>
                  </a:lnTo>
                  <a:lnTo>
                    <a:pt x="935724" y="117315"/>
                  </a:lnTo>
                  <a:lnTo>
                    <a:pt x="917730" y="110420"/>
                  </a:lnTo>
                  <a:lnTo>
                    <a:pt x="899735" y="103645"/>
                  </a:lnTo>
                  <a:lnTo>
                    <a:pt x="881740" y="96999"/>
                  </a:lnTo>
                  <a:lnTo>
                    <a:pt x="863745" y="90487"/>
                  </a:lnTo>
                  <a:lnTo>
                    <a:pt x="845751" y="84119"/>
                  </a:lnTo>
                  <a:lnTo>
                    <a:pt x="827756" y="77901"/>
                  </a:lnTo>
                  <a:lnTo>
                    <a:pt x="809761" y="71843"/>
                  </a:lnTo>
                  <a:lnTo>
                    <a:pt x="791767" y="65953"/>
                  </a:lnTo>
                  <a:lnTo>
                    <a:pt x="773772" y="60241"/>
                  </a:lnTo>
                  <a:lnTo>
                    <a:pt x="755777" y="54718"/>
                  </a:lnTo>
                  <a:lnTo>
                    <a:pt x="737782" y="49392"/>
                  </a:lnTo>
                  <a:lnTo>
                    <a:pt x="719788" y="44276"/>
                  </a:lnTo>
                  <a:lnTo>
                    <a:pt x="701793" y="39379"/>
                  </a:lnTo>
                  <a:lnTo>
                    <a:pt x="683798" y="34714"/>
                  </a:lnTo>
                  <a:lnTo>
                    <a:pt x="665804" y="30292"/>
                  </a:lnTo>
                  <a:lnTo>
                    <a:pt x="647809" y="26124"/>
                  </a:lnTo>
                  <a:lnTo>
                    <a:pt x="629814" y="22222"/>
                  </a:lnTo>
                  <a:lnTo>
                    <a:pt x="611820" y="18599"/>
                  </a:lnTo>
                  <a:lnTo>
                    <a:pt x="593825" y="15266"/>
                  </a:lnTo>
                  <a:lnTo>
                    <a:pt x="575830" y="12234"/>
                  </a:lnTo>
                  <a:lnTo>
                    <a:pt x="557835" y="9514"/>
                  </a:lnTo>
                  <a:lnTo>
                    <a:pt x="539841" y="7117"/>
                  </a:lnTo>
                  <a:lnTo>
                    <a:pt x="521846" y="5053"/>
                  </a:lnTo>
                  <a:lnTo>
                    <a:pt x="503851" y="3331"/>
                  </a:lnTo>
                  <a:lnTo>
                    <a:pt x="485857" y="1958"/>
                  </a:lnTo>
                  <a:lnTo>
                    <a:pt x="467862" y="941"/>
                  </a:lnTo>
                  <a:lnTo>
                    <a:pt x="449867" y="287"/>
                  </a:lnTo>
                  <a:lnTo>
                    <a:pt x="431872" y="0"/>
                  </a:lnTo>
                  <a:lnTo>
                    <a:pt x="413878" y="81"/>
                  </a:lnTo>
                  <a:lnTo>
                    <a:pt x="395883" y="533"/>
                  </a:lnTo>
                  <a:lnTo>
                    <a:pt x="377888" y="1355"/>
                  </a:lnTo>
                  <a:lnTo>
                    <a:pt x="359894" y="2545"/>
                  </a:lnTo>
                  <a:lnTo>
                    <a:pt x="341899" y="4101"/>
                  </a:lnTo>
                  <a:lnTo>
                    <a:pt x="323904" y="6016"/>
                  </a:lnTo>
                  <a:lnTo>
                    <a:pt x="305910" y="8287"/>
                  </a:lnTo>
                  <a:lnTo>
                    <a:pt x="287915" y="10904"/>
                  </a:lnTo>
                  <a:lnTo>
                    <a:pt x="269920" y="13861"/>
                  </a:lnTo>
                  <a:lnTo>
                    <a:pt x="251925" y="17147"/>
                  </a:lnTo>
                  <a:lnTo>
                    <a:pt x="233931" y="20752"/>
                  </a:lnTo>
                  <a:lnTo>
                    <a:pt x="215936" y="24666"/>
                  </a:lnTo>
                  <a:lnTo>
                    <a:pt x="197941" y="28878"/>
                  </a:lnTo>
                  <a:lnTo>
                    <a:pt x="179947" y="33376"/>
                  </a:lnTo>
                  <a:lnTo>
                    <a:pt x="161952" y="38148"/>
                  </a:lnTo>
                  <a:lnTo>
                    <a:pt x="143957" y="43183"/>
                  </a:lnTo>
                  <a:lnTo>
                    <a:pt x="125962" y="48468"/>
                  </a:lnTo>
                  <a:lnTo>
                    <a:pt x="107968" y="53993"/>
                  </a:lnTo>
                  <a:lnTo>
                    <a:pt x="89973" y="59745"/>
                  </a:lnTo>
                  <a:lnTo>
                    <a:pt x="71978" y="65713"/>
                  </a:lnTo>
                  <a:lnTo>
                    <a:pt x="53984" y="71886"/>
                  </a:lnTo>
                  <a:lnTo>
                    <a:pt x="35989" y="78255"/>
                  </a:lnTo>
                  <a:lnTo>
                    <a:pt x="17994" y="84808"/>
                  </a:lnTo>
                  <a:lnTo>
                    <a:pt x="0" y="91536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pl337"/>
            <p:cNvSpPr/>
            <p:nvPr/>
          </p:nvSpPr>
          <p:spPr>
            <a:xfrm>
              <a:off x="3482475" y="4654106"/>
              <a:ext cx="1421581" cy="30893"/>
            </a:xfrm>
            <a:custGeom>
              <a:avLst/>
              <a:gdLst/>
              <a:ahLst/>
              <a:cxnLst/>
              <a:rect l="0" t="0" r="0" b="0"/>
              <a:pathLst>
                <a:path w="1421581" h="30893">
                  <a:moveTo>
                    <a:pt x="0" y="30893"/>
                  </a:moveTo>
                  <a:lnTo>
                    <a:pt x="17994" y="30502"/>
                  </a:lnTo>
                  <a:lnTo>
                    <a:pt x="35989" y="30111"/>
                  </a:lnTo>
                  <a:lnTo>
                    <a:pt x="53984" y="29720"/>
                  </a:lnTo>
                  <a:lnTo>
                    <a:pt x="71978" y="29329"/>
                  </a:lnTo>
                  <a:lnTo>
                    <a:pt x="89973" y="28938"/>
                  </a:lnTo>
                  <a:lnTo>
                    <a:pt x="107968" y="28547"/>
                  </a:lnTo>
                  <a:lnTo>
                    <a:pt x="125962" y="28156"/>
                  </a:lnTo>
                  <a:lnTo>
                    <a:pt x="143957" y="27765"/>
                  </a:lnTo>
                  <a:lnTo>
                    <a:pt x="161952" y="27373"/>
                  </a:lnTo>
                  <a:lnTo>
                    <a:pt x="179947" y="26982"/>
                  </a:lnTo>
                  <a:lnTo>
                    <a:pt x="197941" y="26591"/>
                  </a:lnTo>
                  <a:lnTo>
                    <a:pt x="215936" y="26200"/>
                  </a:lnTo>
                  <a:lnTo>
                    <a:pt x="233931" y="25809"/>
                  </a:lnTo>
                  <a:lnTo>
                    <a:pt x="251925" y="25418"/>
                  </a:lnTo>
                  <a:lnTo>
                    <a:pt x="269920" y="25027"/>
                  </a:lnTo>
                  <a:lnTo>
                    <a:pt x="287915" y="24636"/>
                  </a:lnTo>
                  <a:lnTo>
                    <a:pt x="305910" y="24245"/>
                  </a:lnTo>
                  <a:lnTo>
                    <a:pt x="323904" y="23854"/>
                  </a:lnTo>
                  <a:lnTo>
                    <a:pt x="341899" y="23463"/>
                  </a:lnTo>
                  <a:lnTo>
                    <a:pt x="359894" y="23072"/>
                  </a:lnTo>
                  <a:lnTo>
                    <a:pt x="377888" y="22681"/>
                  </a:lnTo>
                  <a:lnTo>
                    <a:pt x="395883" y="22290"/>
                  </a:lnTo>
                  <a:lnTo>
                    <a:pt x="413878" y="21899"/>
                  </a:lnTo>
                  <a:lnTo>
                    <a:pt x="431872" y="21508"/>
                  </a:lnTo>
                  <a:lnTo>
                    <a:pt x="449867" y="21117"/>
                  </a:lnTo>
                  <a:lnTo>
                    <a:pt x="467862" y="20726"/>
                  </a:lnTo>
                  <a:lnTo>
                    <a:pt x="485857" y="20334"/>
                  </a:lnTo>
                  <a:lnTo>
                    <a:pt x="503851" y="19943"/>
                  </a:lnTo>
                  <a:lnTo>
                    <a:pt x="521846" y="19552"/>
                  </a:lnTo>
                  <a:lnTo>
                    <a:pt x="539841" y="19161"/>
                  </a:lnTo>
                  <a:lnTo>
                    <a:pt x="557835" y="18770"/>
                  </a:lnTo>
                  <a:lnTo>
                    <a:pt x="575830" y="18379"/>
                  </a:lnTo>
                  <a:lnTo>
                    <a:pt x="593825" y="17988"/>
                  </a:lnTo>
                  <a:lnTo>
                    <a:pt x="611820" y="17597"/>
                  </a:lnTo>
                  <a:lnTo>
                    <a:pt x="629814" y="17206"/>
                  </a:lnTo>
                  <a:lnTo>
                    <a:pt x="647809" y="16815"/>
                  </a:lnTo>
                  <a:lnTo>
                    <a:pt x="665804" y="16424"/>
                  </a:lnTo>
                  <a:lnTo>
                    <a:pt x="683798" y="16033"/>
                  </a:lnTo>
                  <a:lnTo>
                    <a:pt x="701793" y="15642"/>
                  </a:lnTo>
                  <a:lnTo>
                    <a:pt x="719788" y="15251"/>
                  </a:lnTo>
                  <a:lnTo>
                    <a:pt x="737782" y="14860"/>
                  </a:lnTo>
                  <a:lnTo>
                    <a:pt x="755777" y="14469"/>
                  </a:lnTo>
                  <a:lnTo>
                    <a:pt x="773772" y="14078"/>
                  </a:lnTo>
                  <a:lnTo>
                    <a:pt x="791767" y="13686"/>
                  </a:lnTo>
                  <a:lnTo>
                    <a:pt x="809761" y="13295"/>
                  </a:lnTo>
                  <a:lnTo>
                    <a:pt x="827756" y="12904"/>
                  </a:lnTo>
                  <a:lnTo>
                    <a:pt x="845751" y="12513"/>
                  </a:lnTo>
                  <a:lnTo>
                    <a:pt x="863745" y="12122"/>
                  </a:lnTo>
                  <a:lnTo>
                    <a:pt x="881740" y="11731"/>
                  </a:lnTo>
                  <a:lnTo>
                    <a:pt x="899735" y="11340"/>
                  </a:lnTo>
                  <a:lnTo>
                    <a:pt x="917730" y="10949"/>
                  </a:lnTo>
                  <a:lnTo>
                    <a:pt x="935724" y="10558"/>
                  </a:lnTo>
                  <a:lnTo>
                    <a:pt x="953719" y="10167"/>
                  </a:lnTo>
                  <a:lnTo>
                    <a:pt x="971714" y="9776"/>
                  </a:lnTo>
                  <a:lnTo>
                    <a:pt x="989708" y="9385"/>
                  </a:lnTo>
                  <a:lnTo>
                    <a:pt x="1007703" y="8994"/>
                  </a:lnTo>
                  <a:lnTo>
                    <a:pt x="1025698" y="8603"/>
                  </a:lnTo>
                  <a:lnTo>
                    <a:pt x="1043692" y="8212"/>
                  </a:lnTo>
                  <a:lnTo>
                    <a:pt x="1061687" y="7821"/>
                  </a:lnTo>
                  <a:lnTo>
                    <a:pt x="1079682" y="7430"/>
                  </a:lnTo>
                  <a:lnTo>
                    <a:pt x="1097677" y="7039"/>
                  </a:lnTo>
                  <a:lnTo>
                    <a:pt x="1115671" y="6647"/>
                  </a:lnTo>
                  <a:lnTo>
                    <a:pt x="1133666" y="6256"/>
                  </a:lnTo>
                  <a:lnTo>
                    <a:pt x="1151661" y="5865"/>
                  </a:lnTo>
                  <a:lnTo>
                    <a:pt x="1169655" y="5474"/>
                  </a:lnTo>
                  <a:lnTo>
                    <a:pt x="1187650" y="5083"/>
                  </a:lnTo>
                  <a:lnTo>
                    <a:pt x="1205645" y="4692"/>
                  </a:lnTo>
                  <a:lnTo>
                    <a:pt x="1223640" y="4301"/>
                  </a:lnTo>
                  <a:lnTo>
                    <a:pt x="1241634" y="3910"/>
                  </a:lnTo>
                  <a:lnTo>
                    <a:pt x="1259629" y="3519"/>
                  </a:lnTo>
                  <a:lnTo>
                    <a:pt x="1277624" y="3128"/>
                  </a:lnTo>
                  <a:lnTo>
                    <a:pt x="1295618" y="2737"/>
                  </a:lnTo>
                  <a:lnTo>
                    <a:pt x="1313613" y="2346"/>
                  </a:lnTo>
                  <a:lnTo>
                    <a:pt x="1331608" y="1955"/>
                  </a:lnTo>
                  <a:lnTo>
                    <a:pt x="1349602" y="1564"/>
                  </a:lnTo>
                  <a:lnTo>
                    <a:pt x="1367597" y="1173"/>
                  </a:lnTo>
                  <a:lnTo>
                    <a:pt x="1385592" y="782"/>
                  </a:lnTo>
                  <a:lnTo>
                    <a:pt x="1403587" y="391"/>
                  </a:lnTo>
                  <a:lnTo>
                    <a:pt x="1421581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9" name="rc338"/>
            <p:cNvSpPr/>
            <p:nvPr/>
          </p:nvSpPr>
          <p:spPr>
            <a:xfrm>
              <a:off x="3411396" y="3942051"/>
              <a:ext cx="1563739" cy="198922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0" name="tx339"/>
            <p:cNvSpPr/>
            <p:nvPr/>
          </p:nvSpPr>
          <p:spPr>
            <a:xfrm>
              <a:off x="3193404" y="5881421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341" name="tx340"/>
            <p:cNvSpPr/>
            <p:nvPr/>
          </p:nvSpPr>
          <p:spPr>
            <a:xfrm>
              <a:off x="3193404" y="5524728"/>
              <a:ext cx="15536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342" name="tx341"/>
            <p:cNvSpPr/>
            <p:nvPr/>
          </p:nvSpPr>
          <p:spPr>
            <a:xfrm>
              <a:off x="3193404" y="5168145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343" name="tx342"/>
            <p:cNvSpPr/>
            <p:nvPr/>
          </p:nvSpPr>
          <p:spPr>
            <a:xfrm>
              <a:off x="3193404" y="4811507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</a:p>
          </p:txBody>
        </p:sp>
        <p:sp>
          <p:nvSpPr>
            <p:cNvPr id="344" name="tx343"/>
            <p:cNvSpPr/>
            <p:nvPr/>
          </p:nvSpPr>
          <p:spPr>
            <a:xfrm>
              <a:off x="3193404" y="4454869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345" name="tx344"/>
            <p:cNvSpPr/>
            <p:nvPr/>
          </p:nvSpPr>
          <p:spPr>
            <a:xfrm>
              <a:off x="3193404" y="4098231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</a:p>
          </p:txBody>
        </p:sp>
        <p:sp>
          <p:nvSpPr>
            <p:cNvPr id="346" name="pl345"/>
            <p:cNvSpPr/>
            <p:nvPr/>
          </p:nvSpPr>
          <p:spPr>
            <a:xfrm>
              <a:off x="3376601" y="59231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7" name="pl346"/>
            <p:cNvSpPr/>
            <p:nvPr/>
          </p:nvSpPr>
          <p:spPr>
            <a:xfrm>
              <a:off x="3376601" y="556647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" name="pl347"/>
            <p:cNvSpPr/>
            <p:nvPr/>
          </p:nvSpPr>
          <p:spPr>
            <a:xfrm>
              <a:off x="3376601" y="520983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9" name="pl348"/>
            <p:cNvSpPr/>
            <p:nvPr/>
          </p:nvSpPr>
          <p:spPr>
            <a:xfrm>
              <a:off x="3376601" y="485319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0" name="pl349"/>
            <p:cNvSpPr/>
            <p:nvPr/>
          </p:nvSpPr>
          <p:spPr>
            <a:xfrm>
              <a:off x="3376601" y="449656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1" name="pl350"/>
            <p:cNvSpPr/>
            <p:nvPr/>
          </p:nvSpPr>
          <p:spPr>
            <a:xfrm>
              <a:off x="3376601" y="413992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rc351"/>
            <p:cNvSpPr/>
            <p:nvPr/>
          </p:nvSpPr>
          <p:spPr>
            <a:xfrm>
              <a:off x="1560075" y="3727189"/>
              <a:ext cx="1563739" cy="214862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3" name="tx352"/>
            <p:cNvSpPr/>
            <p:nvPr/>
          </p:nvSpPr>
          <p:spPr>
            <a:xfrm>
              <a:off x="2136952" y="3793310"/>
              <a:ext cx="409986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Bacteria</a:t>
              </a:r>
            </a:p>
          </p:txBody>
        </p:sp>
        <p:sp>
          <p:nvSpPr>
            <p:cNvPr id="354" name="rc353"/>
            <p:cNvSpPr/>
            <p:nvPr/>
          </p:nvSpPr>
          <p:spPr>
            <a:xfrm>
              <a:off x="3411396" y="3727189"/>
              <a:ext cx="1563739" cy="214862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5" name="tx354"/>
            <p:cNvSpPr/>
            <p:nvPr/>
          </p:nvSpPr>
          <p:spPr>
            <a:xfrm>
              <a:off x="4053484" y="3771100"/>
              <a:ext cx="279563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Fungi</a:t>
              </a:r>
            </a:p>
          </p:txBody>
        </p:sp>
        <p:sp>
          <p:nvSpPr>
            <p:cNvPr id="356" name="pl355"/>
            <p:cNvSpPr/>
            <p:nvPr/>
          </p:nvSpPr>
          <p:spPr>
            <a:xfrm>
              <a:off x="1585559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7" name="pl356"/>
            <p:cNvSpPr/>
            <p:nvPr/>
          </p:nvSpPr>
          <p:spPr>
            <a:xfrm>
              <a:off x="2036998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8" name="pl357"/>
            <p:cNvSpPr/>
            <p:nvPr/>
          </p:nvSpPr>
          <p:spPr>
            <a:xfrm>
              <a:off x="2488437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9" name="pl358"/>
            <p:cNvSpPr/>
            <p:nvPr/>
          </p:nvSpPr>
          <p:spPr>
            <a:xfrm>
              <a:off x="2939876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0" name="tx359"/>
            <p:cNvSpPr/>
            <p:nvPr/>
          </p:nvSpPr>
          <p:spPr>
            <a:xfrm>
              <a:off x="1554481" y="599221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2005920" y="5993580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62" name="tx361"/>
            <p:cNvSpPr/>
            <p:nvPr/>
          </p:nvSpPr>
          <p:spPr>
            <a:xfrm>
              <a:off x="2457359" y="5993907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63" name="tx362"/>
            <p:cNvSpPr/>
            <p:nvPr/>
          </p:nvSpPr>
          <p:spPr>
            <a:xfrm>
              <a:off x="2908798" y="599221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64" name="pl363"/>
            <p:cNvSpPr/>
            <p:nvPr/>
          </p:nvSpPr>
          <p:spPr>
            <a:xfrm>
              <a:off x="3436879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5" name="pl364"/>
            <p:cNvSpPr/>
            <p:nvPr/>
          </p:nvSpPr>
          <p:spPr>
            <a:xfrm>
              <a:off x="3888319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6" name="pl365"/>
            <p:cNvSpPr/>
            <p:nvPr/>
          </p:nvSpPr>
          <p:spPr>
            <a:xfrm>
              <a:off x="4339758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pl366"/>
            <p:cNvSpPr/>
            <p:nvPr/>
          </p:nvSpPr>
          <p:spPr>
            <a:xfrm>
              <a:off x="4791197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8" name="tx367"/>
            <p:cNvSpPr/>
            <p:nvPr/>
          </p:nvSpPr>
          <p:spPr>
            <a:xfrm>
              <a:off x="3405802" y="599221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69" name="tx368"/>
            <p:cNvSpPr/>
            <p:nvPr/>
          </p:nvSpPr>
          <p:spPr>
            <a:xfrm>
              <a:off x="3857241" y="5993580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70" name="tx369"/>
            <p:cNvSpPr/>
            <p:nvPr/>
          </p:nvSpPr>
          <p:spPr>
            <a:xfrm>
              <a:off x="4308680" y="5993907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71" name="tx370"/>
            <p:cNvSpPr/>
            <p:nvPr/>
          </p:nvSpPr>
          <p:spPr>
            <a:xfrm>
              <a:off x="4760119" y="599221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72" name="tx371"/>
            <p:cNvSpPr/>
            <p:nvPr/>
          </p:nvSpPr>
          <p:spPr>
            <a:xfrm>
              <a:off x="1217772" y="5355436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0.850</a:t>
              </a:r>
            </a:p>
          </p:txBody>
        </p:sp>
        <p:sp>
          <p:nvSpPr>
            <p:cNvPr id="373" name="tx372"/>
            <p:cNvSpPr/>
            <p:nvPr/>
          </p:nvSpPr>
          <p:spPr>
            <a:xfrm>
              <a:off x="1217772" y="4812103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0.875</a:t>
              </a:r>
            </a:p>
          </p:txBody>
        </p:sp>
        <p:sp>
          <p:nvSpPr>
            <p:cNvPr id="374" name="tx373"/>
            <p:cNvSpPr/>
            <p:nvPr/>
          </p:nvSpPr>
          <p:spPr>
            <a:xfrm>
              <a:off x="1217772" y="4268770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0.900</a:t>
              </a:r>
            </a:p>
          </p:txBody>
        </p:sp>
        <p:sp>
          <p:nvSpPr>
            <p:cNvPr id="375" name="pl374"/>
            <p:cNvSpPr/>
            <p:nvPr/>
          </p:nvSpPr>
          <p:spPr>
            <a:xfrm>
              <a:off x="1525280" y="539712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6" name="pl375"/>
            <p:cNvSpPr/>
            <p:nvPr/>
          </p:nvSpPr>
          <p:spPr>
            <a:xfrm>
              <a:off x="1525280" y="485379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7" name="pl376"/>
            <p:cNvSpPr/>
            <p:nvPr/>
          </p:nvSpPr>
          <p:spPr>
            <a:xfrm>
              <a:off x="1525280" y="431046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8" name="tx377"/>
            <p:cNvSpPr/>
            <p:nvPr/>
          </p:nvSpPr>
          <p:spPr>
            <a:xfrm>
              <a:off x="2316684" y="6101116"/>
              <a:ext cx="1901843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Electrical conductivity (mS/cm)</a:t>
              </a:r>
            </a:p>
          </p:txBody>
        </p:sp>
        <p:sp>
          <p:nvSpPr>
            <p:cNvPr id="379" name="tx378"/>
            <p:cNvSpPr/>
            <p:nvPr/>
          </p:nvSpPr>
          <p:spPr>
            <a:xfrm rot="-5400000">
              <a:off x="817834" y="4872783"/>
              <a:ext cx="543724" cy="1277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Pielou_e</a:t>
              </a:r>
            </a:p>
          </p:txBody>
        </p:sp>
        <p:sp>
          <p:nvSpPr>
            <p:cNvPr id="380" name="rc379"/>
            <p:cNvSpPr/>
            <p:nvPr/>
          </p:nvSpPr>
          <p:spPr>
            <a:xfrm>
              <a:off x="5044725" y="3657600"/>
              <a:ext cx="4029685" cy="26736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1" name="rc380"/>
            <p:cNvSpPr/>
            <p:nvPr/>
          </p:nvSpPr>
          <p:spPr>
            <a:xfrm>
              <a:off x="5589761" y="3942051"/>
              <a:ext cx="1610343" cy="1989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2" name="pl381"/>
            <p:cNvSpPr/>
            <p:nvPr/>
          </p:nvSpPr>
          <p:spPr>
            <a:xfrm>
              <a:off x="5589761" y="5724891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3" name="pl382"/>
            <p:cNvSpPr/>
            <p:nvPr/>
          </p:nvSpPr>
          <p:spPr>
            <a:xfrm>
              <a:off x="5589761" y="5217381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4" name="pl383"/>
            <p:cNvSpPr/>
            <p:nvPr/>
          </p:nvSpPr>
          <p:spPr>
            <a:xfrm>
              <a:off x="5589761" y="4709870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5" name="pl384"/>
            <p:cNvSpPr/>
            <p:nvPr/>
          </p:nvSpPr>
          <p:spPr>
            <a:xfrm>
              <a:off x="5589761" y="4202359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6" name="pl385"/>
            <p:cNvSpPr/>
            <p:nvPr/>
          </p:nvSpPr>
          <p:spPr>
            <a:xfrm>
              <a:off x="5848450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7" name="pl386"/>
            <p:cNvSpPr/>
            <p:nvPr/>
          </p:nvSpPr>
          <p:spPr>
            <a:xfrm>
              <a:off x="6313343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8" name="pl387"/>
            <p:cNvSpPr/>
            <p:nvPr/>
          </p:nvSpPr>
          <p:spPr>
            <a:xfrm>
              <a:off x="6778236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9" name="pl388"/>
            <p:cNvSpPr/>
            <p:nvPr/>
          </p:nvSpPr>
          <p:spPr>
            <a:xfrm>
              <a:off x="5589761" y="5471136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0" name="pl389"/>
            <p:cNvSpPr/>
            <p:nvPr/>
          </p:nvSpPr>
          <p:spPr>
            <a:xfrm>
              <a:off x="5589761" y="4963625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1" name="pl390"/>
            <p:cNvSpPr/>
            <p:nvPr/>
          </p:nvSpPr>
          <p:spPr>
            <a:xfrm>
              <a:off x="5589761" y="4456115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2" name="pl391"/>
            <p:cNvSpPr/>
            <p:nvPr/>
          </p:nvSpPr>
          <p:spPr>
            <a:xfrm>
              <a:off x="5589761" y="3948604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3" name="pl392"/>
            <p:cNvSpPr/>
            <p:nvPr/>
          </p:nvSpPr>
          <p:spPr>
            <a:xfrm>
              <a:off x="5616004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4" name="pl393"/>
            <p:cNvSpPr/>
            <p:nvPr/>
          </p:nvSpPr>
          <p:spPr>
            <a:xfrm>
              <a:off x="6080897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5" name="pl394"/>
            <p:cNvSpPr/>
            <p:nvPr/>
          </p:nvSpPr>
          <p:spPr>
            <a:xfrm>
              <a:off x="6545790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pl395"/>
            <p:cNvSpPr/>
            <p:nvPr/>
          </p:nvSpPr>
          <p:spPr>
            <a:xfrm>
              <a:off x="7010683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7" name="pt396"/>
            <p:cNvSpPr/>
            <p:nvPr/>
          </p:nvSpPr>
          <p:spPr>
            <a:xfrm>
              <a:off x="5816186" y="51303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8" name="pt397"/>
            <p:cNvSpPr/>
            <p:nvPr/>
          </p:nvSpPr>
          <p:spPr>
            <a:xfrm>
              <a:off x="6169970" y="55029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" name="pt398"/>
            <p:cNvSpPr/>
            <p:nvPr/>
          </p:nvSpPr>
          <p:spPr>
            <a:xfrm>
              <a:off x="5695546" y="44164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" name="pt399"/>
            <p:cNvSpPr/>
            <p:nvPr/>
          </p:nvSpPr>
          <p:spPr>
            <a:xfrm>
              <a:off x="6867309" y="4662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1" name="pt400"/>
            <p:cNvSpPr/>
            <p:nvPr/>
          </p:nvSpPr>
          <p:spPr>
            <a:xfrm>
              <a:off x="7095107" y="4696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2" name="pt401"/>
            <p:cNvSpPr/>
            <p:nvPr/>
          </p:nvSpPr>
          <p:spPr>
            <a:xfrm>
              <a:off x="5648127" y="42578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3" name="pt402"/>
            <p:cNvSpPr/>
            <p:nvPr/>
          </p:nvSpPr>
          <p:spPr>
            <a:xfrm>
              <a:off x="5787828" y="58160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4" name="pt403"/>
            <p:cNvSpPr/>
            <p:nvPr/>
          </p:nvSpPr>
          <p:spPr>
            <a:xfrm>
              <a:off x="5673464" y="40076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pt404"/>
            <p:cNvSpPr/>
            <p:nvPr/>
          </p:nvSpPr>
          <p:spPr>
            <a:xfrm>
              <a:off x="6397767" y="56321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pt405"/>
            <p:cNvSpPr/>
            <p:nvPr/>
          </p:nvSpPr>
          <p:spPr>
            <a:xfrm>
              <a:off x="5759702" y="43418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pt406"/>
            <p:cNvSpPr/>
            <p:nvPr/>
          </p:nvSpPr>
          <p:spPr>
            <a:xfrm>
              <a:off x="5706704" y="47491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8" name="pt407"/>
            <p:cNvSpPr/>
            <p:nvPr/>
          </p:nvSpPr>
          <p:spPr>
            <a:xfrm>
              <a:off x="6848714" y="51407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9" name="pt408"/>
            <p:cNvSpPr/>
            <p:nvPr/>
          </p:nvSpPr>
          <p:spPr>
            <a:xfrm>
              <a:off x="7102080" y="55520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" name="pt409"/>
            <p:cNvSpPr/>
            <p:nvPr/>
          </p:nvSpPr>
          <p:spPr>
            <a:xfrm>
              <a:off x="5977736" y="42227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" name="pt410"/>
            <p:cNvSpPr/>
            <p:nvPr/>
          </p:nvSpPr>
          <p:spPr>
            <a:xfrm>
              <a:off x="5919857" y="47893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2" name="pt411"/>
            <p:cNvSpPr/>
            <p:nvPr/>
          </p:nvSpPr>
          <p:spPr>
            <a:xfrm>
              <a:off x="5698103" y="44671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3" name="pt412"/>
            <p:cNvSpPr/>
            <p:nvPr/>
          </p:nvSpPr>
          <p:spPr>
            <a:xfrm>
              <a:off x="5638132" y="40726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4" name="pt413"/>
            <p:cNvSpPr/>
            <p:nvPr/>
          </p:nvSpPr>
          <p:spPr>
            <a:xfrm>
              <a:off x="5776670" y="4880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5" name="pt414"/>
            <p:cNvSpPr/>
            <p:nvPr/>
          </p:nvSpPr>
          <p:spPr>
            <a:xfrm>
              <a:off x="5647662" y="45138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6" name="pt415"/>
            <p:cNvSpPr/>
            <p:nvPr/>
          </p:nvSpPr>
          <p:spPr>
            <a:xfrm>
              <a:off x="5935664" y="4792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7" name="pg416"/>
            <p:cNvSpPr/>
            <p:nvPr/>
          </p:nvSpPr>
          <p:spPr>
            <a:xfrm>
              <a:off x="5662958" y="4315174"/>
              <a:ext cx="1463948" cy="1499729"/>
            </a:xfrm>
            <a:custGeom>
              <a:avLst/>
              <a:gdLst/>
              <a:ahLst/>
              <a:cxnLst/>
              <a:rect l="0" t="0" r="0" b="0"/>
              <a:pathLst>
                <a:path w="1463948" h="1499729">
                  <a:moveTo>
                    <a:pt x="0" y="0"/>
                  </a:moveTo>
                  <a:lnTo>
                    <a:pt x="18530" y="13825"/>
                  </a:lnTo>
                  <a:lnTo>
                    <a:pt x="37061" y="27499"/>
                  </a:lnTo>
                  <a:lnTo>
                    <a:pt x="55592" y="41014"/>
                  </a:lnTo>
                  <a:lnTo>
                    <a:pt x="74123" y="54360"/>
                  </a:lnTo>
                  <a:lnTo>
                    <a:pt x="92654" y="67528"/>
                  </a:lnTo>
                  <a:lnTo>
                    <a:pt x="111185" y="80509"/>
                  </a:lnTo>
                  <a:lnTo>
                    <a:pt x="129716" y="93293"/>
                  </a:lnTo>
                  <a:lnTo>
                    <a:pt x="148247" y="105871"/>
                  </a:lnTo>
                  <a:lnTo>
                    <a:pt x="166778" y="118232"/>
                  </a:lnTo>
                  <a:lnTo>
                    <a:pt x="185309" y="130366"/>
                  </a:lnTo>
                  <a:lnTo>
                    <a:pt x="203840" y="142262"/>
                  </a:lnTo>
                  <a:lnTo>
                    <a:pt x="222371" y="153911"/>
                  </a:lnTo>
                  <a:lnTo>
                    <a:pt x="240902" y="165302"/>
                  </a:lnTo>
                  <a:lnTo>
                    <a:pt x="259433" y="176427"/>
                  </a:lnTo>
                  <a:lnTo>
                    <a:pt x="277964" y="187275"/>
                  </a:lnTo>
                  <a:lnTo>
                    <a:pt x="296495" y="197838"/>
                  </a:lnTo>
                  <a:lnTo>
                    <a:pt x="315026" y="208108"/>
                  </a:lnTo>
                  <a:lnTo>
                    <a:pt x="333557" y="218077"/>
                  </a:lnTo>
                  <a:lnTo>
                    <a:pt x="352088" y="227740"/>
                  </a:lnTo>
                  <a:lnTo>
                    <a:pt x="370619" y="237092"/>
                  </a:lnTo>
                  <a:lnTo>
                    <a:pt x="389150" y="246127"/>
                  </a:lnTo>
                  <a:lnTo>
                    <a:pt x="407681" y="254844"/>
                  </a:lnTo>
                  <a:lnTo>
                    <a:pt x="426212" y="263240"/>
                  </a:lnTo>
                  <a:lnTo>
                    <a:pt x="444743" y="271316"/>
                  </a:lnTo>
                  <a:lnTo>
                    <a:pt x="463274" y="279073"/>
                  </a:lnTo>
                  <a:lnTo>
                    <a:pt x="481805" y="286513"/>
                  </a:lnTo>
                  <a:lnTo>
                    <a:pt x="500336" y="293640"/>
                  </a:lnTo>
                  <a:lnTo>
                    <a:pt x="518867" y="300458"/>
                  </a:lnTo>
                  <a:lnTo>
                    <a:pt x="537398" y="306974"/>
                  </a:lnTo>
                  <a:lnTo>
                    <a:pt x="555929" y="313194"/>
                  </a:lnTo>
                  <a:lnTo>
                    <a:pt x="574460" y="319126"/>
                  </a:lnTo>
                  <a:lnTo>
                    <a:pt x="592991" y="324780"/>
                  </a:lnTo>
                  <a:lnTo>
                    <a:pt x="611522" y="330163"/>
                  </a:lnTo>
                  <a:lnTo>
                    <a:pt x="630053" y="335285"/>
                  </a:lnTo>
                  <a:lnTo>
                    <a:pt x="648584" y="340157"/>
                  </a:lnTo>
                  <a:lnTo>
                    <a:pt x="667115" y="344788"/>
                  </a:lnTo>
                  <a:lnTo>
                    <a:pt x="685646" y="349188"/>
                  </a:lnTo>
                  <a:lnTo>
                    <a:pt x="704177" y="353368"/>
                  </a:lnTo>
                  <a:lnTo>
                    <a:pt x="722708" y="357339"/>
                  </a:lnTo>
                  <a:lnTo>
                    <a:pt x="741239" y="361109"/>
                  </a:lnTo>
                  <a:lnTo>
                    <a:pt x="759770" y="364689"/>
                  </a:lnTo>
                  <a:lnTo>
                    <a:pt x="778301" y="368088"/>
                  </a:lnTo>
                  <a:lnTo>
                    <a:pt x="796832" y="371316"/>
                  </a:lnTo>
                  <a:lnTo>
                    <a:pt x="815363" y="374381"/>
                  </a:lnTo>
                  <a:lnTo>
                    <a:pt x="833894" y="377292"/>
                  </a:lnTo>
                  <a:lnTo>
                    <a:pt x="852425" y="380058"/>
                  </a:lnTo>
                  <a:lnTo>
                    <a:pt x="870956" y="382685"/>
                  </a:lnTo>
                  <a:lnTo>
                    <a:pt x="889487" y="385182"/>
                  </a:lnTo>
                  <a:lnTo>
                    <a:pt x="908018" y="387555"/>
                  </a:lnTo>
                  <a:lnTo>
                    <a:pt x="926549" y="389811"/>
                  </a:lnTo>
                  <a:lnTo>
                    <a:pt x="945080" y="391957"/>
                  </a:lnTo>
                  <a:lnTo>
                    <a:pt x="963611" y="393999"/>
                  </a:lnTo>
                  <a:lnTo>
                    <a:pt x="982142" y="395941"/>
                  </a:lnTo>
                  <a:lnTo>
                    <a:pt x="1000673" y="397790"/>
                  </a:lnTo>
                  <a:lnTo>
                    <a:pt x="1019204" y="399551"/>
                  </a:lnTo>
                  <a:lnTo>
                    <a:pt x="1037735" y="401228"/>
                  </a:lnTo>
                  <a:lnTo>
                    <a:pt x="1056266" y="402826"/>
                  </a:lnTo>
                  <a:lnTo>
                    <a:pt x="1074797" y="404348"/>
                  </a:lnTo>
                  <a:lnTo>
                    <a:pt x="1093328" y="405800"/>
                  </a:lnTo>
                  <a:lnTo>
                    <a:pt x="1111859" y="407184"/>
                  </a:lnTo>
                  <a:lnTo>
                    <a:pt x="1130390" y="408504"/>
                  </a:lnTo>
                  <a:lnTo>
                    <a:pt x="1148921" y="409764"/>
                  </a:lnTo>
                  <a:lnTo>
                    <a:pt x="1167452" y="410966"/>
                  </a:lnTo>
                  <a:lnTo>
                    <a:pt x="1185983" y="412113"/>
                  </a:lnTo>
                  <a:lnTo>
                    <a:pt x="1204514" y="413209"/>
                  </a:lnTo>
                  <a:lnTo>
                    <a:pt x="1223045" y="414255"/>
                  </a:lnTo>
                  <a:lnTo>
                    <a:pt x="1241576" y="415254"/>
                  </a:lnTo>
                  <a:lnTo>
                    <a:pt x="1260107" y="416208"/>
                  </a:lnTo>
                  <a:lnTo>
                    <a:pt x="1278638" y="417120"/>
                  </a:lnTo>
                  <a:lnTo>
                    <a:pt x="1297169" y="417992"/>
                  </a:lnTo>
                  <a:lnTo>
                    <a:pt x="1315700" y="418825"/>
                  </a:lnTo>
                  <a:lnTo>
                    <a:pt x="1334231" y="419621"/>
                  </a:lnTo>
                  <a:lnTo>
                    <a:pt x="1352762" y="420382"/>
                  </a:lnTo>
                  <a:lnTo>
                    <a:pt x="1371293" y="421109"/>
                  </a:lnTo>
                  <a:lnTo>
                    <a:pt x="1389824" y="421805"/>
                  </a:lnTo>
                  <a:lnTo>
                    <a:pt x="1408355" y="422470"/>
                  </a:lnTo>
                  <a:lnTo>
                    <a:pt x="1426886" y="423106"/>
                  </a:lnTo>
                  <a:lnTo>
                    <a:pt x="1445417" y="423714"/>
                  </a:lnTo>
                  <a:lnTo>
                    <a:pt x="1463948" y="424295"/>
                  </a:lnTo>
                  <a:lnTo>
                    <a:pt x="1463948" y="1499729"/>
                  </a:lnTo>
                  <a:lnTo>
                    <a:pt x="1445417" y="1483623"/>
                  </a:lnTo>
                  <a:lnTo>
                    <a:pt x="1426886" y="1467542"/>
                  </a:lnTo>
                  <a:lnTo>
                    <a:pt x="1408355" y="1451490"/>
                  </a:lnTo>
                  <a:lnTo>
                    <a:pt x="1389824" y="1435467"/>
                  </a:lnTo>
                  <a:lnTo>
                    <a:pt x="1371293" y="1419475"/>
                  </a:lnTo>
                  <a:lnTo>
                    <a:pt x="1352762" y="1403514"/>
                  </a:lnTo>
                  <a:lnTo>
                    <a:pt x="1334231" y="1387587"/>
                  </a:lnTo>
                  <a:lnTo>
                    <a:pt x="1315700" y="1371696"/>
                  </a:lnTo>
                  <a:lnTo>
                    <a:pt x="1297169" y="1355840"/>
                  </a:lnTo>
                  <a:lnTo>
                    <a:pt x="1278638" y="1340024"/>
                  </a:lnTo>
                  <a:lnTo>
                    <a:pt x="1260107" y="1324248"/>
                  </a:lnTo>
                  <a:lnTo>
                    <a:pt x="1241576" y="1308514"/>
                  </a:lnTo>
                  <a:lnTo>
                    <a:pt x="1223045" y="1292826"/>
                  </a:lnTo>
                  <a:lnTo>
                    <a:pt x="1204514" y="1277184"/>
                  </a:lnTo>
                  <a:lnTo>
                    <a:pt x="1185983" y="1261591"/>
                  </a:lnTo>
                  <a:lnTo>
                    <a:pt x="1167452" y="1246050"/>
                  </a:lnTo>
                  <a:lnTo>
                    <a:pt x="1148921" y="1230564"/>
                  </a:lnTo>
                  <a:lnTo>
                    <a:pt x="1130390" y="1215136"/>
                  </a:lnTo>
                  <a:lnTo>
                    <a:pt x="1111859" y="1199768"/>
                  </a:lnTo>
                  <a:lnTo>
                    <a:pt x="1093328" y="1184464"/>
                  </a:lnTo>
                  <a:lnTo>
                    <a:pt x="1074797" y="1169228"/>
                  </a:lnTo>
                  <a:lnTo>
                    <a:pt x="1056266" y="1154062"/>
                  </a:lnTo>
                  <a:lnTo>
                    <a:pt x="1037735" y="1138972"/>
                  </a:lnTo>
                  <a:lnTo>
                    <a:pt x="1019204" y="1123961"/>
                  </a:lnTo>
                  <a:lnTo>
                    <a:pt x="1000673" y="1109034"/>
                  </a:lnTo>
                  <a:lnTo>
                    <a:pt x="982142" y="1094195"/>
                  </a:lnTo>
                  <a:lnTo>
                    <a:pt x="963611" y="1079450"/>
                  </a:lnTo>
                  <a:lnTo>
                    <a:pt x="945080" y="1064803"/>
                  </a:lnTo>
                  <a:lnTo>
                    <a:pt x="926549" y="1050261"/>
                  </a:lnTo>
                  <a:lnTo>
                    <a:pt x="908018" y="1035829"/>
                  </a:lnTo>
                  <a:lnTo>
                    <a:pt x="889487" y="1021515"/>
                  </a:lnTo>
                  <a:lnTo>
                    <a:pt x="870956" y="1007323"/>
                  </a:lnTo>
                  <a:lnTo>
                    <a:pt x="852425" y="993263"/>
                  </a:lnTo>
                  <a:lnTo>
                    <a:pt x="833894" y="979340"/>
                  </a:lnTo>
                  <a:lnTo>
                    <a:pt x="815363" y="965563"/>
                  </a:lnTo>
                  <a:lnTo>
                    <a:pt x="796832" y="951941"/>
                  </a:lnTo>
                  <a:lnTo>
                    <a:pt x="778301" y="938480"/>
                  </a:lnTo>
                  <a:lnTo>
                    <a:pt x="759770" y="925192"/>
                  </a:lnTo>
                  <a:lnTo>
                    <a:pt x="741239" y="912084"/>
                  </a:lnTo>
                  <a:lnTo>
                    <a:pt x="722708" y="899166"/>
                  </a:lnTo>
                  <a:lnTo>
                    <a:pt x="704177" y="886448"/>
                  </a:lnTo>
                  <a:lnTo>
                    <a:pt x="685646" y="873940"/>
                  </a:lnTo>
                  <a:lnTo>
                    <a:pt x="667115" y="861653"/>
                  </a:lnTo>
                  <a:lnTo>
                    <a:pt x="648584" y="849596"/>
                  </a:lnTo>
                  <a:lnTo>
                    <a:pt x="630053" y="837779"/>
                  </a:lnTo>
                  <a:lnTo>
                    <a:pt x="611522" y="826214"/>
                  </a:lnTo>
                  <a:lnTo>
                    <a:pt x="592991" y="814909"/>
                  </a:lnTo>
                  <a:lnTo>
                    <a:pt x="574460" y="803874"/>
                  </a:lnTo>
                  <a:lnTo>
                    <a:pt x="555929" y="793118"/>
                  </a:lnTo>
                  <a:lnTo>
                    <a:pt x="537398" y="782651"/>
                  </a:lnTo>
                  <a:lnTo>
                    <a:pt x="518867" y="772478"/>
                  </a:lnTo>
                  <a:lnTo>
                    <a:pt x="500336" y="762609"/>
                  </a:lnTo>
                  <a:lnTo>
                    <a:pt x="481805" y="753047"/>
                  </a:lnTo>
                  <a:lnTo>
                    <a:pt x="463274" y="743799"/>
                  </a:lnTo>
                  <a:lnTo>
                    <a:pt x="444743" y="734868"/>
                  </a:lnTo>
                  <a:lnTo>
                    <a:pt x="426212" y="726256"/>
                  </a:lnTo>
                  <a:lnTo>
                    <a:pt x="407681" y="717965"/>
                  </a:lnTo>
                  <a:lnTo>
                    <a:pt x="389150" y="709993"/>
                  </a:lnTo>
                  <a:lnTo>
                    <a:pt x="370619" y="702341"/>
                  </a:lnTo>
                  <a:lnTo>
                    <a:pt x="352088" y="695004"/>
                  </a:lnTo>
                  <a:lnTo>
                    <a:pt x="333557" y="687979"/>
                  </a:lnTo>
                  <a:lnTo>
                    <a:pt x="315026" y="681261"/>
                  </a:lnTo>
                  <a:lnTo>
                    <a:pt x="296495" y="674843"/>
                  </a:lnTo>
                  <a:lnTo>
                    <a:pt x="277964" y="668718"/>
                  </a:lnTo>
                  <a:lnTo>
                    <a:pt x="259433" y="662878"/>
                  </a:lnTo>
                  <a:lnTo>
                    <a:pt x="240902" y="657314"/>
                  </a:lnTo>
                  <a:lnTo>
                    <a:pt x="222371" y="652018"/>
                  </a:lnTo>
                  <a:lnTo>
                    <a:pt x="203840" y="646979"/>
                  </a:lnTo>
                  <a:lnTo>
                    <a:pt x="185309" y="642187"/>
                  </a:lnTo>
                  <a:lnTo>
                    <a:pt x="166778" y="637633"/>
                  </a:lnTo>
                  <a:lnTo>
                    <a:pt x="148247" y="633306"/>
                  </a:lnTo>
                  <a:lnTo>
                    <a:pt x="129716" y="629195"/>
                  </a:lnTo>
                  <a:lnTo>
                    <a:pt x="111185" y="625292"/>
                  </a:lnTo>
                  <a:lnTo>
                    <a:pt x="92654" y="621585"/>
                  </a:lnTo>
                  <a:lnTo>
                    <a:pt x="74123" y="618065"/>
                  </a:lnTo>
                  <a:lnTo>
                    <a:pt x="55592" y="614723"/>
                  </a:lnTo>
                  <a:lnTo>
                    <a:pt x="37061" y="611549"/>
                  </a:lnTo>
                  <a:lnTo>
                    <a:pt x="18530" y="608536"/>
                  </a:lnTo>
                  <a:lnTo>
                    <a:pt x="0" y="605673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8" name="pl417"/>
            <p:cNvSpPr/>
            <p:nvPr/>
          </p:nvSpPr>
          <p:spPr>
            <a:xfrm>
              <a:off x="5662958" y="4315174"/>
              <a:ext cx="1463948" cy="424295"/>
            </a:xfrm>
            <a:custGeom>
              <a:avLst/>
              <a:gdLst/>
              <a:ahLst/>
              <a:cxnLst/>
              <a:rect l="0" t="0" r="0" b="0"/>
              <a:pathLst>
                <a:path w="1463948" h="424295">
                  <a:moveTo>
                    <a:pt x="0" y="0"/>
                  </a:moveTo>
                  <a:lnTo>
                    <a:pt x="18530" y="13825"/>
                  </a:lnTo>
                  <a:lnTo>
                    <a:pt x="37061" y="27499"/>
                  </a:lnTo>
                  <a:lnTo>
                    <a:pt x="55592" y="41014"/>
                  </a:lnTo>
                  <a:lnTo>
                    <a:pt x="74123" y="54360"/>
                  </a:lnTo>
                  <a:lnTo>
                    <a:pt x="92654" y="67528"/>
                  </a:lnTo>
                  <a:lnTo>
                    <a:pt x="111185" y="80509"/>
                  </a:lnTo>
                  <a:lnTo>
                    <a:pt x="129716" y="93293"/>
                  </a:lnTo>
                  <a:lnTo>
                    <a:pt x="148247" y="105871"/>
                  </a:lnTo>
                  <a:lnTo>
                    <a:pt x="166778" y="118232"/>
                  </a:lnTo>
                  <a:lnTo>
                    <a:pt x="185309" y="130366"/>
                  </a:lnTo>
                  <a:lnTo>
                    <a:pt x="203840" y="142262"/>
                  </a:lnTo>
                  <a:lnTo>
                    <a:pt x="222371" y="153911"/>
                  </a:lnTo>
                  <a:lnTo>
                    <a:pt x="240902" y="165302"/>
                  </a:lnTo>
                  <a:lnTo>
                    <a:pt x="259433" y="176427"/>
                  </a:lnTo>
                  <a:lnTo>
                    <a:pt x="277964" y="187275"/>
                  </a:lnTo>
                  <a:lnTo>
                    <a:pt x="296495" y="197838"/>
                  </a:lnTo>
                  <a:lnTo>
                    <a:pt x="315026" y="208108"/>
                  </a:lnTo>
                  <a:lnTo>
                    <a:pt x="333557" y="218077"/>
                  </a:lnTo>
                  <a:lnTo>
                    <a:pt x="352088" y="227740"/>
                  </a:lnTo>
                  <a:lnTo>
                    <a:pt x="370619" y="237092"/>
                  </a:lnTo>
                  <a:lnTo>
                    <a:pt x="389150" y="246127"/>
                  </a:lnTo>
                  <a:lnTo>
                    <a:pt x="407681" y="254844"/>
                  </a:lnTo>
                  <a:lnTo>
                    <a:pt x="426212" y="263240"/>
                  </a:lnTo>
                  <a:lnTo>
                    <a:pt x="444743" y="271316"/>
                  </a:lnTo>
                  <a:lnTo>
                    <a:pt x="463274" y="279073"/>
                  </a:lnTo>
                  <a:lnTo>
                    <a:pt x="481805" y="286513"/>
                  </a:lnTo>
                  <a:lnTo>
                    <a:pt x="500336" y="293640"/>
                  </a:lnTo>
                  <a:lnTo>
                    <a:pt x="518867" y="300458"/>
                  </a:lnTo>
                  <a:lnTo>
                    <a:pt x="537398" y="306974"/>
                  </a:lnTo>
                  <a:lnTo>
                    <a:pt x="555929" y="313194"/>
                  </a:lnTo>
                  <a:lnTo>
                    <a:pt x="574460" y="319126"/>
                  </a:lnTo>
                  <a:lnTo>
                    <a:pt x="592991" y="324780"/>
                  </a:lnTo>
                  <a:lnTo>
                    <a:pt x="611522" y="330163"/>
                  </a:lnTo>
                  <a:lnTo>
                    <a:pt x="630053" y="335285"/>
                  </a:lnTo>
                  <a:lnTo>
                    <a:pt x="648584" y="340157"/>
                  </a:lnTo>
                  <a:lnTo>
                    <a:pt x="667115" y="344788"/>
                  </a:lnTo>
                  <a:lnTo>
                    <a:pt x="685646" y="349188"/>
                  </a:lnTo>
                  <a:lnTo>
                    <a:pt x="704177" y="353368"/>
                  </a:lnTo>
                  <a:lnTo>
                    <a:pt x="722708" y="357339"/>
                  </a:lnTo>
                  <a:lnTo>
                    <a:pt x="741239" y="361109"/>
                  </a:lnTo>
                  <a:lnTo>
                    <a:pt x="759770" y="364689"/>
                  </a:lnTo>
                  <a:lnTo>
                    <a:pt x="778301" y="368088"/>
                  </a:lnTo>
                  <a:lnTo>
                    <a:pt x="796832" y="371316"/>
                  </a:lnTo>
                  <a:lnTo>
                    <a:pt x="815363" y="374381"/>
                  </a:lnTo>
                  <a:lnTo>
                    <a:pt x="833894" y="377292"/>
                  </a:lnTo>
                  <a:lnTo>
                    <a:pt x="852425" y="380058"/>
                  </a:lnTo>
                  <a:lnTo>
                    <a:pt x="870956" y="382685"/>
                  </a:lnTo>
                  <a:lnTo>
                    <a:pt x="889487" y="385182"/>
                  </a:lnTo>
                  <a:lnTo>
                    <a:pt x="908018" y="387555"/>
                  </a:lnTo>
                  <a:lnTo>
                    <a:pt x="926549" y="389811"/>
                  </a:lnTo>
                  <a:lnTo>
                    <a:pt x="945080" y="391957"/>
                  </a:lnTo>
                  <a:lnTo>
                    <a:pt x="963611" y="393999"/>
                  </a:lnTo>
                  <a:lnTo>
                    <a:pt x="982142" y="395941"/>
                  </a:lnTo>
                  <a:lnTo>
                    <a:pt x="1000673" y="397790"/>
                  </a:lnTo>
                  <a:lnTo>
                    <a:pt x="1019204" y="399551"/>
                  </a:lnTo>
                  <a:lnTo>
                    <a:pt x="1037735" y="401228"/>
                  </a:lnTo>
                  <a:lnTo>
                    <a:pt x="1056266" y="402826"/>
                  </a:lnTo>
                  <a:lnTo>
                    <a:pt x="1074797" y="404348"/>
                  </a:lnTo>
                  <a:lnTo>
                    <a:pt x="1093328" y="405800"/>
                  </a:lnTo>
                  <a:lnTo>
                    <a:pt x="1111859" y="407184"/>
                  </a:lnTo>
                  <a:lnTo>
                    <a:pt x="1130390" y="408504"/>
                  </a:lnTo>
                  <a:lnTo>
                    <a:pt x="1148921" y="409764"/>
                  </a:lnTo>
                  <a:lnTo>
                    <a:pt x="1167452" y="410966"/>
                  </a:lnTo>
                  <a:lnTo>
                    <a:pt x="1185983" y="412113"/>
                  </a:lnTo>
                  <a:lnTo>
                    <a:pt x="1204514" y="413209"/>
                  </a:lnTo>
                  <a:lnTo>
                    <a:pt x="1223045" y="414255"/>
                  </a:lnTo>
                  <a:lnTo>
                    <a:pt x="1241576" y="415254"/>
                  </a:lnTo>
                  <a:lnTo>
                    <a:pt x="1260107" y="416208"/>
                  </a:lnTo>
                  <a:lnTo>
                    <a:pt x="1278638" y="417120"/>
                  </a:lnTo>
                  <a:lnTo>
                    <a:pt x="1297169" y="417992"/>
                  </a:lnTo>
                  <a:lnTo>
                    <a:pt x="1315700" y="418825"/>
                  </a:lnTo>
                  <a:lnTo>
                    <a:pt x="1334231" y="419621"/>
                  </a:lnTo>
                  <a:lnTo>
                    <a:pt x="1352762" y="420382"/>
                  </a:lnTo>
                  <a:lnTo>
                    <a:pt x="1371293" y="421109"/>
                  </a:lnTo>
                  <a:lnTo>
                    <a:pt x="1389824" y="421805"/>
                  </a:lnTo>
                  <a:lnTo>
                    <a:pt x="1408355" y="422470"/>
                  </a:lnTo>
                  <a:lnTo>
                    <a:pt x="1426886" y="423106"/>
                  </a:lnTo>
                  <a:lnTo>
                    <a:pt x="1445417" y="423714"/>
                  </a:lnTo>
                  <a:lnTo>
                    <a:pt x="1463948" y="424295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pl418"/>
            <p:cNvSpPr/>
            <p:nvPr/>
          </p:nvSpPr>
          <p:spPr>
            <a:xfrm>
              <a:off x="5662958" y="4920847"/>
              <a:ext cx="1463948" cy="894056"/>
            </a:xfrm>
            <a:custGeom>
              <a:avLst/>
              <a:gdLst/>
              <a:ahLst/>
              <a:cxnLst/>
              <a:rect l="0" t="0" r="0" b="0"/>
              <a:pathLst>
                <a:path w="1463948" h="894056">
                  <a:moveTo>
                    <a:pt x="1463948" y="894056"/>
                  </a:moveTo>
                  <a:lnTo>
                    <a:pt x="1445417" y="877949"/>
                  </a:lnTo>
                  <a:lnTo>
                    <a:pt x="1426886" y="861869"/>
                  </a:lnTo>
                  <a:lnTo>
                    <a:pt x="1408355" y="845817"/>
                  </a:lnTo>
                  <a:lnTo>
                    <a:pt x="1389824" y="829794"/>
                  </a:lnTo>
                  <a:lnTo>
                    <a:pt x="1371293" y="813801"/>
                  </a:lnTo>
                  <a:lnTo>
                    <a:pt x="1352762" y="797841"/>
                  </a:lnTo>
                  <a:lnTo>
                    <a:pt x="1334231" y="781914"/>
                  </a:lnTo>
                  <a:lnTo>
                    <a:pt x="1315700" y="766022"/>
                  </a:lnTo>
                  <a:lnTo>
                    <a:pt x="1297169" y="750167"/>
                  </a:lnTo>
                  <a:lnTo>
                    <a:pt x="1278638" y="734350"/>
                  </a:lnTo>
                  <a:lnTo>
                    <a:pt x="1260107" y="718574"/>
                  </a:lnTo>
                  <a:lnTo>
                    <a:pt x="1241576" y="702841"/>
                  </a:lnTo>
                  <a:lnTo>
                    <a:pt x="1223045" y="687152"/>
                  </a:lnTo>
                  <a:lnTo>
                    <a:pt x="1204514" y="671510"/>
                  </a:lnTo>
                  <a:lnTo>
                    <a:pt x="1185983" y="655917"/>
                  </a:lnTo>
                  <a:lnTo>
                    <a:pt x="1167452" y="640377"/>
                  </a:lnTo>
                  <a:lnTo>
                    <a:pt x="1148921" y="624891"/>
                  </a:lnTo>
                  <a:lnTo>
                    <a:pt x="1130390" y="609462"/>
                  </a:lnTo>
                  <a:lnTo>
                    <a:pt x="1111859" y="594094"/>
                  </a:lnTo>
                  <a:lnTo>
                    <a:pt x="1093328" y="578791"/>
                  </a:lnTo>
                  <a:lnTo>
                    <a:pt x="1074797" y="563554"/>
                  </a:lnTo>
                  <a:lnTo>
                    <a:pt x="1056266" y="548389"/>
                  </a:lnTo>
                  <a:lnTo>
                    <a:pt x="1037735" y="533298"/>
                  </a:lnTo>
                  <a:lnTo>
                    <a:pt x="1019204" y="518287"/>
                  </a:lnTo>
                  <a:lnTo>
                    <a:pt x="1000673" y="503360"/>
                  </a:lnTo>
                  <a:lnTo>
                    <a:pt x="982142" y="488521"/>
                  </a:lnTo>
                  <a:lnTo>
                    <a:pt x="963611" y="473776"/>
                  </a:lnTo>
                  <a:lnTo>
                    <a:pt x="945080" y="459129"/>
                  </a:lnTo>
                  <a:lnTo>
                    <a:pt x="926549" y="444587"/>
                  </a:lnTo>
                  <a:lnTo>
                    <a:pt x="908018" y="430156"/>
                  </a:lnTo>
                  <a:lnTo>
                    <a:pt x="889487" y="415841"/>
                  </a:lnTo>
                  <a:lnTo>
                    <a:pt x="870956" y="401650"/>
                  </a:lnTo>
                  <a:lnTo>
                    <a:pt x="852425" y="387589"/>
                  </a:lnTo>
                  <a:lnTo>
                    <a:pt x="833894" y="373666"/>
                  </a:lnTo>
                  <a:lnTo>
                    <a:pt x="815363" y="359890"/>
                  </a:lnTo>
                  <a:lnTo>
                    <a:pt x="796832" y="346267"/>
                  </a:lnTo>
                  <a:lnTo>
                    <a:pt x="778301" y="332807"/>
                  </a:lnTo>
                  <a:lnTo>
                    <a:pt x="759770" y="319518"/>
                  </a:lnTo>
                  <a:lnTo>
                    <a:pt x="741239" y="306410"/>
                  </a:lnTo>
                  <a:lnTo>
                    <a:pt x="722708" y="293492"/>
                  </a:lnTo>
                  <a:lnTo>
                    <a:pt x="704177" y="280774"/>
                  </a:lnTo>
                  <a:lnTo>
                    <a:pt x="685646" y="268267"/>
                  </a:lnTo>
                  <a:lnTo>
                    <a:pt x="667115" y="255979"/>
                  </a:lnTo>
                  <a:lnTo>
                    <a:pt x="648584" y="243922"/>
                  </a:lnTo>
                  <a:lnTo>
                    <a:pt x="630053" y="232106"/>
                  </a:lnTo>
                  <a:lnTo>
                    <a:pt x="611522" y="220540"/>
                  </a:lnTo>
                  <a:lnTo>
                    <a:pt x="592991" y="209235"/>
                  </a:lnTo>
                  <a:lnTo>
                    <a:pt x="574460" y="198200"/>
                  </a:lnTo>
                  <a:lnTo>
                    <a:pt x="555929" y="187445"/>
                  </a:lnTo>
                  <a:lnTo>
                    <a:pt x="537398" y="176977"/>
                  </a:lnTo>
                  <a:lnTo>
                    <a:pt x="518867" y="166805"/>
                  </a:lnTo>
                  <a:lnTo>
                    <a:pt x="500336" y="156935"/>
                  </a:lnTo>
                  <a:lnTo>
                    <a:pt x="481805" y="147374"/>
                  </a:lnTo>
                  <a:lnTo>
                    <a:pt x="463274" y="138126"/>
                  </a:lnTo>
                  <a:lnTo>
                    <a:pt x="444743" y="129194"/>
                  </a:lnTo>
                  <a:lnTo>
                    <a:pt x="426212" y="120582"/>
                  </a:lnTo>
                  <a:lnTo>
                    <a:pt x="407681" y="112291"/>
                  </a:lnTo>
                  <a:lnTo>
                    <a:pt x="389150" y="104320"/>
                  </a:lnTo>
                  <a:lnTo>
                    <a:pt x="370619" y="96667"/>
                  </a:lnTo>
                  <a:lnTo>
                    <a:pt x="352088" y="89330"/>
                  </a:lnTo>
                  <a:lnTo>
                    <a:pt x="333557" y="82306"/>
                  </a:lnTo>
                  <a:lnTo>
                    <a:pt x="315026" y="75587"/>
                  </a:lnTo>
                  <a:lnTo>
                    <a:pt x="296495" y="69169"/>
                  </a:lnTo>
                  <a:lnTo>
                    <a:pt x="277964" y="63044"/>
                  </a:lnTo>
                  <a:lnTo>
                    <a:pt x="259433" y="57204"/>
                  </a:lnTo>
                  <a:lnTo>
                    <a:pt x="240902" y="51640"/>
                  </a:lnTo>
                  <a:lnTo>
                    <a:pt x="222371" y="46344"/>
                  </a:lnTo>
                  <a:lnTo>
                    <a:pt x="203840" y="41305"/>
                  </a:lnTo>
                  <a:lnTo>
                    <a:pt x="185309" y="36513"/>
                  </a:lnTo>
                  <a:lnTo>
                    <a:pt x="166778" y="31959"/>
                  </a:lnTo>
                  <a:lnTo>
                    <a:pt x="148247" y="27632"/>
                  </a:lnTo>
                  <a:lnTo>
                    <a:pt x="129716" y="23521"/>
                  </a:lnTo>
                  <a:lnTo>
                    <a:pt x="111185" y="19618"/>
                  </a:lnTo>
                  <a:lnTo>
                    <a:pt x="92654" y="15911"/>
                  </a:lnTo>
                  <a:lnTo>
                    <a:pt x="74123" y="12391"/>
                  </a:lnTo>
                  <a:lnTo>
                    <a:pt x="55592" y="9049"/>
                  </a:lnTo>
                  <a:lnTo>
                    <a:pt x="37061" y="5876"/>
                  </a:lnTo>
                  <a:lnTo>
                    <a:pt x="18530" y="2862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pl419"/>
            <p:cNvSpPr/>
            <p:nvPr/>
          </p:nvSpPr>
          <p:spPr>
            <a:xfrm>
              <a:off x="5662958" y="4618011"/>
              <a:ext cx="1463948" cy="659175"/>
            </a:xfrm>
            <a:custGeom>
              <a:avLst/>
              <a:gdLst/>
              <a:ahLst/>
              <a:cxnLst/>
              <a:rect l="0" t="0" r="0" b="0"/>
              <a:pathLst>
                <a:path w="1463948" h="659175">
                  <a:moveTo>
                    <a:pt x="0" y="0"/>
                  </a:moveTo>
                  <a:lnTo>
                    <a:pt x="18530" y="8343"/>
                  </a:lnTo>
                  <a:lnTo>
                    <a:pt x="37061" y="16687"/>
                  </a:lnTo>
                  <a:lnTo>
                    <a:pt x="55592" y="25031"/>
                  </a:lnTo>
                  <a:lnTo>
                    <a:pt x="74123" y="33375"/>
                  </a:lnTo>
                  <a:lnTo>
                    <a:pt x="92654" y="41719"/>
                  </a:lnTo>
                  <a:lnTo>
                    <a:pt x="111185" y="50063"/>
                  </a:lnTo>
                  <a:lnTo>
                    <a:pt x="129716" y="58407"/>
                  </a:lnTo>
                  <a:lnTo>
                    <a:pt x="148247" y="66751"/>
                  </a:lnTo>
                  <a:lnTo>
                    <a:pt x="166778" y="75095"/>
                  </a:lnTo>
                  <a:lnTo>
                    <a:pt x="185309" y="83439"/>
                  </a:lnTo>
                  <a:lnTo>
                    <a:pt x="203840" y="91783"/>
                  </a:lnTo>
                  <a:lnTo>
                    <a:pt x="222371" y="100127"/>
                  </a:lnTo>
                  <a:lnTo>
                    <a:pt x="240902" y="108471"/>
                  </a:lnTo>
                  <a:lnTo>
                    <a:pt x="259433" y="116815"/>
                  </a:lnTo>
                  <a:lnTo>
                    <a:pt x="277964" y="125159"/>
                  </a:lnTo>
                  <a:lnTo>
                    <a:pt x="296495" y="133503"/>
                  </a:lnTo>
                  <a:lnTo>
                    <a:pt x="315026" y="141847"/>
                  </a:lnTo>
                  <a:lnTo>
                    <a:pt x="333557" y="150191"/>
                  </a:lnTo>
                  <a:lnTo>
                    <a:pt x="352088" y="158535"/>
                  </a:lnTo>
                  <a:lnTo>
                    <a:pt x="370619" y="166879"/>
                  </a:lnTo>
                  <a:lnTo>
                    <a:pt x="389150" y="175223"/>
                  </a:lnTo>
                  <a:lnTo>
                    <a:pt x="407681" y="183567"/>
                  </a:lnTo>
                  <a:lnTo>
                    <a:pt x="426212" y="191911"/>
                  </a:lnTo>
                  <a:lnTo>
                    <a:pt x="444743" y="200255"/>
                  </a:lnTo>
                  <a:lnTo>
                    <a:pt x="463274" y="208599"/>
                  </a:lnTo>
                  <a:lnTo>
                    <a:pt x="481805" y="216943"/>
                  </a:lnTo>
                  <a:lnTo>
                    <a:pt x="500336" y="225287"/>
                  </a:lnTo>
                  <a:lnTo>
                    <a:pt x="518867" y="233631"/>
                  </a:lnTo>
                  <a:lnTo>
                    <a:pt x="537398" y="241975"/>
                  </a:lnTo>
                  <a:lnTo>
                    <a:pt x="555929" y="250319"/>
                  </a:lnTo>
                  <a:lnTo>
                    <a:pt x="574460" y="258663"/>
                  </a:lnTo>
                  <a:lnTo>
                    <a:pt x="592991" y="267007"/>
                  </a:lnTo>
                  <a:lnTo>
                    <a:pt x="611522" y="275351"/>
                  </a:lnTo>
                  <a:lnTo>
                    <a:pt x="630053" y="283695"/>
                  </a:lnTo>
                  <a:lnTo>
                    <a:pt x="648584" y="292039"/>
                  </a:lnTo>
                  <a:lnTo>
                    <a:pt x="667115" y="300383"/>
                  </a:lnTo>
                  <a:lnTo>
                    <a:pt x="685646" y="308727"/>
                  </a:lnTo>
                  <a:lnTo>
                    <a:pt x="704177" y="317071"/>
                  </a:lnTo>
                  <a:lnTo>
                    <a:pt x="722708" y="325415"/>
                  </a:lnTo>
                  <a:lnTo>
                    <a:pt x="741239" y="333759"/>
                  </a:lnTo>
                  <a:lnTo>
                    <a:pt x="759770" y="342103"/>
                  </a:lnTo>
                  <a:lnTo>
                    <a:pt x="778301" y="350447"/>
                  </a:lnTo>
                  <a:lnTo>
                    <a:pt x="796832" y="358791"/>
                  </a:lnTo>
                  <a:lnTo>
                    <a:pt x="815363" y="367135"/>
                  </a:lnTo>
                  <a:lnTo>
                    <a:pt x="833894" y="375479"/>
                  </a:lnTo>
                  <a:lnTo>
                    <a:pt x="852425" y="383823"/>
                  </a:lnTo>
                  <a:lnTo>
                    <a:pt x="870956" y="392167"/>
                  </a:lnTo>
                  <a:lnTo>
                    <a:pt x="889487" y="400511"/>
                  </a:lnTo>
                  <a:lnTo>
                    <a:pt x="908018" y="408855"/>
                  </a:lnTo>
                  <a:lnTo>
                    <a:pt x="926549" y="417199"/>
                  </a:lnTo>
                  <a:lnTo>
                    <a:pt x="945080" y="425543"/>
                  </a:lnTo>
                  <a:lnTo>
                    <a:pt x="963611" y="433887"/>
                  </a:lnTo>
                  <a:lnTo>
                    <a:pt x="982142" y="442231"/>
                  </a:lnTo>
                  <a:lnTo>
                    <a:pt x="1000673" y="450575"/>
                  </a:lnTo>
                  <a:lnTo>
                    <a:pt x="1019204" y="458919"/>
                  </a:lnTo>
                  <a:lnTo>
                    <a:pt x="1037735" y="467263"/>
                  </a:lnTo>
                  <a:lnTo>
                    <a:pt x="1056266" y="475607"/>
                  </a:lnTo>
                  <a:lnTo>
                    <a:pt x="1074797" y="483951"/>
                  </a:lnTo>
                  <a:lnTo>
                    <a:pt x="1093328" y="492295"/>
                  </a:lnTo>
                  <a:lnTo>
                    <a:pt x="1111859" y="500639"/>
                  </a:lnTo>
                  <a:lnTo>
                    <a:pt x="1130390" y="508983"/>
                  </a:lnTo>
                  <a:lnTo>
                    <a:pt x="1148921" y="517327"/>
                  </a:lnTo>
                  <a:lnTo>
                    <a:pt x="1167452" y="525671"/>
                  </a:lnTo>
                  <a:lnTo>
                    <a:pt x="1185983" y="534015"/>
                  </a:lnTo>
                  <a:lnTo>
                    <a:pt x="1204514" y="542359"/>
                  </a:lnTo>
                  <a:lnTo>
                    <a:pt x="1223045" y="550703"/>
                  </a:lnTo>
                  <a:lnTo>
                    <a:pt x="1241576" y="559047"/>
                  </a:lnTo>
                  <a:lnTo>
                    <a:pt x="1260107" y="567391"/>
                  </a:lnTo>
                  <a:lnTo>
                    <a:pt x="1278638" y="575735"/>
                  </a:lnTo>
                  <a:lnTo>
                    <a:pt x="1297169" y="584079"/>
                  </a:lnTo>
                  <a:lnTo>
                    <a:pt x="1315700" y="592423"/>
                  </a:lnTo>
                  <a:lnTo>
                    <a:pt x="1334231" y="600767"/>
                  </a:lnTo>
                  <a:lnTo>
                    <a:pt x="1352762" y="609111"/>
                  </a:lnTo>
                  <a:lnTo>
                    <a:pt x="1371293" y="617455"/>
                  </a:lnTo>
                  <a:lnTo>
                    <a:pt x="1389824" y="625799"/>
                  </a:lnTo>
                  <a:lnTo>
                    <a:pt x="1408355" y="634143"/>
                  </a:lnTo>
                  <a:lnTo>
                    <a:pt x="1426886" y="642487"/>
                  </a:lnTo>
                  <a:lnTo>
                    <a:pt x="1445417" y="650831"/>
                  </a:lnTo>
                  <a:lnTo>
                    <a:pt x="1463948" y="659175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rc420"/>
            <p:cNvSpPr/>
            <p:nvPr/>
          </p:nvSpPr>
          <p:spPr>
            <a:xfrm>
              <a:off x="5589761" y="3942051"/>
              <a:ext cx="1610343" cy="198922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2" name="rc421"/>
            <p:cNvSpPr/>
            <p:nvPr/>
          </p:nvSpPr>
          <p:spPr>
            <a:xfrm>
              <a:off x="7394478" y="3942051"/>
              <a:ext cx="1610343" cy="1989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3" name="pl422"/>
            <p:cNvSpPr/>
            <p:nvPr/>
          </p:nvSpPr>
          <p:spPr>
            <a:xfrm>
              <a:off x="7394478" y="5915880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4" name="pl423"/>
            <p:cNvSpPr/>
            <p:nvPr/>
          </p:nvSpPr>
          <p:spPr>
            <a:xfrm>
              <a:off x="7394478" y="5505742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5" name="pl424"/>
            <p:cNvSpPr/>
            <p:nvPr/>
          </p:nvSpPr>
          <p:spPr>
            <a:xfrm>
              <a:off x="7394478" y="5095605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6" name="pl425"/>
            <p:cNvSpPr/>
            <p:nvPr/>
          </p:nvSpPr>
          <p:spPr>
            <a:xfrm>
              <a:off x="7394478" y="4685467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7" name="pl426"/>
            <p:cNvSpPr/>
            <p:nvPr/>
          </p:nvSpPr>
          <p:spPr>
            <a:xfrm>
              <a:off x="7394478" y="4275329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8" name="pl427"/>
            <p:cNvSpPr/>
            <p:nvPr/>
          </p:nvSpPr>
          <p:spPr>
            <a:xfrm>
              <a:off x="7653168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9" name="pl428"/>
            <p:cNvSpPr/>
            <p:nvPr/>
          </p:nvSpPr>
          <p:spPr>
            <a:xfrm>
              <a:off x="8118061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0" name="pl429"/>
            <p:cNvSpPr/>
            <p:nvPr/>
          </p:nvSpPr>
          <p:spPr>
            <a:xfrm>
              <a:off x="8582954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1" name="pl430"/>
            <p:cNvSpPr/>
            <p:nvPr/>
          </p:nvSpPr>
          <p:spPr>
            <a:xfrm>
              <a:off x="7394478" y="5710811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2" name="pl431"/>
            <p:cNvSpPr/>
            <p:nvPr/>
          </p:nvSpPr>
          <p:spPr>
            <a:xfrm>
              <a:off x="7394478" y="5300673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3" name="pl432"/>
            <p:cNvSpPr/>
            <p:nvPr/>
          </p:nvSpPr>
          <p:spPr>
            <a:xfrm>
              <a:off x="7394478" y="4890536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4" name="pl433"/>
            <p:cNvSpPr/>
            <p:nvPr/>
          </p:nvSpPr>
          <p:spPr>
            <a:xfrm>
              <a:off x="7394478" y="4480398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5" name="pl434"/>
            <p:cNvSpPr/>
            <p:nvPr/>
          </p:nvSpPr>
          <p:spPr>
            <a:xfrm>
              <a:off x="7394478" y="4070260"/>
              <a:ext cx="1610343" cy="0"/>
            </a:xfrm>
            <a:custGeom>
              <a:avLst/>
              <a:gdLst/>
              <a:ahLst/>
              <a:cxnLst/>
              <a:rect l="0" t="0" r="0" b="0"/>
              <a:pathLst>
                <a:path w="1610343">
                  <a:moveTo>
                    <a:pt x="0" y="0"/>
                  </a:moveTo>
                  <a:lnTo>
                    <a:pt x="1610343" y="0"/>
                  </a:lnTo>
                  <a:lnTo>
                    <a:pt x="16103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6" name="pl435"/>
            <p:cNvSpPr/>
            <p:nvPr/>
          </p:nvSpPr>
          <p:spPr>
            <a:xfrm>
              <a:off x="7420722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7" name="pl436"/>
            <p:cNvSpPr/>
            <p:nvPr/>
          </p:nvSpPr>
          <p:spPr>
            <a:xfrm>
              <a:off x="7885615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8" name="pl437"/>
            <p:cNvSpPr/>
            <p:nvPr/>
          </p:nvSpPr>
          <p:spPr>
            <a:xfrm>
              <a:off x="8350508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9" name="pl438"/>
            <p:cNvSpPr/>
            <p:nvPr/>
          </p:nvSpPr>
          <p:spPr>
            <a:xfrm>
              <a:off x="8815401" y="3942051"/>
              <a:ext cx="0" cy="1989226"/>
            </a:xfrm>
            <a:custGeom>
              <a:avLst/>
              <a:gdLst/>
              <a:ahLst/>
              <a:cxnLst/>
              <a:rect l="0" t="0" r="0" b="0"/>
              <a:pathLst>
                <a:path h="1989226">
                  <a:moveTo>
                    <a:pt x="0" y="19892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0" name="pt439"/>
            <p:cNvSpPr/>
            <p:nvPr/>
          </p:nvSpPr>
          <p:spPr>
            <a:xfrm>
              <a:off x="7620904" y="50212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pt440"/>
            <p:cNvSpPr/>
            <p:nvPr/>
          </p:nvSpPr>
          <p:spPr>
            <a:xfrm>
              <a:off x="7974688" y="58160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pt441"/>
            <p:cNvSpPr/>
            <p:nvPr/>
          </p:nvSpPr>
          <p:spPr>
            <a:xfrm>
              <a:off x="7500264" y="41503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3" name="pt442"/>
            <p:cNvSpPr/>
            <p:nvPr/>
          </p:nvSpPr>
          <p:spPr>
            <a:xfrm>
              <a:off x="8672027" y="47516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4" name="pt443"/>
            <p:cNvSpPr/>
            <p:nvPr/>
          </p:nvSpPr>
          <p:spPr>
            <a:xfrm>
              <a:off x="8899825" y="42739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5" name="pt444"/>
            <p:cNvSpPr/>
            <p:nvPr/>
          </p:nvSpPr>
          <p:spPr>
            <a:xfrm>
              <a:off x="7452845" y="42094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6" name="pt445"/>
            <p:cNvSpPr/>
            <p:nvPr/>
          </p:nvSpPr>
          <p:spPr>
            <a:xfrm>
              <a:off x="7592545" y="52787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7" name="pt446"/>
            <p:cNvSpPr/>
            <p:nvPr/>
          </p:nvSpPr>
          <p:spPr>
            <a:xfrm>
              <a:off x="7478182" y="42682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8" name="pt447"/>
            <p:cNvSpPr/>
            <p:nvPr/>
          </p:nvSpPr>
          <p:spPr>
            <a:xfrm>
              <a:off x="8202485" y="56765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9" name="pt448"/>
            <p:cNvSpPr/>
            <p:nvPr/>
          </p:nvSpPr>
          <p:spPr>
            <a:xfrm>
              <a:off x="7564419" y="4082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0" name="pt449"/>
            <p:cNvSpPr/>
            <p:nvPr/>
          </p:nvSpPr>
          <p:spPr>
            <a:xfrm>
              <a:off x="7511422" y="5627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1" name="pt450"/>
            <p:cNvSpPr/>
            <p:nvPr/>
          </p:nvSpPr>
          <p:spPr>
            <a:xfrm>
              <a:off x="8653431" y="49670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2" name="pt451"/>
            <p:cNvSpPr/>
            <p:nvPr/>
          </p:nvSpPr>
          <p:spPr>
            <a:xfrm>
              <a:off x="8906798" y="45344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3" name="pt452"/>
            <p:cNvSpPr/>
            <p:nvPr/>
          </p:nvSpPr>
          <p:spPr>
            <a:xfrm>
              <a:off x="7782454" y="41573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4" name="pt453"/>
            <p:cNvSpPr/>
            <p:nvPr/>
          </p:nvSpPr>
          <p:spPr>
            <a:xfrm>
              <a:off x="7724575" y="50046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5" name="pt454"/>
            <p:cNvSpPr/>
            <p:nvPr/>
          </p:nvSpPr>
          <p:spPr>
            <a:xfrm>
              <a:off x="7502821" y="4139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6" name="pt455"/>
            <p:cNvSpPr/>
            <p:nvPr/>
          </p:nvSpPr>
          <p:spPr>
            <a:xfrm>
              <a:off x="7442850" y="40076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7" name="pt456"/>
            <p:cNvSpPr/>
            <p:nvPr/>
          </p:nvSpPr>
          <p:spPr>
            <a:xfrm>
              <a:off x="7581388" y="44397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8" name="pt457"/>
            <p:cNvSpPr/>
            <p:nvPr/>
          </p:nvSpPr>
          <p:spPr>
            <a:xfrm>
              <a:off x="7452380" y="458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9" name="pt458"/>
            <p:cNvSpPr/>
            <p:nvPr/>
          </p:nvSpPr>
          <p:spPr>
            <a:xfrm>
              <a:off x="7740381" y="41918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0" name="pg459"/>
            <p:cNvSpPr/>
            <p:nvPr/>
          </p:nvSpPr>
          <p:spPr>
            <a:xfrm>
              <a:off x="7467676" y="4242243"/>
              <a:ext cx="1463948" cy="1284228"/>
            </a:xfrm>
            <a:custGeom>
              <a:avLst/>
              <a:gdLst/>
              <a:ahLst/>
              <a:cxnLst/>
              <a:rect l="0" t="0" r="0" b="0"/>
              <a:pathLst>
                <a:path w="1463948" h="1284228">
                  <a:moveTo>
                    <a:pt x="0" y="0"/>
                  </a:moveTo>
                  <a:lnTo>
                    <a:pt x="18530" y="10116"/>
                  </a:lnTo>
                  <a:lnTo>
                    <a:pt x="37061" y="20053"/>
                  </a:lnTo>
                  <a:lnTo>
                    <a:pt x="55592" y="29799"/>
                  </a:lnTo>
                  <a:lnTo>
                    <a:pt x="74123" y="39345"/>
                  </a:lnTo>
                  <a:lnTo>
                    <a:pt x="92654" y="48679"/>
                  </a:lnTo>
                  <a:lnTo>
                    <a:pt x="111185" y="57791"/>
                  </a:lnTo>
                  <a:lnTo>
                    <a:pt x="129716" y="66668"/>
                  </a:lnTo>
                  <a:lnTo>
                    <a:pt x="148247" y="75300"/>
                  </a:lnTo>
                  <a:lnTo>
                    <a:pt x="166778" y="83673"/>
                  </a:lnTo>
                  <a:lnTo>
                    <a:pt x="185309" y="91776"/>
                  </a:lnTo>
                  <a:lnTo>
                    <a:pt x="203840" y="99597"/>
                  </a:lnTo>
                  <a:lnTo>
                    <a:pt x="222371" y="107123"/>
                  </a:lnTo>
                  <a:lnTo>
                    <a:pt x="240902" y="114343"/>
                  </a:lnTo>
                  <a:lnTo>
                    <a:pt x="259433" y="121244"/>
                  </a:lnTo>
                  <a:lnTo>
                    <a:pt x="277964" y="127817"/>
                  </a:lnTo>
                  <a:lnTo>
                    <a:pt x="296495" y="134051"/>
                  </a:lnTo>
                  <a:lnTo>
                    <a:pt x="315026" y="139936"/>
                  </a:lnTo>
                  <a:lnTo>
                    <a:pt x="333557" y="145463"/>
                  </a:lnTo>
                  <a:lnTo>
                    <a:pt x="352088" y="150625"/>
                  </a:lnTo>
                  <a:lnTo>
                    <a:pt x="370619" y="155417"/>
                  </a:lnTo>
                  <a:lnTo>
                    <a:pt x="389150" y="159832"/>
                  </a:lnTo>
                  <a:lnTo>
                    <a:pt x="407681" y="163869"/>
                  </a:lnTo>
                  <a:lnTo>
                    <a:pt x="426212" y="167524"/>
                  </a:lnTo>
                  <a:lnTo>
                    <a:pt x="444743" y="170798"/>
                  </a:lnTo>
                  <a:lnTo>
                    <a:pt x="463274" y="173691"/>
                  </a:lnTo>
                  <a:lnTo>
                    <a:pt x="481805" y="176208"/>
                  </a:lnTo>
                  <a:lnTo>
                    <a:pt x="500336" y="178351"/>
                  </a:lnTo>
                  <a:lnTo>
                    <a:pt x="518867" y="180128"/>
                  </a:lnTo>
                  <a:lnTo>
                    <a:pt x="537398" y="181545"/>
                  </a:lnTo>
                  <a:lnTo>
                    <a:pt x="555929" y="182610"/>
                  </a:lnTo>
                  <a:lnTo>
                    <a:pt x="574460" y="183332"/>
                  </a:lnTo>
                  <a:lnTo>
                    <a:pt x="592991" y="183722"/>
                  </a:lnTo>
                  <a:lnTo>
                    <a:pt x="611522" y="183791"/>
                  </a:lnTo>
                  <a:lnTo>
                    <a:pt x="630053" y="183549"/>
                  </a:lnTo>
                  <a:lnTo>
                    <a:pt x="648584" y="183009"/>
                  </a:lnTo>
                  <a:lnTo>
                    <a:pt x="667115" y="182182"/>
                  </a:lnTo>
                  <a:lnTo>
                    <a:pt x="685646" y="181081"/>
                  </a:lnTo>
                  <a:lnTo>
                    <a:pt x="704177" y="179718"/>
                  </a:lnTo>
                  <a:lnTo>
                    <a:pt x="722708" y="178105"/>
                  </a:lnTo>
                  <a:lnTo>
                    <a:pt x="741239" y="176254"/>
                  </a:lnTo>
                  <a:lnTo>
                    <a:pt x="759770" y="174177"/>
                  </a:lnTo>
                  <a:lnTo>
                    <a:pt x="778301" y="171884"/>
                  </a:lnTo>
                  <a:lnTo>
                    <a:pt x="796832" y="169388"/>
                  </a:lnTo>
                  <a:lnTo>
                    <a:pt x="815363" y="166698"/>
                  </a:lnTo>
                  <a:lnTo>
                    <a:pt x="833894" y="163824"/>
                  </a:lnTo>
                  <a:lnTo>
                    <a:pt x="852425" y="160777"/>
                  </a:lnTo>
                  <a:lnTo>
                    <a:pt x="870956" y="157566"/>
                  </a:lnTo>
                  <a:lnTo>
                    <a:pt x="889487" y="154199"/>
                  </a:lnTo>
                  <a:lnTo>
                    <a:pt x="908018" y="150685"/>
                  </a:lnTo>
                  <a:lnTo>
                    <a:pt x="926549" y="147033"/>
                  </a:lnTo>
                  <a:lnTo>
                    <a:pt x="945080" y="143248"/>
                  </a:lnTo>
                  <a:lnTo>
                    <a:pt x="963611" y="139340"/>
                  </a:lnTo>
                  <a:lnTo>
                    <a:pt x="982142" y="135314"/>
                  </a:lnTo>
                  <a:lnTo>
                    <a:pt x="1000673" y="131176"/>
                  </a:lnTo>
                  <a:lnTo>
                    <a:pt x="1019204" y="126933"/>
                  </a:lnTo>
                  <a:lnTo>
                    <a:pt x="1037735" y="122591"/>
                  </a:lnTo>
                  <a:lnTo>
                    <a:pt x="1056266" y="118154"/>
                  </a:lnTo>
                  <a:lnTo>
                    <a:pt x="1074797" y="113628"/>
                  </a:lnTo>
                  <a:lnTo>
                    <a:pt x="1093328" y="109017"/>
                  </a:lnTo>
                  <a:lnTo>
                    <a:pt x="1111859" y="104327"/>
                  </a:lnTo>
                  <a:lnTo>
                    <a:pt x="1130390" y="99560"/>
                  </a:lnTo>
                  <a:lnTo>
                    <a:pt x="1148921" y="94720"/>
                  </a:lnTo>
                  <a:lnTo>
                    <a:pt x="1167452" y="89813"/>
                  </a:lnTo>
                  <a:lnTo>
                    <a:pt x="1185983" y="84840"/>
                  </a:lnTo>
                  <a:lnTo>
                    <a:pt x="1204514" y="79805"/>
                  </a:lnTo>
                  <a:lnTo>
                    <a:pt x="1223045" y="74712"/>
                  </a:lnTo>
                  <a:lnTo>
                    <a:pt x="1241576" y="69563"/>
                  </a:lnTo>
                  <a:lnTo>
                    <a:pt x="1260107" y="64361"/>
                  </a:lnTo>
                  <a:lnTo>
                    <a:pt x="1278638" y="59108"/>
                  </a:lnTo>
                  <a:lnTo>
                    <a:pt x="1297169" y="53807"/>
                  </a:lnTo>
                  <a:lnTo>
                    <a:pt x="1315700" y="48460"/>
                  </a:lnTo>
                  <a:lnTo>
                    <a:pt x="1334231" y="43069"/>
                  </a:lnTo>
                  <a:lnTo>
                    <a:pt x="1352762" y="37636"/>
                  </a:lnTo>
                  <a:lnTo>
                    <a:pt x="1371293" y="32164"/>
                  </a:lnTo>
                  <a:lnTo>
                    <a:pt x="1389824" y="26654"/>
                  </a:lnTo>
                  <a:lnTo>
                    <a:pt x="1408355" y="21107"/>
                  </a:lnTo>
                  <a:lnTo>
                    <a:pt x="1426886" y="15525"/>
                  </a:lnTo>
                  <a:lnTo>
                    <a:pt x="1445417" y="9911"/>
                  </a:lnTo>
                  <a:lnTo>
                    <a:pt x="1463948" y="4264"/>
                  </a:lnTo>
                  <a:lnTo>
                    <a:pt x="1463948" y="1284228"/>
                  </a:lnTo>
                  <a:lnTo>
                    <a:pt x="1445417" y="1271397"/>
                  </a:lnTo>
                  <a:lnTo>
                    <a:pt x="1426886" y="1258597"/>
                  </a:lnTo>
                  <a:lnTo>
                    <a:pt x="1408355" y="1245830"/>
                  </a:lnTo>
                  <a:lnTo>
                    <a:pt x="1389824" y="1233098"/>
                  </a:lnTo>
                  <a:lnTo>
                    <a:pt x="1371293" y="1220402"/>
                  </a:lnTo>
                  <a:lnTo>
                    <a:pt x="1352762" y="1207745"/>
                  </a:lnTo>
                  <a:lnTo>
                    <a:pt x="1334231" y="1195127"/>
                  </a:lnTo>
                  <a:lnTo>
                    <a:pt x="1315700" y="1182551"/>
                  </a:lnTo>
                  <a:lnTo>
                    <a:pt x="1297169" y="1170019"/>
                  </a:lnTo>
                  <a:lnTo>
                    <a:pt x="1278638" y="1157533"/>
                  </a:lnTo>
                  <a:lnTo>
                    <a:pt x="1260107" y="1145095"/>
                  </a:lnTo>
                  <a:lnTo>
                    <a:pt x="1241576" y="1132707"/>
                  </a:lnTo>
                  <a:lnTo>
                    <a:pt x="1223045" y="1120373"/>
                  </a:lnTo>
                  <a:lnTo>
                    <a:pt x="1204514" y="1108094"/>
                  </a:lnTo>
                  <a:lnTo>
                    <a:pt x="1185983" y="1095875"/>
                  </a:lnTo>
                  <a:lnTo>
                    <a:pt x="1167452" y="1083717"/>
                  </a:lnTo>
                  <a:lnTo>
                    <a:pt x="1148921" y="1071624"/>
                  </a:lnTo>
                  <a:lnTo>
                    <a:pt x="1130390" y="1059599"/>
                  </a:lnTo>
                  <a:lnTo>
                    <a:pt x="1111859" y="1047647"/>
                  </a:lnTo>
                  <a:lnTo>
                    <a:pt x="1093328" y="1035771"/>
                  </a:lnTo>
                  <a:lnTo>
                    <a:pt x="1074797" y="1023975"/>
                  </a:lnTo>
                  <a:lnTo>
                    <a:pt x="1056266" y="1012264"/>
                  </a:lnTo>
                  <a:lnTo>
                    <a:pt x="1037735" y="1000642"/>
                  </a:lnTo>
                  <a:lnTo>
                    <a:pt x="1019204" y="989114"/>
                  </a:lnTo>
                  <a:lnTo>
                    <a:pt x="1000673" y="977686"/>
                  </a:lnTo>
                  <a:lnTo>
                    <a:pt x="982142" y="966364"/>
                  </a:lnTo>
                  <a:lnTo>
                    <a:pt x="963611" y="955152"/>
                  </a:lnTo>
                  <a:lnTo>
                    <a:pt x="945080" y="944058"/>
                  </a:lnTo>
                  <a:lnTo>
                    <a:pt x="926549" y="933089"/>
                  </a:lnTo>
                  <a:lnTo>
                    <a:pt x="908018" y="922251"/>
                  </a:lnTo>
                  <a:lnTo>
                    <a:pt x="889487" y="911552"/>
                  </a:lnTo>
                  <a:lnTo>
                    <a:pt x="870956" y="901000"/>
                  </a:lnTo>
                  <a:lnTo>
                    <a:pt x="852425" y="890604"/>
                  </a:lnTo>
                  <a:lnTo>
                    <a:pt x="833894" y="880372"/>
                  </a:lnTo>
                  <a:lnTo>
                    <a:pt x="815363" y="870313"/>
                  </a:lnTo>
                  <a:lnTo>
                    <a:pt x="796832" y="860438"/>
                  </a:lnTo>
                  <a:lnTo>
                    <a:pt x="778301" y="850756"/>
                  </a:lnTo>
                  <a:lnTo>
                    <a:pt x="759770" y="841278"/>
                  </a:lnTo>
                  <a:lnTo>
                    <a:pt x="741239" y="832015"/>
                  </a:lnTo>
                  <a:lnTo>
                    <a:pt x="722708" y="822979"/>
                  </a:lnTo>
                  <a:lnTo>
                    <a:pt x="704177" y="814181"/>
                  </a:lnTo>
                  <a:lnTo>
                    <a:pt x="685646" y="805633"/>
                  </a:lnTo>
                  <a:lnTo>
                    <a:pt x="667115" y="797347"/>
                  </a:lnTo>
                  <a:lnTo>
                    <a:pt x="648584" y="789335"/>
                  </a:lnTo>
                  <a:lnTo>
                    <a:pt x="630053" y="781610"/>
                  </a:lnTo>
                  <a:lnTo>
                    <a:pt x="611522" y="774183"/>
                  </a:lnTo>
                  <a:lnTo>
                    <a:pt x="592991" y="767066"/>
                  </a:lnTo>
                  <a:lnTo>
                    <a:pt x="574460" y="760271"/>
                  </a:lnTo>
                  <a:lnTo>
                    <a:pt x="555929" y="753808"/>
                  </a:lnTo>
                  <a:lnTo>
                    <a:pt x="537398" y="747688"/>
                  </a:lnTo>
                  <a:lnTo>
                    <a:pt x="518867" y="741919"/>
                  </a:lnTo>
                  <a:lnTo>
                    <a:pt x="500336" y="736511"/>
                  </a:lnTo>
                  <a:lnTo>
                    <a:pt x="481805" y="731469"/>
                  </a:lnTo>
                  <a:lnTo>
                    <a:pt x="463274" y="726801"/>
                  </a:lnTo>
                  <a:lnTo>
                    <a:pt x="444743" y="722509"/>
                  </a:lnTo>
                  <a:lnTo>
                    <a:pt x="426212" y="718598"/>
                  </a:lnTo>
                  <a:lnTo>
                    <a:pt x="407681" y="715068"/>
                  </a:lnTo>
                  <a:lnTo>
                    <a:pt x="389150" y="711919"/>
                  </a:lnTo>
                  <a:lnTo>
                    <a:pt x="370619" y="709149"/>
                  </a:lnTo>
                  <a:lnTo>
                    <a:pt x="352088" y="706755"/>
                  </a:lnTo>
                  <a:lnTo>
                    <a:pt x="333557" y="704732"/>
                  </a:lnTo>
                  <a:lnTo>
                    <a:pt x="315026" y="703075"/>
                  </a:lnTo>
                  <a:lnTo>
                    <a:pt x="296495" y="701774"/>
                  </a:lnTo>
                  <a:lnTo>
                    <a:pt x="277964" y="700823"/>
                  </a:lnTo>
                  <a:lnTo>
                    <a:pt x="259433" y="700210"/>
                  </a:lnTo>
                  <a:lnTo>
                    <a:pt x="240902" y="699927"/>
                  </a:lnTo>
                  <a:lnTo>
                    <a:pt x="222371" y="699961"/>
                  </a:lnTo>
                  <a:lnTo>
                    <a:pt x="203840" y="700302"/>
                  </a:lnTo>
                  <a:lnTo>
                    <a:pt x="185309" y="700938"/>
                  </a:lnTo>
                  <a:lnTo>
                    <a:pt x="166778" y="701856"/>
                  </a:lnTo>
                  <a:lnTo>
                    <a:pt x="148247" y="703044"/>
                  </a:lnTo>
                  <a:lnTo>
                    <a:pt x="129716" y="704490"/>
                  </a:lnTo>
                  <a:lnTo>
                    <a:pt x="111185" y="706182"/>
                  </a:lnTo>
                  <a:lnTo>
                    <a:pt x="92654" y="708109"/>
                  </a:lnTo>
                  <a:lnTo>
                    <a:pt x="74123" y="710258"/>
                  </a:lnTo>
                  <a:lnTo>
                    <a:pt x="55592" y="712618"/>
                  </a:lnTo>
                  <a:lnTo>
                    <a:pt x="37061" y="715180"/>
                  </a:lnTo>
                  <a:lnTo>
                    <a:pt x="18530" y="717931"/>
                  </a:lnTo>
                  <a:lnTo>
                    <a:pt x="0" y="720862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" name="pl460"/>
            <p:cNvSpPr/>
            <p:nvPr/>
          </p:nvSpPr>
          <p:spPr>
            <a:xfrm>
              <a:off x="7467676" y="4242243"/>
              <a:ext cx="1463948" cy="183791"/>
            </a:xfrm>
            <a:custGeom>
              <a:avLst/>
              <a:gdLst/>
              <a:ahLst/>
              <a:cxnLst/>
              <a:rect l="0" t="0" r="0" b="0"/>
              <a:pathLst>
                <a:path w="1463948" h="183791">
                  <a:moveTo>
                    <a:pt x="0" y="0"/>
                  </a:moveTo>
                  <a:lnTo>
                    <a:pt x="18530" y="10116"/>
                  </a:lnTo>
                  <a:lnTo>
                    <a:pt x="37061" y="20053"/>
                  </a:lnTo>
                  <a:lnTo>
                    <a:pt x="55592" y="29799"/>
                  </a:lnTo>
                  <a:lnTo>
                    <a:pt x="74123" y="39345"/>
                  </a:lnTo>
                  <a:lnTo>
                    <a:pt x="92654" y="48679"/>
                  </a:lnTo>
                  <a:lnTo>
                    <a:pt x="111185" y="57791"/>
                  </a:lnTo>
                  <a:lnTo>
                    <a:pt x="129716" y="66668"/>
                  </a:lnTo>
                  <a:lnTo>
                    <a:pt x="148247" y="75300"/>
                  </a:lnTo>
                  <a:lnTo>
                    <a:pt x="166778" y="83673"/>
                  </a:lnTo>
                  <a:lnTo>
                    <a:pt x="185309" y="91776"/>
                  </a:lnTo>
                  <a:lnTo>
                    <a:pt x="203840" y="99597"/>
                  </a:lnTo>
                  <a:lnTo>
                    <a:pt x="222371" y="107123"/>
                  </a:lnTo>
                  <a:lnTo>
                    <a:pt x="240902" y="114343"/>
                  </a:lnTo>
                  <a:lnTo>
                    <a:pt x="259433" y="121244"/>
                  </a:lnTo>
                  <a:lnTo>
                    <a:pt x="277964" y="127817"/>
                  </a:lnTo>
                  <a:lnTo>
                    <a:pt x="296495" y="134051"/>
                  </a:lnTo>
                  <a:lnTo>
                    <a:pt x="315026" y="139936"/>
                  </a:lnTo>
                  <a:lnTo>
                    <a:pt x="333557" y="145463"/>
                  </a:lnTo>
                  <a:lnTo>
                    <a:pt x="352088" y="150625"/>
                  </a:lnTo>
                  <a:lnTo>
                    <a:pt x="370619" y="155417"/>
                  </a:lnTo>
                  <a:lnTo>
                    <a:pt x="389150" y="159832"/>
                  </a:lnTo>
                  <a:lnTo>
                    <a:pt x="407681" y="163869"/>
                  </a:lnTo>
                  <a:lnTo>
                    <a:pt x="426212" y="167524"/>
                  </a:lnTo>
                  <a:lnTo>
                    <a:pt x="444743" y="170798"/>
                  </a:lnTo>
                  <a:lnTo>
                    <a:pt x="463274" y="173691"/>
                  </a:lnTo>
                  <a:lnTo>
                    <a:pt x="481805" y="176208"/>
                  </a:lnTo>
                  <a:lnTo>
                    <a:pt x="500336" y="178351"/>
                  </a:lnTo>
                  <a:lnTo>
                    <a:pt x="518867" y="180128"/>
                  </a:lnTo>
                  <a:lnTo>
                    <a:pt x="537398" y="181545"/>
                  </a:lnTo>
                  <a:lnTo>
                    <a:pt x="555929" y="182610"/>
                  </a:lnTo>
                  <a:lnTo>
                    <a:pt x="574460" y="183332"/>
                  </a:lnTo>
                  <a:lnTo>
                    <a:pt x="592991" y="183722"/>
                  </a:lnTo>
                  <a:lnTo>
                    <a:pt x="611522" y="183791"/>
                  </a:lnTo>
                  <a:lnTo>
                    <a:pt x="630053" y="183549"/>
                  </a:lnTo>
                  <a:lnTo>
                    <a:pt x="648584" y="183009"/>
                  </a:lnTo>
                  <a:lnTo>
                    <a:pt x="667115" y="182182"/>
                  </a:lnTo>
                  <a:lnTo>
                    <a:pt x="685646" y="181081"/>
                  </a:lnTo>
                  <a:lnTo>
                    <a:pt x="704177" y="179718"/>
                  </a:lnTo>
                  <a:lnTo>
                    <a:pt x="722708" y="178105"/>
                  </a:lnTo>
                  <a:lnTo>
                    <a:pt x="741239" y="176254"/>
                  </a:lnTo>
                  <a:lnTo>
                    <a:pt x="759770" y="174177"/>
                  </a:lnTo>
                  <a:lnTo>
                    <a:pt x="778301" y="171884"/>
                  </a:lnTo>
                  <a:lnTo>
                    <a:pt x="796832" y="169388"/>
                  </a:lnTo>
                  <a:lnTo>
                    <a:pt x="815363" y="166698"/>
                  </a:lnTo>
                  <a:lnTo>
                    <a:pt x="833894" y="163824"/>
                  </a:lnTo>
                  <a:lnTo>
                    <a:pt x="852425" y="160777"/>
                  </a:lnTo>
                  <a:lnTo>
                    <a:pt x="870956" y="157566"/>
                  </a:lnTo>
                  <a:lnTo>
                    <a:pt x="889487" y="154199"/>
                  </a:lnTo>
                  <a:lnTo>
                    <a:pt x="908018" y="150685"/>
                  </a:lnTo>
                  <a:lnTo>
                    <a:pt x="926549" y="147033"/>
                  </a:lnTo>
                  <a:lnTo>
                    <a:pt x="945080" y="143248"/>
                  </a:lnTo>
                  <a:lnTo>
                    <a:pt x="963611" y="139340"/>
                  </a:lnTo>
                  <a:lnTo>
                    <a:pt x="982142" y="135314"/>
                  </a:lnTo>
                  <a:lnTo>
                    <a:pt x="1000673" y="131176"/>
                  </a:lnTo>
                  <a:lnTo>
                    <a:pt x="1019204" y="126933"/>
                  </a:lnTo>
                  <a:lnTo>
                    <a:pt x="1037735" y="122591"/>
                  </a:lnTo>
                  <a:lnTo>
                    <a:pt x="1056266" y="118154"/>
                  </a:lnTo>
                  <a:lnTo>
                    <a:pt x="1074797" y="113628"/>
                  </a:lnTo>
                  <a:lnTo>
                    <a:pt x="1093328" y="109017"/>
                  </a:lnTo>
                  <a:lnTo>
                    <a:pt x="1111859" y="104327"/>
                  </a:lnTo>
                  <a:lnTo>
                    <a:pt x="1130390" y="99560"/>
                  </a:lnTo>
                  <a:lnTo>
                    <a:pt x="1148921" y="94720"/>
                  </a:lnTo>
                  <a:lnTo>
                    <a:pt x="1167452" y="89813"/>
                  </a:lnTo>
                  <a:lnTo>
                    <a:pt x="1185983" y="84840"/>
                  </a:lnTo>
                  <a:lnTo>
                    <a:pt x="1204514" y="79805"/>
                  </a:lnTo>
                  <a:lnTo>
                    <a:pt x="1223045" y="74712"/>
                  </a:lnTo>
                  <a:lnTo>
                    <a:pt x="1241576" y="69563"/>
                  </a:lnTo>
                  <a:lnTo>
                    <a:pt x="1260107" y="64361"/>
                  </a:lnTo>
                  <a:lnTo>
                    <a:pt x="1278638" y="59108"/>
                  </a:lnTo>
                  <a:lnTo>
                    <a:pt x="1297169" y="53807"/>
                  </a:lnTo>
                  <a:lnTo>
                    <a:pt x="1315700" y="48460"/>
                  </a:lnTo>
                  <a:lnTo>
                    <a:pt x="1334231" y="43069"/>
                  </a:lnTo>
                  <a:lnTo>
                    <a:pt x="1352762" y="37636"/>
                  </a:lnTo>
                  <a:lnTo>
                    <a:pt x="1371293" y="32164"/>
                  </a:lnTo>
                  <a:lnTo>
                    <a:pt x="1389824" y="26654"/>
                  </a:lnTo>
                  <a:lnTo>
                    <a:pt x="1408355" y="21107"/>
                  </a:lnTo>
                  <a:lnTo>
                    <a:pt x="1426886" y="15525"/>
                  </a:lnTo>
                  <a:lnTo>
                    <a:pt x="1445417" y="9911"/>
                  </a:lnTo>
                  <a:lnTo>
                    <a:pt x="1463948" y="4264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2" name="pl461"/>
            <p:cNvSpPr/>
            <p:nvPr/>
          </p:nvSpPr>
          <p:spPr>
            <a:xfrm>
              <a:off x="7467676" y="4942170"/>
              <a:ext cx="1463948" cy="584301"/>
            </a:xfrm>
            <a:custGeom>
              <a:avLst/>
              <a:gdLst/>
              <a:ahLst/>
              <a:cxnLst/>
              <a:rect l="0" t="0" r="0" b="0"/>
              <a:pathLst>
                <a:path w="1463948" h="584301">
                  <a:moveTo>
                    <a:pt x="1463948" y="584301"/>
                  </a:moveTo>
                  <a:lnTo>
                    <a:pt x="1445417" y="571469"/>
                  </a:lnTo>
                  <a:lnTo>
                    <a:pt x="1426886" y="558669"/>
                  </a:lnTo>
                  <a:lnTo>
                    <a:pt x="1408355" y="545903"/>
                  </a:lnTo>
                  <a:lnTo>
                    <a:pt x="1389824" y="533171"/>
                  </a:lnTo>
                  <a:lnTo>
                    <a:pt x="1371293" y="520475"/>
                  </a:lnTo>
                  <a:lnTo>
                    <a:pt x="1352762" y="507817"/>
                  </a:lnTo>
                  <a:lnTo>
                    <a:pt x="1334231" y="495200"/>
                  </a:lnTo>
                  <a:lnTo>
                    <a:pt x="1315700" y="482624"/>
                  </a:lnTo>
                  <a:lnTo>
                    <a:pt x="1297169" y="470092"/>
                  </a:lnTo>
                  <a:lnTo>
                    <a:pt x="1278638" y="457605"/>
                  </a:lnTo>
                  <a:lnTo>
                    <a:pt x="1260107" y="445167"/>
                  </a:lnTo>
                  <a:lnTo>
                    <a:pt x="1241576" y="432780"/>
                  </a:lnTo>
                  <a:lnTo>
                    <a:pt x="1223045" y="420445"/>
                  </a:lnTo>
                  <a:lnTo>
                    <a:pt x="1204514" y="408167"/>
                  </a:lnTo>
                  <a:lnTo>
                    <a:pt x="1185983" y="395947"/>
                  </a:lnTo>
                  <a:lnTo>
                    <a:pt x="1167452" y="383789"/>
                  </a:lnTo>
                  <a:lnTo>
                    <a:pt x="1148921" y="371696"/>
                  </a:lnTo>
                  <a:lnTo>
                    <a:pt x="1130390" y="359672"/>
                  </a:lnTo>
                  <a:lnTo>
                    <a:pt x="1111859" y="347720"/>
                  </a:lnTo>
                  <a:lnTo>
                    <a:pt x="1093328" y="335844"/>
                  </a:lnTo>
                  <a:lnTo>
                    <a:pt x="1074797" y="324048"/>
                  </a:lnTo>
                  <a:lnTo>
                    <a:pt x="1056266" y="312336"/>
                  </a:lnTo>
                  <a:lnTo>
                    <a:pt x="1037735" y="300714"/>
                  </a:lnTo>
                  <a:lnTo>
                    <a:pt x="1019204" y="289187"/>
                  </a:lnTo>
                  <a:lnTo>
                    <a:pt x="1000673" y="277759"/>
                  </a:lnTo>
                  <a:lnTo>
                    <a:pt x="982142" y="266436"/>
                  </a:lnTo>
                  <a:lnTo>
                    <a:pt x="963611" y="255225"/>
                  </a:lnTo>
                  <a:lnTo>
                    <a:pt x="945080" y="244131"/>
                  </a:lnTo>
                  <a:lnTo>
                    <a:pt x="926549" y="233162"/>
                  </a:lnTo>
                  <a:lnTo>
                    <a:pt x="908018" y="222324"/>
                  </a:lnTo>
                  <a:lnTo>
                    <a:pt x="889487" y="211625"/>
                  </a:lnTo>
                  <a:lnTo>
                    <a:pt x="870956" y="201073"/>
                  </a:lnTo>
                  <a:lnTo>
                    <a:pt x="852425" y="190676"/>
                  </a:lnTo>
                  <a:lnTo>
                    <a:pt x="833894" y="180444"/>
                  </a:lnTo>
                  <a:lnTo>
                    <a:pt x="815363" y="170386"/>
                  </a:lnTo>
                  <a:lnTo>
                    <a:pt x="796832" y="160510"/>
                  </a:lnTo>
                  <a:lnTo>
                    <a:pt x="778301" y="150828"/>
                  </a:lnTo>
                  <a:lnTo>
                    <a:pt x="759770" y="141351"/>
                  </a:lnTo>
                  <a:lnTo>
                    <a:pt x="741239" y="132088"/>
                  </a:lnTo>
                  <a:lnTo>
                    <a:pt x="722708" y="123052"/>
                  </a:lnTo>
                  <a:lnTo>
                    <a:pt x="704177" y="114254"/>
                  </a:lnTo>
                  <a:lnTo>
                    <a:pt x="685646" y="105706"/>
                  </a:lnTo>
                  <a:lnTo>
                    <a:pt x="667115" y="97419"/>
                  </a:lnTo>
                  <a:lnTo>
                    <a:pt x="648584" y="89408"/>
                  </a:lnTo>
                  <a:lnTo>
                    <a:pt x="630053" y="81682"/>
                  </a:lnTo>
                  <a:lnTo>
                    <a:pt x="611522" y="74255"/>
                  </a:lnTo>
                  <a:lnTo>
                    <a:pt x="592991" y="67139"/>
                  </a:lnTo>
                  <a:lnTo>
                    <a:pt x="574460" y="60343"/>
                  </a:lnTo>
                  <a:lnTo>
                    <a:pt x="555929" y="53881"/>
                  </a:lnTo>
                  <a:lnTo>
                    <a:pt x="537398" y="47760"/>
                  </a:lnTo>
                  <a:lnTo>
                    <a:pt x="518867" y="41992"/>
                  </a:lnTo>
                  <a:lnTo>
                    <a:pt x="500336" y="36583"/>
                  </a:lnTo>
                  <a:lnTo>
                    <a:pt x="481805" y="31542"/>
                  </a:lnTo>
                  <a:lnTo>
                    <a:pt x="463274" y="26873"/>
                  </a:lnTo>
                  <a:lnTo>
                    <a:pt x="444743" y="22582"/>
                  </a:lnTo>
                  <a:lnTo>
                    <a:pt x="426212" y="18670"/>
                  </a:lnTo>
                  <a:lnTo>
                    <a:pt x="407681" y="15140"/>
                  </a:lnTo>
                  <a:lnTo>
                    <a:pt x="389150" y="11991"/>
                  </a:lnTo>
                  <a:lnTo>
                    <a:pt x="370619" y="9222"/>
                  </a:lnTo>
                  <a:lnTo>
                    <a:pt x="352088" y="6828"/>
                  </a:lnTo>
                  <a:lnTo>
                    <a:pt x="333557" y="4805"/>
                  </a:lnTo>
                  <a:lnTo>
                    <a:pt x="315026" y="3147"/>
                  </a:lnTo>
                  <a:lnTo>
                    <a:pt x="296495" y="1847"/>
                  </a:lnTo>
                  <a:lnTo>
                    <a:pt x="277964" y="895"/>
                  </a:lnTo>
                  <a:lnTo>
                    <a:pt x="259433" y="283"/>
                  </a:lnTo>
                  <a:lnTo>
                    <a:pt x="240902" y="0"/>
                  </a:lnTo>
                  <a:lnTo>
                    <a:pt x="222371" y="34"/>
                  </a:lnTo>
                  <a:lnTo>
                    <a:pt x="203840" y="375"/>
                  </a:lnTo>
                  <a:lnTo>
                    <a:pt x="185309" y="1010"/>
                  </a:lnTo>
                  <a:lnTo>
                    <a:pt x="166778" y="1928"/>
                  </a:lnTo>
                  <a:lnTo>
                    <a:pt x="148247" y="3116"/>
                  </a:lnTo>
                  <a:lnTo>
                    <a:pt x="129716" y="4562"/>
                  </a:lnTo>
                  <a:lnTo>
                    <a:pt x="111185" y="6255"/>
                  </a:lnTo>
                  <a:lnTo>
                    <a:pt x="92654" y="8181"/>
                  </a:lnTo>
                  <a:lnTo>
                    <a:pt x="74123" y="10330"/>
                  </a:lnTo>
                  <a:lnTo>
                    <a:pt x="55592" y="12691"/>
                  </a:lnTo>
                  <a:lnTo>
                    <a:pt x="37061" y="15252"/>
                  </a:lnTo>
                  <a:lnTo>
                    <a:pt x="18530" y="18004"/>
                  </a:lnTo>
                  <a:lnTo>
                    <a:pt x="0" y="20935"/>
                  </a:lnTo>
                </a:path>
              </a:pathLst>
            </a:custGeom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3" name="pl462"/>
            <p:cNvSpPr/>
            <p:nvPr/>
          </p:nvSpPr>
          <p:spPr>
            <a:xfrm>
              <a:off x="7467676" y="4602674"/>
              <a:ext cx="1463948" cy="283815"/>
            </a:xfrm>
            <a:custGeom>
              <a:avLst/>
              <a:gdLst/>
              <a:ahLst/>
              <a:cxnLst/>
              <a:rect l="0" t="0" r="0" b="0"/>
              <a:pathLst>
                <a:path w="1463948" h="283815">
                  <a:moveTo>
                    <a:pt x="0" y="0"/>
                  </a:moveTo>
                  <a:lnTo>
                    <a:pt x="18530" y="3592"/>
                  </a:lnTo>
                  <a:lnTo>
                    <a:pt x="37061" y="7185"/>
                  </a:lnTo>
                  <a:lnTo>
                    <a:pt x="55592" y="10777"/>
                  </a:lnTo>
                  <a:lnTo>
                    <a:pt x="74123" y="14370"/>
                  </a:lnTo>
                  <a:lnTo>
                    <a:pt x="92654" y="17962"/>
                  </a:lnTo>
                  <a:lnTo>
                    <a:pt x="111185" y="21555"/>
                  </a:lnTo>
                  <a:lnTo>
                    <a:pt x="129716" y="25148"/>
                  </a:lnTo>
                  <a:lnTo>
                    <a:pt x="148247" y="28740"/>
                  </a:lnTo>
                  <a:lnTo>
                    <a:pt x="166778" y="32333"/>
                  </a:lnTo>
                  <a:lnTo>
                    <a:pt x="185309" y="35925"/>
                  </a:lnTo>
                  <a:lnTo>
                    <a:pt x="203840" y="39518"/>
                  </a:lnTo>
                  <a:lnTo>
                    <a:pt x="222371" y="43111"/>
                  </a:lnTo>
                  <a:lnTo>
                    <a:pt x="240902" y="46703"/>
                  </a:lnTo>
                  <a:lnTo>
                    <a:pt x="259433" y="50296"/>
                  </a:lnTo>
                  <a:lnTo>
                    <a:pt x="277964" y="53888"/>
                  </a:lnTo>
                  <a:lnTo>
                    <a:pt x="296495" y="57481"/>
                  </a:lnTo>
                  <a:lnTo>
                    <a:pt x="315026" y="61074"/>
                  </a:lnTo>
                  <a:lnTo>
                    <a:pt x="333557" y="64666"/>
                  </a:lnTo>
                  <a:lnTo>
                    <a:pt x="352088" y="68259"/>
                  </a:lnTo>
                  <a:lnTo>
                    <a:pt x="370619" y="71851"/>
                  </a:lnTo>
                  <a:lnTo>
                    <a:pt x="389150" y="75444"/>
                  </a:lnTo>
                  <a:lnTo>
                    <a:pt x="407681" y="79037"/>
                  </a:lnTo>
                  <a:lnTo>
                    <a:pt x="426212" y="82629"/>
                  </a:lnTo>
                  <a:lnTo>
                    <a:pt x="444743" y="86222"/>
                  </a:lnTo>
                  <a:lnTo>
                    <a:pt x="463274" y="89814"/>
                  </a:lnTo>
                  <a:lnTo>
                    <a:pt x="481805" y="93407"/>
                  </a:lnTo>
                  <a:lnTo>
                    <a:pt x="500336" y="97000"/>
                  </a:lnTo>
                  <a:lnTo>
                    <a:pt x="518867" y="100592"/>
                  </a:lnTo>
                  <a:lnTo>
                    <a:pt x="537398" y="104185"/>
                  </a:lnTo>
                  <a:lnTo>
                    <a:pt x="555929" y="107777"/>
                  </a:lnTo>
                  <a:lnTo>
                    <a:pt x="574460" y="111370"/>
                  </a:lnTo>
                  <a:lnTo>
                    <a:pt x="592991" y="114963"/>
                  </a:lnTo>
                  <a:lnTo>
                    <a:pt x="611522" y="118555"/>
                  </a:lnTo>
                  <a:lnTo>
                    <a:pt x="630053" y="122148"/>
                  </a:lnTo>
                  <a:lnTo>
                    <a:pt x="648584" y="125740"/>
                  </a:lnTo>
                  <a:lnTo>
                    <a:pt x="667115" y="129333"/>
                  </a:lnTo>
                  <a:lnTo>
                    <a:pt x="685646" y="132926"/>
                  </a:lnTo>
                  <a:lnTo>
                    <a:pt x="704177" y="136518"/>
                  </a:lnTo>
                  <a:lnTo>
                    <a:pt x="722708" y="140111"/>
                  </a:lnTo>
                  <a:lnTo>
                    <a:pt x="741239" y="143703"/>
                  </a:lnTo>
                  <a:lnTo>
                    <a:pt x="759770" y="147296"/>
                  </a:lnTo>
                  <a:lnTo>
                    <a:pt x="778301" y="150889"/>
                  </a:lnTo>
                  <a:lnTo>
                    <a:pt x="796832" y="154481"/>
                  </a:lnTo>
                  <a:lnTo>
                    <a:pt x="815363" y="158074"/>
                  </a:lnTo>
                  <a:lnTo>
                    <a:pt x="833894" y="161666"/>
                  </a:lnTo>
                  <a:lnTo>
                    <a:pt x="852425" y="165259"/>
                  </a:lnTo>
                  <a:lnTo>
                    <a:pt x="870956" y="168852"/>
                  </a:lnTo>
                  <a:lnTo>
                    <a:pt x="889487" y="172444"/>
                  </a:lnTo>
                  <a:lnTo>
                    <a:pt x="908018" y="176037"/>
                  </a:lnTo>
                  <a:lnTo>
                    <a:pt x="926549" y="179629"/>
                  </a:lnTo>
                  <a:lnTo>
                    <a:pt x="945080" y="183222"/>
                  </a:lnTo>
                  <a:lnTo>
                    <a:pt x="963611" y="186815"/>
                  </a:lnTo>
                  <a:lnTo>
                    <a:pt x="982142" y="190407"/>
                  </a:lnTo>
                  <a:lnTo>
                    <a:pt x="1000673" y="194000"/>
                  </a:lnTo>
                  <a:lnTo>
                    <a:pt x="1019204" y="197592"/>
                  </a:lnTo>
                  <a:lnTo>
                    <a:pt x="1037735" y="201185"/>
                  </a:lnTo>
                  <a:lnTo>
                    <a:pt x="1056266" y="204778"/>
                  </a:lnTo>
                  <a:lnTo>
                    <a:pt x="1074797" y="208370"/>
                  </a:lnTo>
                  <a:lnTo>
                    <a:pt x="1093328" y="211963"/>
                  </a:lnTo>
                  <a:lnTo>
                    <a:pt x="1111859" y="215555"/>
                  </a:lnTo>
                  <a:lnTo>
                    <a:pt x="1130390" y="219148"/>
                  </a:lnTo>
                  <a:lnTo>
                    <a:pt x="1148921" y="222741"/>
                  </a:lnTo>
                  <a:lnTo>
                    <a:pt x="1167452" y="226333"/>
                  </a:lnTo>
                  <a:lnTo>
                    <a:pt x="1185983" y="229926"/>
                  </a:lnTo>
                  <a:lnTo>
                    <a:pt x="1204514" y="233518"/>
                  </a:lnTo>
                  <a:lnTo>
                    <a:pt x="1223045" y="237111"/>
                  </a:lnTo>
                  <a:lnTo>
                    <a:pt x="1241576" y="240704"/>
                  </a:lnTo>
                  <a:lnTo>
                    <a:pt x="1260107" y="244296"/>
                  </a:lnTo>
                  <a:lnTo>
                    <a:pt x="1278638" y="247889"/>
                  </a:lnTo>
                  <a:lnTo>
                    <a:pt x="1297169" y="251481"/>
                  </a:lnTo>
                  <a:lnTo>
                    <a:pt x="1315700" y="255074"/>
                  </a:lnTo>
                  <a:lnTo>
                    <a:pt x="1334231" y="258667"/>
                  </a:lnTo>
                  <a:lnTo>
                    <a:pt x="1352762" y="262259"/>
                  </a:lnTo>
                  <a:lnTo>
                    <a:pt x="1371293" y="265852"/>
                  </a:lnTo>
                  <a:lnTo>
                    <a:pt x="1389824" y="269444"/>
                  </a:lnTo>
                  <a:lnTo>
                    <a:pt x="1408355" y="273037"/>
                  </a:lnTo>
                  <a:lnTo>
                    <a:pt x="1426886" y="276630"/>
                  </a:lnTo>
                  <a:lnTo>
                    <a:pt x="1445417" y="280222"/>
                  </a:lnTo>
                  <a:lnTo>
                    <a:pt x="1463948" y="283815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4" name="rc463"/>
            <p:cNvSpPr/>
            <p:nvPr/>
          </p:nvSpPr>
          <p:spPr>
            <a:xfrm>
              <a:off x="7394478" y="3942051"/>
              <a:ext cx="1610343" cy="198922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5" name="tx464"/>
            <p:cNvSpPr/>
            <p:nvPr/>
          </p:nvSpPr>
          <p:spPr>
            <a:xfrm>
              <a:off x="7269693" y="5670484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66" name="tx465"/>
            <p:cNvSpPr/>
            <p:nvPr/>
          </p:nvSpPr>
          <p:spPr>
            <a:xfrm>
              <a:off x="7269693" y="5258927"/>
              <a:ext cx="62155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67" name="tx466"/>
            <p:cNvSpPr/>
            <p:nvPr/>
          </p:nvSpPr>
          <p:spPr>
            <a:xfrm>
              <a:off x="7269693" y="4850536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68" name="tx467"/>
            <p:cNvSpPr/>
            <p:nvPr/>
          </p:nvSpPr>
          <p:spPr>
            <a:xfrm>
              <a:off x="7269693" y="4440125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69" name="tx468"/>
            <p:cNvSpPr/>
            <p:nvPr/>
          </p:nvSpPr>
          <p:spPr>
            <a:xfrm>
              <a:off x="7269693" y="4028569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70" name="pl469"/>
            <p:cNvSpPr/>
            <p:nvPr/>
          </p:nvSpPr>
          <p:spPr>
            <a:xfrm>
              <a:off x="7359684" y="571081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1" name="pl470"/>
            <p:cNvSpPr/>
            <p:nvPr/>
          </p:nvSpPr>
          <p:spPr>
            <a:xfrm>
              <a:off x="7359684" y="530067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2" name="pl471"/>
            <p:cNvSpPr/>
            <p:nvPr/>
          </p:nvSpPr>
          <p:spPr>
            <a:xfrm>
              <a:off x="7359684" y="489053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pl472"/>
            <p:cNvSpPr/>
            <p:nvPr/>
          </p:nvSpPr>
          <p:spPr>
            <a:xfrm>
              <a:off x="7359684" y="448039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pl473"/>
            <p:cNvSpPr/>
            <p:nvPr/>
          </p:nvSpPr>
          <p:spPr>
            <a:xfrm>
              <a:off x="7359684" y="407026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5" name="rc474"/>
            <p:cNvSpPr/>
            <p:nvPr/>
          </p:nvSpPr>
          <p:spPr>
            <a:xfrm>
              <a:off x="5589761" y="3727189"/>
              <a:ext cx="1610343" cy="214862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6" name="tx475"/>
            <p:cNvSpPr/>
            <p:nvPr/>
          </p:nvSpPr>
          <p:spPr>
            <a:xfrm>
              <a:off x="6189939" y="3793310"/>
              <a:ext cx="409986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Bacteria</a:t>
              </a:r>
            </a:p>
          </p:txBody>
        </p:sp>
        <p:sp>
          <p:nvSpPr>
            <p:cNvPr id="477" name="rc476"/>
            <p:cNvSpPr/>
            <p:nvPr/>
          </p:nvSpPr>
          <p:spPr>
            <a:xfrm>
              <a:off x="7394478" y="3727189"/>
              <a:ext cx="1610343" cy="214862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8" name="tx477"/>
            <p:cNvSpPr/>
            <p:nvPr/>
          </p:nvSpPr>
          <p:spPr>
            <a:xfrm>
              <a:off x="8059868" y="3771100"/>
              <a:ext cx="279563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Fungi</a:t>
              </a:r>
            </a:p>
          </p:txBody>
        </p:sp>
        <p:sp>
          <p:nvSpPr>
            <p:cNvPr id="479" name="pl478"/>
            <p:cNvSpPr/>
            <p:nvPr/>
          </p:nvSpPr>
          <p:spPr>
            <a:xfrm>
              <a:off x="5616004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0" name="pl479"/>
            <p:cNvSpPr/>
            <p:nvPr/>
          </p:nvSpPr>
          <p:spPr>
            <a:xfrm>
              <a:off x="6080897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" name="pl480"/>
            <p:cNvSpPr/>
            <p:nvPr/>
          </p:nvSpPr>
          <p:spPr>
            <a:xfrm>
              <a:off x="6545790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2" name="pl481"/>
            <p:cNvSpPr/>
            <p:nvPr/>
          </p:nvSpPr>
          <p:spPr>
            <a:xfrm>
              <a:off x="7010683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3" name="tx482"/>
            <p:cNvSpPr/>
            <p:nvPr/>
          </p:nvSpPr>
          <p:spPr>
            <a:xfrm>
              <a:off x="5584926" y="599221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84" name="tx483"/>
            <p:cNvSpPr/>
            <p:nvPr/>
          </p:nvSpPr>
          <p:spPr>
            <a:xfrm>
              <a:off x="6049819" y="5993580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85" name="tx484"/>
            <p:cNvSpPr/>
            <p:nvPr/>
          </p:nvSpPr>
          <p:spPr>
            <a:xfrm>
              <a:off x="6514712" y="5993907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86" name="tx485"/>
            <p:cNvSpPr/>
            <p:nvPr/>
          </p:nvSpPr>
          <p:spPr>
            <a:xfrm>
              <a:off x="6979605" y="599221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87" name="pl486"/>
            <p:cNvSpPr/>
            <p:nvPr/>
          </p:nvSpPr>
          <p:spPr>
            <a:xfrm>
              <a:off x="7420722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8" name="pl487"/>
            <p:cNvSpPr/>
            <p:nvPr/>
          </p:nvSpPr>
          <p:spPr>
            <a:xfrm>
              <a:off x="7885615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9" name="pl488"/>
            <p:cNvSpPr/>
            <p:nvPr/>
          </p:nvSpPr>
          <p:spPr>
            <a:xfrm>
              <a:off x="8350508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0" name="pl489"/>
            <p:cNvSpPr/>
            <p:nvPr/>
          </p:nvSpPr>
          <p:spPr>
            <a:xfrm>
              <a:off x="8815401" y="59312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1" name="tx490"/>
            <p:cNvSpPr/>
            <p:nvPr/>
          </p:nvSpPr>
          <p:spPr>
            <a:xfrm>
              <a:off x="7389644" y="599221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92" name="tx491"/>
            <p:cNvSpPr/>
            <p:nvPr/>
          </p:nvSpPr>
          <p:spPr>
            <a:xfrm>
              <a:off x="7854537" y="5993580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93" name="tx492"/>
            <p:cNvSpPr/>
            <p:nvPr/>
          </p:nvSpPr>
          <p:spPr>
            <a:xfrm>
              <a:off x="8319430" y="5993907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94" name="tx493"/>
            <p:cNvSpPr/>
            <p:nvPr/>
          </p:nvSpPr>
          <p:spPr>
            <a:xfrm>
              <a:off x="8784323" y="599221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95" name="tx494"/>
            <p:cNvSpPr/>
            <p:nvPr/>
          </p:nvSpPr>
          <p:spPr>
            <a:xfrm>
              <a:off x="5309613" y="5429444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10.0</a:t>
              </a:r>
            </a:p>
          </p:txBody>
        </p:sp>
        <p:sp>
          <p:nvSpPr>
            <p:cNvPr id="496" name="tx495"/>
            <p:cNvSpPr/>
            <p:nvPr/>
          </p:nvSpPr>
          <p:spPr>
            <a:xfrm>
              <a:off x="5309613" y="4921934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10.4</a:t>
              </a:r>
            </a:p>
          </p:txBody>
        </p:sp>
        <p:sp>
          <p:nvSpPr>
            <p:cNvPr id="497" name="tx496"/>
            <p:cNvSpPr/>
            <p:nvPr/>
          </p:nvSpPr>
          <p:spPr>
            <a:xfrm>
              <a:off x="5309613" y="4414423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10.8</a:t>
              </a:r>
            </a:p>
          </p:txBody>
        </p:sp>
        <p:sp>
          <p:nvSpPr>
            <p:cNvPr id="498" name="tx497"/>
            <p:cNvSpPr/>
            <p:nvPr/>
          </p:nvSpPr>
          <p:spPr>
            <a:xfrm>
              <a:off x="5309613" y="3908277"/>
              <a:ext cx="217517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11.2</a:t>
              </a:r>
            </a:p>
          </p:txBody>
        </p:sp>
        <p:sp>
          <p:nvSpPr>
            <p:cNvPr id="499" name="pl498"/>
            <p:cNvSpPr/>
            <p:nvPr/>
          </p:nvSpPr>
          <p:spPr>
            <a:xfrm>
              <a:off x="5554966" y="547113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0" name="pl499"/>
            <p:cNvSpPr/>
            <p:nvPr/>
          </p:nvSpPr>
          <p:spPr>
            <a:xfrm>
              <a:off x="5554966" y="49636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1" name="pl500"/>
            <p:cNvSpPr/>
            <p:nvPr/>
          </p:nvSpPr>
          <p:spPr>
            <a:xfrm>
              <a:off x="5554966" y="445611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2" name="pl501"/>
            <p:cNvSpPr/>
            <p:nvPr/>
          </p:nvSpPr>
          <p:spPr>
            <a:xfrm>
              <a:off x="5554966" y="394860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3" name="tx502"/>
            <p:cNvSpPr/>
            <p:nvPr/>
          </p:nvSpPr>
          <p:spPr>
            <a:xfrm>
              <a:off x="6346369" y="6101116"/>
              <a:ext cx="1901843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Electrical conductivity (mS/cm)</a:t>
              </a:r>
            </a:p>
          </p:txBody>
        </p:sp>
        <p:sp>
          <p:nvSpPr>
            <p:cNvPr id="504" name="tx503"/>
            <p:cNvSpPr/>
            <p:nvPr/>
          </p:nvSpPr>
          <p:spPr>
            <a:xfrm rot="-5400000">
              <a:off x="4882936" y="4884959"/>
              <a:ext cx="559345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Shannon</a:t>
              </a:r>
            </a:p>
          </p:txBody>
        </p:sp>
      </p:grpSp>
      <p:sp>
        <p:nvSpPr>
          <p:cNvPr id="507" name="文本框 506">
            <a:extLst>
              <a:ext uri="{FF2B5EF4-FFF2-40B4-BE49-F238E27FC236}">
                <a16:creationId xmlns:a16="http://schemas.microsoft.com/office/drawing/2014/main" id="{6E666199-9469-4FEE-9691-59B3CB3D340F}"/>
              </a:ext>
            </a:extLst>
          </p:cNvPr>
          <p:cNvSpPr txBox="1"/>
          <p:nvPr/>
        </p:nvSpPr>
        <p:spPr>
          <a:xfrm>
            <a:off x="7260126" y="843577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0.40, </a:t>
            </a:r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0.003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8" name="文本框 507">
            <a:extLst>
              <a:ext uri="{FF2B5EF4-FFF2-40B4-BE49-F238E27FC236}">
                <a16:creationId xmlns:a16="http://schemas.microsoft.com/office/drawing/2014/main" id="{D36156A7-1206-40D8-9767-E2D12BCE9E81}"/>
              </a:ext>
            </a:extLst>
          </p:cNvPr>
          <p:cNvSpPr txBox="1"/>
          <p:nvPr/>
        </p:nvSpPr>
        <p:spPr>
          <a:xfrm>
            <a:off x="1361947" y="835839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0.31, </a:t>
            </a:r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0.011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9" name="文本框 508">
            <a:extLst>
              <a:ext uri="{FF2B5EF4-FFF2-40B4-BE49-F238E27FC236}">
                <a16:creationId xmlns:a16="http://schemas.microsoft.com/office/drawing/2014/main" id="{18FCEAC2-6B06-4129-8CBD-FE424979B5D1}"/>
              </a:ext>
            </a:extLst>
          </p:cNvPr>
          <p:cNvSpPr txBox="1"/>
          <p:nvPr/>
        </p:nvSpPr>
        <p:spPr>
          <a:xfrm>
            <a:off x="3228680" y="827762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0.40, </a:t>
            </a:r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0.003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0" name="文本框 509">
            <a:extLst>
              <a:ext uri="{FF2B5EF4-FFF2-40B4-BE49-F238E27FC236}">
                <a16:creationId xmlns:a16="http://schemas.microsoft.com/office/drawing/2014/main" id="{DD2EF071-51E8-4D6E-8847-EE4518509673}"/>
              </a:ext>
            </a:extLst>
          </p:cNvPr>
          <p:cNvSpPr txBox="1"/>
          <p:nvPr/>
        </p:nvSpPr>
        <p:spPr>
          <a:xfrm>
            <a:off x="5399177" y="848529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0.22, </a:t>
            </a:r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0.036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564</Words>
  <Application>Microsoft Office PowerPoint</Application>
  <PresentationFormat>全屏显示(4:3)</PresentationFormat>
  <Paragraphs>353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Lyle Liu</dc:creator>
  <cp:keywords/>
  <dc:description/>
  <cp:lastModifiedBy>Reviewer</cp:lastModifiedBy>
  <cp:revision>13</cp:revision>
  <dcterms:created xsi:type="dcterms:W3CDTF">2017-02-13T16:18:36Z</dcterms:created>
  <dcterms:modified xsi:type="dcterms:W3CDTF">2021-06-18T08:15:22Z</dcterms:modified>
  <cp:category/>
</cp:coreProperties>
</file>