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5" r:id="rId4"/>
    <p:sldId id="257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54" autoAdjust="0"/>
  </p:normalViewPr>
  <p:slideViewPr>
    <p:cSldViewPr snapToGrid="0" showGuides="1">
      <p:cViewPr varScale="1">
        <p:scale>
          <a:sx n="74" d="100"/>
          <a:sy n="74" d="100"/>
        </p:scale>
        <p:origin x="12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F21F7-5619-4C04-B216-C5AB0347EF6C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9AD2-61E2-4137-901A-06EC57D62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8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R2  = 0.948</a:t>
            </a:r>
          </a:p>
          <a:p>
            <a:r>
              <a:rPr lang="en-US" altLang="zh-CN" dirty="0"/>
              <a:t>P &lt; 0.001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9AD2-61E2-4137-901A-06EC57D62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3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51929-20FB-4C9A-80B4-7B9D5D5B7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7CCE7D-9F30-4917-B4F0-5F5B9E2D4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AAA0-FB79-463F-B79D-633A8AA8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2E979-E1D9-4A5A-BC5B-3688EC69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2097F-37BE-4BDE-935E-6E4A8E76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FB55C-FAEC-48C7-B734-992BAE5E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DEDD-329A-4DDE-9E9A-E1F2AA40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83103-80C1-4C68-84D7-59395E64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30BBA-B289-488C-8759-BA6AFA11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EA569-6933-4EC3-A390-60D309B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2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20159A-8F55-414C-B08C-29F9E2A9B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DDC09-E4BB-4873-B174-CD4370B51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5748E-4300-48E7-93F4-DCAA8451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ED679-7F43-4B7D-8AD9-35AC93B6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CF0D1-A7CB-4243-B41B-856A72A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C773-39C8-4C2D-8551-1CD4CE44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936F8-308F-42FF-B538-45D65DC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64D99-5C1B-41BB-AAB1-3EA8FEBE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3EE97-9B0E-4418-93E4-17348C6A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E0D9E-7C56-4F87-8E8C-3B119FE7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50AD-F6FF-4C77-AAD6-DC15AC9D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B584A-E3FC-4118-BA29-1A49CE5C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4BAC7-6778-4FB5-8969-D70E69F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9DE6E-9554-4903-A87A-A3C07671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DAF5E-BF3E-494F-81A9-0A391995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ED05B-6688-414D-B508-88D19E9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1E104-D0BE-43A1-8F2A-9B00F1FFC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E8D54-2A64-4B93-A282-4F3505AC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B95B7-ED9A-4005-9394-9BC7C96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DEB9F-4D3D-42C4-832B-33CE87C2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36F4E-D89E-41B4-AC67-8916918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AAF75-EC9B-4E51-81E4-021B5530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E1839-EF4D-4F25-AB77-D282E0B6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A7F3F-4419-4E8C-9188-1D18698F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14D19-D950-4B67-BCAC-3640813D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14170-4AB3-4E8F-94B0-79F67390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66F292-7D0B-4078-A6F2-FF99975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8E1E2-49F3-46C4-A687-60AE03AD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933AE4-08B2-4A38-8D6E-3AF71CB3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EB948-DBA8-4CE6-AD59-030B401F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7E39C8-AD98-4340-A0A9-A0ACD1A8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ADD270-CF14-4D5E-91B6-F9418D7B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D9BA7-0354-4061-86B9-4FEBB73D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4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D6D2E-A9D6-4FD2-A5DE-F4F918A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B01396-CF37-4F93-9CA0-172F6ABE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9DFC4-4DB1-4809-877E-8F206400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5E723-8530-4631-B651-16E79D95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5B891-9441-4FEE-B354-C91D334B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D81E7-1CF4-4351-87DA-78413F211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9B98-B0B0-4E75-ADF1-CFD3026F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33776-B791-4A4E-9B38-30212B2C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6A01D-5A5F-4E92-8C00-80362BC0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241AE-3D08-479F-93A4-A4F5ACEA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3412B4-D9B0-41CB-B8DA-085FAC69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B5F8F-EF0C-4822-B239-EC794794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EABBB-2F64-4E21-951D-DB65D9CD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CC067-4B72-41E6-8532-08BFEF44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E1917-D844-43D6-88AB-9140644F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4CD783-2280-476B-B736-71AE9D13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01A1B-E29F-4AE6-A5F1-646A66EA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7A1FA-5747-44A0-AEDD-F317CCC16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DFCD-1581-4671-A097-07FD2EBCEA3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7A898-0A06-4368-BB47-BC416D280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D5C9E-24C3-40A5-86AB-77FDC9219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9318-F0EC-4E37-BA1E-75072D73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0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4B3398F-8EB5-4976-B14A-130611540CC5}"/>
              </a:ext>
            </a:extLst>
          </p:cNvPr>
          <p:cNvGrpSpPr/>
          <p:nvPr/>
        </p:nvGrpSpPr>
        <p:grpSpPr>
          <a:xfrm>
            <a:off x="2095928" y="770562"/>
            <a:ext cx="8229600" cy="5486400"/>
            <a:chOff x="914400" y="914400"/>
            <a:chExt cx="8229600" cy="5486400"/>
          </a:xfrm>
        </p:grpSpPr>
        <p:sp>
          <p:nvSpPr>
            <p:cNvPr id="101" name="rc3">
              <a:extLst>
                <a:ext uri="{FF2B5EF4-FFF2-40B4-BE49-F238E27FC236}">
                  <a16:creationId xmlns:a16="http://schemas.microsoft.com/office/drawing/2014/main" id="{469CC8D8-3D45-4C9D-9AF8-2E1195502AFB}"/>
                </a:ext>
              </a:extLst>
            </p:cNvPr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4">
              <a:extLst>
                <a:ext uri="{FF2B5EF4-FFF2-40B4-BE49-F238E27FC236}">
                  <a16:creationId xmlns:a16="http://schemas.microsoft.com/office/drawing/2014/main" id="{0D2239BC-7E1A-4FDE-AD73-E02DE7B1CD36}"/>
                </a:ext>
              </a:extLst>
            </p:cNvPr>
            <p:cNvSpPr/>
            <p:nvPr/>
          </p:nvSpPr>
          <p:spPr>
            <a:xfrm>
              <a:off x="1773897" y="1971487"/>
              <a:ext cx="0" cy="3040134"/>
            </a:xfrm>
            <a:custGeom>
              <a:avLst/>
              <a:gdLst/>
              <a:ahLst/>
              <a:cxnLst/>
              <a:rect l="0" t="0" r="0" b="0"/>
              <a:pathLst>
                <a:path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5">
              <a:extLst>
                <a:ext uri="{FF2B5EF4-FFF2-40B4-BE49-F238E27FC236}">
                  <a16:creationId xmlns:a16="http://schemas.microsoft.com/office/drawing/2014/main" id="{5524B74F-0DDF-44BC-BC4E-DE1C649FF8EF}"/>
                </a:ext>
              </a:extLst>
            </p:cNvPr>
            <p:cNvSpPr/>
            <p:nvPr/>
          </p:nvSpPr>
          <p:spPr>
            <a:xfrm>
              <a:off x="3090541" y="1971487"/>
              <a:ext cx="0" cy="3040134"/>
            </a:xfrm>
            <a:custGeom>
              <a:avLst/>
              <a:gdLst/>
              <a:ahLst/>
              <a:cxnLst/>
              <a:rect l="0" t="0" r="0" b="0"/>
              <a:pathLst>
                <a:path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6">
              <a:extLst>
                <a:ext uri="{FF2B5EF4-FFF2-40B4-BE49-F238E27FC236}">
                  <a16:creationId xmlns:a16="http://schemas.microsoft.com/office/drawing/2014/main" id="{671B47BF-C754-4188-8C77-2902D5847E60}"/>
                </a:ext>
              </a:extLst>
            </p:cNvPr>
            <p:cNvSpPr/>
            <p:nvPr/>
          </p:nvSpPr>
          <p:spPr>
            <a:xfrm>
              <a:off x="4407185" y="1971487"/>
              <a:ext cx="0" cy="3040134"/>
            </a:xfrm>
            <a:custGeom>
              <a:avLst/>
              <a:gdLst/>
              <a:ahLst/>
              <a:cxnLst/>
              <a:rect l="0" t="0" r="0" b="0"/>
              <a:pathLst>
                <a:path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7">
              <a:extLst>
                <a:ext uri="{FF2B5EF4-FFF2-40B4-BE49-F238E27FC236}">
                  <a16:creationId xmlns:a16="http://schemas.microsoft.com/office/drawing/2014/main" id="{660BC76B-CEBE-444B-B3BA-537B7CA2C280}"/>
                </a:ext>
              </a:extLst>
            </p:cNvPr>
            <p:cNvSpPr/>
            <p:nvPr/>
          </p:nvSpPr>
          <p:spPr>
            <a:xfrm>
              <a:off x="5723830" y="1971487"/>
              <a:ext cx="0" cy="3040134"/>
            </a:xfrm>
            <a:custGeom>
              <a:avLst/>
              <a:gdLst/>
              <a:ahLst/>
              <a:cxnLst/>
              <a:rect l="0" t="0" r="0" b="0"/>
              <a:pathLst>
                <a:path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8">
              <a:extLst>
                <a:ext uri="{FF2B5EF4-FFF2-40B4-BE49-F238E27FC236}">
                  <a16:creationId xmlns:a16="http://schemas.microsoft.com/office/drawing/2014/main" id="{7A092A73-D4C1-4A01-B08C-462CA37B2542}"/>
                </a:ext>
              </a:extLst>
            </p:cNvPr>
            <p:cNvSpPr/>
            <p:nvPr/>
          </p:nvSpPr>
          <p:spPr>
            <a:xfrm>
              <a:off x="7040474" y="1971487"/>
              <a:ext cx="0" cy="3040134"/>
            </a:xfrm>
            <a:custGeom>
              <a:avLst/>
              <a:gdLst/>
              <a:ahLst/>
              <a:cxnLst/>
              <a:rect l="0" t="0" r="0" b="0"/>
              <a:pathLst>
                <a:path h="3040134">
                  <a:moveTo>
                    <a:pt x="0" y="3040134"/>
                  </a:moveTo>
                  <a:lnTo>
                    <a:pt x="0" y="3025815"/>
                  </a:lnTo>
                  <a:lnTo>
                    <a:pt x="0" y="2992038"/>
                  </a:lnTo>
                  <a:lnTo>
                    <a:pt x="0" y="2958261"/>
                  </a:lnTo>
                  <a:lnTo>
                    <a:pt x="0" y="2924484"/>
                  </a:lnTo>
                  <a:lnTo>
                    <a:pt x="0" y="2890707"/>
                  </a:lnTo>
                  <a:lnTo>
                    <a:pt x="0" y="2856930"/>
                  </a:lnTo>
                  <a:lnTo>
                    <a:pt x="0" y="2823153"/>
                  </a:lnTo>
                  <a:lnTo>
                    <a:pt x="0" y="2789376"/>
                  </a:lnTo>
                  <a:lnTo>
                    <a:pt x="0" y="2755599"/>
                  </a:lnTo>
                  <a:lnTo>
                    <a:pt x="0" y="2721821"/>
                  </a:lnTo>
                  <a:lnTo>
                    <a:pt x="0" y="2688044"/>
                  </a:lnTo>
                  <a:lnTo>
                    <a:pt x="0" y="2654267"/>
                  </a:lnTo>
                  <a:lnTo>
                    <a:pt x="0" y="2620490"/>
                  </a:lnTo>
                  <a:lnTo>
                    <a:pt x="0" y="2586713"/>
                  </a:lnTo>
                  <a:lnTo>
                    <a:pt x="0" y="2552936"/>
                  </a:lnTo>
                  <a:lnTo>
                    <a:pt x="0" y="2519159"/>
                  </a:lnTo>
                  <a:lnTo>
                    <a:pt x="0" y="2485382"/>
                  </a:lnTo>
                  <a:lnTo>
                    <a:pt x="0" y="2451605"/>
                  </a:lnTo>
                  <a:lnTo>
                    <a:pt x="0" y="2417828"/>
                  </a:lnTo>
                  <a:lnTo>
                    <a:pt x="0" y="2384051"/>
                  </a:lnTo>
                  <a:lnTo>
                    <a:pt x="0" y="2350274"/>
                  </a:lnTo>
                  <a:lnTo>
                    <a:pt x="0" y="2316497"/>
                  </a:lnTo>
                  <a:lnTo>
                    <a:pt x="0" y="2282719"/>
                  </a:lnTo>
                  <a:lnTo>
                    <a:pt x="0" y="2248942"/>
                  </a:lnTo>
                  <a:lnTo>
                    <a:pt x="0" y="2215165"/>
                  </a:lnTo>
                  <a:lnTo>
                    <a:pt x="0" y="2181388"/>
                  </a:lnTo>
                  <a:lnTo>
                    <a:pt x="0" y="2147611"/>
                  </a:lnTo>
                  <a:lnTo>
                    <a:pt x="0" y="2113834"/>
                  </a:lnTo>
                  <a:lnTo>
                    <a:pt x="0" y="2080057"/>
                  </a:lnTo>
                  <a:lnTo>
                    <a:pt x="0" y="2046280"/>
                  </a:lnTo>
                  <a:lnTo>
                    <a:pt x="0" y="2012503"/>
                  </a:lnTo>
                  <a:lnTo>
                    <a:pt x="0" y="1978726"/>
                  </a:lnTo>
                  <a:lnTo>
                    <a:pt x="0" y="1944949"/>
                  </a:lnTo>
                  <a:lnTo>
                    <a:pt x="0" y="1911172"/>
                  </a:lnTo>
                  <a:lnTo>
                    <a:pt x="0" y="1877395"/>
                  </a:lnTo>
                  <a:lnTo>
                    <a:pt x="0" y="1843617"/>
                  </a:lnTo>
                  <a:lnTo>
                    <a:pt x="0" y="1809840"/>
                  </a:lnTo>
                  <a:lnTo>
                    <a:pt x="0" y="1776063"/>
                  </a:lnTo>
                  <a:lnTo>
                    <a:pt x="0" y="1742286"/>
                  </a:lnTo>
                  <a:lnTo>
                    <a:pt x="0" y="1708509"/>
                  </a:lnTo>
                  <a:lnTo>
                    <a:pt x="0" y="1674732"/>
                  </a:lnTo>
                  <a:lnTo>
                    <a:pt x="0" y="1640955"/>
                  </a:lnTo>
                  <a:lnTo>
                    <a:pt x="0" y="1607178"/>
                  </a:lnTo>
                  <a:lnTo>
                    <a:pt x="0" y="1573401"/>
                  </a:lnTo>
                  <a:lnTo>
                    <a:pt x="0" y="1539624"/>
                  </a:lnTo>
                  <a:lnTo>
                    <a:pt x="0" y="1505847"/>
                  </a:lnTo>
                  <a:lnTo>
                    <a:pt x="0" y="1472070"/>
                  </a:lnTo>
                  <a:lnTo>
                    <a:pt x="0" y="1438293"/>
                  </a:lnTo>
                  <a:lnTo>
                    <a:pt x="0" y="1404515"/>
                  </a:lnTo>
                  <a:lnTo>
                    <a:pt x="0" y="1370738"/>
                  </a:lnTo>
                  <a:lnTo>
                    <a:pt x="0" y="1336961"/>
                  </a:lnTo>
                  <a:lnTo>
                    <a:pt x="0" y="1303184"/>
                  </a:lnTo>
                  <a:lnTo>
                    <a:pt x="0" y="1269407"/>
                  </a:lnTo>
                  <a:lnTo>
                    <a:pt x="0" y="1235630"/>
                  </a:lnTo>
                  <a:lnTo>
                    <a:pt x="0" y="1201853"/>
                  </a:lnTo>
                  <a:lnTo>
                    <a:pt x="0" y="1168076"/>
                  </a:lnTo>
                  <a:lnTo>
                    <a:pt x="0" y="1134299"/>
                  </a:lnTo>
                  <a:lnTo>
                    <a:pt x="0" y="1100522"/>
                  </a:lnTo>
                  <a:lnTo>
                    <a:pt x="0" y="1066745"/>
                  </a:lnTo>
                  <a:lnTo>
                    <a:pt x="0" y="1032968"/>
                  </a:lnTo>
                  <a:lnTo>
                    <a:pt x="0" y="999190"/>
                  </a:lnTo>
                  <a:lnTo>
                    <a:pt x="0" y="965413"/>
                  </a:lnTo>
                  <a:lnTo>
                    <a:pt x="0" y="931636"/>
                  </a:lnTo>
                  <a:lnTo>
                    <a:pt x="0" y="897859"/>
                  </a:lnTo>
                  <a:lnTo>
                    <a:pt x="0" y="864082"/>
                  </a:lnTo>
                  <a:lnTo>
                    <a:pt x="0" y="830305"/>
                  </a:lnTo>
                  <a:lnTo>
                    <a:pt x="0" y="796528"/>
                  </a:lnTo>
                  <a:lnTo>
                    <a:pt x="0" y="762751"/>
                  </a:lnTo>
                  <a:lnTo>
                    <a:pt x="0" y="728974"/>
                  </a:lnTo>
                  <a:lnTo>
                    <a:pt x="0" y="695197"/>
                  </a:lnTo>
                  <a:lnTo>
                    <a:pt x="0" y="661420"/>
                  </a:lnTo>
                  <a:lnTo>
                    <a:pt x="0" y="627643"/>
                  </a:lnTo>
                  <a:lnTo>
                    <a:pt x="0" y="593866"/>
                  </a:lnTo>
                  <a:lnTo>
                    <a:pt x="0" y="560088"/>
                  </a:lnTo>
                  <a:lnTo>
                    <a:pt x="0" y="526311"/>
                  </a:lnTo>
                  <a:lnTo>
                    <a:pt x="0" y="492534"/>
                  </a:lnTo>
                  <a:lnTo>
                    <a:pt x="0" y="458757"/>
                  </a:lnTo>
                  <a:lnTo>
                    <a:pt x="0" y="424980"/>
                  </a:lnTo>
                  <a:lnTo>
                    <a:pt x="0" y="391203"/>
                  </a:lnTo>
                  <a:lnTo>
                    <a:pt x="0" y="357426"/>
                  </a:lnTo>
                  <a:lnTo>
                    <a:pt x="0" y="323649"/>
                  </a:lnTo>
                  <a:lnTo>
                    <a:pt x="0" y="289872"/>
                  </a:lnTo>
                  <a:lnTo>
                    <a:pt x="0" y="256095"/>
                  </a:lnTo>
                  <a:lnTo>
                    <a:pt x="0" y="222318"/>
                  </a:lnTo>
                  <a:lnTo>
                    <a:pt x="0" y="188541"/>
                  </a:lnTo>
                  <a:lnTo>
                    <a:pt x="0" y="154764"/>
                  </a:lnTo>
                  <a:lnTo>
                    <a:pt x="0" y="120986"/>
                  </a:lnTo>
                  <a:lnTo>
                    <a:pt x="0" y="87209"/>
                  </a:lnTo>
                  <a:lnTo>
                    <a:pt x="0" y="53432"/>
                  </a:lnTo>
                  <a:lnTo>
                    <a:pt x="0" y="196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9">
              <a:extLst>
                <a:ext uri="{FF2B5EF4-FFF2-40B4-BE49-F238E27FC236}">
                  <a16:creationId xmlns:a16="http://schemas.microsoft.com/office/drawing/2014/main" id="{2A2ACEE9-1A41-4E10-854A-D6509D2AD224}"/>
                </a:ext>
              </a:extLst>
            </p:cNvPr>
            <p:cNvSpPr/>
            <p:nvPr/>
          </p:nvSpPr>
          <p:spPr>
            <a:xfrm>
              <a:off x="1762573" y="4815751"/>
              <a:ext cx="6404421" cy="0"/>
            </a:xfrm>
            <a:custGeom>
              <a:avLst/>
              <a:gdLst/>
              <a:ahLst/>
              <a:cxnLst/>
              <a:rect l="0" t="0" r="0" b="0"/>
              <a:pathLst>
                <a:path w="6404421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">
              <a:extLst>
                <a:ext uri="{FF2B5EF4-FFF2-40B4-BE49-F238E27FC236}">
                  <a16:creationId xmlns:a16="http://schemas.microsoft.com/office/drawing/2014/main" id="{7C20F727-1D6E-4A0F-9E7A-2BBDEFEEAF6E}"/>
                </a:ext>
              </a:extLst>
            </p:cNvPr>
            <p:cNvSpPr/>
            <p:nvPr/>
          </p:nvSpPr>
          <p:spPr>
            <a:xfrm>
              <a:off x="1762573" y="4397759"/>
              <a:ext cx="6404421" cy="0"/>
            </a:xfrm>
            <a:custGeom>
              <a:avLst/>
              <a:gdLst/>
              <a:ahLst/>
              <a:cxnLst/>
              <a:rect l="0" t="0" r="0" b="0"/>
              <a:pathLst>
                <a:path w="6404421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1">
              <a:extLst>
                <a:ext uri="{FF2B5EF4-FFF2-40B4-BE49-F238E27FC236}">
                  <a16:creationId xmlns:a16="http://schemas.microsoft.com/office/drawing/2014/main" id="{20B60DC5-3AD6-4A26-9396-96E18BD95986}"/>
                </a:ext>
              </a:extLst>
            </p:cNvPr>
            <p:cNvSpPr/>
            <p:nvPr/>
          </p:nvSpPr>
          <p:spPr>
            <a:xfrm>
              <a:off x="1762573" y="3979768"/>
              <a:ext cx="6404421" cy="0"/>
            </a:xfrm>
            <a:custGeom>
              <a:avLst/>
              <a:gdLst/>
              <a:ahLst/>
              <a:cxnLst/>
              <a:rect l="0" t="0" r="0" b="0"/>
              <a:pathLst>
                <a:path w="6404421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2">
              <a:extLst>
                <a:ext uri="{FF2B5EF4-FFF2-40B4-BE49-F238E27FC236}">
                  <a16:creationId xmlns:a16="http://schemas.microsoft.com/office/drawing/2014/main" id="{71A4A309-C573-4CF9-A373-60016B6D70A3}"/>
                </a:ext>
              </a:extLst>
            </p:cNvPr>
            <p:cNvSpPr/>
            <p:nvPr/>
          </p:nvSpPr>
          <p:spPr>
            <a:xfrm>
              <a:off x="1762573" y="3561777"/>
              <a:ext cx="6404421" cy="0"/>
            </a:xfrm>
            <a:custGeom>
              <a:avLst/>
              <a:gdLst/>
              <a:ahLst/>
              <a:cxnLst/>
              <a:rect l="0" t="0" r="0" b="0"/>
              <a:pathLst>
                <a:path w="6404421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3">
              <a:extLst>
                <a:ext uri="{FF2B5EF4-FFF2-40B4-BE49-F238E27FC236}">
                  <a16:creationId xmlns:a16="http://schemas.microsoft.com/office/drawing/2014/main" id="{770BD656-499C-4195-980C-7BD6C2311A8E}"/>
                </a:ext>
              </a:extLst>
            </p:cNvPr>
            <p:cNvSpPr/>
            <p:nvPr/>
          </p:nvSpPr>
          <p:spPr>
            <a:xfrm>
              <a:off x="1762573" y="3143785"/>
              <a:ext cx="6404421" cy="0"/>
            </a:xfrm>
            <a:custGeom>
              <a:avLst/>
              <a:gdLst/>
              <a:ahLst/>
              <a:cxnLst/>
              <a:rect l="0" t="0" r="0" b="0"/>
              <a:pathLst>
                <a:path w="6404421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4">
              <a:extLst>
                <a:ext uri="{FF2B5EF4-FFF2-40B4-BE49-F238E27FC236}">
                  <a16:creationId xmlns:a16="http://schemas.microsoft.com/office/drawing/2014/main" id="{6EB57190-4DE3-4F4C-AC8B-2F93C1D8197A}"/>
                </a:ext>
              </a:extLst>
            </p:cNvPr>
            <p:cNvSpPr/>
            <p:nvPr/>
          </p:nvSpPr>
          <p:spPr>
            <a:xfrm>
              <a:off x="1762573" y="2725794"/>
              <a:ext cx="6404421" cy="0"/>
            </a:xfrm>
            <a:custGeom>
              <a:avLst/>
              <a:gdLst/>
              <a:ahLst/>
              <a:cxnLst/>
              <a:rect l="0" t="0" r="0" b="0"/>
              <a:pathLst>
                <a:path w="6404421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5">
              <a:extLst>
                <a:ext uri="{FF2B5EF4-FFF2-40B4-BE49-F238E27FC236}">
                  <a16:creationId xmlns:a16="http://schemas.microsoft.com/office/drawing/2014/main" id="{6EFF5E3D-9D47-462B-8094-A63F15351B3B}"/>
                </a:ext>
              </a:extLst>
            </p:cNvPr>
            <p:cNvSpPr/>
            <p:nvPr/>
          </p:nvSpPr>
          <p:spPr>
            <a:xfrm>
              <a:off x="1762573" y="2307803"/>
              <a:ext cx="6404421" cy="0"/>
            </a:xfrm>
            <a:custGeom>
              <a:avLst/>
              <a:gdLst/>
              <a:ahLst/>
              <a:cxnLst/>
              <a:rect l="0" t="0" r="0" b="0"/>
              <a:pathLst>
                <a:path w="6404421">
                  <a:moveTo>
                    <a:pt x="0" y="0"/>
                  </a:moveTo>
                  <a:lnTo>
                    <a:pt x="51221" y="0"/>
                  </a:lnTo>
                  <a:lnTo>
                    <a:pt x="131018" y="0"/>
                  </a:lnTo>
                  <a:lnTo>
                    <a:pt x="210814" y="0"/>
                  </a:lnTo>
                  <a:lnTo>
                    <a:pt x="290611" y="0"/>
                  </a:lnTo>
                  <a:lnTo>
                    <a:pt x="370407" y="0"/>
                  </a:lnTo>
                  <a:lnTo>
                    <a:pt x="450204" y="0"/>
                  </a:lnTo>
                  <a:lnTo>
                    <a:pt x="530001" y="0"/>
                  </a:lnTo>
                  <a:lnTo>
                    <a:pt x="609797" y="0"/>
                  </a:lnTo>
                  <a:lnTo>
                    <a:pt x="689594" y="0"/>
                  </a:lnTo>
                  <a:lnTo>
                    <a:pt x="769391" y="0"/>
                  </a:lnTo>
                  <a:lnTo>
                    <a:pt x="849187" y="0"/>
                  </a:lnTo>
                  <a:lnTo>
                    <a:pt x="928984" y="0"/>
                  </a:lnTo>
                  <a:lnTo>
                    <a:pt x="1008780" y="0"/>
                  </a:lnTo>
                  <a:lnTo>
                    <a:pt x="1088577" y="0"/>
                  </a:lnTo>
                  <a:lnTo>
                    <a:pt x="1168374" y="0"/>
                  </a:lnTo>
                  <a:lnTo>
                    <a:pt x="1248170" y="0"/>
                  </a:lnTo>
                  <a:lnTo>
                    <a:pt x="1327967" y="0"/>
                  </a:lnTo>
                  <a:lnTo>
                    <a:pt x="1407764" y="0"/>
                  </a:lnTo>
                  <a:lnTo>
                    <a:pt x="1487560" y="0"/>
                  </a:lnTo>
                  <a:lnTo>
                    <a:pt x="1567357" y="0"/>
                  </a:lnTo>
                  <a:lnTo>
                    <a:pt x="1647154" y="0"/>
                  </a:lnTo>
                  <a:lnTo>
                    <a:pt x="1726950" y="0"/>
                  </a:lnTo>
                  <a:lnTo>
                    <a:pt x="1806747" y="0"/>
                  </a:lnTo>
                  <a:lnTo>
                    <a:pt x="1886543" y="0"/>
                  </a:lnTo>
                  <a:lnTo>
                    <a:pt x="1966340" y="0"/>
                  </a:lnTo>
                  <a:lnTo>
                    <a:pt x="2046137" y="0"/>
                  </a:lnTo>
                  <a:lnTo>
                    <a:pt x="2125933" y="0"/>
                  </a:lnTo>
                  <a:lnTo>
                    <a:pt x="2205730" y="0"/>
                  </a:lnTo>
                  <a:lnTo>
                    <a:pt x="2285527" y="0"/>
                  </a:lnTo>
                  <a:lnTo>
                    <a:pt x="2365323" y="0"/>
                  </a:lnTo>
                  <a:lnTo>
                    <a:pt x="2445120" y="0"/>
                  </a:lnTo>
                  <a:lnTo>
                    <a:pt x="2524916" y="0"/>
                  </a:lnTo>
                  <a:lnTo>
                    <a:pt x="2604713" y="0"/>
                  </a:lnTo>
                  <a:lnTo>
                    <a:pt x="2684510" y="0"/>
                  </a:lnTo>
                  <a:lnTo>
                    <a:pt x="2764306" y="0"/>
                  </a:lnTo>
                  <a:lnTo>
                    <a:pt x="2844103" y="0"/>
                  </a:lnTo>
                  <a:lnTo>
                    <a:pt x="2923900" y="0"/>
                  </a:lnTo>
                  <a:lnTo>
                    <a:pt x="3003696" y="0"/>
                  </a:lnTo>
                  <a:lnTo>
                    <a:pt x="3083493" y="0"/>
                  </a:lnTo>
                  <a:lnTo>
                    <a:pt x="3163289" y="0"/>
                  </a:lnTo>
                  <a:lnTo>
                    <a:pt x="3243086" y="0"/>
                  </a:lnTo>
                  <a:lnTo>
                    <a:pt x="3322883" y="0"/>
                  </a:lnTo>
                  <a:lnTo>
                    <a:pt x="3402679" y="0"/>
                  </a:lnTo>
                  <a:lnTo>
                    <a:pt x="3482476" y="0"/>
                  </a:lnTo>
                  <a:lnTo>
                    <a:pt x="3562273" y="0"/>
                  </a:lnTo>
                  <a:lnTo>
                    <a:pt x="3642069" y="0"/>
                  </a:lnTo>
                  <a:lnTo>
                    <a:pt x="3721866" y="0"/>
                  </a:lnTo>
                  <a:lnTo>
                    <a:pt x="3801662" y="0"/>
                  </a:lnTo>
                  <a:lnTo>
                    <a:pt x="3881459" y="0"/>
                  </a:lnTo>
                  <a:lnTo>
                    <a:pt x="3961256" y="0"/>
                  </a:lnTo>
                  <a:lnTo>
                    <a:pt x="4041052" y="0"/>
                  </a:lnTo>
                  <a:lnTo>
                    <a:pt x="4120849" y="0"/>
                  </a:lnTo>
                  <a:lnTo>
                    <a:pt x="4200646" y="0"/>
                  </a:lnTo>
                  <a:lnTo>
                    <a:pt x="4280442" y="0"/>
                  </a:lnTo>
                  <a:lnTo>
                    <a:pt x="4360239" y="0"/>
                  </a:lnTo>
                  <a:lnTo>
                    <a:pt x="4440036" y="0"/>
                  </a:lnTo>
                  <a:lnTo>
                    <a:pt x="4519832" y="0"/>
                  </a:lnTo>
                  <a:lnTo>
                    <a:pt x="4599629" y="0"/>
                  </a:lnTo>
                  <a:lnTo>
                    <a:pt x="4679425" y="0"/>
                  </a:lnTo>
                  <a:lnTo>
                    <a:pt x="4759222" y="0"/>
                  </a:lnTo>
                  <a:lnTo>
                    <a:pt x="4839019" y="0"/>
                  </a:lnTo>
                  <a:lnTo>
                    <a:pt x="4918815" y="0"/>
                  </a:lnTo>
                  <a:lnTo>
                    <a:pt x="4998612" y="0"/>
                  </a:lnTo>
                  <a:lnTo>
                    <a:pt x="5078409" y="0"/>
                  </a:lnTo>
                  <a:lnTo>
                    <a:pt x="5158205" y="0"/>
                  </a:lnTo>
                  <a:lnTo>
                    <a:pt x="5238002" y="0"/>
                  </a:lnTo>
                  <a:lnTo>
                    <a:pt x="5317798" y="0"/>
                  </a:lnTo>
                  <a:lnTo>
                    <a:pt x="5397595" y="0"/>
                  </a:lnTo>
                  <a:lnTo>
                    <a:pt x="5477392" y="0"/>
                  </a:lnTo>
                  <a:lnTo>
                    <a:pt x="5557188" y="0"/>
                  </a:lnTo>
                  <a:lnTo>
                    <a:pt x="5636985" y="0"/>
                  </a:lnTo>
                  <a:lnTo>
                    <a:pt x="5716782" y="0"/>
                  </a:lnTo>
                  <a:lnTo>
                    <a:pt x="5796578" y="0"/>
                  </a:lnTo>
                  <a:lnTo>
                    <a:pt x="5876375" y="0"/>
                  </a:lnTo>
                  <a:lnTo>
                    <a:pt x="5956171" y="0"/>
                  </a:lnTo>
                  <a:lnTo>
                    <a:pt x="6035968" y="0"/>
                  </a:lnTo>
                  <a:lnTo>
                    <a:pt x="6115765" y="0"/>
                  </a:lnTo>
                  <a:lnTo>
                    <a:pt x="6195561" y="0"/>
                  </a:lnTo>
                  <a:lnTo>
                    <a:pt x="6275358" y="0"/>
                  </a:lnTo>
                  <a:lnTo>
                    <a:pt x="6355155" y="0"/>
                  </a:lnTo>
                  <a:lnTo>
                    <a:pt x="6404421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6">
              <a:extLst>
                <a:ext uri="{FF2B5EF4-FFF2-40B4-BE49-F238E27FC236}">
                  <a16:creationId xmlns:a16="http://schemas.microsoft.com/office/drawing/2014/main" id="{4CAE5878-A4C6-4316-98ED-8E12631AC7C0}"/>
                </a:ext>
              </a:extLst>
            </p:cNvPr>
            <p:cNvSpPr/>
            <p:nvPr/>
          </p:nvSpPr>
          <p:spPr>
            <a:xfrm>
              <a:off x="7817182" y="2886955"/>
              <a:ext cx="117405" cy="117405"/>
            </a:xfrm>
            <a:prstGeom prst="ellipse">
              <a:avLst/>
            </a:prstGeom>
            <a:solidFill>
              <a:srgbClr val="83EA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7">
              <a:extLst>
                <a:ext uri="{FF2B5EF4-FFF2-40B4-BE49-F238E27FC236}">
                  <a16:creationId xmlns:a16="http://schemas.microsoft.com/office/drawing/2014/main" id="{9293D50D-3110-492C-A7B4-B220ED1D8BE1}"/>
                </a:ext>
              </a:extLst>
            </p:cNvPr>
            <p:cNvSpPr/>
            <p:nvPr/>
          </p:nvSpPr>
          <p:spPr>
            <a:xfrm>
              <a:off x="7621002" y="3527318"/>
              <a:ext cx="117405" cy="117405"/>
            </a:xfrm>
            <a:prstGeom prst="ellipse">
              <a:avLst/>
            </a:prstGeom>
            <a:solidFill>
              <a:srgbClr val="C8BF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8">
              <a:extLst>
                <a:ext uri="{FF2B5EF4-FFF2-40B4-BE49-F238E27FC236}">
                  <a16:creationId xmlns:a16="http://schemas.microsoft.com/office/drawing/2014/main" id="{D7530F50-4101-4946-AA63-137F825CC7CC}"/>
                </a:ext>
              </a:extLst>
            </p:cNvPr>
            <p:cNvSpPr/>
            <p:nvPr/>
          </p:nvSpPr>
          <p:spPr>
            <a:xfrm>
              <a:off x="6979138" y="3817404"/>
              <a:ext cx="117405" cy="117405"/>
            </a:xfrm>
            <a:prstGeom prst="ellipse">
              <a:avLst/>
            </a:prstGeom>
            <a:solidFill>
              <a:srgbClr val="4FF8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9">
              <a:extLst>
                <a:ext uri="{FF2B5EF4-FFF2-40B4-BE49-F238E27FC236}">
                  <a16:creationId xmlns:a16="http://schemas.microsoft.com/office/drawing/2014/main" id="{25EE2896-9441-43AC-AD12-8D2CB5244957}"/>
                </a:ext>
              </a:extLst>
            </p:cNvPr>
            <p:cNvSpPr/>
            <p:nvPr/>
          </p:nvSpPr>
          <p:spPr>
            <a:xfrm>
              <a:off x="6884998" y="3978748"/>
              <a:ext cx="117405" cy="117405"/>
            </a:xfrm>
            <a:prstGeom prst="ellipse">
              <a:avLst/>
            </a:prstGeom>
            <a:solidFill>
              <a:srgbClr val="F9583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g20">
              <a:extLst>
                <a:ext uri="{FF2B5EF4-FFF2-40B4-BE49-F238E27FC236}">
                  <a16:creationId xmlns:a16="http://schemas.microsoft.com/office/drawing/2014/main" id="{2687CE64-551D-4F4C-9FFD-66B6DEA6C434}"/>
                </a:ext>
              </a:extLst>
            </p:cNvPr>
            <p:cNvSpPr/>
            <p:nvPr/>
          </p:nvSpPr>
          <p:spPr>
            <a:xfrm>
              <a:off x="6009481" y="3641028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FF09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21">
              <a:extLst>
                <a:ext uri="{FF2B5EF4-FFF2-40B4-BE49-F238E27FC236}">
                  <a16:creationId xmlns:a16="http://schemas.microsoft.com/office/drawing/2014/main" id="{A0352C73-BDA2-405A-ABBC-DA5CE285FD76}"/>
                </a:ext>
              </a:extLst>
            </p:cNvPr>
            <p:cNvSpPr/>
            <p:nvPr/>
          </p:nvSpPr>
          <p:spPr>
            <a:xfrm>
              <a:off x="5549263" y="3432852"/>
              <a:ext cx="117405" cy="117405"/>
            </a:xfrm>
            <a:prstGeom prst="ellipse">
              <a:avLst/>
            </a:prstGeom>
            <a:solidFill>
              <a:srgbClr val="1FFE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22">
              <a:extLst>
                <a:ext uri="{FF2B5EF4-FFF2-40B4-BE49-F238E27FC236}">
                  <a16:creationId xmlns:a16="http://schemas.microsoft.com/office/drawing/2014/main" id="{EA6C00F4-ADA0-4073-A9E6-1B2A988ABA03}"/>
                </a:ext>
              </a:extLst>
            </p:cNvPr>
            <p:cNvSpPr/>
            <p:nvPr/>
          </p:nvSpPr>
          <p:spPr>
            <a:xfrm>
              <a:off x="5185210" y="3044956"/>
              <a:ext cx="117405" cy="117405"/>
            </a:xfrm>
            <a:prstGeom prst="ellipse">
              <a:avLst/>
            </a:prstGeom>
            <a:solidFill>
              <a:srgbClr val="7AED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23">
              <a:extLst>
                <a:ext uri="{FF2B5EF4-FFF2-40B4-BE49-F238E27FC236}">
                  <a16:creationId xmlns:a16="http://schemas.microsoft.com/office/drawing/2014/main" id="{62BFF8A5-1D17-469E-8E74-18E742AD1C55}"/>
                </a:ext>
              </a:extLst>
            </p:cNvPr>
            <p:cNvSpPr/>
            <p:nvPr/>
          </p:nvSpPr>
          <p:spPr>
            <a:xfrm>
              <a:off x="5110162" y="3217168"/>
              <a:ext cx="117405" cy="117405"/>
            </a:xfrm>
            <a:prstGeom prst="ellipse">
              <a:avLst/>
            </a:prstGeom>
            <a:solidFill>
              <a:srgbClr val="3EFB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24">
              <a:extLst>
                <a:ext uri="{FF2B5EF4-FFF2-40B4-BE49-F238E27FC236}">
                  <a16:creationId xmlns:a16="http://schemas.microsoft.com/office/drawing/2014/main" id="{48A4C12B-7563-42C8-A1F9-2874147D84DE}"/>
                </a:ext>
              </a:extLst>
            </p:cNvPr>
            <p:cNvSpPr/>
            <p:nvPr/>
          </p:nvSpPr>
          <p:spPr>
            <a:xfrm>
              <a:off x="4894232" y="3252279"/>
              <a:ext cx="117405" cy="117405"/>
            </a:xfrm>
            <a:prstGeom prst="ellipse">
              <a:avLst/>
            </a:prstGeom>
            <a:solidFill>
              <a:srgbClr val="DFA2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25">
              <a:extLst>
                <a:ext uri="{FF2B5EF4-FFF2-40B4-BE49-F238E27FC236}">
                  <a16:creationId xmlns:a16="http://schemas.microsoft.com/office/drawing/2014/main" id="{DE7902DD-C860-421A-BF1B-10D3C54CBD06}"/>
                </a:ext>
              </a:extLst>
            </p:cNvPr>
            <p:cNvSpPr/>
            <p:nvPr/>
          </p:nvSpPr>
          <p:spPr>
            <a:xfrm>
              <a:off x="4431431" y="3105146"/>
              <a:ext cx="117405" cy="117405"/>
            </a:xfrm>
            <a:prstGeom prst="ellipse">
              <a:avLst/>
            </a:prstGeom>
            <a:solidFill>
              <a:srgbClr val="6FF1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g26">
              <a:extLst>
                <a:ext uri="{FF2B5EF4-FFF2-40B4-BE49-F238E27FC236}">
                  <a16:creationId xmlns:a16="http://schemas.microsoft.com/office/drawing/2014/main" id="{9B56B238-D979-41D8-9435-021B82700A30}"/>
                </a:ext>
              </a:extLst>
            </p:cNvPr>
            <p:cNvSpPr/>
            <p:nvPr/>
          </p:nvSpPr>
          <p:spPr>
            <a:xfrm>
              <a:off x="4100347" y="332001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55F7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27">
              <a:extLst>
                <a:ext uri="{FF2B5EF4-FFF2-40B4-BE49-F238E27FC236}">
                  <a16:creationId xmlns:a16="http://schemas.microsoft.com/office/drawing/2014/main" id="{FED10401-4C28-40A2-9B01-6AEB32D49D3D}"/>
                </a:ext>
              </a:extLst>
            </p:cNvPr>
            <p:cNvSpPr/>
            <p:nvPr/>
          </p:nvSpPr>
          <p:spPr>
            <a:xfrm>
              <a:off x="3861324" y="3472143"/>
              <a:ext cx="117405" cy="117405"/>
            </a:xfrm>
            <a:prstGeom prst="ellipse">
              <a:avLst/>
            </a:prstGeom>
            <a:solidFill>
              <a:srgbClr val="F85C3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28">
              <a:extLst>
                <a:ext uri="{FF2B5EF4-FFF2-40B4-BE49-F238E27FC236}">
                  <a16:creationId xmlns:a16="http://schemas.microsoft.com/office/drawing/2014/main" id="{90C75301-AB86-4690-BAAD-784AD43B37D7}"/>
                </a:ext>
              </a:extLst>
            </p:cNvPr>
            <p:cNvSpPr/>
            <p:nvPr/>
          </p:nvSpPr>
          <p:spPr>
            <a:xfrm>
              <a:off x="1994981" y="3607572"/>
              <a:ext cx="117405" cy="11740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g29">
              <a:extLst>
                <a:ext uri="{FF2B5EF4-FFF2-40B4-BE49-F238E27FC236}">
                  <a16:creationId xmlns:a16="http://schemas.microsoft.com/office/drawing/2014/main" id="{BA867F0F-44AC-40D9-A0E4-DA1E6E2C4ADA}"/>
                </a:ext>
              </a:extLst>
            </p:cNvPr>
            <p:cNvSpPr/>
            <p:nvPr/>
          </p:nvSpPr>
          <p:spPr>
            <a:xfrm>
              <a:off x="2303127" y="352984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AAD7C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30">
              <a:extLst>
                <a:ext uri="{FF2B5EF4-FFF2-40B4-BE49-F238E27FC236}">
                  <a16:creationId xmlns:a16="http://schemas.microsoft.com/office/drawing/2014/main" id="{563B9605-7ED7-4D1C-97AA-5A51B7A9AC46}"/>
                </a:ext>
              </a:extLst>
            </p:cNvPr>
            <p:cNvSpPr/>
            <p:nvPr/>
          </p:nvSpPr>
          <p:spPr>
            <a:xfrm>
              <a:off x="2707944" y="3338386"/>
              <a:ext cx="117405" cy="117405"/>
            </a:xfrm>
            <a:prstGeom prst="ellipse">
              <a:avLst/>
            </a:prstGeom>
            <a:solidFill>
              <a:srgbClr val="9EDEC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31">
              <a:extLst>
                <a:ext uri="{FF2B5EF4-FFF2-40B4-BE49-F238E27FC236}">
                  <a16:creationId xmlns:a16="http://schemas.microsoft.com/office/drawing/2014/main" id="{E7B8DF82-BDE6-4EF7-9D66-2D4239DCE9D9}"/>
                </a:ext>
              </a:extLst>
            </p:cNvPr>
            <p:cNvSpPr/>
            <p:nvPr/>
          </p:nvSpPr>
          <p:spPr>
            <a:xfrm>
              <a:off x="3470281" y="3121030"/>
              <a:ext cx="117405" cy="117405"/>
            </a:xfrm>
            <a:prstGeom prst="ellipse">
              <a:avLst/>
            </a:prstGeom>
            <a:solidFill>
              <a:srgbClr val="50F8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32">
              <a:extLst>
                <a:ext uri="{FF2B5EF4-FFF2-40B4-BE49-F238E27FC236}">
                  <a16:creationId xmlns:a16="http://schemas.microsoft.com/office/drawing/2014/main" id="{E5C1216B-434B-4AF1-A659-50C1C8F5AC9B}"/>
                </a:ext>
              </a:extLst>
            </p:cNvPr>
            <p:cNvSpPr/>
            <p:nvPr/>
          </p:nvSpPr>
          <p:spPr>
            <a:xfrm>
              <a:off x="4794218" y="351981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33">
              <a:extLst>
                <a:ext uri="{FF2B5EF4-FFF2-40B4-BE49-F238E27FC236}">
                  <a16:creationId xmlns:a16="http://schemas.microsoft.com/office/drawing/2014/main" id="{91792B53-EF4C-40CB-9DEA-F5A24FF68235}"/>
                </a:ext>
              </a:extLst>
            </p:cNvPr>
            <p:cNvSpPr/>
            <p:nvPr/>
          </p:nvSpPr>
          <p:spPr>
            <a:xfrm>
              <a:off x="5613830" y="3746362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76EF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34">
              <a:extLst>
                <a:ext uri="{FF2B5EF4-FFF2-40B4-BE49-F238E27FC236}">
                  <a16:creationId xmlns:a16="http://schemas.microsoft.com/office/drawing/2014/main" id="{F6FF56B2-9C24-4E70-AFFE-1C32DA2E87BC}"/>
                </a:ext>
              </a:extLst>
            </p:cNvPr>
            <p:cNvSpPr/>
            <p:nvPr/>
          </p:nvSpPr>
          <p:spPr>
            <a:xfrm>
              <a:off x="6358999" y="3879266"/>
              <a:ext cx="117405" cy="117405"/>
            </a:xfrm>
            <a:prstGeom prst="ellipse">
              <a:avLst/>
            </a:prstGeom>
            <a:solidFill>
              <a:srgbClr val="1EFE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35">
              <a:extLst>
                <a:ext uri="{FF2B5EF4-FFF2-40B4-BE49-F238E27FC236}">
                  <a16:creationId xmlns:a16="http://schemas.microsoft.com/office/drawing/2014/main" id="{220671BA-25B7-4C86-AA78-F880C46E16F1}"/>
                </a:ext>
              </a:extLst>
            </p:cNvPr>
            <p:cNvSpPr/>
            <p:nvPr/>
          </p:nvSpPr>
          <p:spPr>
            <a:xfrm>
              <a:off x="6911989" y="3151126"/>
              <a:ext cx="117405" cy="117405"/>
            </a:xfrm>
            <a:prstGeom prst="ellipse">
              <a:avLst/>
            </a:prstGeom>
            <a:solidFill>
              <a:srgbClr val="A2DC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36">
              <a:extLst>
                <a:ext uri="{FF2B5EF4-FFF2-40B4-BE49-F238E27FC236}">
                  <a16:creationId xmlns:a16="http://schemas.microsoft.com/office/drawing/2014/main" id="{3FD370D0-FA06-4F2A-9A95-DBA8F3FB7D53}"/>
                </a:ext>
              </a:extLst>
            </p:cNvPr>
            <p:cNvSpPr/>
            <p:nvPr/>
          </p:nvSpPr>
          <p:spPr>
            <a:xfrm>
              <a:off x="1852573" y="4831621"/>
              <a:ext cx="751816" cy="8999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rc37">
              <a:extLst>
                <a:ext uri="{FF2B5EF4-FFF2-40B4-BE49-F238E27FC236}">
                  <a16:creationId xmlns:a16="http://schemas.microsoft.com/office/drawing/2014/main" id="{43CD19F1-2F24-4F84-91C8-792856F18EC5}"/>
                </a:ext>
              </a:extLst>
            </p:cNvPr>
            <p:cNvSpPr/>
            <p:nvPr/>
          </p:nvSpPr>
          <p:spPr>
            <a:xfrm>
              <a:off x="2604390" y="4831621"/>
              <a:ext cx="751816" cy="8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rc38">
              <a:extLst>
                <a:ext uri="{FF2B5EF4-FFF2-40B4-BE49-F238E27FC236}">
                  <a16:creationId xmlns:a16="http://schemas.microsoft.com/office/drawing/2014/main" id="{7AA7D71F-8946-4B03-B441-7BEA94374D1C}"/>
                </a:ext>
              </a:extLst>
            </p:cNvPr>
            <p:cNvSpPr/>
            <p:nvPr/>
          </p:nvSpPr>
          <p:spPr>
            <a:xfrm>
              <a:off x="3356206" y="4831621"/>
              <a:ext cx="751816" cy="8999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tx39">
              <a:extLst>
                <a:ext uri="{FF2B5EF4-FFF2-40B4-BE49-F238E27FC236}">
                  <a16:creationId xmlns:a16="http://schemas.microsoft.com/office/drawing/2014/main" id="{5EEEFCB3-E7C5-44B7-850D-8F775BC885BC}"/>
                </a:ext>
              </a:extLst>
            </p:cNvPr>
            <p:cNvSpPr/>
            <p:nvPr/>
          </p:nvSpPr>
          <p:spPr>
            <a:xfrm>
              <a:off x="4162022" y="4836773"/>
              <a:ext cx="296495" cy="780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 m</a:t>
              </a:r>
            </a:p>
          </p:txBody>
        </p:sp>
        <p:sp>
          <p:nvSpPr>
            <p:cNvPr id="138" name="pg40">
              <a:extLst>
                <a:ext uri="{FF2B5EF4-FFF2-40B4-BE49-F238E27FC236}">
                  <a16:creationId xmlns:a16="http://schemas.microsoft.com/office/drawing/2014/main" id="{661CF423-1AF0-49B1-9925-16912ABBAD65}"/>
                </a:ext>
              </a:extLst>
            </p:cNvPr>
            <p:cNvSpPr/>
            <p:nvPr/>
          </p:nvSpPr>
          <p:spPr>
            <a:xfrm>
              <a:off x="7581275" y="2017207"/>
              <a:ext cx="270000" cy="485999"/>
            </a:xfrm>
            <a:custGeom>
              <a:avLst/>
              <a:gdLst/>
              <a:ahLst/>
              <a:cxnLst/>
              <a:rect l="0" t="0" r="0" b="0"/>
              <a:pathLst>
                <a:path w="270000" h="485999">
                  <a:moveTo>
                    <a:pt x="0" y="485999"/>
                  </a:moveTo>
                  <a:lnTo>
                    <a:pt x="270000" y="0"/>
                  </a:lnTo>
                  <a:lnTo>
                    <a:pt x="270000" y="2699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g41">
              <a:extLst>
                <a:ext uri="{FF2B5EF4-FFF2-40B4-BE49-F238E27FC236}">
                  <a16:creationId xmlns:a16="http://schemas.microsoft.com/office/drawing/2014/main" id="{E5A7567E-5CEB-4B06-9F24-5C6C118FFCCB}"/>
                </a:ext>
              </a:extLst>
            </p:cNvPr>
            <p:cNvSpPr/>
            <p:nvPr/>
          </p:nvSpPr>
          <p:spPr>
            <a:xfrm>
              <a:off x="7851275" y="2017207"/>
              <a:ext cx="269999" cy="485999"/>
            </a:xfrm>
            <a:custGeom>
              <a:avLst/>
              <a:gdLst/>
              <a:ahLst/>
              <a:cxnLst/>
              <a:rect l="0" t="0" r="0" b="0"/>
              <a:pathLst>
                <a:path w="269999" h="485999">
                  <a:moveTo>
                    <a:pt x="269999" y="485999"/>
                  </a:moveTo>
                  <a:lnTo>
                    <a:pt x="0" y="0"/>
                  </a:lnTo>
                  <a:lnTo>
                    <a:pt x="0" y="269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tx42">
              <a:extLst>
                <a:ext uri="{FF2B5EF4-FFF2-40B4-BE49-F238E27FC236}">
                  <a16:creationId xmlns:a16="http://schemas.microsoft.com/office/drawing/2014/main" id="{4D3E9DD7-944D-4C8F-AF22-2066B068157F}"/>
                </a:ext>
              </a:extLst>
            </p:cNvPr>
            <p:cNvSpPr/>
            <p:nvPr/>
          </p:nvSpPr>
          <p:spPr>
            <a:xfrm>
              <a:off x="7796246" y="2448661"/>
              <a:ext cx="110058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1" name="tx43">
              <a:extLst>
                <a:ext uri="{FF2B5EF4-FFF2-40B4-BE49-F238E27FC236}">
                  <a16:creationId xmlns:a16="http://schemas.microsoft.com/office/drawing/2014/main" id="{606017A1-6CFF-4F21-9928-D77F8EEFD2DD}"/>
                </a:ext>
              </a:extLst>
            </p:cNvPr>
            <p:cNvSpPr/>
            <p:nvPr/>
          </p:nvSpPr>
          <p:spPr>
            <a:xfrm>
              <a:off x="1148183" y="4773459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38.0475</a:t>
              </a:r>
            </a:p>
          </p:txBody>
        </p:sp>
        <p:sp>
          <p:nvSpPr>
            <p:cNvPr id="142" name="tx44">
              <a:extLst>
                <a:ext uri="{FF2B5EF4-FFF2-40B4-BE49-F238E27FC236}">
                  <a16:creationId xmlns:a16="http://schemas.microsoft.com/office/drawing/2014/main" id="{70978D0B-6582-4047-82E2-C21516352C39}"/>
                </a:ext>
              </a:extLst>
            </p:cNvPr>
            <p:cNvSpPr/>
            <p:nvPr/>
          </p:nvSpPr>
          <p:spPr>
            <a:xfrm>
              <a:off x="1552167" y="4785355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43" name="tx45">
              <a:extLst>
                <a:ext uri="{FF2B5EF4-FFF2-40B4-BE49-F238E27FC236}">
                  <a16:creationId xmlns:a16="http://schemas.microsoft.com/office/drawing/2014/main" id="{C86BA12E-5300-40B0-9137-B920F8929596}"/>
                </a:ext>
              </a:extLst>
            </p:cNvPr>
            <p:cNvSpPr/>
            <p:nvPr/>
          </p:nvSpPr>
          <p:spPr>
            <a:xfrm>
              <a:off x="1619234" y="4775205"/>
              <a:ext cx="80709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4" name="tx46">
              <a:extLst>
                <a:ext uri="{FF2B5EF4-FFF2-40B4-BE49-F238E27FC236}">
                  <a16:creationId xmlns:a16="http://schemas.microsoft.com/office/drawing/2014/main" id="{0F7E774D-5595-4163-9882-64DF40618488}"/>
                </a:ext>
              </a:extLst>
            </p:cNvPr>
            <p:cNvSpPr/>
            <p:nvPr/>
          </p:nvSpPr>
          <p:spPr>
            <a:xfrm>
              <a:off x="1148183" y="4355467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38.0480</a:t>
              </a:r>
            </a:p>
          </p:txBody>
        </p:sp>
        <p:sp>
          <p:nvSpPr>
            <p:cNvPr id="145" name="tx47">
              <a:extLst>
                <a:ext uri="{FF2B5EF4-FFF2-40B4-BE49-F238E27FC236}">
                  <a16:creationId xmlns:a16="http://schemas.microsoft.com/office/drawing/2014/main" id="{21E5C9D7-9691-4B3E-AC75-C58FC783098A}"/>
                </a:ext>
              </a:extLst>
            </p:cNvPr>
            <p:cNvSpPr/>
            <p:nvPr/>
          </p:nvSpPr>
          <p:spPr>
            <a:xfrm>
              <a:off x="1552167" y="4367364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46" name="tx48">
              <a:extLst>
                <a:ext uri="{FF2B5EF4-FFF2-40B4-BE49-F238E27FC236}">
                  <a16:creationId xmlns:a16="http://schemas.microsoft.com/office/drawing/2014/main" id="{28B8EEFA-39DB-4B21-A395-CA5DED5C65A9}"/>
                </a:ext>
              </a:extLst>
            </p:cNvPr>
            <p:cNvSpPr/>
            <p:nvPr/>
          </p:nvSpPr>
          <p:spPr>
            <a:xfrm>
              <a:off x="1619234" y="4357214"/>
              <a:ext cx="80709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7" name="tx49">
              <a:extLst>
                <a:ext uri="{FF2B5EF4-FFF2-40B4-BE49-F238E27FC236}">
                  <a16:creationId xmlns:a16="http://schemas.microsoft.com/office/drawing/2014/main" id="{5053898C-4179-4A4E-90D7-EF90107E9B9A}"/>
                </a:ext>
              </a:extLst>
            </p:cNvPr>
            <p:cNvSpPr/>
            <p:nvPr/>
          </p:nvSpPr>
          <p:spPr>
            <a:xfrm>
              <a:off x="1148183" y="3937476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38.0485</a:t>
              </a:r>
            </a:p>
          </p:txBody>
        </p:sp>
        <p:sp>
          <p:nvSpPr>
            <p:cNvPr id="148" name="tx50">
              <a:extLst>
                <a:ext uri="{FF2B5EF4-FFF2-40B4-BE49-F238E27FC236}">
                  <a16:creationId xmlns:a16="http://schemas.microsoft.com/office/drawing/2014/main" id="{F84ED835-5BDA-4AD5-B306-962C410A6225}"/>
                </a:ext>
              </a:extLst>
            </p:cNvPr>
            <p:cNvSpPr/>
            <p:nvPr/>
          </p:nvSpPr>
          <p:spPr>
            <a:xfrm>
              <a:off x="1552167" y="3949372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49" name="tx51">
              <a:extLst>
                <a:ext uri="{FF2B5EF4-FFF2-40B4-BE49-F238E27FC236}">
                  <a16:creationId xmlns:a16="http://schemas.microsoft.com/office/drawing/2014/main" id="{AD2CE78D-FD57-4D82-A3F1-1F498A15B20F}"/>
                </a:ext>
              </a:extLst>
            </p:cNvPr>
            <p:cNvSpPr/>
            <p:nvPr/>
          </p:nvSpPr>
          <p:spPr>
            <a:xfrm>
              <a:off x="1619234" y="3939222"/>
              <a:ext cx="80709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50" name="tx52">
              <a:extLst>
                <a:ext uri="{FF2B5EF4-FFF2-40B4-BE49-F238E27FC236}">
                  <a16:creationId xmlns:a16="http://schemas.microsoft.com/office/drawing/2014/main" id="{F5673C3D-9832-4CA6-AF36-24D5BD2EB746}"/>
                </a:ext>
              </a:extLst>
            </p:cNvPr>
            <p:cNvSpPr/>
            <p:nvPr/>
          </p:nvSpPr>
          <p:spPr>
            <a:xfrm>
              <a:off x="1148183" y="3519485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38.0490</a:t>
              </a:r>
            </a:p>
          </p:txBody>
        </p:sp>
        <p:sp>
          <p:nvSpPr>
            <p:cNvPr id="151" name="tx53">
              <a:extLst>
                <a:ext uri="{FF2B5EF4-FFF2-40B4-BE49-F238E27FC236}">
                  <a16:creationId xmlns:a16="http://schemas.microsoft.com/office/drawing/2014/main" id="{7A00F290-2F79-4FB9-B4ED-8E8748EA978E}"/>
                </a:ext>
              </a:extLst>
            </p:cNvPr>
            <p:cNvSpPr/>
            <p:nvPr/>
          </p:nvSpPr>
          <p:spPr>
            <a:xfrm>
              <a:off x="1552167" y="3531381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52" name="tx54">
              <a:extLst>
                <a:ext uri="{FF2B5EF4-FFF2-40B4-BE49-F238E27FC236}">
                  <a16:creationId xmlns:a16="http://schemas.microsoft.com/office/drawing/2014/main" id="{F01E4389-86BC-4F8C-9126-296109E8581E}"/>
                </a:ext>
              </a:extLst>
            </p:cNvPr>
            <p:cNvSpPr/>
            <p:nvPr/>
          </p:nvSpPr>
          <p:spPr>
            <a:xfrm>
              <a:off x="1619234" y="3521231"/>
              <a:ext cx="80709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53" name="tx55">
              <a:extLst>
                <a:ext uri="{FF2B5EF4-FFF2-40B4-BE49-F238E27FC236}">
                  <a16:creationId xmlns:a16="http://schemas.microsoft.com/office/drawing/2014/main" id="{715522D4-7B0F-4460-96E9-525D5F662C43}"/>
                </a:ext>
              </a:extLst>
            </p:cNvPr>
            <p:cNvSpPr/>
            <p:nvPr/>
          </p:nvSpPr>
          <p:spPr>
            <a:xfrm>
              <a:off x="1148183" y="3101493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38.0495</a:t>
              </a:r>
            </a:p>
          </p:txBody>
        </p:sp>
        <p:sp>
          <p:nvSpPr>
            <p:cNvPr id="154" name="tx56">
              <a:extLst>
                <a:ext uri="{FF2B5EF4-FFF2-40B4-BE49-F238E27FC236}">
                  <a16:creationId xmlns:a16="http://schemas.microsoft.com/office/drawing/2014/main" id="{0EBC654A-BB4C-4E99-9960-A2864D89B4F2}"/>
                </a:ext>
              </a:extLst>
            </p:cNvPr>
            <p:cNvSpPr/>
            <p:nvPr/>
          </p:nvSpPr>
          <p:spPr>
            <a:xfrm>
              <a:off x="1552167" y="3113390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55" name="tx57">
              <a:extLst>
                <a:ext uri="{FF2B5EF4-FFF2-40B4-BE49-F238E27FC236}">
                  <a16:creationId xmlns:a16="http://schemas.microsoft.com/office/drawing/2014/main" id="{0FAE3DB3-EA85-4770-9684-CA35F800B0E1}"/>
                </a:ext>
              </a:extLst>
            </p:cNvPr>
            <p:cNvSpPr/>
            <p:nvPr/>
          </p:nvSpPr>
          <p:spPr>
            <a:xfrm>
              <a:off x="1619234" y="3103240"/>
              <a:ext cx="80709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56" name="tx58">
              <a:extLst>
                <a:ext uri="{FF2B5EF4-FFF2-40B4-BE49-F238E27FC236}">
                  <a16:creationId xmlns:a16="http://schemas.microsoft.com/office/drawing/2014/main" id="{EF0077D4-66F7-4232-9E0D-71B79DCB7C76}"/>
                </a:ext>
              </a:extLst>
            </p:cNvPr>
            <p:cNvSpPr/>
            <p:nvPr/>
          </p:nvSpPr>
          <p:spPr>
            <a:xfrm>
              <a:off x="1148183" y="2683502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38.0500</a:t>
              </a:r>
            </a:p>
          </p:txBody>
        </p:sp>
        <p:sp>
          <p:nvSpPr>
            <p:cNvPr id="157" name="tx59">
              <a:extLst>
                <a:ext uri="{FF2B5EF4-FFF2-40B4-BE49-F238E27FC236}">
                  <a16:creationId xmlns:a16="http://schemas.microsoft.com/office/drawing/2014/main" id="{CDFA6BF6-2A8A-4E12-949A-D5558CCDEAB1}"/>
                </a:ext>
              </a:extLst>
            </p:cNvPr>
            <p:cNvSpPr/>
            <p:nvPr/>
          </p:nvSpPr>
          <p:spPr>
            <a:xfrm>
              <a:off x="1552167" y="2695398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58" name="tx60">
              <a:extLst>
                <a:ext uri="{FF2B5EF4-FFF2-40B4-BE49-F238E27FC236}">
                  <a16:creationId xmlns:a16="http://schemas.microsoft.com/office/drawing/2014/main" id="{F397CDA1-F489-464F-A85F-AE40B275DFBB}"/>
                </a:ext>
              </a:extLst>
            </p:cNvPr>
            <p:cNvSpPr/>
            <p:nvPr/>
          </p:nvSpPr>
          <p:spPr>
            <a:xfrm>
              <a:off x="1619234" y="2685248"/>
              <a:ext cx="80709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59" name="tx61">
              <a:extLst>
                <a:ext uri="{FF2B5EF4-FFF2-40B4-BE49-F238E27FC236}">
                  <a16:creationId xmlns:a16="http://schemas.microsoft.com/office/drawing/2014/main" id="{7CE5ADDC-3FC7-4EC7-A1A7-0B964C16F076}"/>
                </a:ext>
              </a:extLst>
            </p:cNvPr>
            <p:cNvSpPr/>
            <p:nvPr/>
          </p:nvSpPr>
          <p:spPr>
            <a:xfrm>
              <a:off x="1148183" y="2265511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38.0505</a:t>
              </a:r>
            </a:p>
          </p:txBody>
        </p:sp>
        <p:sp>
          <p:nvSpPr>
            <p:cNvPr id="160" name="tx62">
              <a:extLst>
                <a:ext uri="{FF2B5EF4-FFF2-40B4-BE49-F238E27FC236}">
                  <a16:creationId xmlns:a16="http://schemas.microsoft.com/office/drawing/2014/main" id="{315B1D6E-4225-4D09-B0B2-1122017DD2FF}"/>
                </a:ext>
              </a:extLst>
            </p:cNvPr>
            <p:cNvSpPr/>
            <p:nvPr/>
          </p:nvSpPr>
          <p:spPr>
            <a:xfrm>
              <a:off x="1552167" y="2277407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61" name="tx63">
              <a:extLst>
                <a:ext uri="{FF2B5EF4-FFF2-40B4-BE49-F238E27FC236}">
                  <a16:creationId xmlns:a16="http://schemas.microsoft.com/office/drawing/2014/main" id="{A0A61A8C-9518-46B8-84EC-D079164A8385}"/>
                </a:ext>
              </a:extLst>
            </p:cNvPr>
            <p:cNvSpPr/>
            <p:nvPr/>
          </p:nvSpPr>
          <p:spPr>
            <a:xfrm>
              <a:off x="1619234" y="2267257"/>
              <a:ext cx="80709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62" name="tx64">
              <a:extLst>
                <a:ext uri="{FF2B5EF4-FFF2-40B4-BE49-F238E27FC236}">
                  <a16:creationId xmlns:a16="http://schemas.microsoft.com/office/drawing/2014/main" id="{BEC990EC-D063-4C65-A80F-DAE699461B37}"/>
                </a:ext>
              </a:extLst>
            </p:cNvPr>
            <p:cNvSpPr/>
            <p:nvPr/>
          </p:nvSpPr>
          <p:spPr>
            <a:xfrm>
              <a:off x="1501100" y="5072833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118.734</a:t>
              </a:r>
            </a:p>
          </p:txBody>
        </p:sp>
        <p:sp>
          <p:nvSpPr>
            <p:cNvPr id="163" name="tx65">
              <a:extLst>
                <a:ext uri="{FF2B5EF4-FFF2-40B4-BE49-F238E27FC236}">
                  <a16:creationId xmlns:a16="http://schemas.microsoft.com/office/drawing/2014/main" id="{A7434967-B1E0-4589-98EB-7D8412D4AC31}"/>
                </a:ext>
              </a:extLst>
            </p:cNvPr>
            <p:cNvSpPr/>
            <p:nvPr/>
          </p:nvSpPr>
          <p:spPr>
            <a:xfrm>
              <a:off x="1905084" y="5084729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64" name="tx66">
              <a:extLst>
                <a:ext uri="{FF2B5EF4-FFF2-40B4-BE49-F238E27FC236}">
                  <a16:creationId xmlns:a16="http://schemas.microsoft.com/office/drawing/2014/main" id="{D4A1B7C4-B984-4FCE-9DDD-E7FBC0140CB4}"/>
                </a:ext>
              </a:extLst>
            </p:cNvPr>
            <p:cNvSpPr/>
            <p:nvPr/>
          </p:nvSpPr>
          <p:spPr>
            <a:xfrm>
              <a:off x="1972151" y="5074579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65" name="tx67">
              <a:extLst>
                <a:ext uri="{FF2B5EF4-FFF2-40B4-BE49-F238E27FC236}">
                  <a16:creationId xmlns:a16="http://schemas.microsoft.com/office/drawing/2014/main" id="{8AB2C4FC-BAFC-4685-911C-703DD4F9EFB2}"/>
                </a:ext>
              </a:extLst>
            </p:cNvPr>
            <p:cNvSpPr/>
            <p:nvPr/>
          </p:nvSpPr>
          <p:spPr>
            <a:xfrm>
              <a:off x="2817744" y="5072833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118.736</a:t>
              </a:r>
            </a:p>
          </p:txBody>
        </p:sp>
        <p:sp>
          <p:nvSpPr>
            <p:cNvPr id="166" name="tx68">
              <a:extLst>
                <a:ext uri="{FF2B5EF4-FFF2-40B4-BE49-F238E27FC236}">
                  <a16:creationId xmlns:a16="http://schemas.microsoft.com/office/drawing/2014/main" id="{906A8883-2D96-4585-BE73-1A9AA6DDEADE}"/>
                </a:ext>
              </a:extLst>
            </p:cNvPr>
            <p:cNvSpPr/>
            <p:nvPr/>
          </p:nvSpPr>
          <p:spPr>
            <a:xfrm>
              <a:off x="3221728" y="5084729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67" name="tx69">
              <a:extLst>
                <a:ext uri="{FF2B5EF4-FFF2-40B4-BE49-F238E27FC236}">
                  <a16:creationId xmlns:a16="http://schemas.microsoft.com/office/drawing/2014/main" id="{F2BA17FA-D94A-45D9-A55B-0475DACA2AE3}"/>
                </a:ext>
              </a:extLst>
            </p:cNvPr>
            <p:cNvSpPr/>
            <p:nvPr/>
          </p:nvSpPr>
          <p:spPr>
            <a:xfrm>
              <a:off x="3288795" y="5074579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68" name="tx70">
              <a:extLst>
                <a:ext uri="{FF2B5EF4-FFF2-40B4-BE49-F238E27FC236}">
                  <a16:creationId xmlns:a16="http://schemas.microsoft.com/office/drawing/2014/main" id="{756192E8-087E-487E-9EDF-B255CBB81223}"/>
                </a:ext>
              </a:extLst>
            </p:cNvPr>
            <p:cNvSpPr/>
            <p:nvPr/>
          </p:nvSpPr>
          <p:spPr>
            <a:xfrm>
              <a:off x="4134388" y="5072833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118.738</a:t>
              </a:r>
            </a:p>
          </p:txBody>
        </p:sp>
        <p:sp>
          <p:nvSpPr>
            <p:cNvPr id="169" name="tx71">
              <a:extLst>
                <a:ext uri="{FF2B5EF4-FFF2-40B4-BE49-F238E27FC236}">
                  <a16:creationId xmlns:a16="http://schemas.microsoft.com/office/drawing/2014/main" id="{B97F4922-B253-4C61-93F9-E222D5456916}"/>
                </a:ext>
              </a:extLst>
            </p:cNvPr>
            <p:cNvSpPr/>
            <p:nvPr/>
          </p:nvSpPr>
          <p:spPr>
            <a:xfrm>
              <a:off x="4538372" y="5084729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70" name="tx72">
              <a:extLst>
                <a:ext uri="{FF2B5EF4-FFF2-40B4-BE49-F238E27FC236}">
                  <a16:creationId xmlns:a16="http://schemas.microsoft.com/office/drawing/2014/main" id="{A5EBEA7F-06F6-478F-80BC-8540C81C6410}"/>
                </a:ext>
              </a:extLst>
            </p:cNvPr>
            <p:cNvSpPr/>
            <p:nvPr/>
          </p:nvSpPr>
          <p:spPr>
            <a:xfrm>
              <a:off x="4605439" y="5074579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71" name="tx73">
              <a:extLst>
                <a:ext uri="{FF2B5EF4-FFF2-40B4-BE49-F238E27FC236}">
                  <a16:creationId xmlns:a16="http://schemas.microsoft.com/office/drawing/2014/main" id="{143B1675-FF61-4888-928B-603CC6847CEE}"/>
                </a:ext>
              </a:extLst>
            </p:cNvPr>
            <p:cNvSpPr/>
            <p:nvPr/>
          </p:nvSpPr>
          <p:spPr>
            <a:xfrm>
              <a:off x="5451033" y="5072887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118.740</a:t>
              </a:r>
            </a:p>
          </p:txBody>
        </p:sp>
        <p:sp>
          <p:nvSpPr>
            <p:cNvPr id="172" name="tx74">
              <a:extLst>
                <a:ext uri="{FF2B5EF4-FFF2-40B4-BE49-F238E27FC236}">
                  <a16:creationId xmlns:a16="http://schemas.microsoft.com/office/drawing/2014/main" id="{234C1022-219E-4D74-98C4-1442EBA37FEA}"/>
                </a:ext>
              </a:extLst>
            </p:cNvPr>
            <p:cNvSpPr/>
            <p:nvPr/>
          </p:nvSpPr>
          <p:spPr>
            <a:xfrm>
              <a:off x="5855017" y="5084729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73" name="tx75">
              <a:extLst>
                <a:ext uri="{FF2B5EF4-FFF2-40B4-BE49-F238E27FC236}">
                  <a16:creationId xmlns:a16="http://schemas.microsoft.com/office/drawing/2014/main" id="{77936C3F-3D6F-4301-808B-4B319E4A03A9}"/>
                </a:ext>
              </a:extLst>
            </p:cNvPr>
            <p:cNvSpPr/>
            <p:nvPr/>
          </p:nvSpPr>
          <p:spPr>
            <a:xfrm>
              <a:off x="5922084" y="5074579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74" name="tx76">
              <a:extLst>
                <a:ext uri="{FF2B5EF4-FFF2-40B4-BE49-F238E27FC236}">
                  <a16:creationId xmlns:a16="http://schemas.microsoft.com/office/drawing/2014/main" id="{92A90610-B996-4C5E-8D19-A0BB703B97D5}"/>
                </a:ext>
              </a:extLst>
            </p:cNvPr>
            <p:cNvSpPr/>
            <p:nvPr/>
          </p:nvSpPr>
          <p:spPr>
            <a:xfrm>
              <a:off x="6767677" y="5072887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118.742</a:t>
              </a:r>
            </a:p>
          </p:txBody>
        </p:sp>
        <p:sp>
          <p:nvSpPr>
            <p:cNvPr id="175" name="tx77">
              <a:extLst>
                <a:ext uri="{FF2B5EF4-FFF2-40B4-BE49-F238E27FC236}">
                  <a16:creationId xmlns:a16="http://schemas.microsoft.com/office/drawing/2014/main" id="{5E24DE01-EBAE-4182-B08B-1E608F6C8158}"/>
                </a:ext>
              </a:extLst>
            </p:cNvPr>
            <p:cNvSpPr/>
            <p:nvPr/>
          </p:nvSpPr>
          <p:spPr>
            <a:xfrm>
              <a:off x="7171661" y="5084729"/>
              <a:ext cx="67066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176" name="tx78">
              <a:extLst>
                <a:ext uri="{FF2B5EF4-FFF2-40B4-BE49-F238E27FC236}">
                  <a16:creationId xmlns:a16="http://schemas.microsoft.com/office/drawing/2014/main" id="{BA4CEBAC-38BD-46B7-9C05-570FD2E471FF}"/>
                </a:ext>
              </a:extLst>
            </p:cNvPr>
            <p:cNvSpPr/>
            <p:nvPr/>
          </p:nvSpPr>
          <p:spPr>
            <a:xfrm>
              <a:off x="7238728" y="5074579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77" name="tx79">
              <a:extLst>
                <a:ext uri="{FF2B5EF4-FFF2-40B4-BE49-F238E27FC236}">
                  <a16:creationId xmlns:a16="http://schemas.microsoft.com/office/drawing/2014/main" id="{8C3B9E6C-AD83-4928-9484-4398363E7E90}"/>
                </a:ext>
              </a:extLst>
            </p:cNvPr>
            <p:cNvSpPr/>
            <p:nvPr/>
          </p:nvSpPr>
          <p:spPr>
            <a:xfrm>
              <a:off x="4657929" y="5184913"/>
              <a:ext cx="613711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Longitude</a:t>
              </a:r>
            </a:p>
          </p:txBody>
        </p:sp>
        <p:sp>
          <p:nvSpPr>
            <p:cNvPr id="178" name="tx80">
              <a:extLst>
                <a:ext uri="{FF2B5EF4-FFF2-40B4-BE49-F238E27FC236}">
                  <a16:creationId xmlns:a16="http://schemas.microsoft.com/office/drawing/2014/main" id="{598899EE-AA4D-488D-9065-9CC19D70F00B}"/>
                </a:ext>
              </a:extLst>
            </p:cNvPr>
            <p:cNvSpPr/>
            <p:nvPr/>
          </p:nvSpPr>
          <p:spPr>
            <a:xfrm rot="-5400000">
              <a:off x="784602" y="3440736"/>
              <a:ext cx="497135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Latitude</a:t>
              </a:r>
            </a:p>
          </p:txBody>
        </p:sp>
        <p:pic>
          <p:nvPicPr>
            <p:cNvPr id="179" name="pic81">
              <a:extLst>
                <a:ext uri="{FF2B5EF4-FFF2-40B4-BE49-F238E27FC236}">
                  <a16:creationId xmlns:a16="http://schemas.microsoft.com/office/drawing/2014/main" id="{3D146DF9-608D-4A4E-B04E-70BE668AFC9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5762" y="2584280"/>
              <a:ext cx="219455" cy="1097280"/>
            </a:xfrm>
            <a:prstGeom prst="rect">
              <a:avLst/>
            </a:prstGeom>
          </p:spPr>
        </p:pic>
        <p:sp>
          <p:nvSpPr>
            <p:cNvPr id="180" name="tx82">
              <a:extLst>
                <a:ext uri="{FF2B5EF4-FFF2-40B4-BE49-F238E27FC236}">
                  <a16:creationId xmlns:a16="http://schemas.microsoft.com/office/drawing/2014/main" id="{83F76E90-2850-4263-B382-6A02765F5376}"/>
                </a:ext>
              </a:extLst>
            </p:cNvPr>
            <p:cNvSpPr/>
            <p:nvPr/>
          </p:nvSpPr>
          <p:spPr>
            <a:xfrm>
              <a:off x="8664807" y="332718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1" name="tx83">
              <a:extLst>
                <a:ext uri="{FF2B5EF4-FFF2-40B4-BE49-F238E27FC236}">
                  <a16:creationId xmlns:a16="http://schemas.microsoft.com/office/drawing/2014/main" id="{3C82CF77-E018-42C6-8EFB-1818FA9F4D6D}"/>
                </a:ext>
              </a:extLst>
            </p:cNvPr>
            <p:cNvSpPr/>
            <p:nvPr/>
          </p:nvSpPr>
          <p:spPr>
            <a:xfrm>
              <a:off x="8664807" y="2980224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2" name="tx84">
              <a:extLst>
                <a:ext uri="{FF2B5EF4-FFF2-40B4-BE49-F238E27FC236}">
                  <a16:creationId xmlns:a16="http://schemas.microsoft.com/office/drawing/2014/main" id="{EC3FA0F1-54EC-4530-A0D0-D44628A0A7F7}"/>
                </a:ext>
              </a:extLst>
            </p:cNvPr>
            <p:cNvSpPr/>
            <p:nvPr/>
          </p:nvSpPr>
          <p:spPr>
            <a:xfrm>
              <a:off x="8664807" y="263124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3" name="tx85">
              <a:extLst>
                <a:ext uri="{FF2B5EF4-FFF2-40B4-BE49-F238E27FC236}">
                  <a16:creationId xmlns:a16="http://schemas.microsoft.com/office/drawing/2014/main" id="{5EF8D9DF-D2E6-431A-B478-374D47ECF9AD}"/>
                </a:ext>
              </a:extLst>
            </p:cNvPr>
            <p:cNvSpPr/>
            <p:nvPr/>
          </p:nvSpPr>
          <p:spPr>
            <a:xfrm>
              <a:off x="8375762" y="2396580"/>
              <a:ext cx="19406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EC</a:t>
              </a:r>
            </a:p>
          </p:txBody>
        </p:sp>
        <p:sp>
          <p:nvSpPr>
            <p:cNvPr id="184" name="pl86">
              <a:extLst>
                <a:ext uri="{FF2B5EF4-FFF2-40B4-BE49-F238E27FC236}">
                  <a16:creationId xmlns:a16="http://schemas.microsoft.com/office/drawing/2014/main" id="{77426233-E4B6-41B3-8843-21A954242E70}"/>
                </a:ext>
              </a:extLst>
            </p:cNvPr>
            <p:cNvSpPr/>
            <p:nvPr/>
          </p:nvSpPr>
          <p:spPr>
            <a:xfrm>
              <a:off x="8375762" y="336751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87">
              <a:extLst>
                <a:ext uri="{FF2B5EF4-FFF2-40B4-BE49-F238E27FC236}">
                  <a16:creationId xmlns:a16="http://schemas.microsoft.com/office/drawing/2014/main" id="{470225FB-58D8-46CB-8DE5-BEF8894404B7}"/>
                </a:ext>
              </a:extLst>
            </p:cNvPr>
            <p:cNvSpPr/>
            <p:nvPr/>
          </p:nvSpPr>
          <p:spPr>
            <a:xfrm>
              <a:off x="8375762" y="302022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88">
              <a:extLst>
                <a:ext uri="{FF2B5EF4-FFF2-40B4-BE49-F238E27FC236}">
                  <a16:creationId xmlns:a16="http://schemas.microsoft.com/office/drawing/2014/main" id="{0159CBF6-FB93-4156-8A39-56A4D31F4F44}"/>
                </a:ext>
              </a:extLst>
            </p:cNvPr>
            <p:cNvSpPr/>
            <p:nvPr/>
          </p:nvSpPr>
          <p:spPr>
            <a:xfrm>
              <a:off x="8375762" y="267293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89">
              <a:extLst>
                <a:ext uri="{FF2B5EF4-FFF2-40B4-BE49-F238E27FC236}">
                  <a16:creationId xmlns:a16="http://schemas.microsoft.com/office/drawing/2014/main" id="{11EDA766-BC35-46F1-B741-6AFB7DFA23FE}"/>
                </a:ext>
              </a:extLst>
            </p:cNvPr>
            <p:cNvSpPr/>
            <p:nvPr/>
          </p:nvSpPr>
          <p:spPr>
            <a:xfrm>
              <a:off x="8551327" y="336751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90">
              <a:extLst>
                <a:ext uri="{FF2B5EF4-FFF2-40B4-BE49-F238E27FC236}">
                  <a16:creationId xmlns:a16="http://schemas.microsoft.com/office/drawing/2014/main" id="{4854C11B-D3FD-42D5-8223-257239D43FD6}"/>
                </a:ext>
              </a:extLst>
            </p:cNvPr>
            <p:cNvSpPr/>
            <p:nvPr/>
          </p:nvSpPr>
          <p:spPr>
            <a:xfrm>
              <a:off x="8551327" y="302022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91">
              <a:extLst>
                <a:ext uri="{FF2B5EF4-FFF2-40B4-BE49-F238E27FC236}">
                  <a16:creationId xmlns:a16="http://schemas.microsoft.com/office/drawing/2014/main" id="{329B2602-601E-4D37-A1C9-121FA786E623}"/>
                </a:ext>
              </a:extLst>
            </p:cNvPr>
            <p:cNvSpPr/>
            <p:nvPr/>
          </p:nvSpPr>
          <p:spPr>
            <a:xfrm>
              <a:off x="8551327" y="267293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tx92">
              <a:extLst>
                <a:ext uri="{FF2B5EF4-FFF2-40B4-BE49-F238E27FC236}">
                  <a16:creationId xmlns:a16="http://schemas.microsoft.com/office/drawing/2014/main" id="{AE47682C-FE4C-4903-8786-4164831FD535}"/>
                </a:ext>
              </a:extLst>
            </p:cNvPr>
            <p:cNvSpPr/>
            <p:nvPr/>
          </p:nvSpPr>
          <p:spPr>
            <a:xfrm>
              <a:off x="8375762" y="3945216"/>
              <a:ext cx="629059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191" name="pt93">
              <a:extLst>
                <a:ext uri="{FF2B5EF4-FFF2-40B4-BE49-F238E27FC236}">
                  <a16:creationId xmlns:a16="http://schemas.microsoft.com/office/drawing/2014/main" id="{F5D72BE8-73E9-4F21-9E19-EFE15B492C0A}"/>
                </a:ext>
              </a:extLst>
            </p:cNvPr>
            <p:cNvSpPr/>
            <p:nvPr/>
          </p:nvSpPr>
          <p:spPr>
            <a:xfrm>
              <a:off x="8426788" y="4209931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g94">
              <a:extLst>
                <a:ext uri="{FF2B5EF4-FFF2-40B4-BE49-F238E27FC236}">
                  <a16:creationId xmlns:a16="http://schemas.microsoft.com/office/drawing/2014/main" id="{2DFB0641-4B6A-4CB9-AE26-C8E92F6C75CC}"/>
                </a:ext>
              </a:extLst>
            </p:cNvPr>
            <p:cNvSpPr/>
            <p:nvPr/>
          </p:nvSpPr>
          <p:spPr>
            <a:xfrm>
              <a:off x="8406431" y="4396800"/>
              <a:ext cx="158117" cy="136934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tx95">
              <a:extLst>
                <a:ext uri="{FF2B5EF4-FFF2-40B4-BE49-F238E27FC236}">
                  <a16:creationId xmlns:a16="http://schemas.microsoft.com/office/drawing/2014/main" id="{3D0F2B10-36F7-485E-821E-F8BBF6B05894}"/>
                </a:ext>
              </a:extLst>
            </p:cNvPr>
            <p:cNvSpPr/>
            <p:nvPr/>
          </p:nvSpPr>
          <p:spPr>
            <a:xfrm>
              <a:off x="8664807" y="4225850"/>
              <a:ext cx="86930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94" name="tx96">
              <a:extLst>
                <a:ext uri="{FF2B5EF4-FFF2-40B4-BE49-F238E27FC236}">
                  <a16:creationId xmlns:a16="http://schemas.microsoft.com/office/drawing/2014/main" id="{32542B6A-7D3D-43F5-A5F3-4C5987F29686}"/>
                </a:ext>
              </a:extLst>
            </p:cNvPr>
            <p:cNvSpPr/>
            <p:nvPr/>
          </p:nvSpPr>
          <p:spPr>
            <a:xfrm>
              <a:off x="8664807" y="4448089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74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9D5E2B4-00F2-4ED2-84A6-DF1742B7373B}"/>
              </a:ext>
            </a:extLst>
          </p:cNvPr>
          <p:cNvGrpSpPr/>
          <p:nvPr/>
        </p:nvGrpSpPr>
        <p:grpSpPr>
          <a:xfrm>
            <a:off x="2270588" y="685800"/>
            <a:ext cx="8229600" cy="5486400"/>
            <a:chOff x="914400" y="914400"/>
            <a:chExt cx="8229600" cy="5486400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38AFAE5A-1154-4361-8C67-AA41D687D9BB}"/>
                </a:ext>
              </a:extLst>
            </p:cNvPr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>
              <a:extLst>
                <a:ext uri="{FF2B5EF4-FFF2-40B4-BE49-F238E27FC236}">
                  <a16:creationId xmlns:a16="http://schemas.microsoft.com/office/drawing/2014/main" id="{D76AB612-236E-4E94-B763-31F2C93B4DD0}"/>
                </a:ext>
              </a:extLst>
            </p:cNvPr>
            <p:cNvSpPr/>
            <p:nvPr/>
          </p:nvSpPr>
          <p:spPr>
            <a:xfrm>
              <a:off x="2447658" y="5193007"/>
              <a:ext cx="5229386" cy="0"/>
            </a:xfrm>
            <a:custGeom>
              <a:avLst/>
              <a:gdLst/>
              <a:ahLst/>
              <a:cxnLst/>
              <a:rect l="0" t="0" r="0" b="0"/>
              <a:pathLst>
                <a:path w="5229386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>
              <a:extLst>
                <a:ext uri="{FF2B5EF4-FFF2-40B4-BE49-F238E27FC236}">
                  <a16:creationId xmlns:a16="http://schemas.microsoft.com/office/drawing/2014/main" id="{B3A184F0-4346-45B2-AB45-F25480AA5DB2}"/>
                </a:ext>
              </a:extLst>
            </p:cNvPr>
            <p:cNvSpPr/>
            <p:nvPr/>
          </p:nvSpPr>
          <p:spPr>
            <a:xfrm>
              <a:off x="2447658" y="4555277"/>
              <a:ext cx="5229386" cy="0"/>
            </a:xfrm>
            <a:custGeom>
              <a:avLst/>
              <a:gdLst/>
              <a:ahLst/>
              <a:cxnLst/>
              <a:rect l="0" t="0" r="0" b="0"/>
              <a:pathLst>
                <a:path w="5229386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>
              <a:extLst>
                <a:ext uri="{FF2B5EF4-FFF2-40B4-BE49-F238E27FC236}">
                  <a16:creationId xmlns:a16="http://schemas.microsoft.com/office/drawing/2014/main" id="{71C6550D-FC19-4FAC-89CA-6B2A7435D4AD}"/>
                </a:ext>
              </a:extLst>
            </p:cNvPr>
            <p:cNvSpPr/>
            <p:nvPr/>
          </p:nvSpPr>
          <p:spPr>
            <a:xfrm>
              <a:off x="2447658" y="3917547"/>
              <a:ext cx="5229386" cy="0"/>
            </a:xfrm>
            <a:custGeom>
              <a:avLst/>
              <a:gdLst/>
              <a:ahLst/>
              <a:cxnLst/>
              <a:rect l="0" t="0" r="0" b="0"/>
              <a:pathLst>
                <a:path w="5229386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0D6FCF1B-BE46-40C6-9490-B8AF42C34BC6}"/>
                </a:ext>
              </a:extLst>
            </p:cNvPr>
            <p:cNvSpPr/>
            <p:nvPr/>
          </p:nvSpPr>
          <p:spPr>
            <a:xfrm>
              <a:off x="2447658" y="3279817"/>
              <a:ext cx="5229386" cy="0"/>
            </a:xfrm>
            <a:custGeom>
              <a:avLst/>
              <a:gdLst/>
              <a:ahLst/>
              <a:cxnLst/>
              <a:rect l="0" t="0" r="0" b="0"/>
              <a:pathLst>
                <a:path w="5229386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51A5E5FF-2C83-4A4E-B939-CCEA8AD178ED}"/>
                </a:ext>
              </a:extLst>
            </p:cNvPr>
            <p:cNvSpPr/>
            <p:nvPr/>
          </p:nvSpPr>
          <p:spPr>
            <a:xfrm>
              <a:off x="2447658" y="2642087"/>
              <a:ext cx="5229386" cy="0"/>
            </a:xfrm>
            <a:custGeom>
              <a:avLst/>
              <a:gdLst/>
              <a:ahLst/>
              <a:cxnLst/>
              <a:rect l="0" t="0" r="0" b="0"/>
              <a:pathLst>
                <a:path w="5229386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0FAA26ED-3F52-4D62-AAAC-D3959F417243}"/>
                </a:ext>
              </a:extLst>
            </p:cNvPr>
            <p:cNvSpPr/>
            <p:nvPr/>
          </p:nvSpPr>
          <p:spPr>
            <a:xfrm>
              <a:off x="2447658" y="2004357"/>
              <a:ext cx="5229386" cy="0"/>
            </a:xfrm>
            <a:custGeom>
              <a:avLst/>
              <a:gdLst/>
              <a:ahLst/>
              <a:cxnLst/>
              <a:rect l="0" t="0" r="0" b="0"/>
              <a:pathLst>
                <a:path w="5229386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CE35215B-FA1A-41A0-98BC-5603419A3B11}"/>
                </a:ext>
              </a:extLst>
            </p:cNvPr>
            <p:cNvSpPr/>
            <p:nvPr/>
          </p:nvSpPr>
          <p:spPr>
            <a:xfrm>
              <a:off x="2447658" y="1366627"/>
              <a:ext cx="5229386" cy="0"/>
            </a:xfrm>
            <a:custGeom>
              <a:avLst/>
              <a:gdLst/>
              <a:ahLst/>
              <a:cxnLst/>
              <a:rect l="0" t="0" r="0" b="0"/>
              <a:pathLst>
                <a:path w="5229386">
                  <a:moveTo>
                    <a:pt x="0" y="0"/>
                  </a:moveTo>
                  <a:lnTo>
                    <a:pt x="5229386" y="0"/>
                  </a:lnTo>
                  <a:lnTo>
                    <a:pt x="5229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5F978007-EC40-4962-8266-808589469F64}"/>
                </a:ext>
              </a:extLst>
            </p:cNvPr>
            <p:cNvSpPr/>
            <p:nvPr/>
          </p:nvSpPr>
          <p:spPr>
            <a:xfrm>
              <a:off x="283029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B98F6571-6ADC-4983-96BE-416F930F1E26}"/>
                </a:ext>
              </a:extLst>
            </p:cNvPr>
            <p:cNvSpPr/>
            <p:nvPr/>
          </p:nvSpPr>
          <p:spPr>
            <a:xfrm>
              <a:off x="346802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>
              <a:extLst>
                <a:ext uri="{FF2B5EF4-FFF2-40B4-BE49-F238E27FC236}">
                  <a16:creationId xmlns:a16="http://schemas.microsoft.com/office/drawing/2014/main" id="{639F3C44-0B04-4524-ABB8-1644255A4B7A}"/>
                </a:ext>
              </a:extLst>
            </p:cNvPr>
            <p:cNvSpPr/>
            <p:nvPr/>
          </p:nvSpPr>
          <p:spPr>
            <a:xfrm>
              <a:off x="410575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>
              <a:extLst>
                <a:ext uri="{FF2B5EF4-FFF2-40B4-BE49-F238E27FC236}">
                  <a16:creationId xmlns:a16="http://schemas.microsoft.com/office/drawing/2014/main" id="{9FE7FCF0-45FE-4509-889A-BBFBE688ED26}"/>
                </a:ext>
              </a:extLst>
            </p:cNvPr>
            <p:cNvSpPr/>
            <p:nvPr/>
          </p:nvSpPr>
          <p:spPr>
            <a:xfrm>
              <a:off x="474348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>
              <a:extLst>
                <a:ext uri="{FF2B5EF4-FFF2-40B4-BE49-F238E27FC236}">
                  <a16:creationId xmlns:a16="http://schemas.microsoft.com/office/drawing/2014/main" id="{BC9CCC51-6295-4AB3-9B7E-0FF5ED5CE4A8}"/>
                </a:ext>
              </a:extLst>
            </p:cNvPr>
            <p:cNvSpPr/>
            <p:nvPr/>
          </p:nvSpPr>
          <p:spPr>
            <a:xfrm>
              <a:off x="538121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19FAE698-E8EF-49FD-B0B3-CC1CD59804F1}"/>
                </a:ext>
              </a:extLst>
            </p:cNvPr>
            <p:cNvSpPr/>
            <p:nvPr/>
          </p:nvSpPr>
          <p:spPr>
            <a:xfrm>
              <a:off x="601894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18A5ED9A-2A26-41A9-A4AE-421E70D5F628}"/>
                </a:ext>
              </a:extLst>
            </p:cNvPr>
            <p:cNvSpPr/>
            <p:nvPr/>
          </p:nvSpPr>
          <p:spPr>
            <a:xfrm>
              <a:off x="665667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68FC3344-D810-4B97-9A74-41ADA526A63D}"/>
                </a:ext>
              </a:extLst>
            </p:cNvPr>
            <p:cNvSpPr/>
            <p:nvPr/>
          </p:nvSpPr>
          <p:spPr>
            <a:xfrm>
              <a:off x="7294406" y="983989"/>
              <a:ext cx="0" cy="4591656"/>
            </a:xfrm>
            <a:custGeom>
              <a:avLst/>
              <a:gdLst/>
              <a:ahLst/>
              <a:cxnLst/>
              <a:rect l="0" t="0" r="0" b="0"/>
              <a:pathLst>
                <a:path h="4591656">
                  <a:moveTo>
                    <a:pt x="0" y="4591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19">
              <a:extLst>
                <a:ext uri="{FF2B5EF4-FFF2-40B4-BE49-F238E27FC236}">
                  <a16:creationId xmlns:a16="http://schemas.microsoft.com/office/drawing/2014/main" id="{CBAB1B68-B384-421C-9461-7304692F978F}"/>
                </a:ext>
              </a:extLst>
            </p:cNvPr>
            <p:cNvSpPr/>
            <p:nvPr/>
          </p:nvSpPr>
          <p:spPr>
            <a:xfrm>
              <a:off x="2762388" y="5125098"/>
              <a:ext cx="135816" cy="135816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0">
              <a:extLst>
                <a:ext uri="{FF2B5EF4-FFF2-40B4-BE49-F238E27FC236}">
                  <a16:creationId xmlns:a16="http://schemas.microsoft.com/office/drawing/2014/main" id="{67266693-1570-45E9-8CDB-5562CDDABC85}"/>
                </a:ext>
              </a:extLst>
            </p:cNvPr>
            <p:cNvSpPr/>
            <p:nvPr/>
          </p:nvSpPr>
          <p:spPr>
            <a:xfrm>
              <a:off x="3386774" y="5111755"/>
              <a:ext cx="162504" cy="162504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>
              <a:extLst>
                <a:ext uri="{FF2B5EF4-FFF2-40B4-BE49-F238E27FC236}">
                  <a16:creationId xmlns:a16="http://schemas.microsoft.com/office/drawing/2014/main" id="{9762F28B-25F3-4EA4-BD95-CDDC12AA9B8C}"/>
                </a:ext>
              </a:extLst>
            </p:cNvPr>
            <p:cNvSpPr/>
            <p:nvPr/>
          </p:nvSpPr>
          <p:spPr>
            <a:xfrm>
              <a:off x="4016521" y="5103772"/>
              <a:ext cx="178469" cy="178469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>
              <a:extLst>
                <a:ext uri="{FF2B5EF4-FFF2-40B4-BE49-F238E27FC236}">
                  <a16:creationId xmlns:a16="http://schemas.microsoft.com/office/drawing/2014/main" id="{9EA1B99E-D74B-4F52-8D32-CF2A1BF2CB96}"/>
                </a:ext>
              </a:extLst>
            </p:cNvPr>
            <p:cNvSpPr/>
            <p:nvPr/>
          </p:nvSpPr>
          <p:spPr>
            <a:xfrm>
              <a:off x="4650339" y="5099859"/>
              <a:ext cx="186295" cy="186295"/>
            </a:xfrm>
            <a:prstGeom prst="ellipse">
              <a:avLst/>
            </a:prstGeom>
            <a:solidFill>
              <a:srgbClr val="FFE4DB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>
              <a:extLst>
                <a:ext uri="{FF2B5EF4-FFF2-40B4-BE49-F238E27FC236}">
                  <a16:creationId xmlns:a16="http://schemas.microsoft.com/office/drawing/2014/main" id="{32AA368D-939B-4151-9EE8-6B51D027BCF0}"/>
                </a:ext>
              </a:extLst>
            </p:cNvPr>
            <p:cNvSpPr/>
            <p:nvPr/>
          </p:nvSpPr>
          <p:spPr>
            <a:xfrm>
              <a:off x="5271258" y="508304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>
              <a:extLst>
                <a:ext uri="{FF2B5EF4-FFF2-40B4-BE49-F238E27FC236}">
                  <a16:creationId xmlns:a16="http://schemas.microsoft.com/office/drawing/2014/main" id="{A16EBDF7-24D7-4B8E-8D81-8ACD7427D25A}"/>
                </a:ext>
              </a:extLst>
            </p:cNvPr>
            <p:cNvSpPr/>
            <p:nvPr/>
          </p:nvSpPr>
          <p:spPr>
            <a:xfrm>
              <a:off x="5908988" y="508304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>
              <a:extLst>
                <a:ext uri="{FF2B5EF4-FFF2-40B4-BE49-F238E27FC236}">
                  <a16:creationId xmlns:a16="http://schemas.microsoft.com/office/drawing/2014/main" id="{DE9B7764-1945-4B5D-87BF-E0C2FD6A17C3}"/>
                </a:ext>
              </a:extLst>
            </p:cNvPr>
            <p:cNvSpPr/>
            <p:nvPr/>
          </p:nvSpPr>
          <p:spPr>
            <a:xfrm>
              <a:off x="6597974" y="5134304"/>
              <a:ext cx="117405" cy="117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>
              <a:extLst>
                <a:ext uri="{FF2B5EF4-FFF2-40B4-BE49-F238E27FC236}">
                  <a16:creationId xmlns:a16="http://schemas.microsoft.com/office/drawing/2014/main" id="{A05100AD-87D3-4AA1-B854-7D848E1E2AF1}"/>
                </a:ext>
              </a:extLst>
            </p:cNvPr>
            <p:cNvSpPr/>
            <p:nvPr/>
          </p:nvSpPr>
          <p:spPr>
            <a:xfrm>
              <a:off x="7200050" y="5098650"/>
              <a:ext cx="188713" cy="188713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>
              <a:extLst>
                <a:ext uri="{FF2B5EF4-FFF2-40B4-BE49-F238E27FC236}">
                  <a16:creationId xmlns:a16="http://schemas.microsoft.com/office/drawing/2014/main" id="{2028084F-01F6-4535-9423-CE01DDD93541}"/>
                </a:ext>
              </a:extLst>
            </p:cNvPr>
            <p:cNvSpPr/>
            <p:nvPr/>
          </p:nvSpPr>
          <p:spPr>
            <a:xfrm>
              <a:off x="2732536" y="4457517"/>
              <a:ext cx="195519" cy="195519"/>
            </a:xfrm>
            <a:prstGeom prst="ellipse">
              <a:avLst/>
            </a:prstGeom>
            <a:solidFill>
              <a:srgbClr val="FFDDD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>
              <a:extLst>
                <a:ext uri="{FF2B5EF4-FFF2-40B4-BE49-F238E27FC236}">
                  <a16:creationId xmlns:a16="http://schemas.microsoft.com/office/drawing/2014/main" id="{5213B6C9-3530-4C29-B85D-47458CE8FCE4}"/>
                </a:ext>
              </a:extLst>
            </p:cNvPr>
            <p:cNvSpPr/>
            <p:nvPr/>
          </p:nvSpPr>
          <p:spPr>
            <a:xfrm>
              <a:off x="3358068" y="444531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>
              <a:extLst>
                <a:ext uri="{FF2B5EF4-FFF2-40B4-BE49-F238E27FC236}">
                  <a16:creationId xmlns:a16="http://schemas.microsoft.com/office/drawing/2014/main" id="{77117F98-A28D-40EF-85DC-A4B94F7EFA90}"/>
                </a:ext>
              </a:extLst>
            </p:cNvPr>
            <p:cNvSpPr/>
            <p:nvPr/>
          </p:nvSpPr>
          <p:spPr>
            <a:xfrm>
              <a:off x="4019436" y="4468957"/>
              <a:ext cx="172640" cy="172640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0">
              <a:extLst>
                <a:ext uri="{FF2B5EF4-FFF2-40B4-BE49-F238E27FC236}">
                  <a16:creationId xmlns:a16="http://schemas.microsoft.com/office/drawing/2014/main" id="{C5ACEC01-AC94-436D-ADB5-3299B5B2E301}"/>
                </a:ext>
              </a:extLst>
            </p:cNvPr>
            <p:cNvSpPr/>
            <p:nvPr/>
          </p:nvSpPr>
          <p:spPr>
            <a:xfrm>
              <a:off x="4655672" y="4467463"/>
              <a:ext cx="175627" cy="175627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1">
              <a:extLst>
                <a:ext uri="{FF2B5EF4-FFF2-40B4-BE49-F238E27FC236}">
                  <a16:creationId xmlns:a16="http://schemas.microsoft.com/office/drawing/2014/main" id="{C3609155-AFFF-4E67-AB08-8CB645CDCFF7}"/>
                </a:ext>
              </a:extLst>
            </p:cNvPr>
            <p:cNvSpPr/>
            <p:nvPr/>
          </p:nvSpPr>
          <p:spPr>
            <a:xfrm>
              <a:off x="5304102" y="4478163"/>
              <a:ext cx="154228" cy="154228"/>
            </a:xfrm>
            <a:prstGeom prst="ellipse">
              <a:avLst/>
            </a:prstGeom>
            <a:solidFill>
              <a:srgbClr val="FFF7F5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>
              <a:extLst>
                <a:ext uri="{FF2B5EF4-FFF2-40B4-BE49-F238E27FC236}">
                  <a16:creationId xmlns:a16="http://schemas.microsoft.com/office/drawing/2014/main" id="{105BEF18-C6B9-4D05-B6D1-766D43E1D1CA}"/>
                </a:ext>
              </a:extLst>
            </p:cNvPr>
            <p:cNvSpPr/>
            <p:nvPr/>
          </p:nvSpPr>
          <p:spPr>
            <a:xfrm>
              <a:off x="5941832" y="4478163"/>
              <a:ext cx="154228" cy="154228"/>
            </a:xfrm>
            <a:prstGeom prst="ellipse">
              <a:avLst/>
            </a:prstGeom>
            <a:solidFill>
              <a:srgbClr val="FFF7F5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3">
              <a:extLst>
                <a:ext uri="{FF2B5EF4-FFF2-40B4-BE49-F238E27FC236}">
                  <a16:creationId xmlns:a16="http://schemas.microsoft.com/office/drawing/2014/main" id="{99CE8A3A-BA48-4E9A-90BC-B9F73D7A584D}"/>
                </a:ext>
              </a:extLst>
            </p:cNvPr>
            <p:cNvSpPr/>
            <p:nvPr/>
          </p:nvSpPr>
          <p:spPr>
            <a:xfrm>
              <a:off x="6584955" y="4483555"/>
              <a:ext cx="143443" cy="143443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4">
              <a:extLst>
                <a:ext uri="{FF2B5EF4-FFF2-40B4-BE49-F238E27FC236}">
                  <a16:creationId xmlns:a16="http://schemas.microsoft.com/office/drawing/2014/main" id="{289DA987-C110-4326-8BFC-3C5F0A39A0CA}"/>
                </a:ext>
              </a:extLst>
            </p:cNvPr>
            <p:cNvSpPr/>
            <p:nvPr/>
          </p:nvSpPr>
          <p:spPr>
            <a:xfrm>
              <a:off x="7226498" y="4487368"/>
              <a:ext cx="135816" cy="135816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5">
              <a:extLst>
                <a:ext uri="{FF2B5EF4-FFF2-40B4-BE49-F238E27FC236}">
                  <a16:creationId xmlns:a16="http://schemas.microsoft.com/office/drawing/2014/main" id="{DCC286C2-0C5C-4169-81F5-56C2703E2804}"/>
                </a:ext>
              </a:extLst>
            </p:cNvPr>
            <p:cNvSpPr/>
            <p:nvPr/>
          </p:nvSpPr>
          <p:spPr>
            <a:xfrm>
              <a:off x="2715597" y="3802847"/>
              <a:ext cx="229398" cy="229398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6">
              <a:extLst>
                <a:ext uri="{FF2B5EF4-FFF2-40B4-BE49-F238E27FC236}">
                  <a16:creationId xmlns:a16="http://schemas.microsoft.com/office/drawing/2014/main" id="{6B4CFE1A-C7E3-4331-B9CA-6A6BB416E19A}"/>
                </a:ext>
              </a:extLst>
            </p:cNvPr>
            <p:cNvSpPr/>
            <p:nvPr/>
          </p:nvSpPr>
          <p:spPr>
            <a:xfrm>
              <a:off x="3363294" y="3812815"/>
              <a:ext cx="209463" cy="209463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7">
              <a:extLst>
                <a:ext uri="{FF2B5EF4-FFF2-40B4-BE49-F238E27FC236}">
                  <a16:creationId xmlns:a16="http://schemas.microsoft.com/office/drawing/2014/main" id="{7B0CAE76-8CA0-4994-8D5A-68566CD69BF3}"/>
                </a:ext>
              </a:extLst>
            </p:cNvPr>
            <p:cNvSpPr/>
            <p:nvPr/>
          </p:nvSpPr>
          <p:spPr>
            <a:xfrm>
              <a:off x="3995798" y="380758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8">
              <a:extLst>
                <a:ext uri="{FF2B5EF4-FFF2-40B4-BE49-F238E27FC236}">
                  <a16:creationId xmlns:a16="http://schemas.microsoft.com/office/drawing/2014/main" id="{8212EE0B-4858-458F-AF0E-E6D97D5658A8}"/>
                </a:ext>
              </a:extLst>
            </p:cNvPr>
            <p:cNvSpPr/>
            <p:nvPr/>
          </p:nvSpPr>
          <p:spPr>
            <a:xfrm>
              <a:off x="4633528" y="380758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9">
              <a:extLst>
                <a:ext uri="{FF2B5EF4-FFF2-40B4-BE49-F238E27FC236}">
                  <a16:creationId xmlns:a16="http://schemas.microsoft.com/office/drawing/2014/main" id="{28AA32BA-2E53-413C-8CC8-0A1250601B31}"/>
                </a:ext>
              </a:extLst>
            </p:cNvPr>
            <p:cNvSpPr/>
            <p:nvPr/>
          </p:nvSpPr>
          <p:spPr>
            <a:xfrm>
              <a:off x="5261449" y="3797780"/>
              <a:ext cx="239534" cy="239534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0">
              <a:extLst>
                <a:ext uri="{FF2B5EF4-FFF2-40B4-BE49-F238E27FC236}">
                  <a16:creationId xmlns:a16="http://schemas.microsoft.com/office/drawing/2014/main" id="{72F112AB-1D84-45FB-85AD-970AF61C0248}"/>
                </a:ext>
              </a:extLst>
            </p:cNvPr>
            <p:cNvSpPr/>
            <p:nvPr/>
          </p:nvSpPr>
          <p:spPr>
            <a:xfrm>
              <a:off x="5899179" y="3797780"/>
              <a:ext cx="239534" cy="239534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1">
              <a:extLst>
                <a:ext uri="{FF2B5EF4-FFF2-40B4-BE49-F238E27FC236}">
                  <a16:creationId xmlns:a16="http://schemas.microsoft.com/office/drawing/2014/main" id="{A463FACD-5C53-44F2-AFB1-1BA6AA1ACF09}"/>
                </a:ext>
              </a:extLst>
            </p:cNvPr>
            <p:cNvSpPr/>
            <p:nvPr/>
          </p:nvSpPr>
          <p:spPr>
            <a:xfrm>
              <a:off x="6567441" y="3828312"/>
              <a:ext cx="178469" cy="178469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>
              <a:extLst>
                <a:ext uri="{FF2B5EF4-FFF2-40B4-BE49-F238E27FC236}">
                  <a16:creationId xmlns:a16="http://schemas.microsoft.com/office/drawing/2014/main" id="{B1A092B4-86F1-4BAB-A0F1-6AD7A6781D3C}"/>
                </a:ext>
              </a:extLst>
            </p:cNvPr>
            <p:cNvSpPr/>
            <p:nvPr/>
          </p:nvSpPr>
          <p:spPr>
            <a:xfrm>
              <a:off x="7202512" y="3825652"/>
              <a:ext cx="183789" cy="183789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>
              <a:extLst>
                <a:ext uri="{FF2B5EF4-FFF2-40B4-BE49-F238E27FC236}">
                  <a16:creationId xmlns:a16="http://schemas.microsoft.com/office/drawing/2014/main" id="{005530D2-CA03-43B1-B881-10B2F5FD5BEF}"/>
                </a:ext>
              </a:extLst>
            </p:cNvPr>
            <p:cNvSpPr/>
            <p:nvPr/>
          </p:nvSpPr>
          <p:spPr>
            <a:xfrm>
              <a:off x="2694572" y="3144093"/>
              <a:ext cx="271448" cy="271448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>
              <a:extLst>
                <a:ext uri="{FF2B5EF4-FFF2-40B4-BE49-F238E27FC236}">
                  <a16:creationId xmlns:a16="http://schemas.microsoft.com/office/drawing/2014/main" id="{5F67ABE1-B57F-4AF2-8376-376FEE977C07}"/>
                </a:ext>
              </a:extLst>
            </p:cNvPr>
            <p:cNvSpPr/>
            <p:nvPr/>
          </p:nvSpPr>
          <p:spPr>
            <a:xfrm>
              <a:off x="3339821" y="3151612"/>
              <a:ext cx="256410" cy="256410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>
              <a:extLst>
                <a:ext uri="{FF2B5EF4-FFF2-40B4-BE49-F238E27FC236}">
                  <a16:creationId xmlns:a16="http://schemas.microsoft.com/office/drawing/2014/main" id="{183DDD4E-EC8A-46B4-B15E-5C132A391133}"/>
                </a:ext>
              </a:extLst>
            </p:cNvPr>
            <p:cNvSpPr/>
            <p:nvPr/>
          </p:nvSpPr>
          <p:spPr>
            <a:xfrm>
              <a:off x="3975154" y="3149214"/>
              <a:ext cx="261204" cy="261204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>
              <a:extLst>
                <a:ext uri="{FF2B5EF4-FFF2-40B4-BE49-F238E27FC236}">
                  <a16:creationId xmlns:a16="http://schemas.microsoft.com/office/drawing/2014/main" id="{BAF52DFC-6616-4C97-8D0F-A271A2E304F0}"/>
                </a:ext>
              </a:extLst>
            </p:cNvPr>
            <p:cNvSpPr/>
            <p:nvPr/>
          </p:nvSpPr>
          <p:spPr>
            <a:xfrm>
              <a:off x="4612884" y="3149214"/>
              <a:ext cx="261204" cy="261204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>
              <a:extLst>
                <a:ext uri="{FF2B5EF4-FFF2-40B4-BE49-F238E27FC236}">
                  <a16:creationId xmlns:a16="http://schemas.microsoft.com/office/drawing/2014/main" id="{5486426F-0124-437A-95C6-9BA8E70656FC}"/>
                </a:ext>
              </a:extLst>
            </p:cNvPr>
            <p:cNvSpPr/>
            <p:nvPr/>
          </p:nvSpPr>
          <p:spPr>
            <a:xfrm>
              <a:off x="5241210" y="3139810"/>
              <a:ext cx="280012" cy="280012"/>
            </a:xfrm>
            <a:prstGeom prst="ellipse">
              <a:avLst/>
            </a:prstGeom>
            <a:solidFill>
              <a:srgbClr val="764A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>
              <a:extLst>
                <a:ext uri="{FF2B5EF4-FFF2-40B4-BE49-F238E27FC236}">
                  <a16:creationId xmlns:a16="http://schemas.microsoft.com/office/drawing/2014/main" id="{BD71A1A8-1BB5-4452-9F51-3FEF0EE4AF32}"/>
                </a:ext>
              </a:extLst>
            </p:cNvPr>
            <p:cNvSpPr/>
            <p:nvPr/>
          </p:nvSpPr>
          <p:spPr>
            <a:xfrm>
              <a:off x="5878940" y="3139810"/>
              <a:ext cx="280012" cy="280012"/>
            </a:xfrm>
            <a:prstGeom prst="ellipse">
              <a:avLst/>
            </a:prstGeom>
            <a:solidFill>
              <a:srgbClr val="764A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>
              <a:extLst>
                <a:ext uri="{FF2B5EF4-FFF2-40B4-BE49-F238E27FC236}">
                  <a16:creationId xmlns:a16="http://schemas.microsoft.com/office/drawing/2014/main" id="{963CE67E-F339-445D-8B9F-CD941FD604C9}"/>
                </a:ext>
              </a:extLst>
            </p:cNvPr>
            <p:cNvSpPr/>
            <p:nvPr/>
          </p:nvSpPr>
          <p:spPr>
            <a:xfrm>
              <a:off x="6537607" y="3160747"/>
              <a:ext cx="238138" cy="238138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0">
              <a:extLst>
                <a:ext uri="{FF2B5EF4-FFF2-40B4-BE49-F238E27FC236}">
                  <a16:creationId xmlns:a16="http://schemas.microsoft.com/office/drawing/2014/main" id="{5B7F537A-9E79-42D9-9B55-6C0763A0966C}"/>
                </a:ext>
              </a:extLst>
            </p:cNvPr>
            <p:cNvSpPr/>
            <p:nvPr/>
          </p:nvSpPr>
          <p:spPr>
            <a:xfrm>
              <a:off x="7211347" y="3196758"/>
              <a:ext cx="166117" cy="166117"/>
            </a:xfrm>
            <a:prstGeom prst="ellipse">
              <a:avLst/>
            </a:prstGeom>
            <a:solidFill>
              <a:srgbClr val="F6EE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1">
              <a:extLst>
                <a:ext uri="{FF2B5EF4-FFF2-40B4-BE49-F238E27FC236}">
                  <a16:creationId xmlns:a16="http://schemas.microsoft.com/office/drawing/2014/main" id="{A5188193-6EA4-4665-B69E-D6967CB89AE6}"/>
                </a:ext>
              </a:extLst>
            </p:cNvPr>
            <p:cNvSpPr/>
            <p:nvPr/>
          </p:nvSpPr>
          <p:spPr>
            <a:xfrm>
              <a:off x="2745555" y="2557346"/>
              <a:ext cx="169481" cy="169481"/>
            </a:xfrm>
            <a:prstGeom prst="ellipse">
              <a:avLst/>
            </a:prstGeom>
            <a:solidFill>
              <a:srgbClr val="FFF0EA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2">
              <a:extLst>
                <a:ext uri="{FF2B5EF4-FFF2-40B4-BE49-F238E27FC236}">
                  <a16:creationId xmlns:a16="http://schemas.microsoft.com/office/drawing/2014/main" id="{42467846-6EA0-435C-B5B2-D3EFA71C1308}"/>
                </a:ext>
              </a:extLst>
            </p:cNvPr>
            <p:cNvSpPr/>
            <p:nvPr/>
          </p:nvSpPr>
          <p:spPr>
            <a:xfrm>
              <a:off x="3400118" y="2574178"/>
              <a:ext cx="135816" cy="135816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3">
              <a:extLst>
                <a:ext uri="{FF2B5EF4-FFF2-40B4-BE49-F238E27FC236}">
                  <a16:creationId xmlns:a16="http://schemas.microsoft.com/office/drawing/2014/main" id="{ED673B13-9887-44A9-B907-5887BDAA26B9}"/>
                </a:ext>
              </a:extLst>
            </p:cNvPr>
            <p:cNvSpPr/>
            <p:nvPr/>
          </p:nvSpPr>
          <p:spPr>
            <a:xfrm>
              <a:off x="4024504" y="2560835"/>
              <a:ext cx="162504" cy="162504"/>
            </a:xfrm>
            <a:prstGeom prst="ellipse">
              <a:avLst/>
            </a:prstGeom>
            <a:solidFill>
              <a:srgbClr val="FFF4E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4">
              <a:extLst>
                <a:ext uri="{FF2B5EF4-FFF2-40B4-BE49-F238E27FC236}">
                  <a16:creationId xmlns:a16="http://schemas.microsoft.com/office/drawing/2014/main" id="{63178C53-1A02-4465-AECF-6CD2016284B9}"/>
                </a:ext>
              </a:extLst>
            </p:cNvPr>
            <p:cNvSpPr/>
            <p:nvPr/>
          </p:nvSpPr>
          <p:spPr>
            <a:xfrm>
              <a:off x="4668839" y="2567439"/>
              <a:ext cx="149294" cy="149294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5">
              <a:extLst>
                <a:ext uri="{FF2B5EF4-FFF2-40B4-BE49-F238E27FC236}">
                  <a16:creationId xmlns:a16="http://schemas.microsoft.com/office/drawing/2014/main" id="{29DE4B34-DC5B-4A16-826B-E081A86B67F4}"/>
                </a:ext>
              </a:extLst>
            </p:cNvPr>
            <p:cNvSpPr/>
            <p:nvPr/>
          </p:nvSpPr>
          <p:spPr>
            <a:xfrm>
              <a:off x="5284557" y="2545428"/>
              <a:ext cx="193318" cy="193318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6">
              <a:extLst>
                <a:ext uri="{FF2B5EF4-FFF2-40B4-BE49-F238E27FC236}">
                  <a16:creationId xmlns:a16="http://schemas.microsoft.com/office/drawing/2014/main" id="{5186B790-5044-442B-8B32-CB97491C2E42}"/>
                </a:ext>
              </a:extLst>
            </p:cNvPr>
            <p:cNvSpPr/>
            <p:nvPr/>
          </p:nvSpPr>
          <p:spPr>
            <a:xfrm>
              <a:off x="5922287" y="2545428"/>
              <a:ext cx="193318" cy="193318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7">
              <a:extLst>
                <a:ext uri="{FF2B5EF4-FFF2-40B4-BE49-F238E27FC236}">
                  <a16:creationId xmlns:a16="http://schemas.microsoft.com/office/drawing/2014/main" id="{385F3044-5195-4593-9DD5-3A753745F9E2}"/>
                </a:ext>
              </a:extLst>
            </p:cNvPr>
            <p:cNvSpPr/>
            <p:nvPr/>
          </p:nvSpPr>
          <p:spPr>
            <a:xfrm>
              <a:off x="6549261" y="2534671"/>
              <a:ext cx="214830" cy="214830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8">
              <a:extLst>
                <a:ext uri="{FF2B5EF4-FFF2-40B4-BE49-F238E27FC236}">
                  <a16:creationId xmlns:a16="http://schemas.microsoft.com/office/drawing/2014/main" id="{2A28920D-BFD3-4F1E-9F51-ADB88D326FFE}"/>
                </a:ext>
              </a:extLst>
            </p:cNvPr>
            <p:cNvSpPr/>
            <p:nvPr/>
          </p:nvSpPr>
          <p:spPr>
            <a:xfrm>
              <a:off x="7195576" y="2543257"/>
              <a:ext cx="197659" cy="197659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59">
              <a:extLst>
                <a:ext uri="{FF2B5EF4-FFF2-40B4-BE49-F238E27FC236}">
                  <a16:creationId xmlns:a16="http://schemas.microsoft.com/office/drawing/2014/main" id="{718376B7-22A5-4A40-8D55-2771AEE79F64}"/>
                </a:ext>
              </a:extLst>
            </p:cNvPr>
            <p:cNvSpPr/>
            <p:nvPr/>
          </p:nvSpPr>
          <p:spPr>
            <a:xfrm>
              <a:off x="2737148" y="1911209"/>
              <a:ext cx="186295" cy="186295"/>
            </a:xfrm>
            <a:prstGeom prst="ellipse">
              <a:avLst/>
            </a:prstGeom>
            <a:solidFill>
              <a:srgbClr val="FFE4DB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0">
              <a:extLst>
                <a:ext uri="{FF2B5EF4-FFF2-40B4-BE49-F238E27FC236}">
                  <a16:creationId xmlns:a16="http://schemas.microsoft.com/office/drawing/2014/main" id="{3C891E9B-B877-4581-BA97-A8781979F4BD}"/>
                </a:ext>
              </a:extLst>
            </p:cNvPr>
            <p:cNvSpPr/>
            <p:nvPr/>
          </p:nvSpPr>
          <p:spPr>
            <a:xfrm>
              <a:off x="3378791" y="1915122"/>
              <a:ext cx="178469" cy="178469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1">
              <a:extLst>
                <a:ext uri="{FF2B5EF4-FFF2-40B4-BE49-F238E27FC236}">
                  <a16:creationId xmlns:a16="http://schemas.microsoft.com/office/drawing/2014/main" id="{C86AEA8A-A74B-4D77-ACA8-C7B3C9A0ED6A}"/>
                </a:ext>
              </a:extLst>
            </p:cNvPr>
            <p:cNvSpPr/>
            <p:nvPr/>
          </p:nvSpPr>
          <p:spPr>
            <a:xfrm>
              <a:off x="4005884" y="1904484"/>
              <a:ext cx="199744" cy="199744"/>
            </a:xfrm>
            <a:prstGeom prst="ellipse">
              <a:avLst/>
            </a:prstGeom>
            <a:solidFill>
              <a:srgbClr val="FFD9CB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2">
              <a:extLst>
                <a:ext uri="{FF2B5EF4-FFF2-40B4-BE49-F238E27FC236}">
                  <a16:creationId xmlns:a16="http://schemas.microsoft.com/office/drawing/2014/main" id="{19505F11-4F9C-4801-943E-697D33394BEF}"/>
                </a:ext>
              </a:extLst>
            </p:cNvPr>
            <p:cNvSpPr/>
            <p:nvPr/>
          </p:nvSpPr>
          <p:spPr>
            <a:xfrm>
              <a:off x="4637843" y="1898713"/>
              <a:ext cx="211286" cy="211286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3">
              <a:extLst>
                <a:ext uri="{FF2B5EF4-FFF2-40B4-BE49-F238E27FC236}">
                  <a16:creationId xmlns:a16="http://schemas.microsoft.com/office/drawing/2014/main" id="{2AD4FB1F-7A03-4786-951F-E6FB3DC29527}"/>
                </a:ext>
              </a:extLst>
            </p:cNvPr>
            <p:cNvSpPr/>
            <p:nvPr/>
          </p:nvSpPr>
          <p:spPr>
            <a:xfrm>
              <a:off x="5290624" y="1913764"/>
              <a:ext cx="181184" cy="181184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4">
              <a:extLst>
                <a:ext uri="{FF2B5EF4-FFF2-40B4-BE49-F238E27FC236}">
                  <a16:creationId xmlns:a16="http://schemas.microsoft.com/office/drawing/2014/main" id="{B8DEECA4-E999-4E82-B630-555AC809AC57}"/>
                </a:ext>
              </a:extLst>
            </p:cNvPr>
            <p:cNvSpPr/>
            <p:nvPr/>
          </p:nvSpPr>
          <p:spPr>
            <a:xfrm>
              <a:off x="5928354" y="1913764"/>
              <a:ext cx="181184" cy="181184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5">
              <a:extLst>
                <a:ext uri="{FF2B5EF4-FFF2-40B4-BE49-F238E27FC236}">
                  <a16:creationId xmlns:a16="http://schemas.microsoft.com/office/drawing/2014/main" id="{C738A2CF-4066-4E43-97EA-1F191A4CE082}"/>
                </a:ext>
              </a:extLst>
            </p:cNvPr>
            <p:cNvSpPr/>
            <p:nvPr/>
          </p:nvSpPr>
          <p:spPr>
            <a:xfrm>
              <a:off x="6552875" y="1900555"/>
              <a:ext cx="207603" cy="207603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6">
              <a:extLst>
                <a:ext uri="{FF2B5EF4-FFF2-40B4-BE49-F238E27FC236}">
                  <a16:creationId xmlns:a16="http://schemas.microsoft.com/office/drawing/2014/main" id="{7CE7B5C7-4BB7-449E-B577-17F40409DC81}"/>
                </a:ext>
              </a:extLst>
            </p:cNvPr>
            <p:cNvSpPr/>
            <p:nvPr/>
          </p:nvSpPr>
          <p:spPr>
            <a:xfrm>
              <a:off x="7189675" y="1899625"/>
              <a:ext cx="209463" cy="209463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7">
              <a:extLst>
                <a:ext uri="{FF2B5EF4-FFF2-40B4-BE49-F238E27FC236}">
                  <a16:creationId xmlns:a16="http://schemas.microsoft.com/office/drawing/2014/main" id="{5BFB97DC-5EA1-47E2-9A56-184BAF315214}"/>
                </a:ext>
              </a:extLst>
            </p:cNvPr>
            <p:cNvSpPr/>
            <p:nvPr/>
          </p:nvSpPr>
          <p:spPr>
            <a:xfrm>
              <a:off x="2723759" y="1260089"/>
              <a:ext cx="213074" cy="213074"/>
            </a:xfrm>
            <a:prstGeom prst="ellipse">
              <a:avLst/>
            </a:prstGeom>
            <a:solidFill>
              <a:srgbClr val="FFCBBA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68">
              <a:extLst>
                <a:ext uri="{FF2B5EF4-FFF2-40B4-BE49-F238E27FC236}">
                  <a16:creationId xmlns:a16="http://schemas.microsoft.com/office/drawing/2014/main" id="{86280CFB-46CC-4AF6-8849-AB87D471B292}"/>
                </a:ext>
              </a:extLst>
            </p:cNvPr>
            <p:cNvSpPr/>
            <p:nvPr/>
          </p:nvSpPr>
          <p:spPr>
            <a:xfrm>
              <a:off x="3358068" y="1256668"/>
              <a:ext cx="219916" cy="219916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69">
              <a:extLst>
                <a:ext uri="{FF2B5EF4-FFF2-40B4-BE49-F238E27FC236}">
                  <a16:creationId xmlns:a16="http://schemas.microsoft.com/office/drawing/2014/main" id="{DA78AB1E-B6F8-4D6E-9635-13BC99EBE9A0}"/>
                </a:ext>
              </a:extLst>
            </p:cNvPr>
            <p:cNvSpPr/>
            <p:nvPr/>
          </p:nvSpPr>
          <p:spPr>
            <a:xfrm>
              <a:off x="4001024" y="1261895"/>
              <a:ext cx="209463" cy="209463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0">
              <a:extLst>
                <a:ext uri="{FF2B5EF4-FFF2-40B4-BE49-F238E27FC236}">
                  <a16:creationId xmlns:a16="http://schemas.microsoft.com/office/drawing/2014/main" id="{DB8A4F48-B70F-4046-910F-20713EAD3E0D}"/>
                </a:ext>
              </a:extLst>
            </p:cNvPr>
            <p:cNvSpPr/>
            <p:nvPr/>
          </p:nvSpPr>
          <p:spPr>
            <a:xfrm>
              <a:off x="4640634" y="1263774"/>
              <a:ext cx="205704" cy="205704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1">
              <a:extLst>
                <a:ext uri="{FF2B5EF4-FFF2-40B4-BE49-F238E27FC236}">
                  <a16:creationId xmlns:a16="http://schemas.microsoft.com/office/drawing/2014/main" id="{5DC1BFAC-F52F-4E20-8992-736CC79E6721}"/>
                </a:ext>
              </a:extLst>
            </p:cNvPr>
            <p:cNvSpPr/>
            <p:nvPr/>
          </p:nvSpPr>
          <p:spPr>
            <a:xfrm>
              <a:off x="5313308" y="1298718"/>
              <a:ext cx="135816" cy="135816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2">
              <a:extLst>
                <a:ext uri="{FF2B5EF4-FFF2-40B4-BE49-F238E27FC236}">
                  <a16:creationId xmlns:a16="http://schemas.microsoft.com/office/drawing/2014/main" id="{6FE8BDEE-11DE-471E-B7A2-9002EE1506DE}"/>
                </a:ext>
              </a:extLst>
            </p:cNvPr>
            <p:cNvSpPr/>
            <p:nvPr/>
          </p:nvSpPr>
          <p:spPr>
            <a:xfrm>
              <a:off x="5951038" y="1298718"/>
              <a:ext cx="135816" cy="135816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3">
              <a:extLst>
                <a:ext uri="{FF2B5EF4-FFF2-40B4-BE49-F238E27FC236}">
                  <a16:creationId xmlns:a16="http://schemas.microsoft.com/office/drawing/2014/main" id="{26210084-0A32-458F-BA9F-ACAD4C83736D}"/>
                </a:ext>
              </a:extLst>
            </p:cNvPr>
            <p:cNvSpPr/>
            <p:nvPr/>
          </p:nvSpPr>
          <p:spPr>
            <a:xfrm>
              <a:off x="6557846" y="1267797"/>
              <a:ext cx="197659" cy="197659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4">
              <a:extLst>
                <a:ext uri="{FF2B5EF4-FFF2-40B4-BE49-F238E27FC236}">
                  <a16:creationId xmlns:a16="http://schemas.microsoft.com/office/drawing/2014/main" id="{697B2585-53D7-4ABA-9C0F-802B6364204C}"/>
                </a:ext>
              </a:extLst>
            </p:cNvPr>
            <p:cNvSpPr/>
            <p:nvPr/>
          </p:nvSpPr>
          <p:spPr>
            <a:xfrm>
              <a:off x="7181241" y="1253462"/>
              <a:ext cx="226329" cy="226329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5">
              <a:extLst>
                <a:ext uri="{FF2B5EF4-FFF2-40B4-BE49-F238E27FC236}">
                  <a16:creationId xmlns:a16="http://schemas.microsoft.com/office/drawing/2014/main" id="{15FAB451-093C-4F3B-903D-909D53478671}"/>
                </a:ext>
              </a:extLst>
            </p:cNvPr>
            <p:cNvSpPr/>
            <p:nvPr/>
          </p:nvSpPr>
          <p:spPr>
            <a:xfrm>
              <a:off x="275804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6">
              <a:extLst>
                <a:ext uri="{FF2B5EF4-FFF2-40B4-BE49-F238E27FC236}">
                  <a16:creationId xmlns:a16="http://schemas.microsoft.com/office/drawing/2014/main" id="{97DD2A10-E741-4CAE-A79F-F844420DACD6}"/>
                </a:ext>
              </a:extLst>
            </p:cNvPr>
            <p:cNvSpPr/>
            <p:nvPr/>
          </p:nvSpPr>
          <p:spPr>
            <a:xfrm>
              <a:off x="275804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7">
              <a:extLst>
                <a:ext uri="{FF2B5EF4-FFF2-40B4-BE49-F238E27FC236}">
                  <a16:creationId xmlns:a16="http://schemas.microsoft.com/office/drawing/2014/main" id="{8AFB6B70-FD18-4C06-BD12-085A54FF1BDA}"/>
                </a:ext>
              </a:extLst>
            </p:cNvPr>
            <p:cNvSpPr/>
            <p:nvPr/>
          </p:nvSpPr>
          <p:spPr>
            <a:xfrm>
              <a:off x="339577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8">
              <a:extLst>
                <a:ext uri="{FF2B5EF4-FFF2-40B4-BE49-F238E27FC236}">
                  <a16:creationId xmlns:a16="http://schemas.microsoft.com/office/drawing/2014/main" id="{EF4894F1-BDB5-48B9-B7BC-E0BCA55EF515}"/>
                </a:ext>
              </a:extLst>
            </p:cNvPr>
            <p:cNvSpPr/>
            <p:nvPr/>
          </p:nvSpPr>
          <p:spPr>
            <a:xfrm>
              <a:off x="339577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9">
              <a:extLst>
                <a:ext uri="{FF2B5EF4-FFF2-40B4-BE49-F238E27FC236}">
                  <a16:creationId xmlns:a16="http://schemas.microsoft.com/office/drawing/2014/main" id="{F5957370-6426-491E-AA8F-2D37D70937AE}"/>
                </a:ext>
              </a:extLst>
            </p:cNvPr>
            <p:cNvSpPr/>
            <p:nvPr/>
          </p:nvSpPr>
          <p:spPr>
            <a:xfrm>
              <a:off x="403350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0">
              <a:extLst>
                <a:ext uri="{FF2B5EF4-FFF2-40B4-BE49-F238E27FC236}">
                  <a16:creationId xmlns:a16="http://schemas.microsoft.com/office/drawing/2014/main" id="{22618043-8060-4778-B99F-3D24E85C3012}"/>
                </a:ext>
              </a:extLst>
            </p:cNvPr>
            <p:cNvSpPr/>
            <p:nvPr/>
          </p:nvSpPr>
          <p:spPr>
            <a:xfrm>
              <a:off x="403350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1">
              <a:extLst>
                <a:ext uri="{FF2B5EF4-FFF2-40B4-BE49-F238E27FC236}">
                  <a16:creationId xmlns:a16="http://schemas.microsoft.com/office/drawing/2014/main" id="{5C29AB27-D997-4717-8F89-34DC3A7DE54C}"/>
                </a:ext>
              </a:extLst>
            </p:cNvPr>
            <p:cNvSpPr/>
            <p:nvPr/>
          </p:nvSpPr>
          <p:spPr>
            <a:xfrm>
              <a:off x="467123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2">
              <a:extLst>
                <a:ext uri="{FF2B5EF4-FFF2-40B4-BE49-F238E27FC236}">
                  <a16:creationId xmlns:a16="http://schemas.microsoft.com/office/drawing/2014/main" id="{818EA74B-861A-4FF1-9BA5-60C48DA69B89}"/>
                </a:ext>
              </a:extLst>
            </p:cNvPr>
            <p:cNvSpPr/>
            <p:nvPr/>
          </p:nvSpPr>
          <p:spPr>
            <a:xfrm>
              <a:off x="467123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3">
              <a:extLst>
                <a:ext uri="{FF2B5EF4-FFF2-40B4-BE49-F238E27FC236}">
                  <a16:creationId xmlns:a16="http://schemas.microsoft.com/office/drawing/2014/main" id="{74B490E2-B96F-4410-A88F-CC930048AA78}"/>
                </a:ext>
              </a:extLst>
            </p:cNvPr>
            <p:cNvSpPr/>
            <p:nvPr/>
          </p:nvSpPr>
          <p:spPr>
            <a:xfrm>
              <a:off x="530896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4">
              <a:extLst>
                <a:ext uri="{FF2B5EF4-FFF2-40B4-BE49-F238E27FC236}">
                  <a16:creationId xmlns:a16="http://schemas.microsoft.com/office/drawing/2014/main" id="{08386ADE-97D2-46A9-BC5F-279B62CB43B0}"/>
                </a:ext>
              </a:extLst>
            </p:cNvPr>
            <p:cNvSpPr/>
            <p:nvPr/>
          </p:nvSpPr>
          <p:spPr>
            <a:xfrm>
              <a:off x="530896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5">
              <a:extLst>
                <a:ext uri="{FF2B5EF4-FFF2-40B4-BE49-F238E27FC236}">
                  <a16:creationId xmlns:a16="http://schemas.microsoft.com/office/drawing/2014/main" id="{D04DE7F5-FE1A-46D1-A638-75469CCFFD78}"/>
                </a:ext>
              </a:extLst>
            </p:cNvPr>
            <p:cNvSpPr/>
            <p:nvPr/>
          </p:nvSpPr>
          <p:spPr>
            <a:xfrm>
              <a:off x="594669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6">
              <a:extLst>
                <a:ext uri="{FF2B5EF4-FFF2-40B4-BE49-F238E27FC236}">
                  <a16:creationId xmlns:a16="http://schemas.microsoft.com/office/drawing/2014/main" id="{8F10F708-D0A9-4D7C-A9E9-962A7F354F86}"/>
                </a:ext>
              </a:extLst>
            </p:cNvPr>
            <p:cNvSpPr/>
            <p:nvPr/>
          </p:nvSpPr>
          <p:spPr>
            <a:xfrm>
              <a:off x="594669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7">
              <a:extLst>
                <a:ext uri="{FF2B5EF4-FFF2-40B4-BE49-F238E27FC236}">
                  <a16:creationId xmlns:a16="http://schemas.microsoft.com/office/drawing/2014/main" id="{08710117-1244-4589-A029-8A5743DC89F0}"/>
                </a:ext>
              </a:extLst>
            </p:cNvPr>
            <p:cNvSpPr/>
            <p:nvPr/>
          </p:nvSpPr>
          <p:spPr>
            <a:xfrm>
              <a:off x="658442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8">
              <a:extLst>
                <a:ext uri="{FF2B5EF4-FFF2-40B4-BE49-F238E27FC236}">
                  <a16:creationId xmlns:a16="http://schemas.microsoft.com/office/drawing/2014/main" id="{E3702F02-EE87-4167-BE38-D248E7FA92BD}"/>
                </a:ext>
              </a:extLst>
            </p:cNvPr>
            <p:cNvSpPr/>
            <p:nvPr/>
          </p:nvSpPr>
          <p:spPr>
            <a:xfrm>
              <a:off x="658442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9">
              <a:extLst>
                <a:ext uri="{FF2B5EF4-FFF2-40B4-BE49-F238E27FC236}">
                  <a16:creationId xmlns:a16="http://schemas.microsoft.com/office/drawing/2014/main" id="{C5E3C7A0-AC9D-43C5-967A-5DB59C06718A}"/>
                </a:ext>
              </a:extLst>
            </p:cNvPr>
            <p:cNvSpPr/>
            <p:nvPr/>
          </p:nvSpPr>
          <p:spPr>
            <a:xfrm>
              <a:off x="722215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0">
              <a:extLst>
                <a:ext uri="{FF2B5EF4-FFF2-40B4-BE49-F238E27FC236}">
                  <a16:creationId xmlns:a16="http://schemas.microsoft.com/office/drawing/2014/main" id="{7D683B32-C9B1-44E0-ACBA-B461BD9AA2F0}"/>
                </a:ext>
              </a:extLst>
            </p:cNvPr>
            <p:cNvSpPr/>
            <p:nvPr/>
          </p:nvSpPr>
          <p:spPr>
            <a:xfrm>
              <a:off x="7222153" y="512075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1">
              <a:extLst>
                <a:ext uri="{FF2B5EF4-FFF2-40B4-BE49-F238E27FC236}">
                  <a16:creationId xmlns:a16="http://schemas.microsoft.com/office/drawing/2014/main" id="{93D53BC0-82E4-4DC5-BF9D-55CC0D285B21}"/>
                </a:ext>
              </a:extLst>
            </p:cNvPr>
            <p:cNvSpPr/>
            <p:nvPr/>
          </p:nvSpPr>
          <p:spPr>
            <a:xfrm>
              <a:off x="275804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2">
              <a:extLst>
                <a:ext uri="{FF2B5EF4-FFF2-40B4-BE49-F238E27FC236}">
                  <a16:creationId xmlns:a16="http://schemas.microsoft.com/office/drawing/2014/main" id="{160B0E15-A897-4B0E-A027-04647403CCC2}"/>
                </a:ext>
              </a:extLst>
            </p:cNvPr>
            <p:cNvSpPr/>
            <p:nvPr/>
          </p:nvSpPr>
          <p:spPr>
            <a:xfrm>
              <a:off x="275804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3">
              <a:extLst>
                <a:ext uri="{FF2B5EF4-FFF2-40B4-BE49-F238E27FC236}">
                  <a16:creationId xmlns:a16="http://schemas.microsoft.com/office/drawing/2014/main" id="{99D98D05-B74A-44B6-BA3C-AADD0AD280E9}"/>
                </a:ext>
              </a:extLst>
            </p:cNvPr>
            <p:cNvSpPr/>
            <p:nvPr/>
          </p:nvSpPr>
          <p:spPr>
            <a:xfrm>
              <a:off x="339577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4">
              <a:extLst>
                <a:ext uri="{FF2B5EF4-FFF2-40B4-BE49-F238E27FC236}">
                  <a16:creationId xmlns:a16="http://schemas.microsoft.com/office/drawing/2014/main" id="{7CD8A961-A50C-4CDB-BE2B-9AE1E408BDD5}"/>
                </a:ext>
              </a:extLst>
            </p:cNvPr>
            <p:cNvSpPr/>
            <p:nvPr/>
          </p:nvSpPr>
          <p:spPr>
            <a:xfrm>
              <a:off x="339577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5">
              <a:extLst>
                <a:ext uri="{FF2B5EF4-FFF2-40B4-BE49-F238E27FC236}">
                  <a16:creationId xmlns:a16="http://schemas.microsoft.com/office/drawing/2014/main" id="{A82DC339-B3DF-4DE7-889A-E440B7DDBE8F}"/>
                </a:ext>
              </a:extLst>
            </p:cNvPr>
            <p:cNvSpPr/>
            <p:nvPr/>
          </p:nvSpPr>
          <p:spPr>
            <a:xfrm>
              <a:off x="403350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6">
              <a:extLst>
                <a:ext uri="{FF2B5EF4-FFF2-40B4-BE49-F238E27FC236}">
                  <a16:creationId xmlns:a16="http://schemas.microsoft.com/office/drawing/2014/main" id="{6BC5BDB5-D9C5-4FCB-9967-6CB0429AFD4D}"/>
                </a:ext>
              </a:extLst>
            </p:cNvPr>
            <p:cNvSpPr/>
            <p:nvPr/>
          </p:nvSpPr>
          <p:spPr>
            <a:xfrm>
              <a:off x="403350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7">
              <a:extLst>
                <a:ext uri="{FF2B5EF4-FFF2-40B4-BE49-F238E27FC236}">
                  <a16:creationId xmlns:a16="http://schemas.microsoft.com/office/drawing/2014/main" id="{25157645-FE7A-4AF9-9DE4-EF248885A518}"/>
                </a:ext>
              </a:extLst>
            </p:cNvPr>
            <p:cNvSpPr/>
            <p:nvPr/>
          </p:nvSpPr>
          <p:spPr>
            <a:xfrm>
              <a:off x="467123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8">
              <a:extLst>
                <a:ext uri="{FF2B5EF4-FFF2-40B4-BE49-F238E27FC236}">
                  <a16:creationId xmlns:a16="http://schemas.microsoft.com/office/drawing/2014/main" id="{0157F3F3-1017-43E9-BDF7-FA5D9C0DFC6D}"/>
                </a:ext>
              </a:extLst>
            </p:cNvPr>
            <p:cNvSpPr/>
            <p:nvPr/>
          </p:nvSpPr>
          <p:spPr>
            <a:xfrm>
              <a:off x="467123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9">
              <a:extLst>
                <a:ext uri="{FF2B5EF4-FFF2-40B4-BE49-F238E27FC236}">
                  <a16:creationId xmlns:a16="http://schemas.microsoft.com/office/drawing/2014/main" id="{0D0885AE-D0ED-4332-A18B-50ECCE744830}"/>
                </a:ext>
              </a:extLst>
            </p:cNvPr>
            <p:cNvSpPr/>
            <p:nvPr/>
          </p:nvSpPr>
          <p:spPr>
            <a:xfrm>
              <a:off x="530896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0">
              <a:extLst>
                <a:ext uri="{FF2B5EF4-FFF2-40B4-BE49-F238E27FC236}">
                  <a16:creationId xmlns:a16="http://schemas.microsoft.com/office/drawing/2014/main" id="{5C7C51D1-A6D7-4B20-9681-6E0D9A5BD2AC}"/>
                </a:ext>
              </a:extLst>
            </p:cNvPr>
            <p:cNvSpPr/>
            <p:nvPr/>
          </p:nvSpPr>
          <p:spPr>
            <a:xfrm>
              <a:off x="530896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1">
              <a:extLst>
                <a:ext uri="{FF2B5EF4-FFF2-40B4-BE49-F238E27FC236}">
                  <a16:creationId xmlns:a16="http://schemas.microsoft.com/office/drawing/2014/main" id="{74891453-7456-4BAF-B207-364DF11419A6}"/>
                </a:ext>
              </a:extLst>
            </p:cNvPr>
            <p:cNvSpPr/>
            <p:nvPr/>
          </p:nvSpPr>
          <p:spPr>
            <a:xfrm>
              <a:off x="594669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2">
              <a:extLst>
                <a:ext uri="{FF2B5EF4-FFF2-40B4-BE49-F238E27FC236}">
                  <a16:creationId xmlns:a16="http://schemas.microsoft.com/office/drawing/2014/main" id="{7748B7A8-0532-4FAE-BE6C-DCC5D3A53143}"/>
                </a:ext>
              </a:extLst>
            </p:cNvPr>
            <p:cNvSpPr/>
            <p:nvPr/>
          </p:nvSpPr>
          <p:spPr>
            <a:xfrm>
              <a:off x="594669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3">
              <a:extLst>
                <a:ext uri="{FF2B5EF4-FFF2-40B4-BE49-F238E27FC236}">
                  <a16:creationId xmlns:a16="http://schemas.microsoft.com/office/drawing/2014/main" id="{084D2DB7-F211-4CCC-A01F-F2D9F0CFC1E5}"/>
                </a:ext>
              </a:extLst>
            </p:cNvPr>
            <p:cNvSpPr/>
            <p:nvPr/>
          </p:nvSpPr>
          <p:spPr>
            <a:xfrm>
              <a:off x="658442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4">
              <a:extLst>
                <a:ext uri="{FF2B5EF4-FFF2-40B4-BE49-F238E27FC236}">
                  <a16:creationId xmlns:a16="http://schemas.microsoft.com/office/drawing/2014/main" id="{53D01060-6C61-40EC-ACA2-0DC286C0FC5B}"/>
                </a:ext>
              </a:extLst>
            </p:cNvPr>
            <p:cNvSpPr/>
            <p:nvPr/>
          </p:nvSpPr>
          <p:spPr>
            <a:xfrm>
              <a:off x="658442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5">
              <a:extLst>
                <a:ext uri="{FF2B5EF4-FFF2-40B4-BE49-F238E27FC236}">
                  <a16:creationId xmlns:a16="http://schemas.microsoft.com/office/drawing/2014/main" id="{331FD4A2-6452-489A-9AB3-FEBC04DF2C19}"/>
                </a:ext>
              </a:extLst>
            </p:cNvPr>
            <p:cNvSpPr/>
            <p:nvPr/>
          </p:nvSpPr>
          <p:spPr>
            <a:xfrm>
              <a:off x="722215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6">
              <a:extLst>
                <a:ext uri="{FF2B5EF4-FFF2-40B4-BE49-F238E27FC236}">
                  <a16:creationId xmlns:a16="http://schemas.microsoft.com/office/drawing/2014/main" id="{7A0B1ECE-B94D-4887-B06A-9A4FB1DA45F0}"/>
                </a:ext>
              </a:extLst>
            </p:cNvPr>
            <p:cNvSpPr/>
            <p:nvPr/>
          </p:nvSpPr>
          <p:spPr>
            <a:xfrm>
              <a:off x="7222153" y="448302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7">
              <a:extLst>
                <a:ext uri="{FF2B5EF4-FFF2-40B4-BE49-F238E27FC236}">
                  <a16:creationId xmlns:a16="http://schemas.microsoft.com/office/drawing/2014/main" id="{EAC4035F-1489-4188-AD94-0F5AA17E52E3}"/>
                </a:ext>
              </a:extLst>
            </p:cNvPr>
            <p:cNvSpPr/>
            <p:nvPr/>
          </p:nvSpPr>
          <p:spPr>
            <a:xfrm>
              <a:off x="275804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8">
              <a:extLst>
                <a:ext uri="{FF2B5EF4-FFF2-40B4-BE49-F238E27FC236}">
                  <a16:creationId xmlns:a16="http://schemas.microsoft.com/office/drawing/2014/main" id="{CC9F38FF-4B82-4F57-BAC6-91F73CBFBBBD}"/>
                </a:ext>
              </a:extLst>
            </p:cNvPr>
            <p:cNvSpPr/>
            <p:nvPr/>
          </p:nvSpPr>
          <p:spPr>
            <a:xfrm>
              <a:off x="275804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9">
              <a:extLst>
                <a:ext uri="{FF2B5EF4-FFF2-40B4-BE49-F238E27FC236}">
                  <a16:creationId xmlns:a16="http://schemas.microsoft.com/office/drawing/2014/main" id="{BD6C20F1-8739-4FEB-A609-290BC8FA3521}"/>
                </a:ext>
              </a:extLst>
            </p:cNvPr>
            <p:cNvSpPr/>
            <p:nvPr/>
          </p:nvSpPr>
          <p:spPr>
            <a:xfrm>
              <a:off x="339577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0">
              <a:extLst>
                <a:ext uri="{FF2B5EF4-FFF2-40B4-BE49-F238E27FC236}">
                  <a16:creationId xmlns:a16="http://schemas.microsoft.com/office/drawing/2014/main" id="{017F73BD-6F2E-4BDB-A34A-7BF3E218A085}"/>
                </a:ext>
              </a:extLst>
            </p:cNvPr>
            <p:cNvSpPr/>
            <p:nvPr/>
          </p:nvSpPr>
          <p:spPr>
            <a:xfrm>
              <a:off x="339577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1">
              <a:extLst>
                <a:ext uri="{FF2B5EF4-FFF2-40B4-BE49-F238E27FC236}">
                  <a16:creationId xmlns:a16="http://schemas.microsoft.com/office/drawing/2014/main" id="{99D5926E-A198-4029-8F35-2EF5570DE09F}"/>
                </a:ext>
              </a:extLst>
            </p:cNvPr>
            <p:cNvSpPr/>
            <p:nvPr/>
          </p:nvSpPr>
          <p:spPr>
            <a:xfrm>
              <a:off x="403350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2">
              <a:extLst>
                <a:ext uri="{FF2B5EF4-FFF2-40B4-BE49-F238E27FC236}">
                  <a16:creationId xmlns:a16="http://schemas.microsoft.com/office/drawing/2014/main" id="{DD5BDF8B-6819-46AB-8D1E-C32839CC07B6}"/>
                </a:ext>
              </a:extLst>
            </p:cNvPr>
            <p:cNvSpPr/>
            <p:nvPr/>
          </p:nvSpPr>
          <p:spPr>
            <a:xfrm>
              <a:off x="403350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3">
              <a:extLst>
                <a:ext uri="{FF2B5EF4-FFF2-40B4-BE49-F238E27FC236}">
                  <a16:creationId xmlns:a16="http://schemas.microsoft.com/office/drawing/2014/main" id="{F2165C80-ED55-45B8-8000-64978ED61DEF}"/>
                </a:ext>
              </a:extLst>
            </p:cNvPr>
            <p:cNvSpPr/>
            <p:nvPr/>
          </p:nvSpPr>
          <p:spPr>
            <a:xfrm>
              <a:off x="467123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4">
              <a:extLst>
                <a:ext uri="{FF2B5EF4-FFF2-40B4-BE49-F238E27FC236}">
                  <a16:creationId xmlns:a16="http://schemas.microsoft.com/office/drawing/2014/main" id="{6ED0F31D-E74E-43F0-B9BE-DBD235497A07}"/>
                </a:ext>
              </a:extLst>
            </p:cNvPr>
            <p:cNvSpPr/>
            <p:nvPr/>
          </p:nvSpPr>
          <p:spPr>
            <a:xfrm>
              <a:off x="467123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5">
              <a:extLst>
                <a:ext uri="{FF2B5EF4-FFF2-40B4-BE49-F238E27FC236}">
                  <a16:creationId xmlns:a16="http://schemas.microsoft.com/office/drawing/2014/main" id="{33F00B6B-2474-42F7-A564-1893CAEAC2D9}"/>
                </a:ext>
              </a:extLst>
            </p:cNvPr>
            <p:cNvSpPr/>
            <p:nvPr/>
          </p:nvSpPr>
          <p:spPr>
            <a:xfrm>
              <a:off x="530896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6">
              <a:extLst>
                <a:ext uri="{FF2B5EF4-FFF2-40B4-BE49-F238E27FC236}">
                  <a16:creationId xmlns:a16="http://schemas.microsoft.com/office/drawing/2014/main" id="{FB6D95F5-50EA-4A67-83D4-F09C467E50EC}"/>
                </a:ext>
              </a:extLst>
            </p:cNvPr>
            <p:cNvSpPr/>
            <p:nvPr/>
          </p:nvSpPr>
          <p:spPr>
            <a:xfrm>
              <a:off x="530896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7">
              <a:extLst>
                <a:ext uri="{FF2B5EF4-FFF2-40B4-BE49-F238E27FC236}">
                  <a16:creationId xmlns:a16="http://schemas.microsoft.com/office/drawing/2014/main" id="{EBD989CD-294B-42D3-B33A-B3F219D28026}"/>
                </a:ext>
              </a:extLst>
            </p:cNvPr>
            <p:cNvSpPr/>
            <p:nvPr/>
          </p:nvSpPr>
          <p:spPr>
            <a:xfrm>
              <a:off x="594669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8">
              <a:extLst>
                <a:ext uri="{FF2B5EF4-FFF2-40B4-BE49-F238E27FC236}">
                  <a16:creationId xmlns:a16="http://schemas.microsoft.com/office/drawing/2014/main" id="{C82A8992-7C8D-480E-A7F2-B4A141DFAD10}"/>
                </a:ext>
              </a:extLst>
            </p:cNvPr>
            <p:cNvSpPr/>
            <p:nvPr/>
          </p:nvSpPr>
          <p:spPr>
            <a:xfrm>
              <a:off x="594669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19">
              <a:extLst>
                <a:ext uri="{FF2B5EF4-FFF2-40B4-BE49-F238E27FC236}">
                  <a16:creationId xmlns:a16="http://schemas.microsoft.com/office/drawing/2014/main" id="{00EEFA75-2AE0-40EA-ABCC-589E2E349D87}"/>
                </a:ext>
              </a:extLst>
            </p:cNvPr>
            <p:cNvSpPr/>
            <p:nvPr/>
          </p:nvSpPr>
          <p:spPr>
            <a:xfrm>
              <a:off x="658442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0">
              <a:extLst>
                <a:ext uri="{FF2B5EF4-FFF2-40B4-BE49-F238E27FC236}">
                  <a16:creationId xmlns:a16="http://schemas.microsoft.com/office/drawing/2014/main" id="{37217CAC-B432-4A79-91AC-6B13EF416357}"/>
                </a:ext>
              </a:extLst>
            </p:cNvPr>
            <p:cNvSpPr/>
            <p:nvPr/>
          </p:nvSpPr>
          <p:spPr>
            <a:xfrm>
              <a:off x="658442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1">
              <a:extLst>
                <a:ext uri="{FF2B5EF4-FFF2-40B4-BE49-F238E27FC236}">
                  <a16:creationId xmlns:a16="http://schemas.microsoft.com/office/drawing/2014/main" id="{DD90EAE2-23F3-4F06-B39B-1FA715AF9376}"/>
                </a:ext>
              </a:extLst>
            </p:cNvPr>
            <p:cNvSpPr/>
            <p:nvPr/>
          </p:nvSpPr>
          <p:spPr>
            <a:xfrm>
              <a:off x="722215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2">
              <a:extLst>
                <a:ext uri="{FF2B5EF4-FFF2-40B4-BE49-F238E27FC236}">
                  <a16:creationId xmlns:a16="http://schemas.microsoft.com/office/drawing/2014/main" id="{B9D1D546-E6FB-4488-8A55-63EDE05344C0}"/>
                </a:ext>
              </a:extLst>
            </p:cNvPr>
            <p:cNvSpPr/>
            <p:nvPr/>
          </p:nvSpPr>
          <p:spPr>
            <a:xfrm>
              <a:off x="7222153" y="384529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3">
              <a:extLst>
                <a:ext uri="{FF2B5EF4-FFF2-40B4-BE49-F238E27FC236}">
                  <a16:creationId xmlns:a16="http://schemas.microsoft.com/office/drawing/2014/main" id="{91F3C206-50E4-4607-94E5-F9EA39661D7F}"/>
                </a:ext>
              </a:extLst>
            </p:cNvPr>
            <p:cNvSpPr/>
            <p:nvPr/>
          </p:nvSpPr>
          <p:spPr>
            <a:xfrm>
              <a:off x="6584423" y="320756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4">
              <a:extLst>
                <a:ext uri="{FF2B5EF4-FFF2-40B4-BE49-F238E27FC236}">
                  <a16:creationId xmlns:a16="http://schemas.microsoft.com/office/drawing/2014/main" id="{D00C33EA-02D2-445C-A1EA-AD6E95A5CF2F}"/>
                </a:ext>
              </a:extLst>
            </p:cNvPr>
            <p:cNvSpPr/>
            <p:nvPr/>
          </p:nvSpPr>
          <p:spPr>
            <a:xfrm>
              <a:off x="6584423" y="320756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5">
              <a:extLst>
                <a:ext uri="{FF2B5EF4-FFF2-40B4-BE49-F238E27FC236}">
                  <a16:creationId xmlns:a16="http://schemas.microsoft.com/office/drawing/2014/main" id="{5448F418-FA10-4C5F-8E54-63D9F1FA5A41}"/>
                </a:ext>
              </a:extLst>
            </p:cNvPr>
            <p:cNvSpPr/>
            <p:nvPr/>
          </p:nvSpPr>
          <p:spPr>
            <a:xfrm>
              <a:off x="7222153" y="320756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6">
              <a:extLst>
                <a:ext uri="{FF2B5EF4-FFF2-40B4-BE49-F238E27FC236}">
                  <a16:creationId xmlns:a16="http://schemas.microsoft.com/office/drawing/2014/main" id="{306B09E9-7501-4ECA-9304-6CDA3CD05C9B}"/>
                </a:ext>
              </a:extLst>
            </p:cNvPr>
            <p:cNvSpPr/>
            <p:nvPr/>
          </p:nvSpPr>
          <p:spPr>
            <a:xfrm>
              <a:off x="7222153" y="320756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7">
              <a:extLst>
                <a:ext uri="{FF2B5EF4-FFF2-40B4-BE49-F238E27FC236}">
                  <a16:creationId xmlns:a16="http://schemas.microsoft.com/office/drawing/2014/main" id="{1EFB1825-2E91-46BE-8774-7C3E58DAAC12}"/>
                </a:ext>
              </a:extLst>
            </p:cNvPr>
            <p:cNvSpPr/>
            <p:nvPr/>
          </p:nvSpPr>
          <p:spPr>
            <a:xfrm>
              <a:off x="275804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28">
              <a:extLst>
                <a:ext uri="{FF2B5EF4-FFF2-40B4-BE49-F238E27FC236}">
                  <a16:creationId xmlns:a16="http://schemas.microsoft.com/office/drawing/2014/main" id="{2F3BBB8F-C8FB-4437-9851-597A0550CBB9}"/>
                </a:ext>
              </a:extLst>
            </p:cNvPr>
            <p:cNvSpPr/>
            <p:nvPr/>
          </p:nvSpPr>
          <p:spPr>
            <a:xfrm>
              <a:off x="275804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29">
              <a:extLst>
                <a:ext uri="{FF2B5EF4-FFF2-40B4-BE49-F238E27FC236}">
                  <a16:creationId xmlns:a16="http://schemas.microsoft.com/office/drawing/2014/main" id="{AEF3DB9D-4E2B-4880-9A13-8BC3CA452611}"/>
                </a:ext>
              </a:extLst>
            </p:cNvPr>
            <p:cNvSpPr/>
            <p:nvPr/>
          </p:nvSpPr>
          <p:spPr>
            <a:xfrm>
              <a:off x="339577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0">
              <a:extLst>
                <a:ext uri="{FF2B5EF4-FFF2-40B4-BE49-F238E27FC236}">
                  <a16:creationId xmlns:a16="http://schemas.microsoft.com/office/drawing/2014/main" id="{A570DC03-213E-4920-957A-9F2DE891AF80}"/>
                </a:ext>
              </a:extLst>
            </p:cNvPr>
            <p:cNvSpPr/>
            <p:nvPr/>
          </p:nvSpPr>
          <p:spPr>
            <a:xfrm>
              <a:off x="339577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1">
              <a:extLst>
                <a:ext uri="{FF2B5EF4-FFF2-40B4-BE49-F238E27FC236}">
                  <a16:creationId xmlns:a16="http://schemas.microsoft.com/office/drawing/2014/main" id="{A47EF832-A083-4F94-A368-936971F5396A}"/>
                </a:ext>
              </a:extLst>
            </p:cNvPr>
            <p:cNvSpPr/>
            <p:nvPr/>
          </p:nvSpPr>
          <p:spPr>
            <a:xfrm>
              <a:off x="403350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2">
              <a:extLst>
                <a:ext uri="{FF2B5EF4-FFF2-40B4-BE49-F238E27FC236}">
                  <a16:creationId xmlns:a16="http://schemas.microsoft.com/office/drawing/2014/main" id="{711606CB-9B3C-459E-816B-6158A1104816}"/>
                </a:ext>
              </a:extLst>
            </p:cNvPr>
            <p:cNvSpPr/>
            <p:nvPr/>
          </p:nvSpPr>
          <p:spPr>
            <a:xfrm>
              <a:off x="403350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3">
              <a:extLst>
                <a:ext uri="{FF2B5EF4-FFF2-40B4-BE49-F238E27FC236}">
                  <a16:creationId xmlns:a16="http://schemas.microsoft.com/office/drawing/2014/main" id="{B3509FDD-7195-4D1C-96CB-690BDA721DCD}"/>
                </a:ext>
              </a:extLst>
            </p:cNvPr>
            <p:cNvSpPr/>
            <p:nvPr/>
          </p:nvSpPr>
          <p:spPr>
            <a:xfrm>
              <a:off x="467123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4">
              <a:extLst>
                <a:ext uri="{FF2B5EF4-FFF2-40B4-BE49-F238E27FC236}">
                  <a16:creationId xmlns:a16="http://schemas.microsoft.com/office/drawing/2014/main" id="{9765A8AD-4593-4348-BB65-AA45528B140A}"/>
                </a:ext>
              </a:extLst>
            </p:cNvPr>
            <p:cNvSpPr/>
            <p:nvPr/>
          </p:nvSpPr>
          <p:spPr>
            <a:xfrm>
              <a:off x="467123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5">
              <a:extLst>
                <a:ext uri="{FF2B5EF4-FFF2-40B4-BE49-F238E27FC236}">
                  <a16:creationId xmlns:a16="http://schemas.microsoft.com/office/drawing/2014/main" id="{18D6D7F8-BC46-4299-A142-ABEE2130D109}"/>
                </a:ext>
              </a:extLst>
            </p:cNvPr>
            <p:cNvSpPr/>
            <p:nvPr/>
          </p:nvSpPr>
          <p:spPr>
            <a:xfrm>
              <a:off x="530896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6">
              <a:extLst>
                <a:ext uri="{FF2B5EF4-FFF2-40B4-BE49-F238E27FC236}">
                  <a16:creationId xmlns:a16="http://schemas.microsoft.com/office/drawing/2014/main" id="{F1B7EF91-74D1-4164-91D7-43CCCE0F51E2}"/>
                </a:ext>
              </a:extLst>
            </p:cNvPr>
            <p:cNvSpPr/>
            <p:nvPr/>
          </p:nvSpPr>
          <p:spPr>
            <a:xfrm>
              <a:off x="530896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7">
              <a:extLst>
                <a:ext uri="{FF2B5EF4-FFF2-40B4-BE49-F238E27FC236}">
                  <a16:creationId xmlns:a16="http://schemas.microsoft.com/office/drawing/2014/main" id="{7402B9C8-1647-4727-8C4B-41322F65BC56}"/>
                </a:ext>
              </a:extLst>
            </p:cNvPr>
            <p:cNvSpPr/>
            <p:nvPr/>
          </p:nvSpPr>
          <p:spPr>
            <a:xfrm>
              <a:off x="594669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8">
              <a:extLst>
                <a:ext uri="{FF2B5EF4-FFF2-40B4-BE49-F238E27FC236}">
                  <a16:creationId xmlns:a16="http://schemas.microsoft.com/office/drawing/2014/main" id="{50FCFCC6-B6F8-45F8-A7A7-F3C0D2F03375}"/>
                </a:ext>
              </a:extLst>
            </p:cNvPr>
            <p:cNvSpPr/>
            <p:nvPr/>
          </p:nvSpPr>
          <p:spPr>
            <a:xfrm>
              <a:off x="594669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39">
              <a:extLst>
                <a:ext uri="{FF2B5EF4-FFF2-40B4-BE49-F238E27FC236}">
                  <a16:creationId xmlns:a16="http://schemas.microsoft.com/office/drawing/2014/main" id="{45A13971-9562-4309-AF76-DD346E55620C}"/>
                </a:ext>
              </a:extLst>
            </p:cNvPr>
            <p:cNvSpPr/>
            <p:nvPr/>
          </p:nvSpPr>
          <p:spPr>
            <a:xfrm>
              <a:off x="658442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0">
              <a:extLst>
                <a:ext uri="{FF2B5EF4-FFF2-40B4-BE49-F238E27FC236}">
                  <a16:creationId xmlns:a16="http://schemas.microsoft.com/office/drawing/2014/main" id="{C9F852FB-E92E-4AB3-ADDB-1A97C9878893}"/>
                </a:ext>
              </a:extLst>
            </p:cNvPr>
            <p:cNvSpPr/>
            <p:nvPr/>
          </p:nvSpPr>
          <p:spPr>
            <a:xfrm>
              <a:off x="658442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1">
              <a:extLst>
                <a:ext uri="{FF2B5EF4-FFF2-40B4-BE49-F238E27FC236}">
                  <a16:creationId xmlns:a16="http://schemas.microsoft.com/office/drawing/2014/main" id="{7E39ABCE-510A-4205-A687-5C9860531FE1}"/>
                </a:ext>
              </a:extLst>
            </p:cNvPr>
            <p:cNvSpPr/>
            <p:nvPr/>
          </p:nvSpPr>
          <p:spPr>
            <a:xfrm>
              <a:off x="722215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2">
              <a:extLst>
                <a:ext uri="{FF2B5EF4-FFF2-40B4-BE49-F238E27FC236}">
                  <a16:creationId xmlns:a16="http://schemas.microsoft.com/office/drawing/2014/main" id="{C343D2A1-A892-4D18-B666-A18FE518B4B9}"/>
                </a:ext>
              </a:extLst>
            </p:cNvPr>
            <p:cNvSpPr/>
            <p:nvPr/>
          </p:nvSpPr>
          <p:spPr>
            <a:xfrm>
              <a:off x="7222153" y="2569834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3">
              <a:extLst>
                <a:ext uri="{FF2B5EF4-FFF2-40B4-BE49-F238E27FC236}">
                  <a16:creationId xmlns:a16="http://schemas.microsoft.com/office/drawing/2014/main" id="{972501F4-5DAC-4175-B51B-018078A35C86}"/>
                </a:ext>
              </a:extLst>
            </p:cNvPr>
            <p:cNvSpPr/>
            <p:nvPr/>
          </p:nvSpPr>
          <p:spPr>
            <a:xfrm>
              <a:off x="275804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4">
              <a:extLst>
                <a:ext uri="{FF2B5EF4-FFF2-40B4-BE49-F238E27FC236}">
                  <a16:creationId xmlns:a16="http://schemas.microsoft.com/office/drawing/2014/main" id="{2C4B8D1A-2935-4CFA-9EF3-FC7B46FEACCB}"/>
                </a:ext>
              </a:extLst>
            </p:cNvPr>
            <p:cNvSpPr/>
            <p:nvPr/>
          </p:nvSpPr>
          <p:spPr>
            <a:xfrm>
              <a:off x="275804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5">
              <a:extLst>
                <a:ext uri="{FF2B5EF4-FFF2-40B4-BE49-F238E27FC236}">
                  <a16:creationId xmlns:a16="http://schemas.microsoft.com/office/drawing/2014/main" id="{B10FB691-36F6-4DEE-9E58-8C077BA66DC4}"/>
                </a:ext>
              </a:extLst>
            </p:cNvPr>
            <p:cNvSpPr/>
            <p:nvPr/>
          </p:nvSpPr>
          <p:spPr>
            <a:xfrm>
              <a:off x="339577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6">
              <a:extLst>
                <a:ext uri="{FF2B5EF4-FFF2-40B4-BE49-F238E27FC236}">
                  <a16:creationId xmlns:a16="http://schemas.microsoft.com/office/drawing/2014/main" id="{279FD79F-7DE7-4B13-8DCE-E5FB74038F31}"/>
                </a:ext>
              </a:extLst>
            </p:cNvPr>
            <p:cNvSpPr/>
            <p:nvPr/>
          </p:nvSpPr>
          <p:spPr>
            <a:xfrm>
              <a:off x="339577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7">
              <a:extLst>
                <a:ext uri="{FF2B5EF4-FFF2-40B4-BE49-F238E27FC236}">
                  <a16:creationId xmlns:a16="http://schemas.microsoft.com/office/drawing/2014/main" id="{DCCCF75B-595B-4DD5-B064-2CD7BE97D650}"/>
                </a:ext>
              </a:extLst>
            </p:cNvPr>
            <p:cNvSpPr/>
            <p:nvPr/>
          </p:nvSpPr>
          <p:spPr>
            <a:xfrm>
              <a:off x="403350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8">
              <a:extLst>
                <a:ext uri="{FF2B5EF4-FFF2-40B4-BE49-F238E27FC236}">
                  <a16:creationId xmlns:a16="http://schemas.microsoft.com/office/drawing/2014/main" id="{4E92B630-804E-4C49-B03F-B57AE8596D3F}"/>
                </a:ext>
              </a:extLst>
            </p:cNvPr>
            <p:cNvSpPr/>
            <p:nvPr/>
          </p:nvSpPr>
          <p:spPr>
            <a:xfrm>
              <a:off x="403350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49">
              <a:extLst>
                <a:ext uri="{FF2B5EF4-FFF2-40B4-BE49-F238E27FC236}">
                  <a16:creationId xmlns:a16="http://schemas.microsoft.com/office/drawing/2014/main" id="{E1E0092C-ECF7-4976-AC19-067563EF7B04}"/>
                </a:ext>
              </a:extLst>
            </p:cNvPr>
            <p:cNvSpPr/>
            <p:nvPr/>
          </p:nvSpPr>
          <p:spPr>
            <a:xfrm>
              <a:off x="467123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0">
              <a:extLst>
                <a:ext uri="{FF2B5EF4-FFF2-40B4-BE49-F238E27FC236}">
                  <a16:creationId xmlns:a16="http://schemas.microsoft.com/office/drawing/2014/main" id="{1488DD59-87F2-40FA-8E04-C2ABAA2CAA4A}"/>
                </a:ext>
              </a:extLst>
            </p:cNvPr>
            <p:cNvSpPr/>
            <p:nvPr/>
          </p:nvSpPr>
          <p:spPr>
            <a:xfrm>
              <a:off x="467123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1">
              <a:extLst>
                <a:ext uri="{FF2B5EF4-FFF2-40B4-BE49-F238E27FC236}">
                  <a16:creationId xmlns:a16="http://schemas.microsoft.com/office/drawing/2014/main" id="{3224960C-6AB9-468D-BF7A-EF23726AEA52}"/>
                </a:ext>
              </a:extLst>
            </p:cNvPr>
            <p:cNvSpPr/>
            <p:nvPr/>
          </p:nvSpPr>
          <p:spPr>
            <a:xfrm>
              <a:off x="530896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2">
              <a:extLst>
                <a:ext uri="{FF2B5EF4-FFF2-40B4-BE49-F238E27FC236}">
                  <a16:creationId xmlns:a16="http://schemas.microsoft.com/office/drawing/2014/main" id="{A6B2E8EB-F984-49B4-B965-609A494E712A}"/>
                </a:ext>
              </a:extLst>
            </p:cNvPr>
            <p:cNvSpPr/>
            <p:nvPr/>
          </p:nvSpPr>
          <p:spPr>
            <a:xfrm>
              <a:off x="530896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3">
              <a:extLst>
                <a:ext uri="{FF2B5EF4-FFF2-40B4-BE49-F238E27FC236}">
                  <a16:creationId xmlns:a16="http://schemas.microsoft.com/office/drawing/2014/main" id="{B4A89676-B57B-4CEA-AF9F-B625496B8B7E}"/>
                </a:ext>
              </a:extLst>
            </p:cNvPr>
            <p:cNvSpPr/>
            <p:nvPr/>
          </p:nvSpPr>
          <p:spPr>
            <a:xfrm>
              <a:off x="594669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4">
              <a:extLst>
                <a:ext uri="{FF2B5EF4-FFF2-40B4-BE49-F238E27FC236}">
                  <a16:creationId xmlns:a16="http://schemas.microsoft.com/office/drawing/2014/main" id="{EB78BD6C-A1DA-4ED9-A056-9FFF3CAC1F2D}"/>
                </a:ext>
              </a:extLst>
            </p:cNvPr>
            <p:cNvSpPr/>
            <p:nvPr/>
          </p:nvSpPr>
          <p:spPr>
            <a:xfrm>
              <a:off x="594669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5">
              <a:extLst>
                <a:ext uri="{FF2B5EF4-FFF2-40B4-BE49-F238E27FC236}">
                  <a16:creationId xmlns:a16="http://schemas.microsoft.com/office/drawing/2014/main" id="{F31601D6-EC5D-4608-A3DC-FC30C1D271D0}"/>
                </a:ext>
              </a:extLst>
            </p:cNvPr>
            <p:cNvSpPr/>
            <p:nvPr/>
          </p:nvSpPr>
          <p:spPr>
            <a:xfrm>
              <a:off x="658442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6">
              <a:extLst>
                <a:ext uri="{FF2B5EF4-FFF2-40B4-BE49-F238E27FC236}">
                  <a16:creationId xmlns:a16="http://schemas.microsoft.com/office/drawing/2014/main" id="{99716D2C-B0C5-4C7F-B1A7-117D4E6D7E1E}"/>
                </a:ext>
              </a:extLst>
            </p:cNvPr>
            <p:cNvSpPr/>
            <p:nvPr/>
          </p:nvSpPr>
          <p:spPr>
            <a:xfrm>
              <a:off x="658442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7">
              <a:extLst>
                <a:ext uri="{FF2B5EF4-FFF2-40B4-BE49-F238E27FC236}">
                  <a16:creationId xmlns:a16="http://schemas.microsoft.com/office/drawing/2014/main" id="{1F6F3032-9482-4A72-9CDA-643056BEC297}"/>
                </a:ext>
              </a:extLst>
            </p:cNvPr>
            <p:cNvSpPr/>
            <p:nvPr/>
          </p:nvSpPr>
          <p:spPr>
            <a:xfrm>
              <a:off x="722215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58">
              <a:extLst>
                <a:ext uri="{FF2B5EF4-FFF2-40B4-BE49-F238E27FC236}">
                  <a16:creationId xmlns:a16="http://schemas.microsoft.com/office/drawing/2014/main" id="{23E5E8BA-8A3D-405E-B8BE-EF6872DC96FD}"/>
                </a:ext>
              </a:extLst>
            </p:cNvPr>
            <p:cNvSpPr/>
            <p:nvPr/>
          </p:nvSpPr>
          <p:spPr>
            <a:xfrm>
              <a:off x="7222153" y="193210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59">
              <a:extLst>
                <a:ext uri="{FF2B5EF4-FFF2-40B4-BE49-F238E27FC236}">
                  <a16:creationId xmlns:a16="http://schemas.microsoft.com/office/drawing/2014/main" id="{A65FF71D-E618-433A-84E6-DF2218C13ECA}"/>
                </a:ext>
              </a:extLst>
            </p:cNvPr>
            <p:cNvSpPr/>
            <p:nvPr/>
          </p:nvSpPr>
          <p:spPr>
            <a:xfrm>
              <a:off x="275804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0">
              <a:extLst>
                <a:ext uri="{FF2B5EF4-FFF2-40B4-BE49-F238E27FC236}">
                  <a16:creationId xmlns:a16="http://schemas.microsoft.com/office/drawing/2014/main" id="{5AD47BF7-605B-456D-BD9C-9732D5E3F861}"/>
                </a:ext>
              </a:extLst>
            </p:cNvPr>
            <p:cNvSpPr/>
            <p:nvPr/>
          </p:nvSpPr>
          <p:spPr>
            <a:xfrm>
              <a:off x="275804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1">
              <a:extLst>
                <a:ext uri="{FF2B5EF4-FFF2-40B4-BE49-F238E27FC236}">
                  <a16:creationId xmlns:a16="http://schemas.microsoft.com/office/drawing/2014/main" id="{3D111931-D8CF-4FDF-990B-26A9EE13B9A5}"/>
                </a:ext>
              </a:extLst>
            </p:cNvPr>
            <p:cNvSpPr/>
            <p:nvPr/>
          </p:nvSpPr>
          <p:spPr>
            <a:xfrm>
              <a:off x="339577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2">
              <a:extLst>
                <a:ext uri="{FF2B5EF4-FFF2-40B4-BE49-F238E27FC236}">
                  <a16:creationId xmlns:a16="http://schemas.microsoft.com/office/drawing/2014/main" id="{3AF80E62-EBD7-47BA-AF79-1DEFC93F1B60}"/>
                </a:ext>
              </a:extLst>
            </p:cNvPr>
            <p:cNvSpPr/>
            <p:nvPr/>
          </p:nvSpPr>
          <p:spPr>
            <a:xfrm>
              <a:off x="339577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3">
              <a:extLst>
                <a:ext uri="{FF2B5EF4-FFF2-40B4-BE49-F238E27FC236}">
                  <a16:creationId xmlns:a16="http://schemas.microsoft.com/office/drawing/2014/main" id="{60550EE9-33BD-4597-B17E-EF12701F1669}"/>
                </a:ext>
              </a:extLst>
            </p:cNvPr>
            <p:cNvSpPr/>
            <p:nvPr/>
          </p:nvSpPr>
          <p:spPr>
            <a:xfrm>
              <a:off x="403350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4">
              <a:extLst>
                <a:ext uri="{FF2B5EF4-FFF2-40B4-BE49-F238E27FC236}">
                  <a16:creationId xmlns:a16="http://schemas.microsoft.com/office/drawing/2014/main" id="{398C1E64-B1E0-40AB-A589-0A4A945A78D1}"/>
                </a:ext>
              </a:extLst>
            </p:cNvPr>
            <p:cNvSpPr/>
            <p:nvPr/>
          </p:nvSpPr>
          <p:spPr>
            <a:xfrm>
              <a:off x="403350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5">
              <a:extLst>
                <a:ext uri="{FF2B5EF4-FFF2-40B4-BE49-F238E27FC236}">
                  <a16:creationId xmlns:a16="http://schemas.microsoft.com/office/drawing/2014/main" id="{CF0C0800-DC2F-4505-8F91-C3F0F247AA47}"/>
                </a:ext>
              </a:extLst>
            </p:cNvPr>
            <p:cNvSpPr/>
            <p:nvPr/>
          </p:nvSpPr>
          <p:spPr>
            <a:xfrm>
              <a:off x="467123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6">
              <a:extLst>
                <a:ext uri="{FF2B5EF4-FFF2-40B4-BE49-F238E27FC236}">
                  <a16:creationId xmlns:a16="http://schemas.microsoft.com/office/drawing/2014/main" id="{469DA925-E198-4676-94F8-0EE66B7BC3D1}"/>
                </a:ext>
              </a:extLst>
            </p:cNvPr>
            <p:cNvSpPr/>
            <p:nvPr/>
          </p:nvSpPr>
          <p:spPr>
            <a:xfrm>
              <a:off x="467123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7">
              <a:extLst>
                <a:ext uri="{FF2B5EF4-FFF2-40B4-BE49-F238E27FC236}">
                  <a16:creationId xmlns:a16="http://schemas.microsoft.com/office/drawing/2014/main" id="{926100D0-ED00-4E19-A208-52676261E670}"/>
                </a:ext>
              </a:extLst>
            </p:cNvPr>
            <p:cNvSpPr/>
            <p:nvPr/>
          </p:nvSpPr>
          <p:spPr>
            <a:xfrm>
              <a:off x="530896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68">
              <a:extLst>
                <a:ext uri="{FF2B5EF4-FFF2-40B4-BE49-F238E27FC236}">
                  <a16:creationId xmlns:a16="http://schemas.microsoft.com/office/drawing/2014/main" id="{D4581D78-9B8F-4CA1-9FA6-07B7FF50A02B}"/>
                </a:ext>
              </a:extLst>
            </p:cNvPr>
            <p:cNvSpPr/>
            <p:nvPr/>
          </p:nvSpPr>
          <p:spPr>
            <a:xfrm>
              <a:off x="530896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69">
              <a:extLst>
                <a:ext uri="{FF2B5EF4-FFF2-40B4-BE49-F238E27FC236}">
                  <a16:creationId xmlns:a16="http://schemas.microsoft.com/office/drawing/2014/main" id="{28A4D2ED-E965-4D74-A2F7-67D70252B85E}"/>
                </a:ext>
              </a:extLst>
            </p:cNvPr>
            <p:cNvSpPr/>
            <p:nvPr/>
          </p:nvSpPr>
          <p:spPr>
            <a:xfrm>
              <a:off x="594669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0">
              <a:extLst>
                <a:ext uri="{FF2B5EF4-FFF2-40B4-BE49-F238E27FC236}">
                  <a16:creationId xmlns:a16="http://schemas.microsoft.com/office/drawing/2014/main" id="{2563E3C7-490B-4D5A-A32D-6E14962CE3DA}"/>
                </a:ext>
              </a:extLst>
            </p:cNvPr>
            <p:cNvSpPr/>
            <p:nvPr/>
          </p:nvSpPr>
          <p:spPr>
            <a:xfrm>
              <a:off x="594669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1">
              <a:extLst>
                <a:ext uri="{FF2B5EF4-FFF2-40B4-BE49-F238E27FC236}">
                  <a16:creationId xmlns:a16="http://schemas.microsoft.com/office/drawing/2014/main" id="{68E88083-0815-401B-A447-64E6C9D0D03E}"/>
                </a:ext>
              </a:extLst>
            </p:cNvPr>
            <p:cNvSpPr/>
            <p:nvPr/>
          </p:nvSpPr>
          <p:spPr>
            <a:xfrm>
              <a:off x="658442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2">
              <a:extLst>
                <a:ext uri="{FF2B5EF4-FFF2-40B4-BE49-F238E27FC236}">
                  <a16:creationId xmlns:a16="http://schemas.microsoft.com/office/drawing/2014/main" id="{03D1566B-3EC7-4B50-8469-66BDB46A1A17}"/>
                </a:ext>
              </a:extLst>
            </p:cNvPr>
            <p:cNvSpPr/>
            <p:nvPr/>
          </p:nvSpPr>
          <p:spPr>
            <a:xfrm>
              <a:off x="658442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3">
              <a:extLst>
                <a:ext uri="{FF2B5EF4-FFF2-40B4-BE49-F238E27FC236}">
                  <a16:creationId xmlns:a16="http://schemas.microsoft.com/office/drawing/2014/main" id="{767C996B-7476-4B54-BFA0-6ECA5B24A921}"/>
                </a:ext>
              </a:extLst>
            </p:cNvPr>
            <p:cNvSpPr/>
            <p:nvPr/>
          </p:nvSpPr>
          <p:spPr>
            <a:xfrm>
              <a:off x="722215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144506"/>
                  </a:moveTo>
                  <a:lnTo>
                    <a:pt x="144506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4">
              <a:extLst>
                <a:ext uri="{FF2B5EF4-FFF2-40B4-BE49-F238E27FC236}">
                  <a16:creationId xmlns:a16="http://schemas.microsoft.com/office/drawing/2014/main" id="{C7CE7804-E7FB-4D8C-8F10-8C8AE0C009F5}"/>
                </a:ext>
              </a:extLst>
            </p:cNvPr>
            <p:cNvSpPr/>
            <p:nvPr/>
          </p:nvSpPr>
          <p:spPr>
            <a:xfrm>
              <a:off x="7222153" y="1294373"/>
              <a:ext cx="144506" cy="144506"/>
            </a:xfrm>
            <a:custGeom>
              <a:avLst/>
              <a:gdLst/>
              <a:ahLst/>
              <a:cxnLst/>
              <a:rect l="0" t="0" r="0" b="0"/>
              <a:pathLst>
                <a:path w="144506" h="144506">
                  <a:moveTo>
                    <a:pt x="0" y="0"/>
                  </a:moveTo>
                  <a:lnTo>
                    <a:pt x="144506" y="144506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tx175">
              <a:extLst>
                <a:ext uri="{FF2B5EF4-FFF2-40B4-BE49-F238E27FC236}">
                  <a16:creationId xmlns:a16="http://schemas.microsoft.com/office/drawing/2014/main" id="{5A01E2F1-40B8-4734-B066-C7C6D51C0176}"/>
                </a:ext>
              </a:extLst>
            </p:cNvPr>
            <p:cNvSpPr/>
            <p:nvPr/>
          </p:nvSpPr>
          <p:spPr>
            <a:xfrm>
              <a:off x="1978504" y="5134741"/>
              <a:ext cx="406524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N</a:t>
              </a:r>
            </a:p>
          </p:txBody>
        </p:sp>
        <p:sp>
          <p:nvSpPr>
            <p:cNvPr id="178" name="tx176">
              <a:extLst>
                <a:ext uri="{FF2B5EF4-FFF2-40B4-BE49-F238E27FC236}">
                  <a16:creationId xmlns:a16="http://schemas.microsoft.com/office/drawing/2014/main" id="{0A29D88F-9E14-42D8-AAA0-3B6532DA11FC}"/>
                </a:ext>
              </a:extLst>
            </p:cNvPr>
            <p:cNvSpPr/>
            <p:nvPr/>
          </p:nvSpPr>
          <p:spPr>
            <a:xfrm>
              <a:off x="1986913" y="4497011"/>
              <a:ext cx="398115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P</a:t>
              </a:r>
            </a:p>
          </p:txBody>
        </p:sp>
        <p:sp>
          <p:nvSpPr>
            <p:cNvPr id="179" name="tx177">
              <a:extLst>
                <a:ext uri="{FF2B5EF4-FFF2-40B4-BE49-F238E27FC236}">
                  <a16:creationId xmlns:a16="http://schemas.microsoft.com/office/drawing/2014/main" id="{990843E1-BAEC-4F91-A0FC-9877A5720056}"/>
                </a:ext>
              </a:extLst>
            </p:cNvPr>
            <p:cNvSpPr/>
            <p:nvPr/>
          </p:nvSpPr>
          <p:spPr>
            <a:xfrm>
              <a:off x="1893746" y="3830854"/>
              <a:ext cx="491281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pH</a:t>
              </a:r>
            </a:p>
          </p:txBody>
        </p:sp>
        <p:sp>
          <p:nvSpPr>
            <p:cNvPr id="180" name="tx178">
              <a:extLst>
                <a:ext uri="{FF2B5EF4-FFF2-40B4-BE49-F238E27FC236}">
                  <a16:creationId xmlns:a16="http://schemas.microsoft.com/office/drawing/2014/main" id="{D65789F4-1B13-4C2B-B44E-38549DE01D65}"/>
                </a:ext>
              </a:extLst>
            </p:cNvPr>
            <p:cNvSpPr/>
            <p:nvPr/>
          </p:nvSpPr>
          <p:spPr>
            <a:xfrm>
              <a:off x="1876854" y="3221550"/>
              <a:ext cx="508173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 EC</a:t>
              </a:r>
            </a:p>
          </p:txBody>
        </p:sp>
        <p:sp>
          <p:nvSpPr>
            <p:cNvPr id="181" name="tx179">
              <a:extLst>
                <a:ext uri="{FF2B5EF4-FFF2-40B4-BE49-F238E27FC236}">
                  <a16:creationId xmlns:a16="http://schemas.microsoft.com/office/drawing/2014/main" id="{A2CD110C-0A71-4658-8400-518193B938A8}"/>
                </a:ext>
              </a:extLst>
            </p:cNvPr>
            <p:cNvSpPr/>
            <p:nvPr/>
          </p:nvSpPr>
          <p:spPr>
            <a:xfrm>
              <a:off x="1622507" y="2585755"/>
              <a:ext cx="762520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Plant shoot</a:t>
              </a:r>
            </a:p>
          </p:txBody>
        </p:sp>
        <p:sp>
          <p:nvSpPr>
            <p:cNvPr id="182" name="tx180">
              <a:extLst>
                <a:ext uri="{FF2B5EF4-FFF2-40B4-BE49-F238E27FC236}">
                  <a16:creationId xmlns:a16="http://schemas.microsoft.com/office/drawing/2014/main" id="{AB3825B9-24D4-4C4B-A350-92FB11151596}"/>
                </a:ext>
              </a:extLst>
            </p:cNvPr>
            <p:cNvSpPr/>
            <p:nvPr/>
          </p:nvSpPr>
          <p:spPr>
            <a:xfrm>
              <a:off x="1749606" y="1946165"/>
              <a:ext cx="6354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Plant leaf</a:t>
              </a:r>
            </a:p>
          </p:txBody>
        </p:sp>
        <p:sp>
          <p:nvSpPr>
            <p:cNvPr id="183" name="tx181">
              <a:extLst>
                <a:ext uri="{FF2B5EF4-FFF2-40B4-BE49-F238E27FC236}">
                  <a16:creationId xmlns:a16="http://schemas.microsoft.com/office/drawing/2014/main" id="{835A4D89-C913-4780-BDA0-1F5682CFD2E8}"/>
                </a:ext>
              </a:extLst>
            </p:cNvPr>
            <p:cNvSpPr/>
            <p:nvPr/>
          </p:nvSpPr>
          <p:spPr>
            <a:xfrm>
              <a:off x="1334376" y="1280009"/>
              <a:ext cx="1050652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Plant haplotype</a:t>
              </a:r>
            </a:p>
          </p:txBody>
        </p:sp>
        <p:sp>
          <p:nvSpPr>
            <p:cNvPr id="184" name="tx182">
              <a:extLst>
                <a:ext uri="{FF2B5EF4-FFF2-40B4-BE49-F238E27FC236}">
                  <a16:creationId xmlns:a16="http://schemas.microsoft.com/office/drawing/2014/main" id="{7BBBCA4B-D4B5-40FA-A3E1-9A515CD85F9F}"/>
                </a:ext>
              </a:extLst>
            </p:cNvPr>
            <p:cNvSpPr/>
            <p:nvPr/>
          </p:nvSpPr>
          <p:spPr>
            <a:xfrm rot="-2700000">
              <a:off x="2178469" y="5877984"/>
              <a:ext cx="796304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b_Richness</a:t>
              </a:r>
            </a:p>
          </p:txBody>
        </p:sp>
        <p:sp>
          <p:nvSpPr>
            <p:cNvPr id="185" name="tx183">
              <a:extLst>
                <a:ext uri="{FF2B5EF4-FFF2-40B4-BE49-F238E27FC236}">
                  <a16:creationId xmlns:a16="http://schemas.microsoft.com/office/drawing/2014/main" id="{91CE23F5-E3D5-424B-8AB3-BF013E702E70}"/>
                </a:ext>
              </a:extLst>
            </p:cNvPr>
            <p:cNvSpPr/>
            <p:nvPr/>
          </p:nvSpPr>
          <p:spPr>
            <a:xfrm rot="-2700000">
              <a:off x="2967218" y="5813569"/>
              <a:ext cx="618604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b_Chao1</a:t>
              </a:r>
            </a:p>
          </p:txBody>
        </p:sp>
        <p:sp>
          <p:nvSpPr>
            <p:cNvPr id="186" name="tx184">
              <a:extLst>
                <a:ext uri="{FF2B5EF4-FFF2-40B4-BE49-F238E27FC236}">
                  <a16:creationId xmlns:a16="http://schemas.microsoft.com/office/drawing/2014/main" id="{24B7AF3E-E738-4B0E-8731-B818579BD727}"/>
                </a:ext>
              </a:extLst>
            </p:cNvPr>
            <p:cNvSpPr/>
            <p:nvPr/>
          </p:nvSpPr>
          <p:spPr>
            <a:xfrm rot="-2700000">
              <a:off x="3467435" y="5870529"/>
              <a:ext cx="779710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b_Shannon</a:t>
              </a:r>
            </a:p>
          </p:txBody>
        </p:sp>
        <p:sp>
          <p:nvSpPr>
            <p:cNvPr id="187" name="tx185">
              <a:extLst>
                <a:ext uri="{FF2B5EF4-FFF2-40B4-BE49-F238E27FC236}">
                  <a16:creationId xmlns:a16="http://schemas.microsoft.com/office/drawing/2014/main" id="{5FBF8F19-C6CB-497A-AEC6-C91CACCD7A1E}"/>
                </a:ext>
              </a:extLst>
            </p:cNvPr>
            <p:cNvSpPr/>
            <p:nvPr/>
          </p:nvSpPr>
          <p:spPr>
            <a:xfrm rot="-2700000">
              <a:off x="4055391" y="5893007"/>
              <a:ext cx="838795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b_Evenness</a:t>
              </a:r>
            </a:p>
          </p:txBody>
        </p:sp>
        <p:sp>
          <p:nvSpPr>
            <p:cNvPr id="188" name="tx186">
              <a:extLst>
                <a:ext uri="{FF2B5EF4-FFF2-40B4-BE49-F238E27FC236}">
                  <a16:creationId xmlns:a16="http://schemas.microsoft.com/office/drawing/2014/main" id="{D65FDA93-C0AF-4BBF-A535-6D187A37C1EE}"/>
                </a:ext>
              </a:extLst>
            </p:cNvPr>
            <p:cNvSpPr/>
            <p:nvPr/>
          </p:nvSpPr>
          <p:spPr>
            <a:xfrm rot="-2700000">
              <a:off x="4764936" y="5861400"/>
              <a:ext cx="753888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f_Richness</a:t>
              </a:r>
            </a:p>
          </p:txBody>
        </p:sp>
        <p:sp>
          <p:nvSpPr>
            <p:cNvPr id="189" name="tx187">
              <a:extLst>
                <a:ext uri="{FF2B5EF4-FFF2-40B4-BE49-F238E27FC236}">
                  <a16:creationId xmlns:a16="http://schemas.microsoft.com/office/drawing/2014/main" id="{6B19FD01-DDB8-4A77-AEFD-490998565C2C}"/>
                </a:ext>
              </a:extLst>
            </p:cNvPr>
            <p:cNvSpPr/>
            <p:nvPr/>
          </p:nvSpPr>
          <p:spPr>
            <a:xfrm rot="-2700000">
              <a:off x="5554343" y="5798573"/>
              <a:ext cx="576188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f_Chao1</a:t>
              </a:r>
            </a:p>
          </p:txBody>
        </p:sp>
        <p:sp>
          <p:nvSpPr>
            <p:cNvPr id="190" name="tx188">
              <a:extLst>
                <a:ext uri="{FF2B5EF4-FFF2-40B4-BE49-F238E27FC236}">
                  <a16:creationId xmlns:a16="http://schemas.microsoft.com/office/drawing/2014/main" id="{30FA66B0-2478-439C-B4D3-55D5EB14F43A}"/>
                </a:ext>
              </a:extLst>
            </p:cNvPr>
            <p:cNvSpPr/>
            <p:nvPr/>
          </p:nvSpPr>
          <p:spPr>
            <a:xfrm rot="-2700000">
              <a:off x="6054560" y="5855533"/>
              <a:ext cx="737294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f_Shannon</a:t>
              </a:r>
            </a:p>
          </p:txBody>
        </p:sp>
        <p:sp>
          <p:nvSpPr>
            <p:cNvPr id="191" name="tx189">
              <a:extLst>
                <a:ext uri="{FF2B5EF4-FFF2-40B4-BE49-F238E27FC236}">
                  <a16:creationId xmlns:a16="http://schemas.microsoft.com/office/drawing/2014/main" id="{C562FE23-03C1-4989-A619-CEBFDD243928}"/>
                </a:ext>
              </a:extLst>
            </p:cNvPr>
            <p:cNvSpPr/>
            <p:nvPr/>
          </p:nvSpPr>
          <p:spPr>
            <a:xfrm rot="-2700000">
              <a:off x="6641858" y="5876422"/>
              <a:ext cx="796379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f_Evenness</a:t>
              </a:r>
            </a:p>
          </p:txBody>
        </p:sp>
        <p:pic>
          <p:nvPicPr>
            <p:cNvPr id="192" name="pic190">
              <a:extLst>
                <a:ext uri="{FF2B5EF4-FFF2-40B4-BE49-F238E27FC236}">
                  <a16:creationId xmlns:a16="http://schemas.microsoft.com/office/drawing/2014/main" id="{BF04C932-1206-4158-B385-AC2C0BDAC13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5811" y="2830671"/>
              <a:ext cx="219455" cy="1097280"/>
            </a:xfrm>
            <a:prstGeom prst="rect">
              <a:avLst/>
            </a:prstGeom>
          </p:spPr>
        </p:pic>
        <p:sp>
          <p:nvSpPr>
            <p:cNvPr id="193" name="tx191">
              <a:extLst>
                <a:ext uri="{FF2B5EF4-FFF2-40B4-BE49-F238E27FC236}">
                  <a16:creationId xmlns:a16="http://schemas.microsoft.com/office/drawing/2014/main" id="{DE009847-5EB7-4B34-82F2-A87DEA1F588F}"/>
                </a:ext>
              </a:extLst>
            </p:cNvPr>
            <p:cNvSpPr/>
            <p:nvPr/>
          </p:nvSpPr>
          <p:spPr>
            <a:xfrm>
              <a:off x="8174856" y="3884431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94" name="tx192">
              <a:extLst>
                <a:ext uri="{FF2B5EF4-FFF2-40B4-BE49-F238E27FC236}">
                  <a16:creationId xmlns:a16="http://schemas.microsoft.com/office/drawing/2014/main" id="{F41A76ED-ED73-4EFE-A3D1-47B002B76D70}"/>
                </a:ext>
              </a:extLst>
            </p:cNvPr>
            <p:cNvSpPr/>
            <p:nvPr/>
          </p:nvSpPr>
          <p:spPr>
            <a:xfrm>
              <a:off x="8174856" y="3611025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95" name="tx193">
              <a:extLst>
                <a:ext uri="{FF2B5EF4-FFF2-40B4-BE49-F238E27FC236}">
                  <a16:creationId xmlns:a16="http://schemas.microsoft.com/office/drawing/2014/main" id="{838F2B7A-AEEB-470D-B916-0C1582C7D84C}"/>
                </a:ext>
              </a:extLst>
            </p:cNvPr>
            <p:cNvSpPr/>
            <p:nvPr/>
          </p:nvSpPr>
          <p:spPr>
            <a:xfrm>
              <a:off x="8174856" y="333761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96" name="tx194">
              <a:extLst>
                <a:ext uri="{FF2B5EF4-FFF2-40B4-BE49-F238E27FC236}">
                  <a16:creationId xmlns:a16="http://schemas.microsoft.com/office/drawing/2014/main" id="{D44FEB05-61C1-4BC3-A6A6-DAC08277F99E}"/>
                </a:ext>
              </a:extLst>
            </p:cNvPr>
            <p:cNvSpPr/>
            <p:nvPr/>
          </p:nvSpPr>
          <p:spPr>
            <a:xfrm>
              <a:off x="8174856" y="306421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97" name="tx195">
              <a:extLst>
                <a:ext uri="{FF2B5EF4-FFF2-40B4-BE49-F238E27FC236}">
                  <a16:creationId xmlns:a16="http://schemas.microsoft.com/office/drawing/2014/main" id="{A04EAB77-DED4-4BE9-B92D-67198D6D6094}"/>
                </a:ext>
              </a:extLst>
            </p:cNvPr>
            <p:cNvSpPr/>
            <p:nvPr/>
          </p:nvSpPr>
          <p:spPr>
            <a:xfrm>
              <a:off x="8174856" y="279080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98" name="tx196">
              <a:extLst>
                <a:ext uri="{FF2B5EF4-FFF2-40B4-BE49-F238E27FC236}">
                  <a16:creationId xmlns:a16="http://schemas.microsoft.com/office/drawing/2014/main" id="{C91E02D1-DE9F-4739-8AC5-3B42ACF06200}"/>
                </a:ext>
              </a:extLst>
            </p:cNvPr>
            <p:cNvSpPr/>
            <p:nvPr/>
          </p:nvSpPr>
          <p:spPr>
            <a:xfrm>
              <a:off x="7885811" y="2642971"/>
              <a:ext cx="768622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r</a:t>
              </a:r>
            </a:p>
          </p:txBody>
        </p:sp>
        <p:sp>
          <p:nvSpPr>
            <p:cNvPr id="199" name="pl197">
              <a:extLst>
                <a:ext uri="{FF2B5EF4-FFF2-40B4-BE49-F238E27FC236}">
                  <a16:creationId xmlns:a16="http://schemas.microsoft.com/office/drawing/2014/main" id="{AD6ECBC5-7ABC-400F-B1FA-64E3DE074306}"/>
                </a:ext>
              </a:extLst>
            </p:cNvPr>
            <p:cNvSpPr/>
            <p:nvPr/>
          </p:nvSpPr>
          <p:spPr>
            <a:xfrm>
              <a:off x="7885811" y="392612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198">
              <a:extLst>
                <a:ext uri="{FF2B5EF4-FFF2-40B4-BE49-F238E27FC236}">
                  <a16:creationId xmlns:a16="http://schemas.microsoft.com/office/drawing/2014/main" id="{25FCEDE4-4BF5-4BFD-9AC1-102FF945B968}"/>
                </a:ext>
              </a:extLst>
            </p:cNvPr>
            <p:cNvSpPr/>
            <p:nvPr/>
          </p:nvSpPr>
          <p:spPr>
            <a:xfrm>
              <a:off x="7885811" y="365271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199">
              <a:extLst>
                <a:ext uri="{FF2B5EF4-FFF2-40B4-BE49-F238E27FC236}">
                  <a16:creationId xmlns:a16="http://schemas.microsoft.com/office/drawing/2014/main" id="{FF629EB8-2F14-4464-96A5-5EFD7B7208E3}"/>
                </a:ext>
              </a:extLst>
            </p:cNvPr>
            <p:cNvSpPr/>
            <p:nvPr/>
          </p:nvSpPr>
          <p:spPr>
            <a:xfrm>
              <a:off x="7885811" y="337931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0">
              <a:extLst>
                <a:ext uri="{FF2B5EF4-FFF2-40B4-BE49-F238E27FC236}">
                  <a16:creationId xmlns:a16="http://schemas.microsoft.com/office/drawing/2014/main" id="{E813740F-467A-4B3F-A032-2E3327EA03C1}"/>
                </a:ext>
              </a:extLst>
            </p:cNvPr>
            <p:cNvSpPr/>
            <p:nvPr/>
          </p:nvSpPr>
          <p:spPr>
            <a:xfrm>
              <a:off x="7885811" y="310590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1">
              <a:extLst>
                <a:ext uri="{FF2B5EF4-FFF2-40B4-BE49-F238E27FC236}">
                  <a16:creationId xmlns:a16="http://schemas.microsoft.com/office/drawing/2014/main" id="{0C698EE3-4A79-4A0E-BD1E-CE3D0DCB368A}"/>
                </a:ext>
              </a:extLst>
            </p:cNvPr>
            <p:cNvSpPr/>
            <p:nvPr/>
          </p:nvSpPr>
          <p:spPr>
            <a:xfrm>
              <a:off x="7885811" y="283250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2">
              <a:extLst>
                <a:ext uri="{FF2B5EF4-FFF2-40B4-BE49-F238E27FC236}">
                  <a16:creationId xmlns:a16="http://schemas.microsoft.com/office/drawing/2014/main" id="{EB2E05F6-4133-4794-A245-7021A21E2905}"/>
                </a:ext>
              </a:extLst>
            </p:cNvPr>
            <p:cNvSpPr/>
            <p:nvPr/>
          </p:nvSpPr>
          <p:spPr>
            <a:xfrm>
              <a:off x="8061376" y="392612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3">
              <a:extLst>
                <a:ext uri="{FF2B5EF4-FFF2-40B4-BE49-F238E27FC236}">
                  <a16:creationId xmlns:a16="http://schemas.microsoft.com/office/drawing/2014/main" id="{C3E5A2D5-6CC6-4979-A4D1-079F83B586B8}"/>
                </a:ext>
              </a:extLst>
            </p:cNvPr>
            <p:cNvSpPr/>
            <p:nvPr/>
          </p:nvSpPr>
          <p:spPr>
            <a:xfrm>
              <a:off x="8061376" y="365271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4">
              <a:extLst>
                <a:ext uri="{FF2B5EF4-FFF2-40B4-BE49-F238E27FC236}">
                  <a16:creationId xmlns:a16="http://schemas.microsoft.com/office/drawing/2014/main" id="{11029BA0-2F0E-4E4A-8AB9-2B66B44ADC08}"/>
                </a:ext>
              </a:extLst>
            </p:cNvPr>
            <p:cNvSpPr/>
            <p:nvPr/>
          </p:nvSpPr>
          <p:spPr>
            <a:xfrm>
              <a:off x="8061376" y="337931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5">
              <a:extLst>
                <a:ext uri="{FF2B5EF4-FFF2-40B4-BE49-F238E27FC236}">
                  <a16:creationId xmlns:a16="http://schemas.microsoft.com/office/drawing/2014/main" id="{9983D550-4D5B-46EB-B21C-D73BBBA01165}"/>
                </a:ext>
              </a:extLst>
            </p:cNvPr>
            <p:cNvSpPr/>
            <p:nvPr/>
          </p:nvSpPr>
          <p:spPr>
            <a:xfrm>
              <a:off x="8061376" y="310590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6">
              <a:extLst>
                <a:ext uri="{FF2B5EF4-FFF2-40B4-BE49-F238E27FC236}">
                  <a16:creationId xmlns:a16="http://schemas.microsoft.com/office/drawing/2014/main" id="{CA48FA7F-60D7-4714-8A54-C07F1AB18494}"/>
                </a:ext>
              </a:extLst>
            </p:cNvPr>
            <p:cNvSpPr/>
            <p:nvPr/>
          </p:nvSpPr>
          <p:spPr>
            <a:xfrm>
              <a:off x="8061376" y="283250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829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组合 779">
            <a:extLst>
              <a:ext uri="{FF2B5EF4-FFF2-40B4-BE49-F238E27FC236}">
                <a16:creationId xmlns:a16="http://schemas.microsoft.com/office/drawing/2014/main" id="{31B28C5D-606D-438E-BD8E-B21FD82F82DE}"/>
              </a:ext>
            </a:extLst>
          </p:cNvPr>
          <p:cNvGrpSpPr/>
          <p:nvPr/>
        </p:nvGrpSpPr>
        <p:grpSpPr>
          <a:xfrm>
            <a:off x="1524000" y="1600200"/>
            <a:ext cx="9144000" cy="3657600"/>
            <a:chOff x="914400" y="914400"/>
            <a:chExt cx="9144000" cy="3657600"/>
          </a:xfrm>
        </p:grpSpPr>
        <p:sp>
          <p:nvSpPr>
            <p:cNvPr id="781" name="rc3">
              <a:extLst>
                <a:ext uri="{FF2B5EF4-FFF2-40B4-BE49-F238E27FC236}">
                  <a16:creationId xmlns:a16="http://schemas.microsoft.com/office/drawing/2014/main" id="{E2E4F29A-1449-471D-BC16-8CEB1EEFB0C0}"/>
                </a:ext>
              </a:extLst>
            </p:cNvPr>
            <p:cNvSpPr/>
            <p:nvPr/>
          </p:nvSpPr>
          <p:spPr>
            <a:xfrm>
              <a:off x="914400" y="914400"/>
              <a:ext cx="9144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rc4">
              <a:extLst>
                <a:ext uri="{FF2B5EF4-FFF2-40B4-BE49-F238E27FC236}">
                  <a16:creationId xmlns:a16="http://schemas.microsoft.com/office/drawing/2014/main" id="{0CE472BC-D652-40AD-BDC4-A20CE5CC554A}"/>
                </a:ext>
              </a:extLst>
            </p:cNvPr>
            <p:cNvSpPr/>
            <p:nvPr/>
          </p:nvSpPr>
          <p:spPr>
            <a:xfrm>
              <a:off x="914400" y="914400"/>
              <a:ext cx="91439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rc5">
              <a:extLst>
                <a:ext uri="{FF2B5EF4-FFF2-40B4-BE49-F238E27FC236}">
                  <a16:creationId xmlns:a16="http://schemas.microsoft.com/office/drawing/2014/main" id="{768B7C50-DCF4-4453-8D55-545B6C7B6FF7}"/>
                </a:ext>
              </a:extLst>
            </p:cNvPr>
            <p:cNvSpPr/>
            <p:nvPr/>
          </p:nvSpPr>
          <p:spPr>
            <a:xfrm>
              <a:off x="983989" y="983989"/>
              <a:ext cx="4666858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rc6">
              <a:extLst>
                <a:ext uri="{FF2B5EF4-FFF2-40B4-BE49-F238E27FC236}">
                  <a16:creationId xmlns:a16="http://schemas.microsoft.com/office/drawing/2014/main" id="{431BBDEF-8BC2-4F19-9D5C-64ED437C88CD}"/>
                </a:ext>
              </a:extLst>
            </p:cNvPr>
            <p:cNvSpPr/>
            <p:nvPr/>
          </p:nvSpPr>
          <p:spPr>
            <a:xfrm>
              <a:off x="1721385" y="1208857"/>
              <a:ext cx="2410561" cy="28936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5" name="pl7">
              <a:extLst>
                <a:ext uri="{FF2B5EF4-FFF2-40B4-BE49-F238E27FC236}">
                  <a16:creationId xmlns:a16="http://schemas.microsoft.com/office/drawing/2014/main" id="{B4F3C3B1-49D2-4711-814B-1A3DB3913665}"/>
                </a:ext>
              </a:extLst>
            </p:cNvPr>
            <p:cNvSpPr/>
            <p:nvPr/>
          </p:nvSpPr>
          <p:spPr>
            <a:xfrm>
              <a:off x="1721385" y="3570953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l8">
              <a:extLst>
                <a:ext uri="{FF2B5EF4-FFF2-40B4-BE49-F238E27FC236}">
                  <a16:creationId xmlns:a16="http://schemas.microsoft.com/office/drawing/2014/main" id="{5C95BA88-F3D0-499A-B8C9-1EBEAD444BC0}"/>
                </a:ext>
              </a:extLst>
            </p:cNvPr>
            <p:cNvSpPr/>
            <p:nvPr/>
          </p:nvSpPr>
          <p:spPr>
            <a:xfrm>
              <a:off x="1721385" y="2866574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9">
              <a:extLst>
                <a:ext uri="{FF2B5EF4-FFF2-40B4-BE49-F238E27FC236}">
                  <a16:creationId xmlns:a16="http://schemas.microsoft.com/office/drawing/2014/main" id="{39F7A31A-373E-4F68-A5E7-DFCC89142E71}"/>
                </a:ext>
              </a:extLst>
            </p:cNvPr>
            <p:cNvSpPr/>
            <p:nvPr/>
          </p:nvSpPr>
          <p:spPr>
            <a:xfrm>
              <a:off x="1721385" y="2162195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10">
              <a:extLst>
                <a:ext uri="{FF2B5EF4-FFF2-40B4-BE49-F238E27FC236}">
                  <a16:creationId xmlns:a16="http://schemas.microsoft.com/office/drawing/2014/main" id="{100B57A6-5D7A-44A0-AD69-F3CB7095EA19}"/>
                </a:ext>
              </a:extLst>
            </p:cNvPr>
            <p:cNvSpPr/>
            <p:nvPr/>
          </p:nvSpPr>
          <p:spPr>
            <a:xfrm>
              <a:off x="1721385" y="1457817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11">
              <a:extLst>
                <a:ext uri="{FF2B5EF4-FFF2-40B4-BE49-F238E27FC236}">
                  <a16:creationId xmlns:a16="http://schemas.microsoft.com/office/drawing/2014/main" id="{A3C2FC5C-A0E4-4618-9064-956ADE1EE824}"/>
                </a:ext>
              </a:extLst>
            </p:cNvPr>
            <p:cNvSpPr/>
            <p:nvPr/>
          </p:nvSpPr>
          <p:spPr>
            <a:xfrm>
              <a:off x="2108624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12">
              <a:extLst>
                <a:ext uri="{FF2B5EF4-FFF2-40B4-BE49-F238E27FC236}">
                  <a16:creationId xmlns:a16="http://schemas.microsoft.com/office/drawing/2014/main" id="{792B2270-6CD8-4F42-BDE9-ED43A206A1D1}"/>
                </a:ext>
              </a:extLst>
            </p:cNvPr>
            <p:cNvSpPr/>
            <p:nvPr/>
          </p:nvSpPr>
          <p:spPr>
            <a:xfrm>
              <a:off x="2804533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13">
              <a:extLst>
                <a:ext uri="{FF2B5EF4-FFF2-40B4-BE49-F238E27FC236}">
                  <a16:creationId xmlns:a16="http://schemas.microsoft.com/office/drawing/2014/main" id="{6EAB39E4-D631-408A-93AD-42D917854127}"/>
                </a:ext>
              </a:extLst>
            </p:cNvPr>
            <p:cNvSpPr/>
            <p:nvPr/>
          </p:nvSpPr>
          <p:spPr>
            <a:xfrm>
              <a:off x="3500443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l14">
              <a:extLst>
                <a:ext uri="{FF2B5EF4-FFF2-40B4-BE49-F238E27FC236}">
                  <a16:creationId xmlns:a16="http://schemas.microsoft.com/office/drawing/2014/main" id="{2230901C-B16B-4015-85CC-69ABD3786DB6}"/>
                </a:ext>
              </a:extLst>
            </p:cNvPr>
            <p:cNvSpPr/>
            <p:nvPr/>
          </p:nvSpPr>
          <p:spPr>
            <a:xfrm>
              <a:off x="1721385" y="3923142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l15">
              <a:extLst>
                <a:ext uri="{FF2B5EF4-FFF2-40B4-BE49-F238E27FC236}">
                  <a16:creationId xmlns:a16="http://schemas.microsoft.com/office/drawing/2014/main" id="{F18756E9-BBA4-4727-8C40-F76644112A35}"/>
                </a:ext>
              </a:extLst>
            </p:cNvPr>
            <p:cNvSpPr/>
            <p:nvPr/>
          </p:nvSpPr>
          <p:spPr>
            <a:xfrm>
              <a:off x="1721385" y="3218764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16">
              <a:extLst>
                <a:ext uri="{FF2B5EF4-FFF2-40B4-BE49-F238E27FC236}">
                  <a16:creationId xmlns:a16="http://schemas.microsoft.com/office/drawing/2014/main" id="{113EDF0F-1D80-4355-94AD-0D822A23DE0D}"/>
                </a:ext>
              </a:extLst>
            </p:cNvPr>
            <p:cNvSpPr/>
            <p:nvPr/>
          </p:nvSpPr>
          <p:spPr>
            <a:xfrm>
              <a:off x="1721385" y="2514385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17">
              <a:extLst>
                <a:ext uri="{FF2B5EF4-FFF2-40B4-BE49-F238E27FC236}">
                  <a16:creationId xmlns:a16="http://schemas.microsoft.com/office/drawing/2014/main" id="{7E50401B-A357-4372-B482-4F6D6CCC9DB6}"/>
                </a:ext>
              </a:extLst>
            </p:cNvPr>
            <p:cNvSpPr/>
            <p:nvPr/>
          </p:nvSpPr>
          <p:spPr>
            <a:xfrm>
              <a:off x="1721385" y="1810006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18">
              <a:extLst>
                <a:ext uri="{FF2B5EF4-FFF2-40B4-BE49-F238E27FC236}">
                  <a16:creationId xmlns:a16="http://schemas.microsoft.com/office/drawing/2014/main" id="{D8385530-D5B6-421F-8EBA-67064B8CD065}"/>
                </a:ext>
              </a:extLst>
            </p:cNvPr>
            <p:cNvSpPr/>
            <p:nvPr/>
          </p:nvSpPr>
          <p:spPr>
            <a:xfrm>
              <a:off x="1760669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19">
              <a:extLst>
                <a:ext uri="{FF2B5EF4-FFF2-40B4-BE49-F238E27FC236}">
                  <a16:creationId xmlns:a16="http://schemas.microsoft.com/office/drawing/2014/main" id="{D9D40368-383B-4157-87CF-7C6CD1D24E9E}"/>
                </a:ext>
              </a:extLst>
            </p:cNvPr>
            <p:cNvSpPr/>
            <p:nvPr/>
          </p:nvSpPr>
          <p:spPr>
            <a:xfrm>
              <a:off x="2456578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20">
              <a:extLst>
                <a:ext uri="{FF2B5EF4-FFF2-40B4-BE49-F238E27FC236}">
                  <a16:creationId xmlns:a16="http://schemas.microsoft.com/office/drawing/2014/main" id="{F8585B52-0F26-4CC8-9E42-07D05761759F}"/>
                </a:ext>
              </a:extLst>
            </p:cNvPr>
            <p:cNvSpPr/>
            <p:nvPr/>
          </p:nvSpPr>
          <p:spPr>
            <a:xfrm>
              <a:off x="3152488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21">
              <a:extLst>
                <a:ext uri="{FF2B5EF4-FFF2-40B4-BE49-F238E27FC236}">
                  <a16:creationId xmlns:a16="http://schemas.microsoft.com/office/drawing/2014/main" id="{2692DA78-A159-4BD3-BC4B-EF305C89D1BF}"/>
                </a:ext>
              </a:extLst>
            </p:cNvPr>
            <p:cNvSpPr/>
            <p:nvPr/>
          </p:nvSpPr>
          <p:spPr>
            <a:xfrm>
              <a:off x="3848398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22">
              <a:extLst>
                <a:ext uri="{FF2B5EF4-FFF2-40B4-BE49-F238E27FC236}">
                  <a16:creationId xmlns:a16="http://schemas.microsoft.com/office/drawing/2014/main" id="{5C0A664C-9060-47E0-9D22-2502FBDC3A9B}"/>
                </a:ext>
              </a:extLst>
            </p:cNvPr>
            <p:cNvSpPr/>
            <p:nvPr/>
          </p:nvSpPr>
          <p:spPr>
            <a:xfrm>
              <a:off x="2072663" y="3049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23">
              <a:extLst>
                <a:ext uri="{FF2B5EF4-FFF2-40B4-BE49-F238E27FC236}">
                  <a16:creationId xmlns:a16="http://schemas.microsoft.com/office/drawing/2014/main" id="{104892B7-DF24-4285-90A3-0DE2D9AA0BBE}"/>
                </a:ext>
              </a:extLst>
            </p:cNvPr>
            <p:cNvSpPr/>
            <p:nvPr/>
          </p:nvSpPr>
          <p:spPr>
            <a:xfrm>
              <a:off x="2602250" y="29028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24">
              <a:extLst>
                <a:ext uri="{FF2B5EF4-FFF2-40B4-BE49-F238E27FC236}">
                  <a16:creationId xmlns:a16="http://schemas.microsoft.com/office/drawing/2014/main" id="{FD99DB94-EAC9-41FF-B34E-340852D5ACAF}"/>
                </a:ext>
              </a:extLst>
            </p:cNvPr>
            <p:cNvSpPr/>
            <p:nvPr/>
          </p:nvSpPr>
          <p:spPr>
            <a:xfrm>
              <a:off x="1892075" y="2971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25">
              <a:extLst>
                <a:ext uri="{FF2B5EF4-FFF2-40B4-BE49-F238E27FC236}">
                  <a16:creationId xmlns:a16="http://schemas.microsoft.com/office/drawing/2014/main" id="{55DC621C-94DC-4EE0-B6EC-C03A6F15B4BA}"/>
                </a:ext>
              </a:extLst>
            </p:cNvPr>
            <p:cNvSpPr/>
            <p:nvPr/>
          </p:nvSpPr>
          <p:spPr>
            <a:xfrm>
              <a:off x="3646115" y="2842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26">
              <a:extLst>
                <a:ext uri="{FF2B5EF4-FFF2-40B4-BE49-F238E27FC236}">
                  <a16:creationId xmlns:a16="http://schemas.microsoft.com/office/drawing/2014/main" id="{C660369B-41F0-4054-8413-223CC0939DE7}"/>
                </a:ext>
              </a:extLst>
            </p:cNvPr>
            <p:cNvSpPr/>
            <p:nvPr/>
          </p:nvSpPr>
          <p:spPr>
            <a:xfrm>
              <a:off x="3987111" y="28799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27">
              <a:extLst>
                <a:ext uri="{FF2B5EF4-FFF2-40B4-BE49-F238E27FC236}">
                  <a16:creationId xmlns:a16="http://schemas.microsoft.com/office/drawing/2014/main" id="{955F7A55-207C-478C-94DC-BDA65A79B496}"/>
                </a:ext>
              </a:extLst>
            </p:cNvPr>
            <p:cNvSpPr/>
            <p:nvPr/>
          </p:nvSpPr>
          <p:spPr>
            <a:xfrm>
              <a:off x="1821092" y="286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28">
              <a:extLst>
                <a:ext uri="{FF2B5EF4-FFF2-40B4-BE49-F238E27FC236}">
                  <a16:creationId xmlns:a16="http://schemas.microsoft.com/office/drawing/2014/main" id="{822D4DD0-87BD-44BE-A548-126AE438F26D}"/>
                </a:ext>
              </a:extLst>
            </p:cNvPr>
            <p:cNvSpPr/>
            <p:nvPr/>
          </p:nvSpPr>
          <p:spPr>
            <a:xfrm>
              <a:off x="2030213" y="2965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29">
              <a:extLst>
                <a:ext uri="{FF2B5EF4-FFF2-40B4-BE49-F238E27FC236}">
                  <a16:creationId xmlns:a16="http://schemas.microsoft.com/office/drawing/2014/main" id="{C09620C6-A33E-4BAB-BD07-D778192DB555}"/>
                </a:ext>
              </a:extLst>
            </p:cNvPr>
            <p:cNvSpPr/>
            <p:nvPr/>
          </p:nvSpPr>
          <p:spPr>
            <a:xfrm>
              <a:off x="1859019" y="28999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30">
              <a:extLst>
                <a:ext uri="{FF2B5EF4-FFF2-40B4-BE49-F238E27FC236}">
                  <a16:creationId xmlns:a16="http://schemas.microsoft.com/office/drawing/2014/main" id="{8350A51C-FFAC-48CC-988F-C2FAB8C10221}"/>
                </a:ext>
              </a:extLst>
            </p:cNvPr>
            <p:cNvSpPr/>
            <p:nvPr/>
          </p:nvSpPr>
          <p:spPr>
            <a:xfrm>
              <a:off x="2943246" y="3028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31">
              <a:extLst>
                <a:ext uri="{FF2B5EF4-FFF2-40B4-BE49-F238E27FC236}">
                  <a16:creationId xmlns:a16="http://schemas.microsoft.com/office/drawing/2014/main" id="{6B4E4C4B-B1F3-415C-BE45-BFB597710BE5}"/>
                </a:ext>
              </a:extLst>
            </p:cNvPr>
            <p:cNvSpPr/>
            <p:nvPr/>
          </p:nvSpPr>
          <p:spPr>
            <a:xfrm>
              <a:off x="1988110" y="2936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32">
              <a:extLst>
                <a:ext uri="{FF2B5EF4-FFF2-40B4-BE49-F238E27FC236}">
                  <a16:creationId xmlns:a16="http://schemas.microsoft.com/office/drawing/2014/main" id="{EDF94D8E-ACE7-4699-ACB3-4ADBC24E5661}"/>
                </a:ext>
              </a:extLst>
            </p:cNvPr>
            <p:cNvSpPr/>
            <p:nvPr/>
          </p:nvSpPr>
          <p:spPr>
            <a:xfrm>
              <a:off x="1908776" y="29193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33">
              <a:extLst>
                <a:ext uri="{FF2B5EF4-FFF2-40B4-BE49-F238E27FC236}">
                  <a16:creationId xmlns:a16="http://schemas.microsoft.com/office/drawing/2014/main" id="{1C66414A-C736-422A-B85A-819B34837280}"/>
                </a:ext>
              </a:extLst>
            </p:cNvPr>
            <p:cNvSpPr/>
            <p:nvPr/>
          </p:nvSpPr>
          <p:spPr>
            <a:xfrm>
              <a:off x="3618278" y="2741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34">
              <a:extLst>
                <a:ext uri="{FF2B5EF4-FFF2-40B4-BE49-F238E27FC236}">
                  <a16:creationId xmlns:a16="http://schemas.microsoft.com/office/drawing/2014/main" id="{D8280AD1-A364-4E8C-98E4-F6B41FA1C7A1}"/>
                </a:ext>
              </a:extLst>
            </p:cNvPr>
            <p:cNvSpPr/>
            <p:nvPr/>
          </p:nvSpPr>
          <p:spPr>
            <a:xfrm>
              <a:off x="3997549" y="2773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35">
              <a:extLst>
                <a:ext uri="{FF2B5EF4-FFF2-40B4-BE49-F238E27FC236}">
                  <a16:creationId xmlns:a16="http://schemas.microsoft.com/office/drawing/2014/main" id="{93509771-812E-4FF0-A514-C3A77B39D316}"/>
                </a:ext>
              </a:extLst>
            </p:cNvPr>
            <p:cNvSpPr/>
            <p:nvPr/>
          </p:nvSpPr>
          <p:spPr>
            <a:xfrm>
              <a:off x="2314492" y="28741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36">
              <a:extLst>
                <a:ext uri="{FF2B5EF4-FFF2-40B4-BE49-F238E27FC236}">
                  <a16:creationId xmlns:a16="http://schemas.microsoft.com/office/drawing/2014/main" id="{CD6075E7-FCF4-4112-8614-69F1FF01F0FA}"/>
                </a:ext>
              </a:extLst>
            </p:cNvPr>
            <p:cNvSpPr/>
            <p:nvPr/>
          </p:nvSpPr>
          <p:spPr>
            <a:xfrm>
              <a:off x="2227851" y="2851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37">
              <a:extLst>
                <a:ext uri="{FF2B5EF4-FFF2-40B4-BE49-F238E27FC236}">
                  <a16:creationId xmlns:a16="http://schemas.microsoft.com/office/drawing/2014/main" id="{DBE9C469-5B44-4624-82D5-90C4E2112BC7}"/>
                </a:ext>
              </a:extLst>
            </p:cNvPr>
            <p:cNvSpPr/>
            <p:nvPr/>
          </p:nvSpPr>
          <p:spPr>
            <a:xfrm>
              <a:off x="1895902" y="3060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38">
              <a:extLst>
                <a:ext uri="{FF2B5EF4-FFF2-40B4-BE49-F238E27FC236}">
                  <a16:creationId xmlns:a16="http://schemas.microsoft.com/office/drawing/2014/main" id="{70094907-83AD-46F5-BB90-5ED7A1A8D0AB}"/>
                </a:ext>
              </a:extLst>
            </p:cNvPr>
            <p:cNvSpPr/>
            <p:nvPr/>
          </p:nvSpPr>
          <p:spPr>
            <a:xfrm>
              <a:off x="1806130" y="306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39">
              <a:extLst>
                <a:ext uri="{FF2B5EF4-FFF2-40B4-BE49-F238E27FC236}">
                  <a16:creationId xmlns:a16="http://schemas.microsoft.com/office/drawing/2014/main" id="{077A2CE3-00F9-430F-9B5B-448CF246D0DF}"/>
                </a:ext>
              </a:extLst>
            </p:cNvPr>
            <p:cNvSpPr/>
            <p:nvPr/>
          </p:nvSpPr>
          <p:spPr>
            <a:xfrm>
              <a:off x="2013511" y="27840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40">
              <a:extLst>
                <a:ext uri="{FF2B5EF4-FFF2-40B4-BE49-F238E27FC236}">
                  <a16:creationId xmlns:a16="http://schemas.microsoft.com/office/drawing/2014/main" id="{E66E152D-81E8-4AE6-90D4-85040F5BBEDE}"/>
                </a:ext>
              </a:extLst>
            </p:cNvPr>
            <p:cNvSpPr/>
            <p:nvPr/>
          </p:nvSpPr>
          <p:spPr>
            <a:xfrm>
              <a:off x="1820396" y="3069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41">
              <a:extLst>
                <a:ext uri="{FF2B5EF4-FFF2-40B4-BE49-F238E27FC236}">
                  <a16:creationId xmlns:a16="http://schemas.microsoft.com/office/drawing/2014/main" id="{BC6E5435-D4D9-4789-8913-199B6AABF437}"/>
                </a:ext>
              </a:extLst>
            </p:cNvPr>
            <p:cNvSpPr/>
            <p:nvPr/>
          </p:nvSpPr>
          <p:spPr>
            <a:xfrm>
              <a:off x="2251512" y="3175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42">
              <a:extLst>
                <a:ext uri="{FF2B5EF4-FFF2-40B4-BE49-F238E27FC236}">
                  <a16:creationId xmlns:a16="http://schemas.microsoft.com/office/drawing/2014/main" id="{BAFE34C8-0D97-4EC5-B352-75F35BD698CA}"/>
                </a:ext>
              </a:extLst>
            </p:cNvPr>
            <p:cNvSpPr/>
            <p:nvPr/>
          </p:nvSpPr>
          <p:spPr>
            <a:xfrm>
              <a:off x="2072663" y="295366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43">
              <a:extLst>
                <a:ext uri="{FF2B5EF4-FFF2-40B4-BE49-F238E27FC236}">
                  <a16:creationId xmlns:a16="http://schemas.microsoft.com/office/drawing/2014/main" id="{D2EABAA8-6D6A-40EE-A5F2-150F791E3F24}"/>
                </a:ext>
              </a:extLst>
            </p:cNvPr>
            <p:cNvSpPr/>
            <p:nvPr/>
          </p:nvSpPr>
          <p:spPr>
            <a:xfrm>
              <a:off x="2602250" y="321544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44">
              <a:extLst>
                <a:ext uri="{FF2B5EF4-FFF2-40B4-BE49-F238E27FC236}">
                  <a16:creationId xmlns:a16="http://schemas.microsoft.com/office/drawing/2014/main" id="{AFD88F90-8D6B-4D38-9144-B1FB714E32DB}"/>
                </a:ext>
              </a:extLst>
            </p:cNvPr>
            <p:cNvSpPr/>
            <p:nvPr/>
          </p:nvSpPr>
          <p:spPr>
            <a:xfrm>
              <a:off x="1892075" y="28880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45">
              <a:extLst>
                <a:ext uri="{FF2B5EF4-FFF2-40B4-BE49-F238E27FC236}">
                  <a16:creationId xmlns:a16="http://schemas.microsoft.com/office/drawing/2014/main" id="{7177DACD-9F60-4EF6-9704-D38F8A7669B1}"/>
                </a:ext>
              </a:extLst>
            </p:cNvPr>
            <p:cNvSpPr/>
            <p:nvPr/>
          </p:nvSpPr>
          <p:spPr>
            <a:xfrm>
              <a:off x="3646115" y="329185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46">
              <a:extLst>
                <a:ext uri="{FF2B5EF4-FFF2-40B4-BE49-F238E27FC236}">
                  <a16:creationId xmlns:a16="http://schemas.microsoft.com/office/drawing/2014/main" id="{93A17A12-A775-49A6-B5FE-1EFDECA3685C}"/>
                </a:ext>
              </a:extLst>
            </p:cNvPr>
            <p:cNvSpPr/>
            <p:nvPr/>
          </p:nvSpPr>
          <p:spPr>
            <a:xfrm>
              <a:off x="3987111" y="33923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47">
              <a:extLst>
                <a:ext uri="{FF2B5EF4-FFF2-40B4-BE49-F238E27FC236}">
                  <a16:creationId xmlns:a16="http://schemas.microsoft.com/office/drawing/2014/main" id="{E29FA4EE-CF12-40CD-9803-9FA0D3863F13}"/>
                </a:ext>
              </a:extLst>
            </p:cNvPr>
            <p:cNvSpPr/>
            <p:nvPr/>
          </p:nvSpPr>
          <p:spPr>
            <a:xfrm>
              <a:off x="1821092" y="32341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48">
              <a:extLst>
                <a:ext uri="{FF2B5EF4-FFF2-40B4-BE49-F238E27FC236}">
                  <a16:creationId xmlns:a16="http://schemas.microsoft.com/office/drawing/2014/main" id="{CC8CF46F-E85B-4AAE-A0FB-A99EB32A8451}"/>
                </a:ext>
              </a:extLst>
            </p:cNvPr>
            <p:cNvSpPr/>
            <p:nvPr/>
          </p:nvSpPr>
          <p:spPr>
            <a:xfrm>
              <a:off x="2030213" y="34812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49">
              <a:extLst>
                <a:ext uri="{FF2B5EF4-FFF2-40B4-BE49-F238E27FC236}">
                  <a16:creationId xmlns:a16="http://schemas.microsoft.com/office/drawing/2014/main" id="{5BFB7EC9-406F-4930-B631-2683094B784C}"/>
                </a:ext>
              </a:extLst>
            </p:cNvPr>
            <p:cNvSpPr/>
            <p:nvPr/>
          </p:nvSpPr>
          <p:spPr>
            <a:xfrm>
              <a:off x="1859019" y="32607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50">
              <a:extLst>
                <a:ext uri="{FF2B5EF4-FFF2-40B4-BE49-F238E27FC236}">
                  <a16:creationId xmlns:a16="http://schemas.microsoft.com/office/drawing/2014/main" id="{F7367D90-1A27-4B4B-9852-02C098BC20E4}"/>
                </a:ext>
              </a:extLst>
            </p:cNvPr>
            <p:cNvSpPr/>
            <p:nvPr/>
          </p:nvSpPr>
          <p:spPr>
            <a:xfrm>
              <a:off x="2943246" y="319587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51">
              <a:extLst>
                <a:ext uri="{FF2B5EF4-FFF2-40B4-BE49-F238E27FC236}">
                  <a16:creationId xmlns:a16="http://schemas.microsoft.com/office/drawing/2014/main" id="{195C9538-93CB-4AD1-9C5D-9A992A8F2200}"/>
                </a:ext>
              </a:extLst>
            </p:cNvPr>
            <p:cNvSpPr/>
            <p:nvPr/>
          </p:nvSpPr>
          <p:spPr>
            <a:xfrm>
              <a:off x="1988110" y="315704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52">
              <a:extLst>
                <a:ext uri="{FF2B5EF4-FFF2-40B4-BE49-F238E27FC236}">
                  <a16:creationId xmlns:a16="http://schemas.microsoft.com/office/drawing/2014/main" id="{F4E95CF2-376F-4962-BC7C-EADBBBAB5F59}"/>
                </a:ext>
              </a:extLst>
            </p:cNvPr>
            <p:cNvSpPr/>
            <p:nvPr/>
          </p:nvSpPr>
          <p:spPr>
            <a:xfrm>
              <a:off x="1908776" y="310060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53">
              <a:extLst>
                <a:ext uri="{FF2B5EF4-FFF2-40B4-BE49-F238E27FC236}">
                  <a16:creationId xmlns:a16="http://schemas.microsoft.com/office/drawing/2014/main" id="{5736527E-2B59-41EB-8E0F-631ED44098E8}"/>
                </a:ext>
              </a:extLst>
            </p:cNvPr>
            <p:cNvSpPr/>
            <p:nvPr/>
          </p:nvSpPr>
          <p:spPr>
            <a:xfrm>
              <a:off x="3618278" y="334578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54">
              <a:extLst>
                <a:ext uri="{FF2B5EF4-FFF2-40B4-BE49-F238E27FC236}">
                  <a16:creationId xmlns:a16="http://schemas.microsoft.com/office/drawing/2014/main" id="{85C69468-CD6D-46F7-AD91-578AC39F9A58}"/>
                </a:ext>
              </a:extLst>
            </p:cNvPr>
            <p:cNvSpPr/>
            <p:nvPr/>
          </p:nvSpPr>
          <p:spPr>
            <a:xfrm>
              <a:off x="3997549" y="33253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55">
              <a:extLst>
                <a:ext uri="{FF2B5EF4-FFF2-40B4-BE49-F238E27FC236}">
                  <a16:creationId xmlns:a16="http://schemas.microsoft.com/office/drawing/2014/main" id="{519620BC-6F3F-4D74-86CA-3C5BC81A52EB}"/>
                </a:ext>
              </a:extLst>
            </p:cNvPr>
            <p:cNvSpPr/>
            <p:nvPr/>
          </p:nvSpPr>
          <p:spPr>
            <a:xfrm>
              <a:off x="2314492" y="328675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56">
              <a:extLst>
                <a:ext uri="{FF2B5EF4-FFF2-40B4-BE49-F238E27FC236}">
                  <a16:creationId xmlns:a16="http://schemas.microsoft.com/office/drawing/2014/main" id="{BABA9553-FCEB-475F-AC90-CED0C0924DDC}"/>
                </a:ext>
              </a:extLst>
            </p:cNvPr>
            <p:cNvSpPr/>
            <p:nvPr/>
          </p:nvSpPr>
          <p:spPr>
            <a:xfrm>
              <a:off x="2227851" y="324875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57">
              <a:extLst>
                <a:ext uri="{FF2B5EF4-FFF2-40B4-BE49-F238E27FC236}">
                  <a16:creationId xmlns:a16="http://schemas.microsoft.com/office/drawing/2014/main" id="{533FD275-CEE3-45A0-8781-70EB454FDA7A}"/>
                </a:ext>
              </a:extLst>
            </p:cNvPr>
            <p:cNvSpPr/>
            <p:nvPr/>
          </p:nvSpPr>
          <p:spPr>
            <a:xfrm>
              <a:off x="1895902" y="30249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58">
              <a:extLst>
                <a:ext uri="{FF2B5EF4-FFF2-40B4-BE49-F238E27FC236}">
                  <a16:creationId xmlns:a16="http://schemas.microsoft.com/office/drawing/2014/main" id="{BEF71487-3629-402C-801D-BF30A4518AC6}"/>
                </a:ext>
              </a:extLst>
            </p:cNvPr>
            <p:cNvSpPr/>
            <p:nvPr/>
          </p:nvSpPr>
          <p:spPr>
            <a:xfrm>
              <a:off x="1806130" y="294838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59">
              <a:extLst>
                <a:ext uri="{FF2B5EF4-FFF2-40B4-BE49-F238E27FC236}">
                  <a16:creationId xmlns:a16="http://schemas.microsoft.com/office/drawing/2014/main" id="{7A6CDB2F-82C6-4144-A7BC-A278F2533269}"/>
                </a:ext>
              </a:extLst>
            </p:cNvPr>
            <p:cNvSpPr/>
            <p:nvPr/>
          </p:nvSpPr>
          <p:spPr>
            <a:xfrm>
              <a:off x="2013511" y="31699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60">
              <a:extLst>
                <a:ext uri="{FF2B5EF4-FFF2-40B4-BE49-F238E27FC236}">
                  <a16:creationId xmlns:a16="http://schemas.microsoft.com/office/drawing/2014/main" id="{F42FD2AD-437D-4540-8FA8-0F6541DB16BE}"/>
                </a:ext>
              </a:extLst>
            </p:cNvPr>
            <p:cNvSpPr/>
            <p:nvPr/>
          </p:nvSpPr>
          <p:spPr>
            <a:xfrm>
              <a:off x="1820396" y="295669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61">
              <a:extLst>
                <a:ext uri="{FF2B5EF4-FFF2-40B4-BE49-F238E27FC236}">
                  <a16:creationId xmlns:a16="http://schemas.microsoft.com/office/drawing/2014/main" id="{B6EF94EC-A2E1-4257-B8A4-BD1BEBEEF3F9}"/>
                </a:ext>
              </a:extLst>
            </p:cNvPr>
            <p:cNvSpPr/>
            <p:nvPr/>
          </p:nvSpPr>
          <p:spPr>
            <a:xfrm>
              <a:off x="2251512" y="269988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62">
              <a:extLst>
                <a:ext uri="{FF2B5EF4-FFF2-40B4-BE49-F238E27FC236}">
                  <a16:creationId xmlns:a16="http://schemas.microsoft.com/office/drawing/2014/main" id="{295A681C-EF51-4678-A898-AD8D97D51053}"/>
                </a:ext>
              </a:extLst>
            </p:cNvPr>
            <p:cNvSpPr/>
            <p:nvPr/>
          </p:nvSpPr>
          <p:spPr>
            <a:xfrm>
              <a:off x="2072663" y="35627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63">
              <a:extLst>
                <a:ext uri="{FF2B5EF4-FFF2-40B4-BE49-F238E27FC236}">
                  <a16:creationId xmlns:a16="http://schemas.microsoft.com/office/drawing/2014/main" id="{6B320834-CA8F-4D70-BB5D-5C6E6B118E60}"/>
                </a:ext>
              </a:extLst>
            </p:cNvPr>
            <p:cNvSpPr/>
            <p:nvPr/>
          </p:nvSpPr>
          <p:spPr>
            <a:xfrm>
              <a:off x="2602250" y="33990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64">
              <a:extLst>
                <a:ext uri="{FF2B5EF4-FFF2-40B4-BE49-F238E27FC236}">
                  <a16:creationId xmlns:a16="http://schemas.microsoft.com/office/drawing/2014/main" id="{DCF23CB9-4E9C-42B9-8CD4-F0B72181CD27}"/>
                </a:ext>
              </a:extLst>
            </p:cNvPr>
            <p:cNvSpPr/>
            <p:nvPr/>
          </p:nvSpPr>
          <p:spPr>
            <a:xfrm>
              <a:off x="1892075" y="36416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65">
              <a:extLst>
                <a:ext uri="{FF2B5EF4-FFF2-40B4-BE49-F238E27FC236}">
                  <a16:creationId xmlns:a16="http://schemas.microsoft.com/office/drawing/2014/main" id="{92033B5B-BF86-4EA1-855F-60B4692623A7}"/>
                </a:ext>
              </a:extLst>
            </p:cNvPr>
            <p:cNvSpPr/>
            <p:nvPr/>
          </p:nvSpPr>
          <p:spPr>
            <a:xfrm>
              <a:off x="3646115" y="3653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66">
              <a:extLst>
                <a:ext uri="{FF2B5EF4-FFF2-40B4-BE49-F238E27FC236}">
                  <a16:creationId xmlns:a16="http://schemas.microsoft.com/office/drawing/2014/main" id="{462D5BCF-43D6-4662-AFB8-9F892EB55B82}"/>
                </a:ext>
              </a:extLst>
            </p:cNvPr>
            <p:cNvSpPr/>
            <p:nvPr/>
          </p:nvSpPr>
          <p:spPr>
            <a:xfrm>
              <a:off x="3987111" y="35320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67">
              <a:extLst>
                <a:ext uri="{FF2B5EF4-FFF2-40B4-BE49-F238E27FC236}">
                  <a16:creationId xmlns:a16="http://schemas.microsoft.com/office/drawing/2014/main" id="{90B037A1-B877-42AA-AD25-636DC491A1AD}"/>
                </a:ext>
              </a:extLst>
            </p:cNvPr>
            <p:cNvSpPr/>
            <p:nvPr/>
          </p:nvSpPr>
          <p:spPr>
            <a:xfrm>
              <a:off x="1821092" y="35561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68">
              <a:extLst>
                <a:ext uri="{FF2B5EF4-FFF2-40B4-BE49-F238E27FC236}">
                  <a16:creationId xmlns:a16="http://schemas.microsoft.com/office/drawing/2014/main" id="{F5027207-C3D7-40FB-8400-14DF47B10813}"/>
                </a:ext>
              </a:extLst>
            </p:cNvPr>
            <p:cNvSpPr/>
            <p:nvPr/>
          </p:nvSpPr>
          <p:spPr>
            <a:xfrm>
              <a:off x="2030213" y="36079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69">
              <a:extLst>
                <a:ext uri="{FF2B5EF4-FFF2-40B4-BE49-F238E27FC236}">
                  <a16:creationId xmlns:a16="http://schemas.microsoft.com/office/drawing/2014/main" id="{5E2E2595-E1BB-4FD8-AF3B-92FE6BA9CFF0}"/>
                </a:ext>
              </a:extLst>
            </p:cNvPr>
            <p:cNvSpPr/>
            <p:nvPr/>
          </p:nvSpPr>
          <p:spPr>
            <a:xfrm>
              <a:off x="1859019" y="3435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70">
              <a:extLst>
                <a:ext uri="{FF2B5EF4-FFF2-40B4-BE49-F238E27FC236}">
                  <a16:creationId xmlns:a16="http://schemas.microsoft.com/office/drawing/2014/main" id="{9C183B48-8B23-4E58-B2EA-16770EDC928E}"/>
                </a:ext>
              </a:extLst>
            </p:cNvPr>
            <p:cNvSpPr/>
            <p:nvPr/>
          </p:nvSpPr>
          <p:spPr>
            <a:xfrm>
              <a:off x="2943246" y="3412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71">
              <a:extLst>
                <a:ext uri="{FF2B5EF4-FFF2-40B4-BE49-F238E27FC236}">
                  <a16:creationId xmlns:a16="http://schemas.microsoft.com/office/drawing/2014/main" id="{D5CD43C4-1B53-46AB-9602-7D1379605B8A}"/>
                </a:ext>
              </a:extLst>
            </p:cNvPr>
            <p:cNvSpPr/>
            <p:nvPr/>
          </p:nvSpPr>
          <p:spPr>
            <a:xfrm>
              <a:off x="1988110" y="34548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72">
              <a:extLst>
                <a:ext uri="{FF2B5EF4-FFF2-40B4-BE49-F238E27FC236}">
                  <a16:creationId xmlns:a16="http://schemas.microsoft.com/office/drawing/2014/main" id="{F324F7DF-E58F-45E2-BE64-6EA03E86A52D}"/>
                </a:ext>
              </a:extLst>
            </p:cNvPr>
            <p:cNvSpPr/>
            <p:nvPr/>
          </p:nvSpPr>
          <p:spPr>
            <a:xfrm>
              <a:off x="1908776" y="35412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73">
              <a:extLst>
                <a:ext uri="{FF2B5EF4-FFF2-40B4-BE49-F238E27FC236}">
                  <a16:creationId xmlns:a16="http://schemas.microsoft.com/office/drawing/2014/main" id="{0AEDC4E9-38C6-40F2-8811-D5C832A3AC47}"/>
                </a:ext>
              </a:extLst>
            </p:cNvPr>
            <p:cNvSpPr/>
            <p:nvPr/>
          </p:nvSpPr>
          <p:spPr>
            <a:xfrm>
              <a:off x="3618278" y="35775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74">
              <a:extLst>
                <a:ext uri="{FF2B5EF4-FFF2-40B4-BE49-F238E27FC236}">
                  <a16:creationId xmlns:a16="http://schemas.microsoft.com/office/drawing/2014/main" id="{2F3A8C61-2B21-440D-9BE2-51DD66F93CEF}"/>
                </a:ext>
              </a:extLst>
            </p:cNvPr>
            <p:cNvSpPr/>
            <p:nvPr/>
          </p:nvSpPr>
          <p:spPr>
            <a:xfrm>
              <a:off x="3997549" y="3661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75">
              <a:extLst>
                <a:ext uri="{FF2B5EF4-FFF2-40B4-BE49-F238E27FC236}">
                  <a16:creationId xmlns:a16="http://schemas.microsoft.com/office/drawing/2014/main" id="{A4C1A217-5A0D-4DB1-BB5E-DEA64C5AE82D}"/>
                </a:ext>
              </a:extLst>
            </p:cNvPr>
            <p:cNvSpPr/>
            <p:nvPr/>
          </p:nvSpPr>
          <p:spPr>
            <a:xfrm>
              <a:off x="2314492" y="3420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76">
              <a:extLst>
                <a:ext uri="{FF2B5EF4-FFF2-40B4-BE49-F238E27FC236}">
                  <a16:creationId xmlns:a16="http://schemas.microsoft.com/office/drawing/2014/main" id="{5456DD07-EB0E-4289-9974-7D952F368892}"/>
                </a:ext>
              </a:extLst>
            </p:cNvPr>
            <p:cNvSpPr/>
            <p:nvPr/>
          </p:nvSpPr>
          <p:spPr>
            <a:xfrm>
              <a:off x="2227851" y="33606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77">
              <a:extLst>
                <a:ext uri="{FF2B5EF4-FFF2-40B4-BE49-F238E27FC236}">
                  <a16:creationId xmlns:a16="http://schemas.microsoft.com/office/drawing/2014/main" id="{3F722162-32CB-4E47-B4B7-DAEF192BA1C3}"/>
                </a:ext>
              </a:extLst>
            </p:cNvPr>
            <p:cNvSpPr/>
            <p:nvPr/>
          </p:nvSpPr>
          <p:spPr>
            <a:xfrm>
              <a:off x="1895902" y="33910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78">
              <a:extLst>
                <a:ext uri="{FF2B5EF4-FFF2-40B4-BE49-F238E27FC236}">
                  <a16:creationId xmlns:a16="http://schemas.microsoft.com/office/drawing/2014/main" id="{5A686C6A-CA52-465F-A67F-F358F8F0948B}"/>
                </a:ext>
              </a:extLst>
            </p:cNvPr>
            <p:cNvSpPr/>
            <p:nvPr/>
          </p:nvSpPr>
          <p:spPr>
            <a:xfrm>
              <a:off x="1806130" y="35309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79">
              <a:extLst>
                <a:ext uri="{FF2B5EF4-FFF2-40B4-BE49-F238E27FC236}">
                  <a16:creationId xmlns:a16="http://schemas.microsoft.com/office/drawing/2014/main" id="{01A20152-856F-432E-975D-9CB059B62958}"/>
                </a:ext>
              </a:extLst>
            </p:cNvPr>
            <p:cNvSpPr/>
            <p:nvPr/>
          </p:nvSpPr>
          <p:spPr>
            <a:xfrm>
              <a:off x="2013511" y="36112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0">
              <a:extLst>
                <a:ext uri="{FF2B5EF4-FFF2-40B4-BE49-F238E27FC236}">
                  <a16:creationId xmlns:a16="http://schemas.microsoft.com/office/drawing/2014/main" id="{BC67A008-C89A-48DE-AF07-E2AACA73F78B}"/>
                </a:ext>
              </a:extLst>
            </p:cNvPr>
            <p:cNvSpPr/>
            <p:nvPr/>
          </p:nvSpPr>
          <p:spPr>
            <a:xfrm>
              <a:off x="1820396" y="3575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1">
              <a:extLst>
                <a:ext uri="{FF2B5EF4-FFF2-40B4-BE49-F238E27FC236}">
                  <a16:creationId xmlns:a16="http://schemas.microsoft.com/office/drawing/2014/main" id="{C5516ACE-DBE1-4E6C-8732-DBCF9F60E1A9}"/>
                </a:ext>
              </a:extLst>
            </p:cNvPr>
            <p:cNvSpPr/>
            <p:nvPr/>
          </p:nvSpPr>
          <p:spPr>
            <a:xfrm>
              <a:off x="2251512" y="35889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2">
              <a:extLst>
                <a:ext uri="{FF2B5EF4-FFF2-40B4-BE49-F238E27FC236}">
                  <a16:creationId xmlns:a16="http://schemas.microsoft.com/office/drawing/2014/main" id="{DC94599D-32AF-4088-BB40-C7D8357D1AD2}"/>
                </a:ext>
              </a:extLst>
            </p:cNvPr>
            <p:cNvSpPr/>
            <p:nvPr/>
          </p:nvSpPr>
          <p:spPr>
            <a:xfrm>
              <a:off x="2072663" y="33294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3">
              <a:extLst>
                <a:ext uri="{FF2B5EF4-FFF2-40B4-BE49-F238E27FC236}">
                  <a16:creationId xmlns:a16="http://schemas.microsoft.com/office/drawing/2014/main" id="{ABCCCD81-45DA-4B43-9558-F26E7E67D6EA}"/>
                </a:ext>
              </a:extLst>
            </p:cNvPr>
            <p:cNvSpPr/>
            <p:nvPr/>
          </p:nvSpPr>
          <p:spPr>
            <a:xfrm>
              <a:off x="2602250" y="13155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4">
              <a:extLst>
                <a:ext uri="{FF2B5EF4-FFF2-40B4-BE49-F238E27FC236}">
                  <a16:creationId xmlns:a16="http://schemas.microsoft.com/office/drawing/2014/main" id="{5699697F-0E0A-407B-B550-39DF27922530}"/>
                </a:ext>
              </a:extLst>
            </p:cNvPr>
            <p:cNvSpPr/>
            <p:nvPr/>
          </p:nvSpPr>
          <p:spPr>
            <a:xfrm>
              <a:off x="1892075" y="2546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5">
              <a:extLst>
                <a:ext uri="{FF2B5EF4-FFF2-40B4-BE49-F238E27FC236}">
                  <a16:creationId xmlns:a16="http://schemas.microsoft.com/office/drawing/2014/main" id="{73E0BCCD-EFD3-4493-A6A7-586CECDEB5CC}"/>
                </a:ext>
              </a:extLst>
            </p:cNvPr>
            <p:cNvSpPr/>
            <p:nvPr/>
          </p:nvSpPr>
          <p:spPr>
            <a:xfrm>
              <a:off x="3646115" y="17538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">
              <a:extLst>
                <a:ext uri="{FF2B5EF4-FFF2-40B4-BE49-F238E27FC236}">
                  <a16:creationId xmlns:a16="http://schemas.microsoft.com/office/drawing/2014/main" id="{EDAA0381-50CC-4914-9471-55562AB9315F}"/>
                </a:ext>
              </a:extLst>
            </p:cNvPr>
            <p:cNvSpPr/>
            <p:nvPr/>
          </p:nvSpPr>
          <p:spPr>
            <a:xfrm>
              <a:off x="3987111" y="27771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7">
              <a:extLst>
                <a:ext uri="{FF2B5EF4-FFF2-40B4-BE49-F238E27FC236}">
                  <a16:creationId xmlns:a16="http://schemas.microsoft.com/office/drawing/2014/main" id="{12C2F44C-1734-485E-9C7A-75CAF10F0D7B}"/>
                </a:ext>
              </a:extLst>
            </p:cNvPr>
            <p:cNvSpPr/>
            <p:nvPr/>
          </p:nvSpPr>
          <p:spPr>
            <a:xfrm>
              <a:off x="1821092" y="20283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8">
              <a:extLst>
                <a:ext uri="{FF2B5EF4-FFF2-40B4-BE49-F238E27FC236}">
                  <a16:creationId xmlns:a16="http://schemas.microsoft.com/office/drawing/2014/main" id="{E56AA358-3E64-41F1-A102-8628C13B67B5}"/>
                </a:ext>
              </a:extLst>
            </p:cNvPr>
            <p:cNvSpPr/>
            <p:nvPr/>
          </p:nvSpPr>
          <p:spPr>
            <a:xfrm>
              <a:off x="2030213" y="27152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9">
              <a:extLst>
                <a:ext uri="{FF2B5EF4-FFF2-40B4-BE49-F238E27FC236}">
                  <a16:creationId xmlns:a16="http://schemas.microsoft.com/office/drawing/2014/main" id="{D6DBAE4A-86F9-4C99-92A5-01FF2FFAE810}"/>
                </a:ext>
              </a:extLst>
            </p:cNvPr>
            <p:cNvSpPr/>
            <p:nvPr/>
          </p:nvSpPr>
          <p:spPr>
            <a:xfrm>
              <a:off x="1859019" y="186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90">
              <a:extLst>
                <a:ext uri="{FF2B5EF4-FFF2-40B4-BE49-F238E27FC236}">
                  <a16:creationId xmlns:a16="http://schemas.microsoft.com/office/drawing/2014/main" id="{FFA6CF78-470F-4059-BD32-7ECC216417D3}"/>
                </a:ext>
              </a:extLst>
            </p:cNvPr>
            <p:cNvSpPr/>
            <p:nvPr/>
          </p:nvSpPr>
          <p:spPr>
            <a:xfrm>
              <a:off x="2943246" y="13420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91">
              <a:extLst>
                <a:ext uri="{FF2B5EF4-FFF2-40B4-BE49-F238E27FC236}">
                  <a16:creationId xmlns:a16="http://schemas.microsoft.com/office/drawing/2014/main" id="{7D61E58E-6C85-43A9-8B77-485FE4862EBE}"/>
                </a:ext>
              </a:extLst>
            </p:cNvPr>
            <p:cNvSpPr/>
            <p:nvPr/>
          </p:nvSpPr>
          <p:spPr>
            <a:xfrm>
              <a:off x="1988110" y="22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92">
              <a:extLst>
                <a:ext uri="{FF2B5EF4-FFF2-40B4-BE49-F238E27FC236}">
                  <a16:creationId xmlns:a16="http://schemas.microsoft.com/office/drawing/2014/main" id="{7FA96CCB-8A2F-455A-93EB-C9590CEC8F7A}"/>
                </a:ext>
              </a:extLst>
            </p:cNvPr>
            <p:cNvSpPr/>
            <p:nvPr/>
          </p:nvSpPr>
          <p:spPr>
            <a:xfrm>
              <a:off x="1908776" y="13548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93">
              <a:extLst>
                <a:ext uri="{FF2B5EF4-FFF2-40B4-BE49-F238E27FC236}">
                  <a16:creationId xmlns:a16="http://schemas.microsoft.com/office/drawing/2014/main" id="{054DF30A-E279-4B22-902E-CA15EC23AFBA}"/>
                </a:ext>
              </a:extLst>
            </p:cNvPr>
            <p:cNvSpPr/>
            <p:nvPr/>
          </p:nvSpPr>
          <p:spPr>
            <a:xfrm>
              <a:off x="3618278" y="14188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94">
              <a:extLst>
                <a:ext uri="{FF2B5EF4-FFF2-40B4-BE49-F238E27FC236}">
                  <a16:creationId xmlns:a16="http://schemas.microsoft.com/office/drawing/2014/main" id="{577EA2A6-4903-4E3D-A7DC-5EC17574B39D}"/>
                </a:ext>
              </a:extLst>
            </p:cNvPr>
            <p:cNvSpPr/>
            <p:nvPr/>
          </p:nvSpPr>
          <p:spPr>
            <a:xfrm>
              <a:off x="3997549" y="15085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95">
              <a:extLst>
                <a:ext uri="{FF2B5EF4-FFF2-40B4-BE49-F238E27FC236}">
                  <a16:creationId xmlns:a16="http://schemas.microsoft.com/office/drawing/2014/main" id="{327D1B89-3C99-4CD0-99BD-32F460B2F59F}"/>
                </a:ext>
              </a:extLst>
            </p:cNvPr>
            <p:cNvSpPr/>
            <p:nvPr/>
          </p:nvSpPr>
          <p:spPr>
            <a:xfrm>
              <a:off x="2314492" y="19846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96">
              <a:extLst>
                <a:ext uri="{FF2B5EF4-FFF2-40B4-BE49-F238E27FC236}">
                  <a16:creationId xmlns:a16="http://schemas.microsoft.com/office/drawing/2014/main" id="{B7A699E8-C93C-47DA-B695-7B3AF02044AE}"/>
                </a:ext>
              </a:extLst>
            </p:cNvPr>
            <p:cNvSpPr/>
            <p:nvPr/>
          </p:nvSpPr>
          <p:spPr>
            <a:xfrm>
              <a:off x="2227851" y="3096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97">
              <a:extLst>
                <a:ext uri="{FF2B5EF4-FFF2-40B4-BE49-F238E27FC236}">
                  <a16:creationId xmlns:a16="http://schemas.microsoft.com/office/drawing/2014/main" id="{67D54E74-01BF-4A1F-98A4-D966FB6F80B0}"/>
                </a:ext>
              </a:extLst>
            </p:cNvPr>
            <p:cNvSpPr/>
            <p:nvPr/>
          </p:nvSpPr>
          <p:spPr>
            <a:xfrm>
              <a:off x="1895902" y="25601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98">
              <a:extLst>
                <a:ext uri="{FF2B5EF4-FFF2-40B4-BE49-F238E27FC236}">
                  <a16:creationId xmlns:a16="http://schemas.microsoft.com/office/drawing/2014/main" id="{5C032F0D-D205-4B9A-A9A8-1B01096A5A0D}"/>
                </a:ext>
              </a:extLst>
            </p:cNvPr>
            <p:cNvSpPr/>
            <p:nvPr/>
          </p:nvSpPr>
          <p:spPr>
            <a:xfrm>
              <a:off x="1806130" y="22522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99">
              <a:extLst>
                <a:ext uri="{FF2B5EF4-FFF2-40B4-BE49-F238E27FC236}">
                  <a16:creationId xmlns:a16="http://schemas.microsoft.com/office/drawing/2014/main" id="{DCBCDFA7-1DD4-436F-A9E0-1662916CBE71}"/>
                </a:ext>
              </a:extLst>
            </p:cNvPr>
            <p:cNvSpPr/>
            <p:nvPr/>
          </p:nvSpPr>
          <p:spPr>
            <a:xfrm>
              <a:off x="2013511" y="18798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100">
              <a:extLst>
                <a:ext uri="{FF2B5EF4-FFF2-40B4-BE49-F238E27FC236}">
                  <a16:creationId xmlns:a16="http://schemas.microsoft.com/office/drawing/2014/main" id="{DA14277A-067C-4590-9A26-6AA445A82CAD}"/>
                </a:ext>
              </a:extLst>
            </p:cNvPr>
            <p:cNvSpPr/>
            <p:nvPr/>
          </p:nvSpPr>
          <p:spPr>
            <a:xfrm>
              <a:off x="1820396" y="28400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101">
              <a:extLst>
                <a:ext uri="{FF2B5EF4-FFF2-40B4-BE49-F238E27FC236}">
                  <a16:creationId xmlns:a16="http://schemas.microsoft.com/office/drawing/2014/main" id="{B153B3E2-1709-4085-AA75-1C062EE6222F}"/>
                </a:ext>
              </a:extLst>
            </p:cNvPr>
            <p:cNvSpPr/>
            <p:nvPr/>
          </p:nvSpPr>
          <p:spPr>
            <a:xfrm>
              <a:off x="2251512" y="22337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102">
              <a:extLst>
                <a:ext uri="{FF2B5EF4-FFF2-40B4-BE49-F238E27FC236}">
                  <a16:creationId xmlns:a16="http://schemas.microsoft.com/office/drawing/2014/main" id="{9FA36EC1-60A6-4D2B-B608-7DC03B56F11F}"/>
                </a:ext>
              </a:extLst>
            </p:cNvPr>
            <p:cNvSpPr/>
            <p:nvPr/>
          </p:nvSpPr>
          <p:spPr>
            <a:xfrm>
              <a:off x="2072663" y="2057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103">
              <a:extLst>
                <a:ext uri="{FF2B5EF4-FFF2-40B4-BE49-F238E27FC236}">
                  <a16:creationId xmlns:a16="http://schemas.microsoft.com/office/drawing/2014/main" id="{9B5EEAB2-CD64-4D7F-8DB9-DDE44B24A90C}"/>
                </a:ext>
              </a:extLst>
            </p:cNvPr>
            <p:cNvSpPr/>
            <p:nvPr/>
          </p:nvSpPr>
          <p:spPr>
            <a:xfrm>
              <a:off x="2602250" y="38848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104">
              <a:extLst>
                <a:ext uri="{FF2B5EF4-FFF2-40B4-BE49-F238E27FC236}">
                  <a16:creationId xmlns:a16="http://schemas.microsoft.com/office/drawing/2014/main" id="{44254D38-97E8-44B7-9ED9-57265F5364E8}"/>
                </a:ext>
              </a:extLst>
            </p:cNvPr>
            <p:cNvSpPr/>
            <p:nvPr/>
          </p:nvSpPr>
          <p:spPr>
            <a:xfrm>
              <a:off x="1892075" y="3745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105">
              <a:extLst>
                <a:ext uri="{FF2B5EF4-FFF2-40B4-BE49-F238E27FC236}">
                  <a16:creationId xmlns:a16="http://schemas.microsoft.com/office/drawing/2014/main" id="{77B26C20-3CCB-4BA0-A171-FF6594664A0C}"/>
                </a:ext>
              </a:extLst>
            </p:cNvPr>
            <p:cNvSpPr/>
            <p:nvPr/>
          </p:nvSpPr>
          <p:spPr>
            <a:xfrm>
              <a:off x="3646115" y="38386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106">
              <a:extLst>
                <a:ext uri="{FF2B5EF4-FFF2-40B4-BE49-F238E27FC236}">
                  <a16:creationId xmlns:a16="http://schemas.microsoft.com/office/drawing/2014/main" id="{DD1D5FF2-773C-4811-B707-B87805EAA78D}"/>
                </a:ext>
              </a:extLst>
            </p:cNvPr>
            <p:cNvSpPr/>
            <p:nvPr/>
          </p:nvSpPr>
          <p:spPr>
            <a:xfrm>
              <a:off x="3987111" y="38944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107">
              <a:extLst>
                <a:ext uri="{FF2B5EF4-FFF2-40B4-BE49-F238E27FC236}">
                  <a16:creationId xmlns:a16="http://schemas.microsoft.com/office/drawing/2014/main" id="{303ACF21-95A9-405D-A562-9F87A71CA084}"/>
                </a:ext>
              </a:extLst>
            </p:cNvPr>
            <p:cNvSpPr/>
            <p:nvPr/>
          </p:nvSpPr>
          <p:spPr>
            <a:xfrm>
              <a:off x="1821092" y="38661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108">
              <a:extLst>
                <a:ext uri="{FF2B5EF4-FFF2-40B4-BE49-F238E27FC236}">
                  <a16:creationId xmlns:a16="http://schemas.microsoft.com/office/drawing/2014/main" id="{2A74E0DC-632A-48A4-A10E-07C18803544D}"/>
                </a:ext>
              </a:extLst>
            </p:cNvPr>
            <p:cNvSpPr/>
            <p:nvPr/>
          </p:nvSpPr>
          <p:spPr>
            <a:xfrm>
              <a:off x="2030213" y="2915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109">
              <a:extLst>
                <a:ext uri="{FF2B5EF4-FFF2-40B4-BE49-F238E27FC236}">
                  <a16:creationId xmlns:a16="http://schemas.microsoft.com/office/drawing/2014/main" id="{2C60EB68-99D2-4FAC-BD1F-9B7E4321D0C2}"/>
                </a:ext>
              </a:extLst>
            </p:cNvPr>
            <p:cNvSpPr/>
            <p:nvPr/>
          </p:nvSpPr>
          <p:spPr>
            <a:xfrm>
              <a:off x="1859019" y="3627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110">
              <a:extLst>
                <a:ext uri="{FF2B5EF4-FFF2-40B4-BE49-F238E27FC236}">
                  <a16:creationId xmlns:a16="http://schemas.microsoft.com/office/drawing/2014/main" id="{7FCDE9A2-93B3-482C-9E32-3447631A0A18}"/>
                </a:ext>
              </a:extLst>
            </p:cNvPr>
            <p:cNvSpPr/>
            <p:nvPr/>
          </p:nvSpPr>
          <p:spPr>
            <a:xfrm>
              <a:off x="2943246" y="3897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111">
              <a:extLst>
                <a:ext uri="{FF2B5EF4-FFF2-40B4-BE49-F238E27FC236}">
                  <a16:creationId xmlns:a16="http://schemas.microsoft.com/office/drawing/2014/main" id="{FB8DEEE0-2243-43CF-B1B3-4690DE8A2DD4}"/>
                </a:ext>
              </a:extLst>
            </p:cNvPr>
            <p:cNvSpPr/>
            <p:nvPr/>
          </p:nvSpPr>
          <p:spPr>
            <a:xfrm>
              <a:off x="1988110" y="33962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112">
              <a:extLst>
                <a:ext uri="{FF2B5EF4-FFF2-40B4-BE49-F238E27FC236}">
                  <a16:creationId xmlns:a16="http://schemas.microsoft.com/office/drawing/2014/main" id="{E467F86F-AFA0-444B-880F-619727AF11A9}"/>
                </a:ext>
              </a:extLst>
            </p:cNvPr>
            <p:cNvSpPr/>
            <p:nvPr/>
          </p:nvSpPr>
          <p:spPr>
            <a:xfrm>
              <a:off x="1908776" y="38471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113">
              <a:extLst>
                <a:ext uri="{FF2B5EF4-FFF2-40B4-BE49-F238E27FC236}">
                  <a16:creationId xmlns:a16="http://schemas.microsoft.com/office/drawing/2014/main" id="{84A45AE2-BA5A-44E3-BBC3-2688C2DE1061}"/>
                </a:ext>
              </a:extLst>
            </p:cNvPr>
            <p:cNvSpPr/>
            <p:nvPr/>
          </p:nvSpPr>
          <p:spPr>
            <a:xfrm>
              <a:off x="3618278" y="3751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114">
              <a:extLst>
                <a:ext uri="{FF2B5EF4-FFF2-40B4-BE49-F238E27FC236}">
                  <a16:creationId xmlns:a16="http://schemas.microsoft.com/office/drawing/2014/main" id="{E8969465-629F-4180-B97F-8299644001FD}"/>
                </a:ext>
              </a:extLst>
            </p:cNvPr>
            <p:cNvSpPr/>
            <p:nvPr/>
          </p:nvSpPr>
          <p:spPr>
            <a:xfrm>
              <a:off x="3997549" y="38738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115">
              <a:extLst>
                <a:ext uri="{FF2B5EF4-FFF2-40B4-BE49-F238E27FC236}">
                  <a16:creationId xmlns:a16="http://schemas.microsoft.com/office/drawing/2014/main" id="{9E90DBAB-B14F-4A6D-9C97-7A91A67915AC}"/>
                </a:ext>
              </a:extLst>
            </p:cNvPr>
            <p:cNvSpPr/>
            <p:nvPr/>
          </p:nvSpPr>
          <p:spPr>
            <a:xfrm>
              <a:off x="2314492" y="34732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116">
              <a:extLst>
                <a:ext uri="{FF2B5EF4-FFF2-40B4-BE49-F238E27FC236}">
                  <a16:creationId xmlns:a16="http://schemas.microsoft.com/office/drawing/2014/main" id="{9716BB2E-C628-445B-BBC0-4DC5C77A43C1}"/>
                </a:ext>
              </a:extLst>
            </p:cNvPr>
            <p:cNvSpPr/>
            <p:nvPr/>
          </p:nvSpPr>
          <p:spPr>
            <a:xfrm>
              <a:off x="2227851" y="38894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117">
              <a:extLst>
                <a:ext uri="{FF2B5EF4-FFF2-40B4-BE49-F238E27FC236}">
                  <a16:creationId xmlns:a16="http://schemas.microsoft.com/office/drawing/2014/main" id="{DAEDF613-40D5-46E0-A6C2-3EAB5FFB19A8}"/>
                </a:ext>
              </a:extLst>
            </p:cNvPr>
            <p:cNvSpPr/>
            <p:nvPr/>
          </p:nvSpPr>
          <p:spPr>
            <a:xfrm>
              <a:off x="1895902" y="31844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118">
              <a:extLst>
                <a:ext uri="{FF2B5EF4-FFF2-40B4-BE49-F238E27FC236}">
                  <a16:creationId xmlns:a16="http://schemas.microsoft.com/office/drawing/2014/main" id="{B8DEED4E-3123-4E03-B717-1E7C98AA6D59}"/>
                </a:ext>
              </a:extLst>
            </p:cNvPr>
            <p:cNvSpPr/>
            <p:nvPr/>
          </p:nvSpPr>
          <p:spPr>
            <a:xfrm>
              <a:off x="1806130" y="34041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119">
              <a:extLst>
                <a:ext uri="{FF2B5EF4-FFF2-40B4-BE49-F238E27FC236}">
                  <a16:creationId xmlns:a16="http://schemas.microsoft.com/office/drawing/2014/main" id="{1E550A7D-C67A-4605-9FC2-FE20CAC285E3}"/>
                </a:ext>
              </a:extLst>
            </p:cNvPr>
            <p:cNvSpPr/>
            <p:nvPr/>
          </p:nvSpPr>
          <p:spPr>
            <a:xfrm>
              <a:off x="2013511" y="35667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120">
              <a:extLst>
                <a:ext uri="{FF2B5EF4-FFF2-40B4-BE49-F238E27FC236}">
                  <a16:creationId xmlns:a16="http://schemas.microsoft.com/office/drawing/2014/main" id="{A510B5B5-9276-4623-B2A9-E6BE1C8CEE94}"/>
                </a:ext>
              </a:extLst>
            </p:cNvPr>
            <p:cNvSpPr/>
            <p:nvPr/>
          </p:nvSpPr>
          <p:spPr>
            <a:xfrm>
              <a:off x="1820396" y="2638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121">
              <a:extLst>
                <a:ext uri="{FF2B5EF4-FFF2-40B4-BE49-F238E27FC236}">
                  <a16:creationId xmlns:a16="http://schemas.microsoft.com/office/drawing/2014/main" id="{5C5B05D7-A8DB-48CE-84CF-7EEE3A0A581C}"/>
                </a:ext>
              </a:extLst>
            </p:cNvPr>
            <p:cNvSpPr/>
            <p:nvPr/>
          </p:nvSpPr>
          <p:spPr>
            <a:xfrm>
              <a:off x="2251512" y="38883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122">
              <a:extLst>
                <a:ext uri="{FF2B5EF4-FFF2-40B4-BE49-F238E27FC236}">
                  <a16:creationId xmlns:a16="http://schemas.microsoft.com/office/drawing/2014/main" id="{3A118E61-A00B-4654-BA44-3E6B0FF12A55}"/>
                </a:ext>
              </a:extLst>
            </p:cNvPr>
            <p:cNvSpPr/>
            <p:nvPr/>
          </p:nvSpPr>
          <p:spPr>
            <a:xfrm>
              <a:off x="2072663" y="38485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123">
              <a:extLst>
                <a:ext uri="{FF2B5EF4-FFF2-40B4-BE49-F238E27FC236}">
                  <a16:creationId xmlns:a16="http://schemas.microsoft.com/office/drawing/2014/main" id="{A12B0E27-9604-4889-9568-F2D3B25F97A3}"/>
                </a:ext>
              </a:extLst>
            </p:cNvPr>
            <p:cNvSpPr/>
            <p:nvPr/>
          </p:nvSpPr>
          <p:spPr>
            <a:xfrm>
              <a:off x="2602250" y="386625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124">
              <a:extLst>
                <a:ext uri="{FF2B5EF4-FFF2-40B4-BE49-F238E27FC236}">
                  <a16:creationId xmlns:a16="http://schemas.microsoft.com/office/drawing/2014/main" id="{6A4B0EBD-1EE9-42EE-BE2E-0AB559D1CB55}"/>
                </a:ext>
              </a:extLst>
            </p:cNvPr>
            <p:cNvSpPr/>
            <p:nvPr/>
          </p:nvSpPr>
          <p:spPr>
            <a:xfrm>
              <a:off x="1892075" y="32311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125">
              <a:extLst>
                <a:ext uri="{FF2B5EF4-FFF2-40B4-BE49-F238E27FC236}">
                  <a16:creationId xmlns:a16="http://schemas.microsoft.com/office/drawing/2014/main" id="{230D9346-323A-4C3A-AFA8-168C7AEA8B4D}"/>
                </a:ext>
              </a:extLst>
            </p:cNvPr>
            <p:cNvSpPr/>
            <p:nvPr/>
          </p:nvSpPr>
          <p:spPr>
            <a:xfrm>
              <a:off x="3646115" y="38305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126">
              <a:extLst>
                <a:ext uri="{FF2B5EF4-FFF2-40B4-BE49-F238E27FC236}">
                  <a16:creationId xmlns:a16="http://schemas.microsoft.com/office/drawing/2014/main" id="{FCD58D24-C0C2-4EEE-B9E9-010F41617906}"/>
                </a:ext>
              </a:extLst>
            </p:cNvPr>
            <p:cNvSpPr/>
            <p:nvPr/>
          </p:nvSpPr>
          <p:spPr>
            <a:xfrm>
              <a:off x="3987111" y="36506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127">
              <a:extLst>
                <a:ext uri="{FF2B5EF4-FFF2-40B4-BE49-F238E27FC236}">
                  <a16:creationId xmlns:a16="http://schemas.microsoft.com/office/drawing/2014/main" id="{76CD3940-A8EB-4B35-B331-A0703F920EA1}"/>
                </a:ext>
              </a:extLst>
            </p:cNvPr>
            <p:cNvSpPr/>
            <p:nvPr/>
          </p:nvSpPr>
          <p:spPr>
            <a:xfrm>
              <a:off x="1821092" y="35154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128">
              <a:extLst>
                <a:ext uri="{FF2B5EF4-FFF2-40B4-BE49-F238E27FC236}">
                  <a16:creationId xmlns:a16="http://schemas.microsoft.com/office/drawing/2014/main" id="{21399088-C99F-42FF-8B8A-60E42B289702}"/>
                </a:ext>
              </a:extLst>
            </p:cNvPr>
            <p:cNvSpPr/>
            <p:nvPr/>
          </p:nvSpPr>
          <p:spPr>
            <a:xfrm>
              <a:off x="2030213" y="387081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129">
              <a:extLst>
                <a:ext uri="{FF2B5EF4-FFF2-40B4-BE49-F238E27FC236}">
                  <a16:creationId xmlns:a16="http://schemas.microsoft.com/office/drawing/2014/main" id="{540F0F89-3EA9-4332-AB1A-710C6BAD91C3}"/>
                </a:ext>
              </a:extLst>
            </p:cNvPr>
            <p:cNvSpPr/>
            <p:nvPr/>
          </p:nvSpPr>
          <p:spPr>
            <a:xfrm>
              <a:off x="1859019" y="375570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130">
              <a:extLst>
                <a:ext uri="{FF2B5EF4-FFF2-40B4-BE49-F238E27FC236}">
                  <a16:creationId xmlns:a16="http://schemas.microsoft.com/office/drawing/2014/main" id="{44573C70-082F-4323-84D1-E5C046752D09}"/>
                </a:ext>
              </a:extLst>
            </p:cNvPr>
            <p:cNvSpPr/>
            <p:nvPr/>
          </p:nvSpPr>
          <p:spPr>
            <a:xfrm>
              <a:off x="2943246" y="38753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131">
              <a:extLst>
                <a:ext uri="{FF2B5EF4-FFF2-40B4-BE49-F238E27FC236}">
                  <a16:creationId xmlns:a16="http://schemas.microsoft.com/office/drawing/2014/main" id="{9959B09A-351B-4437-A6F1-14014F21E7C9}"/>
                </a:ext>
              </a:extLst>
            </p:cNvPr>
            <p:cNvSpPr/>
            <p:nvPr/>
          </p:nvSpPr>
          <p:spPr>
            <a:xfrm>
              <a:off x="1988110" y="38404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132">
              <a:extLst>
                <a:ext uri="{FF2B5EF4-FFF2-40B4-BE49-F238E27FC236}">
                  <a16:creationId xmlns:a16="http://schemas.microsoft.com/office/drawing/2014/main" id="{E0F53468-E93F-4BEE-AEEA-6C27EE91F2DA}"/>
                </a:ext>
              </a:extLst>
            </p:cNvPr>
            <p:cNvSpPr/>
            <p:nvPr/>
          </p:nvSpPr>
          <p:spPr>
            <a:xfrm>
              <a:off x="1908776" y="38806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133">
              <a:extLst>
                <a:ext uri="{FF2B5EF4-FFF2-40B4-BE49-F238E27FC236}">
                  <a16:creationId xmlns:a16="http://schemas.microsoft.com/office/drawing/2014/main" id="{38364731-8C7A-4DE7-9886-D68F3530247F}"/>
                </a:ext>
              </a:extLst>
            </p:cNvPr>
            <p:cNvSpPr/>
            <p:nvPr/>
          </p:nvSpPr>
          <p:spPr>
            <a:xfrm>
              <a:off x="3618278" y="388394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134">
              <a:extLst>
                <a:ext uri="{FF2B5EF4-FFF2-40B4-BE49-F238E27FC236}">
                  <a16:creationId xmlns:a16="http://schemas.microsoft.com/office/drawing/2014/main" id="{A7945228-B9FB-4E14-9EEE-B380DEBBCCE7}"/>
                </a:ext>
              </a:extLst>
            </p:cNvPr>
            <p:cNvSpPr/>
            <p:nvPr/>
          </p:nvSpPr>
          <p:spPr>
            <a:xfrm>
              <a:off x="3997549" y="368674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135">
              <a:extLst>
                <a:ext uri="{FF2B5EF4-FFF2-40B4-BE49-F238E27FC236}">
                  <a16:creationId xmlns:a16="http://schemas.microsoft.com/office/drawing/2014/main" id="{965A19AA-C7BA-4002-AF63-DFB8570321B3}"/>
                </a:ext>
              </a:extLst>
            </p:cNvPr>
            <p:cNvSpPr/>
            <p:nvPr/>
          </p:nvSpPr>
          <p:spPr>
            <a:xfrm>
              <a:off x="2314492" y="38074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136">
              <a:extLst>
                <a:ext uri="{FF2B5EF4-FFF2-40B4-BE49-F238E27FC236}">
                  <a16:creationId xmlns:a16="http://schemas.microsoft.com/office/drawing/2014/main" id="{B75A22E8-E4D9-4692-B8AF-4D8BFAB51B0E}"/>
                </a:ext>
              </a:extLst>
            </p:cNvPr>
            <p:cNvSpPr/>
            <p:nvPr/>
          </p:nvSpPr>
          <p:spPr>
            <a:xfrm>
              <a:off x="2227851" y="222513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137">
              <a:extLst>
                <a:ext uri="{FF2B5EF4-FFF2-40B4-BE49-F238E27FC236}">
                  <a16:creationId xmlns:a16="http://schemas.microsoft.com/office/drawing/2014/main" id="{8BA03E27-F51E-4A93-8886-4781E3E0C9BB}"/>
                </a:ext>
              </a:extLst>
            </p:cNvPr>
            <p:cNvSpPr/>
            <p:nvPr/>
          </p:nvSpPr>
          <p:spPr>
            <a:xfrm>
              <a:off x="1895902" y="370086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138">
              <a:extLst>
                <a:ext uri="{FF2B5EF4-FFF2-40B4-BE49-F238E27FC236}">
                  <a16:creationId xmlns:a16="http://schemas.microsoft.com/office/drawing/2014/main" id="{DCDD265E-2E4B-47E4-A805-D58EFC8C3A66}"/>
                </a:ext>
              </a:extLst>
            </p:cNvPr>
            <p:cNvSpPr/>
            <p:nvPr/>
          </p:nvSpPr>
          <p:spPr>
            <a:xfrm>
              <a:off x="1806130" y="36460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139">
              <a:extLst>
                <a:ext uri="{FF2B5EF4-FFF2-40B4-BE49-F238E27FC236}">
                  <a16:creationId xmlns:a16="http://schemas.microsoft.com/office/drawing/2014/main" id="{03906942-C84D-47E9-8D40-83ACFABB9217}"/>
                </a:ext>
              </a:extLst>
            </p:cNvPr>
            <p:cNvSpPr/>
            <p:nvPr/>
          </p:nvSpPr>
          <p:spPr>
            <a:xfrm>
              <a:off x="2013511" y="384882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140">
              <a:extLst>
                <a:ext uri="{FF2B5EF4-FFF2-40B4-BE49-F238E27FC236}">
                  <a16:creationId xmlns:a16="http://schemas.microsoft.com/office/drawing/2014/main" id="{1E7EC9EE-0D90-46BF-80E9-6918F861FCAF}"/>
                </a:ext>
              </a:extLst>
            </p:cNvPr>
            <p:cNvSpPr/>
            <p:nvPr/>
          </p:nvSpPr>
          <p:spPr>
            <a:xfrm>
              <a:off x="1820396" y="387430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141">
              <a:extLst>
                <a:ext uri="{FF2B5EF4-FFF2-40B4-BE49-F238E27FC236}">
                  <a16:creationId xmlns:a16="http://schemas.microsoft.com/office/drawing/2014/main" id="{E497288F-6312-4C45-BCDB-4317F7A1B5D0}"/>
                </a:ext>
              </a:extLst>
            </p:cNvPr>
            <p:cNvSpPr/>
            <p:nvPr/>
          </p:nvSpPr>
          <p:spPr>
            <a:xfrm>
              <a:off x="2251512" y="38589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l142">
              <a:extLst>
                <a:ext uri="{FF2B5EF4-FFF2-40B4-BE49-F238E27FC236}">
                  <a16:creationId xmlns:a16="http://schemas.microsoft.com/office/drawing/2014/main" id="{4D0BCBDA-F17E-4E78-A848-50BBDDEEFD16}"/>
                </a:ext>
              </a:extLst>
            </p:cNvPr>
            <p:cNvSpPr/>
            <p:nvPr/>
          </p:nvSpPr>
          <p:spPr>
            <a:xfrm>
              <a:off x="1830956" y="2841251"/>
              <a:ext cx="2191419" cy="163274"/>
            </a:xfrm>
            <a:custGeom>
              <a:avLst/>
              <a:gdLst/>
              <a:ahLst/>
              <a:cxnLst/>
              <a:rect l="0" t="0" r="0" b="0"/>
              <a:pathLst>
                <a:path w="2191419" h="163274">
                  <a:moveTo>
                    <a:pt x="0" y="163274"/>
                  </a:moveTo>
                  <a:lnTo>
                    <a:pt x="27739" y="161207"/>
                  </a:lnTo>
                  <a:lnTo>
                    <a:pt x="55478" y="159140"/>
                  </a:lnTo>
                  <a:lnTo>
                    <a:pt x="83218" y="157074"/>
                  </a:lnTo>
                  <a:lnTo>
                    <a:pt x="110957" y="155007"/>
                  </a:lnTo>
                  <a:lnTo>
                    <a:pt x="138697" y="152940"/>
                  </a:lnTo>
                  <a:lnTo>
                    <a:pt x="166436" y="150873"/>
                  </a:lnTo>
                  <a:lnTo>
                    <a:pt x="194176" y="148807"/>
                  </a:lnTo>
                  <a:lnTo>
                    <a:pt x="221915" y="146740"/>
                  </a:lnTo>
                  <a:lnTo>
                    <a:pt x="249655" y="144673"/>
                  </a:lnTo>
                  <a:lnTo>
                    <a:pt x="277394" y="142606"/>
                  </a:lnTo>
                  <a:lnTo>
                    <a:pt x="305134" y="140539"/>
                  </a:lnTo>
                  <a:lnTo>
                    <a:pt x="332873" y="138473"/>
                  </a:lnTo>
                  <a:lnTo>
                    <a:pt x="360613" y="136406"/>
                  </a:lnTo>
                  <a:lnTo>
                    <a:pt x="388352" y="134339"/>
                  </a:lnTo>
                  <a:lnTo>
                    <a:pt x="416092" y="132272"/>
                  </a:lnTo>
                  <a:lnTo>
                    <a:pt x="443831" y="130206"/>
                  </a:lnTo>
                  <a:lnTo>
                    <a:pt x="471571" y="128139"/>
                  </a:lnTo>
                  <a:lnTo>
                    <a:pt x="499310" y="126072"/>
                  </a:lnTo>
                  <a:lnTo>
                    <a:pt x="527050" y="124005"/>
                  </a:lnTo>
                  <a:lnTo>
                    <a:pt x="554789" y="121939"/>
                  </a:lnTo>
                  <a:lnTo>
                    <a:pt x="582529" y="119872"/>
                  </a:lnTo>
                  <a:lnTo>
                    <a:pt x="610268" y="117805"/>
                  </a:lnTo>
                  <a:lnTo>
                    <a:pt x="638008" y="115738"/>
                  </a:lnTo>
                  <a:lnTo>
                    <a:pt x="665747" y="113672"/>
                  </a:lnTo>
                  <a:lnTo>
                    <a:pt x="693487" y="111605"/>
                  </a:lnTo>
                  <a:lnTo>
                    <a:pt x="721226" y="109538"/>
                  </a:lnTo>
                  <a:lnTo>
                    <a:pt x="748966" y="107471"/>
                  </a:lnTo>
                  <a:lnTo>
                    <a:pt x="776705" y="105404"/>
                  </a:lnTo>
                  <a:lnTo>
                    <a:pt x="804445" y="103338"/>
                  </a:lnTo>
                  <a:lnTo>
                    <a:pt x="832184" y="101271"/>
                  </a:lnTo>
                  <a:lnTo>
                    <a:pt x="859924" y="99204"/>
                  </a:lnTo>
                  <a:lnTo>
                    <a:pt x="887663" y="97137"/>
                  </a:lnTo>
                  <a:lnTo>
                    <a:pt x="915403" y="95071"/>
                  </a:lnTo>
                  <a:lnTo>
                    <a:pt x="943142" y="93004"/>
                  </a:lnTo>
                  <a:lnTo>
                    <a:pt x="970881" y="90937"/>
                  </a:lnTo>
                  <a:lnTo>
                    <a:pt x="998621" y="88870"/>
                  </a:lnTo>
                  <a:lnTo>
                    <a:pt x="1026360" y="86804"/>
                  </a:lnTo>
                  <a:lnTo>
                    <a:pt x="1054100" y="84737"/>
                  </a:lnTo>
                  <a:lnTo>
                    <a:pt x="1081839" y="82670"/>
                  </a:lnTo>
                  <a:lnTo>
                    <a:pt x="1109579" y="80603"/>
                  </a:lnTo>
                  <a:lnTo>
                    <a:pt x="1137318" y="78537"/>
                  </a:lnTo>
                  <a:lnTo>
                    <a:pt x="1165058" y="76470"/>
                  </a:lnTo>
                  <a:lnTo>
                    <a:pt x="1192797" y="74403"/>
                  </a:lnTo>
                  <a:lnTo>
                    <a:pt x="1220537" y="72336"/>
                  </a:lnTo>
                  <a:lnTo>
                    <a:pt x="1248276" y="70269"/>
                  </a:lnTo>
                  <a:lnTo>
                    <a:pt x="1276016" y="68203"/>
                  </a:lnTo>
                  <a:lnTo>
                    <a:pt x="1303755" y="66136"/>
                  </a:lnTo>
                  <a:lnTo>
                    <a:pt x="1331495" y="64069"/>
                  </a:lnTo>
                  <a:lnTo>
                    <a:pt x="1359234" y="62002"/>
                  </a:lnTo>
                  <a:lnTo>
                    <a:pt x="1386974" y="59936"/>
                  </a:lnTo>
                  <a:lnTo>
                    <a:pt x="1414713" y="57869"/>
                  </a:lnTo>
                  <a:lnTo>
                    <a:pt x="1442453" y="55802"/>
                  </a:lnTo>
                  <a:lnTo>
                    <a:pt x="1470192" y="53735"/>
                  </a:lnTo>
                  <a:lnTo>
                    <a:pt x="1497932" y="51669"/>
                  </a:lnTo>
                  <a:lnTo>
                    <a:pt x="1525671" y="49602"/>
                  </a:lnTo>
                  <a:lnTo>
                    <a:pt x="1553411" y="47535"/>
                  </a:lnTo>
                  <a:lnTo>
                    <a:pt x="1581150" y="45468"/>
                  </a:lnTo>
                  <a:lnTo>
                    <a:pt x="1608890" y="43402"/>
                  </a:lnTo>
                  <a:lnTo>
                    <a:pt x="1636629" y="41335"/>
                  </a:lnTo>
                  <a:lnTo>
                    <a:pt x="1664369" y="39268"/>
                  </a:lnTo>
                  <a:lnTo>
                    <a:pt x="1692108" y="37201"/>
                  </a:lnTo>
                  <a:lnTo>
                    <a:pt x="1719848" y="35134"/>
                  </a:lnTo>
                  <a:lnTo>
                    <a:pt x="1747587" y="33068"/>
                  </a:lnTo>
                  <a:lnTo>
                    <a:pt x="1775327" y="31001"/>
                  </a:lnTo>
                  <a:lnTo>
                    <a:pt x="1803066" y="28934"/>
                  </a:lnTo>
                  <a:lnTo>
                    <a:pt x="1830806" y="26867"/>
                  </a:lnTo>
                  <a:lnTo>
                    <a:pt x="1858545" y="24801"/>
                  </a:lnTo>
                  <a:lnTo>
                    <a:pt x="1886285" y="22734"/>
                  </a:lnTo>
                  <a:lnTo>
                    <a:pt x="1914024" y="20667"/>
                  </a:lnTo>
                  <a:lnTo>
                    <a:pt x="1941763" y="18600"/>
                  </a:lnTo>
                  <a:lnTo>
                    <a:pt x="1969503" y="16534"/>
                  </a:lnTo>
                  <a:lnTo>
                    <a:pt x="1997242" y="14467"/>
                  </a:lnTo>
                  <a:lnTo>
                    <a:pt x="2024982" y="12400"/>
                  </a:lnTo>
                  <a:lnTo>
                    <a:pt x="2052721" y="10333"/>
                  </a:lnTo>
                  <a:lnTo>
                    <a:pt x="2080461" y="8267"/>
                  </a:lnTo>
                  <a:lnTo>
                    <a:pt x="2108200" y="6200"/>
                  </a:lnTo>
                  <a:lnTo>
                    <a:pt x="2135940" y="4133"/>
                  </a:lnTo>
                  <a:lnTo>
                    <a:pt x="2163679" y="2066"/>
                  </a:lnTo>
                  <a:lnTo>
                    <a:pt x="219141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l143">
              <a:extLst>
                <a:ext uri="{FF2B5EF4-FFF2-40B4-BE49-F238E27FC236}">
                  <a16:creationId xmlns:a16="http://schemas.microsoft.com/office/drawing/2014/main" id="{FAD62B0F-B515-418E-90CD-98839F1E52CC}"/>
                </a:ext>
              </a:extLst>
            </p:cNvPr>
            <p:cNvSpPr/>
            <p:nvPr/>
          </p:nvSpPr>
          <p:spPr>
            <a:xfrm>
              <a:off x="1830956" y="3103088"/>
              <a:ext cx="2191419" cy="281006"/>
            </a:xfrm>
            <a:custGeom>
              <a:avLst/>
              <a:gdLst/>
              <a:ahLst/>
              <a:cxnLst/>
              <a:rect l="0" t="0" r="0" b="0"/>
              <a:pathLst>
                <a:path w="2191419" h="281006">
                  <a:moveTo>
                    <a:pt x="0" y="0"/>
                  </a:moveTo>
                  <a:lnTo>
                    <a:pt x="27739" y="3557"/>
                  </a:lnTo>
                  <a:lnTo>
                    <a:pt x="55478" y="7114"/>
                  </a:lnTo>
                  <a:lnTo>
                    <a:pt x="83218" y="10671"/>
                  </a:lnTo>
                  <a:lnTo>
                    <a:pt x="110957" y="14228"/>
                  </a:lnTo>
                  <a:lnTo>
                    <a:pt x="138697" y="17785"/>
                  </a:lnTo>
                  <a:lnTo>
                    <a:pt x="166436" y="21342"/>
                  </a:lnTo>
                  <a:lnTo>
                    <a:pt x="194176" y="24899"/>
                  </a:lnTo>
                  <a:lnTo>
                    <a:pt x="221915" y="28456"/>
                  </a:lnTo>
                  <a:lnTo>
                    <a:pt x="249655" y="32013"/>
                  </a:lnTo>
                  <a:lnTo>
                    <a:pt x="277394" y="35570"/>
                  </a:lnTo>
                  <a:lnTo>
                    <a:pt x="305134" y="39127"/>
                  </a:lnTo>
                  <a:lnTo>
                    <a:pt x="332873" y="42684"/>
                  </a:lnTo>
                  <a:lnTo>
                    <a:pt x="360613" y="46241"/>
                  </a:lnTo>
                  <a:lnTo>
                    <a:pt x="388352" y="49798"/>
                  </a:lnTo>
                  <a:lnTo>
                    <a:pt x="416092" y="53355"/>
                  </a:lnTo>
                  <a:lnTo>
                    <a:pt x="443831" y="56912"/>
                  </a:lnTo>
                  <a:lnTo>
                    <a:pt x="471571" y="60469"/>
                  </a:lnTo>
                  <a:lnTo>
                    <a:pt x="499310" y="64026"/>
                  </a:lnTo>
                  <a:lnTo>
                    <a:pt x="527050" y="67583"/>
                  </a:lnTo>
                  <a:lnTo>
                    <a:pt x="554789" y="71140"/>
                  </a:lnTo>
                  <a:lnTo>
                    <a:pt x="582529" y="74697"/>
                  </a:lnTo>
                  <a:lnTo>
                    <a:pt x="610268" y="78254"/>
                  </a:lnTo>
                  <a:lnTo>
                    <a:pt x="638008" y="81811"/>
                  </a:lnTo>
                  <a:lnTo>
                    <a:pt x="665747" y="85368"/>
                  </a:lnTo>
                  <a:lnTo>
                    <a:pt x="693487" y="88926"/>
                  </a:lnTo>
                  <a:lnTo>
                    <a:pt x="721226" y="92483"/>
                  </a:lnTo>
                  <a:lnTo>
                    <a:pt x="748966" y="96040"/>
                  </a:lnTo>
                  <a:lnTo>
                    <a:pt x="776705" y="99597"/>
                  </a:lnTo>
                  <a:lnTo>
                    <a:pt x="804445" y="103154"/>
                  </a:lnTo>
                  <a:lnTo>
                    <a:pt x="832184" y="106711"/>
                  </a:lnTo>
                  <a:lnTo>
                    <a:pt x="859924" y="110268"/>
                  </a:lnTo>
                  <a:lnTo>
                    <a:pt x="887663" y="113825"/>
                  </a:lnTo>
                  <a:lnTo>
                    <a:pt x="915403" y="117382"/>
                  </a:lnTo>
                  <a:lnTo>
                    <a:pt x="943142" y="120939"/>
                  </a:lnTo>
                  <a:lnTo>
                    <a:pt x="970881" y="124496"/>
                  </a:lnTo>
                  <a:lnTo>
                    <a:pt x="998621" y="128053"/>
                  </a:lnTo>
                  <a:lnTo>
                    <a:pt x="1026360" y="131610"/>
                  </a:lnTo>
                  <a:lnTo>
                    <a:pt x="1054100" y="135167"/>
                  </a:lnTo>
                  <a:lnTo>
                    <a:pt x="1081839" y="138724"/>
                  </a:lnTo>
                  <a:lnTo>
                    <a:pt x="1109579" y="142281"/>
                  </a:lnTo>
                  <a:lnTo>
                    <a:pt x="1137318" y="145838"/>
                  </a:lnTo>
                  <a:lnTo>
                    <a:pt x="1165058" y="149395"/>
                  </a:lnTo>
                  <a:lnTo>
                    <a:pt x="1192797" y="152952"/>
                  </a:lnTo>
                  <a:lnTo>
                    <a:pt x="1220537" y="156509"/>
                  </a:lnTo>
                  <a:lnTo>
                    <a:pt x="1248276" y="160066"/>
                  </a:lnTo>
                  <a:lnTo>
                    <a:pt x="1276016" y="163623"/>
                  </a:lnTo>
                  <a:lnTo>
                    <a:pt x="1303755" y="167180"/>
                  </a:lnTo>
                  <a:lnTo>
                    <a:pt x="1331495" y="170737"/>
                  </a:lnTo>
                  <a:lnTo>
                    <a:pt x="1359234" y="174294"/>
                  </a:lnTo>
                  <a:lnTo>
                    <a:pt x="1386974" y="177852"/>
                  </a:lnTo>
                  <a:lnTo>
                    <a:pt x="1414713" y="181409"/>
                  </a:lnTo>
                  <a:lnTo>
                    <a:pt x="1442453" y="184966"/>
                  </a:lnTo>
                  <a:lnTo>
                    <a:pt x="1470192" y="188523"/>
                  </a:lnTo>
                  <a:lnTo>
                    <a:pt x="1497932" y="192080"/>
                  </a:lnTo>
                  <a:lnTo>
                    <a:pt x="1525671" y="195637"/>
                  </a:lnTo>
                  <a:lnTo>
                    <a:pt x="1553411" y="199194"/>
                  </a:lnTo>
                  <a:lnTo>
                    <a:pt x="1581150" y="202751"/>
                  </a:lnTo>
                  <a:lnTo>
                    <a:pt x="1608890" y="206308"/>
                  </a:lnTo>
                  <a:lnTo>
                    <a:pt x="1636629" y="209865"/>
                  </a:lnTo>
                  <a:lnTo>
                    <a:pt x="1664369" y="213422"/>
                  </a:lnTo>
                  <a:lnTo>
                    <a:pt x="1692108" y="216979"/>
                  </a:lnTo>
                  <a:lnTo>
                    <a:pt x="1719848" y="220536"/>
                  </a:lnTo>
                  <a:lnTo>
                    <a:pt x="1747587" y="224093"/>
                  </a:lnTo>
                  <a:lnTo>
                    <a:pt x="1775327" y="227650"/>
                  </a:lnTo>
                  <a:lnTo>
                    <a:pt x="1803066" y="231207"/>
                  </a:lnTo>
                  <a:lnTo>
                    <a:pt x="1830806" y="234764"/>
                  </a:lnTo>
                  <a:lnTo>
                    <a:pt x="1858545" y="238321"/>
                  </a:lnTo>
                  <a:lnTo>
                    <a:pt x="1886285" y="241878"/>
                  </a:lnTo>
                  <a:lnTo>
                    <a:pt x="1914024" y="245435"/>
                  </a:lnTo>
                  <a:lnTo>
                    <a:pt x="1941763" y="248992"/>
                  </a:lnTo>
                  <a:lnTo>
                    <a:pt x="1969503" y="252549"/>
                  </a:lnTo>
                  <a:lnTo>
                    <a:pt x="1997242" y="256106"/>
                  </a:lnTo>
                  <a:lnTo>
                    <a:pt x="2024982" y="259663"/>
                  </a:lnTo>
                  <a:lnTo>
                    <a:pt x="2052721" y="263221"/>
                  </a:lnTo>
                  <a:lnTo>
                    <a:pt x="2080461" y="266778"/>
                  </a:lnTo>
                  <a:lnTo>
                    <a:pt x="2108200" y="270335"/>
                  </a:lnTo>
                  <a:lnTo>
                    <a:pt x="2135940" y="273892"/>
                  </a:lnTo>
                  <a:lnTo>
                    <a:pt x="2163679" y="277449"/>
                  </a:lnTo>
                  <a:lnTo>
                    <a:pt x="2191419" y="281006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l144">
              <a:extLst>
                <a:ext uri="{FF2B5EF4-FFF2-40B4-BE49-F238E27FC236}">
                  <a16:creationId xmlns:a16="http://schemas.microsoft.com/office/drawing/2014/main" id="{D03F4407-B8E8-4D04-806B-7E6B98756392}"/>
                </a:ext>
              </a:extLst>
            </p:cNvPr>
            <p:cNvSpPr/>
            <p:nvPr/>
          </p:nvSpPr>
          <p:spPr>
            <a:xfrm>
              <a:off x="1830956" y="3531090"/>
              <a:ext cx="2191419" cy="67963"/>
            </a:xfrm>
            <a:custGeom>
              <a:avLst/>
              <a:gdLst/>
              <a:ahLst/>
              <a:cxnLst/>
              <a:rect l="0" t="0" r="0" b="0"/>
              <a:pathLst>
                <a:path w="2191419" h="67963">
                  <a:moveTo>
                    <a:pt x="0" y="0"/>
                  </a:moveTo>
                  <a:lnTo>
                    <a:pt x="27739" y="860"/>
                  </a:lnTo>
                  <a:lnTo>
                    <a:pt x="55478" y="1720"/>
                  </a:lnTo>
                  <a:lnTo>
                    <a:pt x="83218" y="2580"/>
                  </a:lnTo>
                  <a:lnTo>
                    <a:pt x="110957" y="3441"/>
                  </a:lnTo>
                  <a:lnTo>
                    <a:pt x="138697" y="4301"/>
                  </a:lnTo>
                  <a:lnTo>
                    <a:pt x="166436" y="5161"/>
                  </a:lnTo>
                  <a:lnTo>
                    <a:pt x="194176" y="6022"/>
                  </a:lnTo>
                  <a:lnTo>
                    <a:pt x="221915" y="6882"/>
                  </a:lnTo>
                  <a:lnTo>
                    <a:pt x="249655" y="7742"/>
                  </a:lnTo>
                  <a:lnTo>
                    <a:pt x="277394" y="8603"/>
                  </a:lnTo>
                  <a:lnTo>
                    <a:pt x="305134" y="9463"/>
                  </a:lnTo>
                  <a:lnTo>
                    <a:pt x="332873" y="10323"/>
                  </a:lnTo>
                  <a:lnTo>
                    <a:pt x="360613" y="11183"/>
                  </a:lnTo>
                  <a:lnTo>
                    <a:pt x="388352" y="12044"/>
                  </a:lnTo>
                  <a:lnTo>
                    <a:pt x="416092" y="12904"/>
                  </a:lnTo>
                  <a:lnTo>
                    <a:pt x="443831" y="13764"/>
                  </a:lnTo>
                  <a:lnTo>
                    <a:pt x="471571" y="14625"/>
                  </a:lnTo>
                  <a:lnTo>
                    <a:pt x="499310" y="15485"/>
                  </a:lnTo>
                  <a:lnTo>
                    <a:pt x="527050" y="16345"/>
                  </a:lnTo>
                  <a:lnTo>
                    <a:pt x="554789" y="17206"/>
                  </a:lnTo>
                  <a:lnTo>
                    <a:pt x="582529" y="18066"/>
                  </a:lnTo>
                  <a:lnTo>
                    <a:pt x="610268" y="18926"/>
                  </a:lnTo>
                  <a:lnTo>
                    <a:pt x="638008" y="19786"/>
                  </a:lnTo>
                  <a:lnTo>
                    <a:pt x="665747" y="20647"/>
                  </a:lnTo>
                  <a:lnTo>
                    <a:pt x="693487" y="21507"/>
                  </a:lnTo>
                  <a:lnTo>
                    <a:pt x="721226" y="22367"/>
                  </a:lnTo>
                  <a:lnTo>
                    <a:pt x="748966" y="23228"/>
                  </a:lnTo>
                  <a:lnTo>
                    <a:pt x="776705" y="24088"/>
                  </a:lnTo>
                  <a:lnTo>
                    <a:pt x="804445" y="24948"/>
                  </a:lnTo>
                  <a:lnTo>
                    <a:pt x="832184" y="25809"/>
                  </a:lnTo>
                  <a:lnTo>
                    <a:pt x="859924" y="26669"/>
                  </a:lnTo>
                  <a:lnTo>
                    <a:pt x="887663" y="27529"/>
                  </a:lnTo>
                  <a:lnTo>
                    <a:pt x="915403" y="28389"/>
                  </a:lnTo>
                  <a:lnTo>
                    <a:pt x="943142" y="29250"/>
                  </a:lnTo>
                  <a:lnTo>
                    <a:pt x="970881" y="30110"/>
                  </a:lnTo>
                  <a:lnTo>
                    <a:pt x="998621" y="30970"/>
                  </a:lnTo>
                  <a:lnTo>
                    <a:pt x="1026360" y="31831"/>
                  </a:lnTo>
                  <a:lnTo>
                    <a:pt x="1054100" y="32691"/>
                  </a:lnTo>
                  <a:lnTo>
                    <a:pt x="1081839" y="33551"/>
                  </a:lnTo>
                  <a:lnTo>
                    <a:pt x="1109579" y="34412"/>
                  </a:lnTo>
                  <a:lnTo>
                    <a:pt x="1137318" y="35272"/>
                  </a:lnTo>
                  <a:lnTo>
                    <a:pt x="1165058" y="36132"/>
                  </a:lnTo>
                  <a:lnTo>
                    <a:pt x="1192797" y="36992"/>
                  </a:lnTo>
                  <a:lnTo>
                    <a:pt x="1220537" y="37853"/>
                  </a:lnTo>
                  <a:lnTo>
                    <a:pt x="1248276" y="38713"/>
                  </a:lnTo>
                  <a:lnTo>
                    <a:pt x="1276016" y="39573"/>
                  </a:lnTo>
                  <a:lnTo>
                    <a:pt x="1303755" y="40434"/>
                  </a:lnTo>
                  <a:lnTo>
                    <a:pt x="1331495" y="41294"/>
                  </a:lnTo>
                  <a:lnTo>
                    <a:pt x="1359234" y="42154"/>
                  </a:lnTo>
                  <a:lnTo>
                    <a:pt x="1386974" y="43015"/>
                  </a:lnTo>
                  <a:lnTo>
                    <a:pt x="1414713" y="43875"/>
                  </a:lnTo>
                  <a:lnTo>
                    <a:pt x="1442453" y="44735"/>
                  </a:lnTo>
                  <a:lnTo>
                    <a:pt x="1470192" y="45595"/>
                  </a:lnTo>
                  <a:lnTo>
                    <a:pt x="1497932" y="46456"/>
                  </a:lnTo>
                  <a:lnTo>
                    <a:pt x="1525671" y="47316"/>
                  </a:lnTo>
                  <a:lnTo>
                    <a:pt x="1553411" y="48176"/>
                  </a:lnTo>
                  <a:lnTo>
                    <a:pt x="1581150" y="49037"/>
                  </a:lnTo>
                  <a:lnTo>
                    <a:pt x="1608890" y="49897"/>
                  </a:lnTo>
                  <a:lnTo>
                    <a:pt x="1636629" y="50757"/>
                  </a:lnTo>
                  <a:lnTo>
                    <a:pt x="1664369" y="51618"/>
                  </a:lnTo>
                  <a:lnTo>
                    <a:pt x="1692108" y="52478"/>
                  </a:lnTo>
                  <a:lnTo>
                    <a:pt x="1719848" y="53338"/>
                  </a:lnTo>
                  <a:lnTo>
                    <a:pt x="1747587" y="54198"/>
                  </a:lnTo>
                  <a:lnTo>
                    <a:pt x="1775327" y="55059"/>
                  </a:lnTo>
                  <a:lnTo>
                    <a:pt x="1803066" y="55919"/>
                  </a:lnTo>
                  <a:lnTo>
                    <a:pt x="1830806" y="56779"/>
                  </a:lnTo>
                  <a:lnTo>
                    <a:pt x="1858545" y="57640"/>
                  </a:lnTo>
                  <a:lnTo>
                    <a:pt x="1886285" y="58500"/>
                  </a:lnTo>
                  <a:lnTo>
                    <a:pt x="1914024" y="59360"/>
                  </a:lnTo>
                  <a:lnTo>
                    <a:pt x="1941763" y="60221"/>
                  </a:lnTo>
                  <a:lnTo>
                    <a:pt x="1969503" y="61081"/>
                  </a:lnTo>
                  <a:lnTo>
                    <a:pt x="1997242" y="61941"/>
                  </a:lnTo>
                  <a:lnTo>
                    <a:pt x="2024982" y="62802"/>
                  </a:lnTo>
                  <a:lnTo>
                    <a:pt x="2052721" y="63662"/>
                  </a:lnTo>
                  <a:lnTo>
                    <a:pt x="2080461" y="64522"/>
                  </a:lnTo>
                  <a:lnTo>
                    <a:pt x="2108200" y="65382"/>
                  </a:lnTo>
                  <a:lnTo>
                    <a:pt x="2135940" y="66243"/>
                  </a:lnTo>
                  <a:lnTo>
                    <a:pt x="2163679" y="67103"/>
                  </a:lnTo>
                  <a:lnTo>
                    <a:pt x="2191419" y="6796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l145">
              <a:extLst>
                <a:ext uri="{FF2B5EF4-FFF2-40B4-BE49-F238E27FC236}">
                  <a16:creationId xmlns:a16="http://schemas.microsoft.com/office/drawing/2014/main" id="{D2FD7819-7210-4AF0-A270-5FB56EB34861}"/>
                </a:ext>
              </a:extLst>
            </p:cNvPr>
            <p:cNvSpPr/>
            <p:nvPr/>
          </p:nvSpPr>
          <p:spPr>
            <a:xfrm>
              <a:off x="1830956" y="1760173"/>
              <a:ext cx="2191419" cy="583330"/>
            </a:xfrm>
            <a:custGeom>
              <a:avLst/>
              <a:gdLst/>
              <a:ahLst/>
              <a:cxnLst/>
              <a:rect l="0" t="0" r="0" b="0"/>
              <a:pathLst>
                <a:path w="2191419" h="583330">
                  <a:moveTo>
                    <a:pt x="0" y="583330"/>
                  </a:moveTo>
                  <a:lnTo>
                    <a:pt x="27739" y="575946"/>
                  </a:lnTo>
                  <a:lnTo>
                    <a:pt x="55478" y="568562"/>
                  </a:lnTo>
                  <a:lnTo>
                    <a:pt x="83218" y="561178"/>
                  </a:lnTo>
                  <a:lnTo>
                    <a:pt x="110957" y="553794"/>
                  </a:lnTo>
                  <a:lnTo>
                    <a:pt x="138697" y="546410"/>
                  </a:lnTo>
                  <a:lnTo>
                    <a:pt x="166436" y="539026"/>
                  </a:lnTo>
                  <a:lnTo>
                    <a:pt x="194176" y="531642"/>
                  </a:lnTo>
                  <a:lnTo>
                    <a:pt x="221915" y="524258"/>
                  </a:lnTo>
                  <a:lnTo>
                    <a:pt x="249655" y="516874"/>
                  </a:lnTo>
                  <a:lnTo>
                    <a:pt x="277394" y="509491"/>
                  </a:lnTo>
                  <a:lnTo>
                    <a:pt x="305134" y="502107"/>
                  </a:lnTo>
                  <a:lnTo>
                    <a:pt x="332873" y="494723"/>
                  </a:lnTo>
                  <a:lnTo>
                    <a:pt x="360613" y="487339"/>
                  </a:lnTo>
                  <a:lnTo>
                    <a:pt x="388352" y="479955"/>
                  </a:lnTo>
                  <a:lnTo>
                    <a:pt x="416092" y="472571"/>
                  </a:lnTo>
                  <a:lnTo>
                    <a:pt x="443831" y="465187"/>
                  </a:lnTo>
                  <a:lnTo>
                    <a:pt x="471571" y="457803"/>
                  </a:lnTo>
                  <a:lnTo>
                    <a:pt x="499310" y="450419"/>
                  </a:lnTo>
                  <a:lnTo>
                    <a:pt x="527050" y="443035"/>
                  </a:lnTo>
                  <a:lnTo>
                    <a:pt x="554789" y="435651"/>
                  </a:lnTo>
                  <a:lnTo>
                    <a:pt x="582529" y="428267"/>
                  </a:lnTo>
                  <a:lnTo>
                    <a:pt x="610268" y="420883"/>
                  </a:lnTo>
                  <a:lnTo>
                    <a:pt x="638008" y="413499"/>
                  </a:lnTo>
                  <a:lnTo>
                    <a:pt x="665747" y="406116"/>
                  </a:lnTo>
                  <a:lnTo>
                    <a:pt x="693487" y="398732"/>
                  </a:lnTo>
                  <a:lnTo>
                    <a:pt x="721226" y="391348"/>
                  </a:lnTo>
                  <a:lnTo>
                    <a:pt x="748966" y="383964"/>
                  </a:lnTo>
                  <a:lnTo>
                    <a:pt x="776705" y="376580"/>
                  </a:lnTo>
                  <a:lnTo>
                    <a:pt x="804445" y="369196"/>
                  </a:lnTo>
                  <a:lnTo>
                    <a:pt x="832184" y="361812"/>
                  </a:lnTo>
                  <a:lnTo>
                    <a:pt x="859924" y="354428"/>
                  </a:lnTo>
                  <a:lnTo>
                    <a:pt x="887663" y="347044"/>
                  </a:lnTo>
                  <a:lnTo>
                    <a:pt x="915403" y="339660"/>
                  </a:lnTo>
                  <a:lnTo>
                    <a:pt x="943142" y="332276"/>
                  </a:lnTo>
                  <a:lnTo>
                    <a:pt x="970881" y="324892"/>
                  </a:lnTo>
                  <a:lnTo>
                    <a:pt x="998621" y="317508"/>
                  </a:lnTo>
                  <a:lnTo>
                    <a:pt x="1026360" y="310124"/>
                  </a:lnTo>
                  <a:lnTo>
                    <a:pt x="1054100" y="302741"/>
                  </a:lnTo>
                  <a:lnTo>
                    <a:pt x="1081839" y="295357"/>
                  </a:lnTo>
                  <a:lnTo>
                    <a:pt x="1109579" y="287973"/>
                  </a:lnTo>
                  <a:lnTo>
                    <a:pt x="1137318" y="280589"/>
                  </a:lnTo>
                  <a:lnTo>
                    <a:pt x="1165058" y="273205"/>
                  </a:lnTo>
                  <a:lnTo>
                    <a:pt x="1192797" y="265821"/>
                  </a:lnTo>
                  <a:lnTo>
                    <a:pt x="1220537" y="258437"/>
                  </a:lnTo>
                  <a:lnTo>
                    <a:pt x="1248276" y="251053"/>
                  </a:lnTo>
                  <a:lnTo>
                    <a:pt x="1276016" y="243669"/>
                  </a:lnTo>
                  <a:lnTo>
                    <a:pt x="1303755" y="236285"/>
                  </a:lnTo>
                  <a:lnTo>
                    <a:pt x="1331495" y="228901"/>
                  </a:lnTo>
                  <a:lnTo>
                    <a:pt x="1359234" y="221517"/>
                  </a:lnTo>
                  <a:lnTo>
                    <a:pt x="1386974" y="214133"/>
                  </a:lnTo>
                  <a:lnTo>
                    <a:pt x="1414713" y="206749"/>
                  </a:lnTo>
                  <a:lnTo>
                    <a:pt x="1442453" y="199366"/>
                  </a:lnTo>
                  <a:lnTo>
                    <a:pt x="1470192" y="191982"/>
                  </a:lnTo>
                  <a:lnTo>
                    <a:pt x="1497932" y="184598"/>
                  </a:lnTo>
                  <a:lnTo>
                    <a:pt x="1525671" y="177214"/>
                  </a:lnTo>
                  <a:lnTo>
                    <a:pt x="1553411" y="169830"/>
                  </a:lnTo>
                  <a:lnTo>
                    <a:pt x="1581150" y="162446"/>
                  </a:lnTo>
                  <a:lnTo>
                    <a:pt x="1608890" y="155062"/>
                  </a:lnTo>
                  <a:lnTo>
                    <a:pt x="1636629" y="147678"/>
                  </a:lnTo>
                  <a:lnTo>
                    <a:pt x="1664369" y="140294"/>
                  </a:lnTo>
                  <a:lnTo>
                    <a:pt x="1692108" y="132910"/>
                  </a:lnTo>
                  <a:lnTo>
                    <a:pt x="1719848" y="125526"/>
                  </a:lnTo>
                  <a:lnTo>
                    <a:pt x="1747587" y="118142"/>
                  </a:lnTo>
                  <a:lnTo>
                    <a:pt x="1775327" y="110758"/>
                  </a:lnTo>
                  <a:lnTo>
                    <a:pt x="1803066" y="103374"/>
                  </a:lnTo>
                  <a:lnTo>
                    <a:pt x="1830806" y="95991"/>
                  </a:lnTo>
                  <a:lnTo>
                    <a:pt x="1858545" y="88607"/>
                  </a:lnTo>
                  <a:lnTo>
                    <a:pt x="1886285" y="81223"/>
                  </a:lnTo>
                  <a:lnTo>
                    <a:pt x="1914024" y="73839"/>
                  </a:lnTo>
                  <a:lnTo>
                    <a:pt x="1941763" y="66455"/>
                  </a:lnTo>
                  <a:lnTo>
                    <a:pt x="1969503" y="59071"/>
                  </a:lnTo>
                  <a:lnTo>
                    <a:pt x="1997242" y="51687"/>
                  </a:lnTo>
                  <a:lnTo>
                    <a:pt x="2024982" y="44303"/>
                  </a:lnTo>
                  <a:lnTo>
                    <a:pt x="2052721" y="36919"/>
                  </a:lnTo>
                  <a:lnTo>
                    <a:pt x="2080461" y="29535"/>
                  </a:lnTo>
                  <a:lnTo>
                    <a:pt x="2108200" y="22151"/>
                  </a:lnTo>
                  <a:lnTo>
                    <a:pt x="2135940" y="14767"/>
                  </a:lnTo>
                  <a:lnTo>
                    <a:pt x="2163679" y="7383"/>
                  </a:lnTo>
                  <a:lnTo>
                    <a:pt x="219141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146">
              <a:extLst>
                <a:ext uri="{FF2B5EF4-FFF2-40B4-BE49-F238E27FC236}">
                  <a16:creationId xmlns:a16="http://schemas.microsoft.com/office/drawing/2014/main" id="{F4074736-3067-49B9-BD0C-E4FBC54C92C6}"/>
                </a:ext>
              </a:extLst>
            </p:cNvPr>
            <p:cNvSpPr/>
            <p:nvPr/>
          </p:nvSpPr>
          <p:spPr>
            <a:xfrm>
              <a:off x="1830956" y="3390236"/>
              <a:ext cx="2191419" cy="580712"/>
            </a:xfrm>
            <a:custGeom>
              <a:avLst/>
              <a:gdLst/>
              <a:ahLst/>
              <a:cxnLst/>
              <a:rect l="0" t="0" r="0" b="0"/>
              <a:pathLst>
                <a:path w="2191419" h="580712">
                  <a:moveTo>
                    <a:pt x="0" y="0"/>
                  </a:moveTo>
                  <a:lnTo>
                    <a:pt x="27739" y="7350"/>
                  </a:lnTo>
                  <a:lnTo>
                    <a:pt x="55478" y="14701"/>
                  </a:lnTo>
                  <a:lnTo>
                    <a:pt x="83218" y="22052"/>
                  </a:lnTo>
                  <a:lnTo>
                    <a:pt x="110957" y="29403"/>
                  </a:lnTo>
                  <a:lnTo>
                    <a:pt x="138697" y="36753"/>
                  </a:lnTo>
                  <a:lnTo>
                    <a:pt x="166436" y="44104"/>
                  </a:lnTo>
                  <a:lnTo>
                    <a:pt x="194176" y="51455"/>
                  </a:lnTo>
                  <a:lnTo>
                    <a:pt x="221915" y="58806"/>
                  </a:lnTo>
                  <a:lnTo>
                    <a:pt x="249655" y="66157"/>
                  </a:lnTo>
                  <a:lnTo>
                    <a:pt x="277394" y="73507"/>
                  </a:lnTo>
                  <a:lnTo>
                    <a:pt x="305134" y="80858"/>
                  </a:lnTo>
                  <a:lnTo>
                    <a:pt x="332873" y="88209"/>
                  </a:lnTo>
                  <a:lnTo>
                    <a:pt x="360613" y="95560"/>
                  </a:lnTo>
                  <a:lnTo>
                    <a:pt x="388352" y="102911"/>
                  </a:lnTo>
                  <a:lnTo>
                    <a:pt x="416092" y="110261"/>
                  </a:lnTo>
                  <a:lnTo>
                    <a:pt x="443831" y="117612"/>
                  </a:lnTo>
                  <a:lnTo>
                    <a:pt x="471571" y="124963"/>
                  </a:lnTo>
                  <a:lnTo>
                    <a:pt x="499310" y="132314"/>
                  </a:lnTo>
                  <a:lnTo>
                    <a:pt x="527050" y="139665"/>
                  </a:lnTo>
                  <a:lnTo>
                    <a:pt x="554789" y="147015"/>
                  </a:lnTo>
                  <a:lnTo>
                    <a:pt x="582529" y="154366"/>
                  </a:lnTo>
                  <a:lnTo>
                    <a:pt x="610268" y="161717"/>
                  </a:lnTo>
                  <a:lnTo>
                    <a:pt x="638008" y="169068"/>
                  </a:lnTo>
                  <a:lnTo>
                    <a:pt x="665747" y="176419"/>
                  </a:lnTo>
                  <a:lnTo>
                    <a:pt x="693487" y="183769"/>
                  </a:lnTo>
                  <a:lnTo>
                    <a:pt x="721226" y="191120"/>
                  </a:lnTo>
                  <a:lnTo>
                    <a:pt x="748966" y="198471"/>
                  </a:lnTo>
                  <a:lnTo>
                    <a:pt x="776705" y="205822"/>
                  </a:lnTo>
                  <a:lnTo>
                    <a:pt x="804445" y="213173"/>
                  </a:lnTo>
                  <a:lnTo>
                    <a:pt x="832184" y="220523"/>
                  </a:lnTo>
                  <a:lnTo>
                    <a:pt x="859924" y="227874"/>
                  </a:lnTo>
                  <a:lnTo>
                    <a:pt x="887663" y="235225"/>
                  </a:lnTo>
                  <a:lnTo>
                    <a:pt x="915403" y="242576"/>
                  </a:lnTo>
                  <a:lnTo>
                    <a:pt x="943142" y="249927"/>
                  </a:lnTo>
                  <a:lnTo>
                    <a:pt x="970881" y="257277"/>
                  </a:lnTo>
                  <a:lnTo>
                    <a:pt x="998621" y="264628"/>
                  </a:lnTo>
                  <a:lnTo>
                    <a:pt x="1026360" y="271979"/>
                  </a:lnTo>
                  <a:lnTo>
                    <a:pt x="1054100" y="279330"/>
                  </a:lnTo>
                  <a:lnTo>
                    <a:pt x="1081839" y="286680"/>
                  </a:lnTo>
                  <a:lnTo>
                    <a:pt x="1109579" y="294031"/>
                  </a:lnTo>
                  <a:lnTo>
                    <a:pt x="1137318" y="301382"/>
                  </a:lnTo>
                  <a:lnTo>
                    <a:pt x="1165058" y="308733"/>
                  </a:lnTo>
                  <a:lnTo>
                    <a:pt x="1192797" y="316084"/>
                  </a:lnTo>
                  <a:lnTo>
                    <a:pt x="1220537" y="323434"/>
                  </a:lnTo>
                  <a:lnTo>
                    <a:pt x="1248276" y="330785"/>
                  </a:lnTo>
                  <a:lnTo>
                    <a:pt x="1276016" y="338136"/>
                  </a:lnTo>
                  <a:lnTo>
                    <a:pt x="1303755" y="345487"/>
                  </a:lnTo>
                  <a:lnTo>
                    <a:pt x="1331495" y="352838"/>
                  </a:lnTo>
                  <a:lnTo>
                    <a:pt x="1359234" y="360188"/>
                  </a:lnTo>
                  <a:lnTo>
                    <a:pt x="1386974" y="367539"/>
                  </a:lnTo>
                  <a:lnTo>
                    <a:pt x="1414713" y="374890"/>
                  </a:lnTo>
                  <a:lnTo>
                    <a:pt x="1442453" y="382241"/>
                  </a:lnTo>
                  <a:lnTo>
                    <a:pt x="1470192" y="389592"/>
                  </a:lnTo>
                  <a:lnTo>
                    <a:pt x="1497932" y="396942"/>
                  </a:lnTo>
                  <a:lnTo>
                    <a:pt x="1525671" y="404293"/>
                  </a:lnTo>
                  <a:lnTo>
                    <a:pt x="1553411" y="411644"/>
                  </a:lnTo>
                  <a:lnTo>
                    <a:pt x="1581150" y="418995"/>
                  </a:lnTo>
                  <a:lnTo>
                    <a:pt x="1608890" y="426346"/>
                  </a:lnTo>
                  <a:lnTo>
                    <a:pt x="1636629" y="433696"/>
                  </a:lnTo>
                  <a:lnTo>
                    <a:pt x="1664369" y="441047"/>
                  </a:lnTo>
                  <a:lnTo>
                    <a:pt x="1692108" y="448398"/>
                  </a:lnTo>
                  <a:lnTo>
                    <a:pt x="1719848" y="455749"/>
                  </a:lnTo>
                  <a:lnTo>
                    <a:pt x="1747587" y="463100"/>
                  </a:lnTo>
                  <a:lnTo>
                    <a:pt x="1775327" y="470450"/>
                  </a:lnTo>
                  <a:lnTo>
                    <a:pt x="1803066" y="477801"/>
                  </a:lnTo>
                  <a:lnTo>
                    <a:pt x="1830806" y="485152"/>
                  </a:lnTo>
                  <a:lnTo>
                    <a:pt x="1858545" y="492503"/>
                  </a:lnTo>
                  <a:lnTo>
                    <a:pt x="1886285" y="499854"/>
                  </a:lnTo>
                  <a:lnTo>
                    <a:pt x="1914024" y="507204"/>
                  </a:lnTo>
                  <a:lnTo>
                    <a:pt x="1941763" y="514555"/>
                  </a:lnTo>
                  <a:lnTo>
                    <a:pt x="1969503" y="521906"/>
                  </a:lnTo>
                  <a:lnTo>
                    <a:pt x="1997242" y="529257"/>
                  </a:lnTo>
                  <a:lnTo>
                    <a:pt x="2024982" y="536608"/>
                  </a:lnTo>
                  <a:lnTo>
                    <a:pt x="2052721" y="543958"/>
                  </a:lnTo>
                  <a:lnTo>
                    <a:pt x="2080461" y="551309"/>
                  </a:lnTo>
                  <a:lnTo>
                    <a:pt x="2108200" y="558660"/>
                  </a:lnTo>
                  <a:lnTo>
                    <a:pt x="2135940" y="566011"/>
                  </a:lnTo>
                  <a:lnTo>
                    <a:pt x="2163679" y="573361"/>
                  </a:lnTo>
                  <a:lnTo>
                    <a:pt x="2191419" y="580712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147">
              <a:extLst>
                <a:ext uri="{FF2B5EF4-FFF2-40B4-BE49-F238E27FC236}">
                  <a16:creationId xmlns:a16="http://schemas.microsoft.com/office/drawing/2014/main" id="{AE58CF7E-DC7D-4CFB-A67B-3D82359145EB}"/>
                </a:ext>
              </a:extLst>
            </p:cNvPr>
            <p:cNvSpPr/>
            <p:nvPr/>
          </p:nvSpPr>
          <p:spPr>
            <a:xfrm>
              <a:off x="1830956" y="3677050"/>
              <a:ext cx="2191419" cy="113847"/>
            </a:xfrm>
            <a:custGeom>
              <a:avLst/>
              <a:gdLst/>
              <a:ahLst/>
              <a:cxnLst/>
              <a:rect l="0" t="0" r="0" b="0"/>
              <a:pathLst>
                <a:path w="2191419" h="113847">
                  <a:moveTo>
                    <a:pt x="0" y="0"/>
                  </a:moveTo>
                  <a:lnTo>
                    <a:pt x="27739" y="1441"/>
                  </a:lnTo>
                  <a:lnTo>
                    <a:pt x="55478" y="2882"/>
                  </a:lnTo>
                  <a:lnTo>
                    <a:pt x="83218" y="4323"/>
                  </a:lnTo>
                  <a:lnTo>
                    <a:pt x="110957" y="5764"/>
                  </a:lnTo>
                  <a:lnTo>
                    <a:pt x="138697" y="7205"/>
                  </a:lnTo>
                  <a:lnTo>
                    <a:pt x="166436" y="8646"/>
                  </a:lnTo>
                  <a:lnTo>
                    <a:pt x="194176" y="10087"/>
                  </a:lnTo>
                  <a:lnTo>
                    <a:pt x="221915" y="11528"/>
                  </a:lnTo>
                  <a:lnTo>
                    <a:pt x="249655" y="12969"/>
                  </a:lnTo>
                  <a:lnTo>
                    <a:pt x="277394" y="14411"/>
                  </a:lnTo>
                  <a:lnTo>
                    <a:pt x="305134" y="15852"/>
                  </a:lnTo>
                  <a:lnTo>
                    <a:pt x="332873" y="17293"/>
                  </a:lnTo>
                  <a:lnTo>
                    <a:pt x="360613" y="18734"/>
                  </a:lnTo>
                  <a:lnTo>
                    <a:pt x="388352" y="20175"/>
                  </a:lnTo>
                  <a:lnTo>
                    <a:pt x="416092" y="21616"/>
                  </a:lnTo>
                  <a:lnTo>
                    <a:pt x="443831" y="23057"/>
                  </a:lnTo>
                  <a:lnTo>
                    <a:pt x="471571" y="24498"/>
                  </a:lnTo>
                  <a:lnTo>
                    <a:pt x="499310" y="25939"/>
                  </a:lnTo>
                  <a:lnTo>
                    <a:pt x="527050" y="27381"/>
                  </a:lnTo>
                  <a:lnTo>
                    <a:pt x="554789" y="28822"/>
                  </a:lnTo>
                  <a:lnTo>
                    <a:pt x="582529" y="30263"/>
                  </a:lnTo>
                  <a:lnTo>
                    <a:pt x="610268" y="31704"/>
                  </a:lnTo>
                  <a:lnTo>
                    <a:pt x="638008" y="33145"/>
                  </a:lnTo>
                  <a:lnTo>
                    <a:pt x="665747" y="34586"/>
                  </a:lnTo>
                  <a:lnTo>
                    <a:pt x="693487" y="36027"/>
                  </a:lnTo>
                  <a:lnTo>
                    <a:pt x="721226" y="37468"/>
                  </a:lnTo>
                  <a:lnTo>
                    <a:pt x="748966" y="38909"/>
                  </a:lnTo>
                  <a:lnTo>
                    <a:pt x="776705" y="40351"/>
                  </a:lnTo>
                  <a:lnTo>
                    <a:pt x="804445" y="41792"/>
                  </a:lnTo>
                  <a:lnTo>
                    <a:pt x="832184" y="43233"/>
                  </a:lnTo>
                  <a:lnTo>
                    <a:pt x="859924" y="44674"/>
                  </a:lnTo>
                  <a:lnTo>
                    <a:pt x="887663" y="46115"/>
                  </a:lnTo>
                  <a:lnTo>
                    <a:pt x="915403" y="47556"/>
                  </a:lnTo>
                  <a:lnTo>
                    <a:pt x="943142" y="48997"/>
                  </a:lnTo>
                  <a:lnTo>
                    <a:pt x="970881" y="50438"/>
                  </a:lnTo>
                  <a:lnTo>
                    <a:pt x="998621" y="51879"/>
                  </a:lnTo>
                  <a:lnTo>
                    <a:pt x="1026360" y="53321"/>
                  </a:lnTo>
                  <a:lnTo>
                    <a:pt x="1054100" y="54762"/>
                  </a:lnTo>
                  <a:lnTo>
                    <a:pt x="1081839" y="56203"/>
                  </a:lnTo>
                  <a:lnTo>
                    <a:pt x="1109579" y="57644"/>
                  </a:lnTo>
                  <a:lnTo>
                    <a:pt x="1137318" y="59085"/>
                  </a:lnTo>
                  <a:lnTo>
                    <a:pt x="1165058" y="60526"/>
                  </a:lnTo>
                  <a:lnTo>
                    <a:pt x="1192797" y="61967"/>
                  </a:lnTo>
                  <a:lnTo>
                    <a:pt x="1220537" y="63408"/>
                  </a:lnTo>
                  <a:lnTo>
                    <a:pt x="1248276" y="64849"/>
                  </a:lnTo>
                  <a:lnTo>
                    <a:pt x="1276016" y="66290"/>
                  </a:lnTo>
                  <a:lnTo>
                    <a:pt x="1303755" y="67732"/>
                  </a:lnTo>
                  <a:lnTo>
                    <a:pt x="1331495" y="69173"/>
                  </a:lnTo>
                  <a:lnTo>
                    <a:pt x="1359234" y="70614"/>
                  </a:lnTo>
                  <a:lnTo>
                    <a:pt x="1386974" y="72055"/>
                  </a:lnTo>
                  <a:lnTo>
                    <a:pt x="1414713" y="73496"/>
                  </a:lnTo>
                  <a:lnTo>
                    <a:pt x="1442453" y="74937"/>
                  </a:lnTo>
                  <a:lnTo>
                    <a:pt x="1470192" y="76378"/>
                  </a:lnTo>
                  <a:lnTo>
                    <a:pt x="1497932" y="77819"/>
                  </a:lnTo>
                  <a:lnTo>
                    <a:pt x="1525671" y="79260"/>
                  </a:lnTo>
                  <a:lnTo>
                    <a:pt x="1553411" y="80702"/>
                  </a:lnTo>
                  <a:lnTo>
                    <a:pt x="1581150" y="82143"/>
                  </a:lnTo>
                  <a:lnTo>
                    <a:pt x="1608890" y="83584"/>
                  </a:lnTo>
                  <a:lnTo>
                    <a:pt x="1636629" y="85025"/>
                  </a:lnTo>
                  <a:lnTo>
                    <a:pt x="1664369" y="86466"/>
                  </a:lnTo>
                  <a:lnTo>
                    <a:pt x="1692108" y="87907"/>
                  </a:lnTo>
                  <a:lnTo>
                    <a:pt x="1719848" y="89348"/>
                  </a:lnTo>
                  <a:lnTo>
                    <a:pt x="1747587" y="90789"/>
                  </a:lnTo>
                  <a:lnTo>
                    <a:pt x="1775327" y="92230"/>
                  </a:lnTo>
                  <a:lnTo>
                    <a:pt x="1803066" y="93672"/>
                  </a:lnTo>
                  <a:lnTo>
                    <a:pt x="1830806" y="95113"/>
                  </a:lnTo>
                  <a:lnTo>
                    <a:pt x="1858545" y="96554"/>
                  </a:lnTo>
                  <a:lnTo>
                    <a:pt x="1886285" y="97995"/>
                  </a:lnTo>
                  <a:lnTo>
                    <a:pt x="1914024" y="99436"/>
                  </a:lnTo>
                  <a:lnTo>
                    <a:pt x="1941763" y="100877"/>
                  </a:lnTo>
                  <a:lnTo>
                    <a:pt x="1969503" y="102318"/>
                  </a:lnTo>
                  <a:lnTo>
                    <a:pt x="1997242" y="103759"/>
                  </a:lnTo>
                  <a:lnTo>
                    <a:pt x="2024982" y="105200"/>
                  </a:lnTo>
                  <a:lnTo>
                    <a:pt x="2052721" y="106642"/>
                  </a:lnTo>
                  <a:lnTo>
                    <a:pt x="2080461" y="108083"/>
                  </a:lnTo>
                  <a:lnTo>
                    <a:pt x="2108200" y="109524"/>
                  </a:lnTo>
                  <a:lnTo>
                    <a:pt x="2135940" y="110965"/>
                  </a:lnTo>
                  <a:lnTo>
                    <a:pt x="2163679" y="112406"/>
                  </a:lnTo>
                  <a:lnTo>
                    <a:pt x="2191419" y="1138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rc148">
              <a:extLst>
                <a:ext uri="{FF2B5EF4-FFF2-40B4-BE49-F238E27FC236}">
                  <a16:creationId xmlns:a16="http://schemas.microsoft.com/office/drawing/2014/main" id="{204DF27F-46A0-4FBE-8E15-009E2BE0E24B}"/>
                </a:ext>
              </a:extLst>
            </p:cNvPr>
            <p:cNvSpPr/>
            <p:nvPr/>
          </p:nvSpPr>
          <p:spPr>
            <a:xfrm>
              <a:off x="1721385" y="1208857"/>
              <a:ext cx="2410561" cy="28936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tx149">
              <a:extLst>
                <a:ext uri="{FF2B5EF4-FFF2-40B4-BE49-F238E27FC236}">
                  <a16:creationId xmlns:a16="http://schemas.microsoft.com/office/drawing/2014/main" id="{401E0419-AA7D-478A-A504-0E7942A82968}"/>
                </a:ext>
              </a:extLst>
            </p:cNvPr>
            <p:cNvSpPr/>
            <p:nvPr/>
          </p:nvSpPr>
          <p:spPr>
            <a:xfrm>
              <a:off x="1441237" y="3881451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928" name="tx150">
              <a:extLst>
                <a:ext uri="{FF2B5EF4-FFF2-40B4-BE49-F238E27FC236}">
                  <a16:creationId xmlns:a16="http://schemas.microsoft.com/office/drawing/2014/main" id="{5A155F16-EF25-4E99-A782-5DB4F961A233}"/>
                </a:ext>
              </a:extLst>
            </p:cNvPr>
            <p:cNvSpPr/>
            <p:nvPr/>
          </p:nvSpPr>
          <p:spPr>
            <a:xfrm>
              <a:off x="1441237" y="3177072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929" name="tx151">
              <a:extLst>
                <a:ext uri="{FF2B5EF4-FFF2-40B4-BE49-F238E27FC236}">
                  <a16:creationId xmlns:a16="http://schemas.microsoft.com/office/drawing/2014/main" id="{19EFC350-C0A6-46F2-AD8F-0581C9E37FAA}"/>
                </a:ext>
              </a:extLst>
            </p:cNvPr>
            <p:cNvSpPr/>
            <p:nvPr/>
          </p:nvSpPr>
          <p:spPr>
            <a:xfrm>
              <a:off x="1441237" y="247269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930" name="tx152">
              <a:extLst>
                <a:ext uri="{FF2B5EF4-FFF2-40B4-BE49-F238E27FC236}">
                  <a16:creationId xmlns:a16="http://schemas.microsoft.com/office/drawing/2014/main" id="{38A4457E-72A4-499A-9712-E70C8F75CF2C}"/>
                </a:ext>
              </a:extLst>
            </p:cNvPr>
            <p:cNvSpPr/>
            <p:nvPr/>
          </p:nvSpPr>
          <p:spPr>
            <a:xfrm>
              <a:off x="1441237" y="176831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931" name="pl153">
              <a:extLst>
                <a:ext uri="{FF2B5EF4-FFF2-40B4-BE49-F238E27FC236}">
                  <a16:creationId xmlns:a16="http://schemas.microsoft.com/office/drawing/2014/main" id="{7FD14D77-A0DD-4F12-B86B-D608258C60E0}"/>
                </a:ext>
              </a:extLst>
            </p:cNvPr>
            <p:cNvSpPr/>
            <p:nvPr/>
          </p:nvSpPr>
          <p:spPr>
            <a:xfrm>
              <a:off x="1686590" y="39231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154">
              <a:extLst>
                <a:ext uri="{FF2B5EF4-FFF2-40B4-BE49-F238E27FC236}">
                  <a16:creationId xmlns:a16="http://schemas.microsoft.com/office/drawing/2014/main" id="{ACAADB45-0514-463A-9F03-7AB6C3652FE8}"/>
                </a:ext>
              </a:extLst>
            </p:cNvPr>
            <p:cNvSpPr/>
            <p:nvPr/>
          </p:nvSpPr>
          <p:spPr>
            <a:xfrm>
              <a:off x="1686590" y="32187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155">
              <a:extLst>
                <a:ext uri="{FF2B5EF4-FFF2-40B4-BE49-F238E27FC236}">
                  <a16:creationId xmlns:a16="http://schemas.microsoft.com/office/drawing/2014/main" id="{FE78DD74-7488-47D2-8448-812F54C97E38}"/>
                </a:ext>
              </a:extLst>
            </p:cNvPr>
            <p:cNvSpPr/>
            <p:nvPr/>
          </p:nvSpPr>
          <p:spPr>
            <a:xfrm>
              <a:off x="1686590" y="25143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156">
              <a:extLst>
                <a:ext uri="{FF2B5EF4-FFF2-40B4-BE49-F238E27FC236}">
                  <a16:creationId xmlns:a16="http://schemas.microsoft.com/office/drawing/2014/main" id="{E4394CFF-1ECE-4B3B-BAC8-438939BDF31E}"/>
                </a:ext>
              </a:extLst>
            </p:cNvPr>
            <p:cNvSpPr/>
            <p:nvPr/>
          </p:nvSpPr>
          <p:spPr>
            <a:xfrm>
              <a:off x="1686590" y="18100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157">
              <a:extLst>
                <a:ext uri="{FF2B5EF4-FFF2-40B4-BE49-F238E27FC236}">
                  <a16:creationId xmlns:a16="http://schemas.microsoft.com/office/drawing/2014/main" id="{DB53A8B3-DF93-4AA0-9DE2-F4BD40E0B7D9}"/>
                </a:ext>
              </a:extLst>
            </p:cNvPr>
            <p:cNvSpPr/>
            <p:nvPr/>
          </p:nvSpPr>
          <p:spPr>
            <a:xfrm>
              <a:off x="1760669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158">
              <a:extLst>
                <a:ext uri="{FF2B5EF4-FFF2-40B4-BE49-F238E27FC236}">
                  <a16:creationId xmlns:a16="http://schemas.microsoft.com/office/drawing/2014/main" id="{F80F1D1D-FB29-49B4-BA54-AE9BA478B566}"/>
                </a:ext>
              </a:extLst>
            </p:cNvPr>
            <p:cNvSpPr/>
            <p:nvPr/>
          </p:nvSpPr>
          <p:spPr>
            <a:xfrm>
              <a:off x="2456578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159">
              <a:extLst>
                <a:ext uri="{FF2B5EF4-FFF2-40B4-BE49-F238E27FC236}">
                  <a16:creationId xmlns:a16="http://schemas.microsoft.com/office/drawing/2014/main" id="{86008C2B-C52E-4C61-BC72-FEEC50217551}"/>
                </a:ext>
              </a:extLst>
            </p:cNvPr>
            <p:cNvSpPr/>
            <p:nvPr/>
          </p:nvSpPr>
          <p:spPr>
            <a:xfrm>
              <a:off x="3152488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160">
              <a:extLst>
                <a:ext uri="{FF2B5EF4-FFF2-40B4-BE49-F238E27FC236}">
                  <a16:creationId xmlns:a16="http://schemas.microsoft.com/office/drawing/2014/main" id="{D985BDE9-B4AA-4211-B544-807EED7C5EF5}"/>
                </a:ext>
              </a:extLst>
            </p:cNvPr>
            <p:cNvSpPr/>
            <p:nvPr/>
          </p:nvSpPr>
          <p:spPr>
            <a:xfrm>
              <a:off x="3848398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tx161">
              <a:extLst>
                <a:ext uri="{FF2B5EF4-FFF2-40B4-BE49-F238E27FC236}">
                  <a16:creationId xmlns:a16="http://schemas.microsoft.com/office/drawing/2014/main" id="{0CF800AD-C16F-4D0A-AA32-2C5D6D556EE6}"/>
                </a:ext>
              </a:extLst>
            </p:cNvPr>
            <p:cNvSpPr/>
            <p:nvPr/>
          </p:nvSpPr>
          <p:spPr>
            <a:xfrm>
              <a:off x="1729591" y="41634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40" name="tx162">
              <a:extLst>
                <a:ext uri="{FF2B5EF4-FFF2-40B4-BE49-F238E27FC236}">
                  <a16:creationId xmlns:a16="http://schemas.microsoft.com/office/drawing/2014/main" id="{85FD80DE-F7FD-41CB-9C5C-1DD235062BE2}"/>
                </a:ext>
              </a:extLst>
            </p:cNvPr>
            <p:cNvSpPr/>
            <p:nvPr/>
          </p:nvSpPr>
          <p:spPr>
            <a:xfrm>
              <a:off x="2425501" y="41647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1" name="tx163">
              <a:extLst>
                <a:ext uri="{FF2B5EF4-FFF2-40B4-BE49-F238E27FC236}">
                  <a16:creationId xmlns:a16="http://schemas.microsoft.com/office/drawing/2014/main" id="{F89346B1-80C5-4025-B05F-D75383049FCC}"/>
                </a:ext>
              </a:extLst>
            </p:cNvPr>
            <p:cNvSpPr/>
            <p:nvPr/>
          </p:nvSpPr>
          <p:spPr>
            <a:xfrm>
              <a:off x="3121410" y="41651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42" name="tx164">
              <a:extLst>
                <a:ext uri="{FF2B5EF4-FFF2-40B4-BE49-F238E27FC236}">
                  <a16:creationId xmlns:a16="http://schemas.microsoft.com/office/drawing/2014/main" id="{876BD748-CC19-4362-A22F-D3C265DF35C7}"/>
                </a:ext>
              </a:extLst>
            </p:cNvPr>
            <p:cNvSpPr/>
            <p:nvPr/>
          </p:nvSpPr>
          <p:spPr>
            <a:xfrm>
              <a:off x="3817320" y="41634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43" name="tx165">
              <a:extLst>
                <a:ext uri="{FF2B5EF4-FFF2-40B4-BE49-F238E27FC236}">
                  <a16:creationId xmlns:a16="http://schemas.microsoft.com/office/drawing/2014/main" id="{27A996FA-AF83-433D-BD33-8E098DD0A2F1}"/>
                </a:ext>
              </a:extLst>
            </p:cNvPr>
            <p:cNvSpPr/>
            <p:nvPr/>
          </p:nvSpPr>
          <p:spPr>
            <a:xfrm>
              <a:off x="1975744" y="42723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944" name="tx166">
              <a:extLst>
                <a:ext uri="{FF2B5EF4-FFF2-40B4-BE49-F238E27FC236}">
                  <a16:creationId xmlns:a16="http://schemas.microsoft.com/office/drawing/2014/main" id="{EA9EB8C3-D603-4B80-BF66-729967B15259}"/>
                </a:ext>
              </a:extLst>
            </p:cNvPr>
            <p:cNvSpPr/>
            <p:nvPr/>
          </p:nvSpPr>
          <p:spPr>
            <a:xfrm rot="-5400000">
              <a:off x="708761" y="2604849"/>
              <a:ext cx="123492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945" name="rc167">
              <a:extLst>
                <a:ext uri="{FF2B5EF4-FFF2-40B4-BE49-F238E27FC236}">
                  <a16:creationId xmlns:a16="http://schemas.microsoft.com/office/drawing/2014/main" id="{6865DD86-D453-46D6-A18E-C720822873D9}"/>
                </a:ext>
              </a:extLst>
            </p:cNvPr>
            <p:cNvSpPr/>
            <p:nvPr/>
          </p:nvSpPr>
          <p:spPr>
            <a:xfrm>
              <a:off x="4271124" y="1828216"/>
              <a:ext cx="1310133" cy="1654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6" name="tx168">
              <a:extLst>
                <a:ext uri="{FF2B5EF4-FFF2-40B4-BE49-F238E27FC236}">
                  <a16:creationId xmlns:a16="http://schemas.microsoft.com/office/drawing/2014/main" id="{1B240D8D-9BB5-4CDF-AFEC-87AE9096EDC3}"/>
                </a:ext>
              </a:extLst>
            </p:cNvPr>
            <p:cNvSpPr/>
            <p:nvPr/>
          </p:nvSpPr>
          <p:spPr>
            <a:xfrm>
              <a:off x="4340713" y="1883105"/>
              <a:ext cx="465825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Phylum</a:t>
              </a:r>
            </a:p>
          </p:txBody>
        </p:sp>
        <p:sp>
          <p:nvSpPr>
            <p:cNvPr id="947" name="rc169">
              <a:extLst>
                <a:ext uri="{FF2B5EF4-FFF2-40B4-BE49-F238E27FC236}">
                  <a16:creationId xmlns:a16="http://schemas.microsoft.com/office/drawing/2014/main" id="{102C0E22-3780-492C-A2A3-86E7E50979E2}"/>
                </a:ext>
              </a:extLst>
            </p:cNvPr>
            <p:cNvSpPr/>
            <p:nvPr/>
          </p:nvSpPr>
          <p:spPr>
            <a:xfrm>
              <a:off x="4340713" y="209679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8" name="pt170">
              <a:extLst>
                <a:ext uri="{FF2B5EF4-FFF2-40B4-BE49-F238E27FC236}">
                  <a16:creationId xmlns:a16="http://schemas.microsoft.com/office/drawing/2014/main" id="{CA42232F-5AB6-4284-B7D7-6CD28E0FCB2F}"/>
                </a:ext>
              </a:extLst>
            </p:cNvPr>
            <p:cNvSpPr/>
            <p:nvPr/>
          </p:nvSpPr>
          <p:spPr>
            <a:xfrm>
              <a:off x="4425615" y="2181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171">
              <a:extLst>
                <a:ext uri="{FF2B5EF4-FFF2-40B4-BE49-F238E27FC236}">
                  <a16:creationId xmlns:a16="http://schemas.microsoft.com/office/drawing/2014/main" id="{B94605B7-CD69-40EC-8D02-844BD3FAFE1D}"/>
                </a:ext>
              </a:extLst>
            </p:cNvPr>
            <p:cNvSpPr/>
            <p:nvPr/>
          </p:nvSpPr>
          <p:spPr>
            <a:xfrm>
              <a:off x="4362659" y="22065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rc172">
              <a:extLst>
                <a:ext uri="{FF2B5EF4-FFF2-40B4-BE49-F238E27FC236}">
                  <a16:creationId xmlns:a16="http://schemas.microsoft.com/office/drawing/2014/main" id="{311ABDB2-D5A3-496D-914C-889D0A10EB9F}"/>
                </a:ext>
              </a:extLst>
            </p:cNvPr>
            <p:cNvSpPr/>
            <p:nvPr/>
          </p:nvSpPr>
          <p:spPr>
            <a:xfrm>
              <a:off x="4340713" y="231625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1" name="pt173">
              <a:extLst>
                <a:ext uri="{FF2B5EF4-FFF2-40B4-BE49-F238E27FC236}">
                  <a16:creationId xmlns:a16="http://schemas.microsoft.com/office/drawing/2014/main" id="{9F2FA62B-B117-4399-BE6F-64308910D974}"/>
                </a:ext>
              </a:extLst>
            </p:cNvPr>
            <p:cNvSpPr/>
            <p:nvPr/>
          </p:nvSpPr>
          <p:spPr>
            <a:xfrm>
              <a:off x="4425615" y="240115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l174">
              <a:extLst>
                <a:ext uri="{FF2B5EF4-FFF2-40B4-BE49-F238E27FC236}">
                  <a16:creationId xmlns:a16="http://schemas.microsoft.com/office/drawing/2014/main" id="{560042CA-56BE-4CE4-A790-DE4CF4BA8990}"/>
                </a:ext>
              </a:extLst>
            </p:cNvPr>
            <p:cNvSpPr/>
            <p:nvPr/>
          </p:nvSpPr>
          <p:spPr>
            <a:xfrm>
              <a:off x="4362659" y="24259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rc175">
              <a:extLst>
                <a:ext uri="{FF2B5EF4-FFF2-40B4-BE49-F238E27FC236}">
                  <a16:creationId xmlns:a16="http://schemas.microsoft.com/office/drawing/2014/main" id="{D004A43F-C7C6-485D-984D-686E7E99784B}"/>
                </a:ext>
              </a:extLst>
            </p:cNvPr>
            <p:cNvSpPr/>
            <p:nvPr/>
          </p:nvSpPr>
          <p:spPr>
            <a:xfrm>
              <a:off x="4340713" y="25357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pt176">
              <a:extLst>
                <a:ext uri="{FF2B5EF4-FFF2-40B4-BE49-F238E27FC236}">
                  <a16:creationId xmlns:a16="http://schemas.microsoft.com/office/drawing/2014/main" id="{05EBD298-A8C6-414A-896F-EC0AD66B4903}"/>
                </a:ext>
              </a:extLst>
            </p:cNvPr>
            <p:cNvSpPr/>
            <p:nvPr/>
          </p:nvSpPr>
          <p:spPr>
            <a:xfrm>
              <a:off x="4425615" y="26206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177">
              <a:extLst>
                <a:ext uri="{FF2B5EF4-FFF2-40B4-BE49-F238E27FC236}">
                  <a16:creationId xmlns:a16="http://schemas.microsoft.com/office/drawing/2014/main" id="{CE45EEA8-D580-43D4-AA02-FF5A160DC4B9}"/>
                </a:ext>
              </a:extLst>
            </p:cNvPr>
            <p:cNvSpPr/>
            <p:nvPr/>
          </p:nvSpPr>
          <p:spPr>
            <a:xfrm>
              <a:off x="4362659" y="26454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rc178">
              <a:extLst>
                <a:ext uri="{FF2B5EF4-FFF2-40B4-BE49-F238E27FC236}">
                  <a16:creationId xmlns:a16="http://schemas.microsoft.com/office/drawing/2014/main" id="{B665049A-FEDA-4750-855C-DAC20B7D9CEC}"/>
                </a:ext>
              </a:extLst>
            </p:cNvPr>
            <p:cNvSpPr/>
            <p:nvPr/>
          </p:nvSpPr>
          <p:spPr>
            <a:xfrm>
              <a:off x="4340713" y="275516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pt179">
              <a:extLst>
                <a:ext uri="{FF2B5EF4-FFF2-40B4-BE49-F238E27FC236}">
                  <a16:creationId xmlns:a16="http://schemas.microsoft.com/office/drawing/2014/main" id="{D6652048-6107-4356-A92C-830EA4488A75}"/>
                </a:ext>
              </a:extLst>
            </p:cNvPr>
            <p:cNvSpPr/>
            <p:nvPr/>
          </p:nvSpPr>
          <p:spPr>
            <a:xfrm>
              <a:off x="4425615" y="28400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l180">
              <a:extLst>
                <a:ext uri="{FF2B5EF4-FFF2-40B4-BE49-F238E27FC236}">
                  <a16:creationId xmlns:a16="http://schemas.microsoft.com/office/drawing/2014/main" id="{84F01AE9-04BF-4E87-9FAF-69D63E7709B6}"/>
                </a:ext>
              </a:extLst>
            </p:cNvPr>
            <p:cNvSpPr/>
            <p:nvPr/>
          </p:nvSpPr>
          <p:spPr>
            <a:xfrm>
              <a:off x="4362659" y="28648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rc181">
              <a:extLst>
                <a:ext uri="{FF2B5EF4-FFF2-40B4-BE49-F238E27FC236}">
                  <a16:creationId xmlns:a16="http://schemas.microsoft.com/office/drawing/2014/main" id="{497EC4EA-BD2A-4481-A5F5-13FACDEDA54B}"/>
                </a:ext>
              </a:extLst>
            </p:cNvPr>
            <p:cNvSpPr/>
            <p:nvPr/>
          </p:nvSpPr>
          <p:spPr>
            <a:xfrm>
              <a:off x="4340713" y="29746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0" name="pt182">
              <a:extLst>
                <a:ext uri="{FF2B5EF4-FFF2-40B4-BE49-F238E27FC236}">
                  <a16:creationId xmlns:a16="http://schemas.microsoft.com/office/drawing/2014/main" id="{3968C09E-9C7D-4AE3-BEC7-ECA6EB911ED6}"/>
                </a:ext>
              </a:extLst>
            </p:cNvPr>
            <p:cNvSpPr/>
            <p:nvPr/>
          </p:nvSpPr>
          <p:spPr>
            <a:xfrm>
              <a:off x="4425615" y="3059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l183">
              <a:extLst>
                <a:ext uri="{FF2B5EF4-FFF2-40B4-BE49-F238E27FC236}">
                  <a16:creationId xmlns:a16="http://schemas.microsoft.com/office/drawing/2014/main" id="{4F2628B3-136D-42E5-9C0E-BF9CC1B4448C}"/>
                </a:ext>
              </a:extLst>
            </p:cNvPr>
            <p:cNvSpPr/>
            <p:nvPr/>
          </p:nvSpPr>
          <p:spPr>
            <a:xfrm>
              <a:off x="4362659" y="3084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rc184">
              <a:extLst>
                <a:ext uri="{FF2B5EF4-FFF2-40B4-BE49-F238E27FC236}">
                  <a16:creationId xmlns:a16="http://schemas.microsoft.com/office/drawing/2014/main" id="{875FF9A6-4567-41DA-9FAC-FD30D53A6018}"/>
                </a:ext>
              </a:extLst>
            </p:cNvPr>
            <p:cNvSpPr/>
            <p:nvPr/>
          </p:nvSpPr>
          <p:spPr>
            <a:xfrm>
              <a:off x="4340713" y="319407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3" name="pt185">
              <a:extLst>
                <a:ext uri="{FF2B5EF4-FFF2-40B4-BE49-F238E27FC236}">
                  <a16:creationId xmlns:a16="http://schemas.microsoft.com/office/drawing/2014/main" id="{168B0643-F7A7-4831-A24B-AEDD1A609D10}"/>
                </a:ext>
              </a:extLst>
            </p:cNvPr>
            <p:cNvSpPr/>
            <p:nvPr/>
          </p:nvSpPr>
          <p:spPr>
            <a:xfrm>
              <a:off x="4425615" y="327897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186">
              <a:extLst>
                <a:ext uri="{FF2B5EF4-FFF2-40B4-BE49-F238E27FC236}">
                  <a16:creationId xmlns:a16="http://schemas.microsoft.com/office/drawing/2014/main" id="{B31602DE-52E3-4684-8F4F-95DE18D8FE5F}"/>
                </a:ext>
              </a:extLst>
            </p:cNvPr>
            <p:cNvSpPr/>
            <p:nvPr/>
          </p:nvSpPr>
          <p:spPr>
            <a:xfrm>
              <a:off x="4362659" y="33038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tx187">
              <a:extLst>
                <a:ext uri="{FF2B5EF4-FFF2-40B4-BE49-F238E27FC236}">
                  <a16:creationId xmlns:a16="http://schemas.microsoft.com/office/drawing/2014/main" id="{CA47A434-C531-42D2-8247-F1A39A403461}"/>
                </a:ext>
              </a:extLst>
            </p:cNvPr>
            <p:cNvSpPr/>
            <p:nvPr/>
          </p:nvSpPr>
          <p:spPr>
            <a:xfrm>
              <a:off x="4629758" y="2165212"/>
              <a:ext cx="72687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Proteobacteria</a:t>
              </a:r>
            </a:p>
          </p:txBody>
        </p:sp>
        <p:sp>
          <p:nvSpPr>
            <p:cNvPr id="966" name="tx188">
              <a:extLst>
                <a:ext uri="{FF2B5EF4-FFF2-40B4-BE49-F238E27FC236}">
                  <a16:creationId xmlns:a16="http://schemas.microsoft.com/office/drawing/2014/main" id="{9E8E6460-1A97-4B68-884E-F554BD63CA3C}"/>
                </a:ext>
              </a:extLst>
            </p:cNvPr>
            <p:cNvSpPr/>
            <p:nvPr/>
          </p:nvSpPr>
          <p:spPr>
            <a:xfrm>
              <a:off x="4629758" y="2384668"/>
              <a:ext cx="70821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Actinobacteria</a:t>
              </a:r>
            </a:p>
          </p:txBody>
        </p:sp>
        <p:sp>
          <p:nvSpPr>
            <p:cNvPr id="967" name="tx189">
              <a:extLst>
                <a:ext uri="{FF2B5EF4-FFF2-40B4-BE49-F238E27FC236}">
                  <a16:creationId xmlns:a16="http://schemas.microsoft.com/office/drawing/2014/main" id="{D92DD68B-D79F-40F0-AC7E-5565E1FC0625}"/>
                </a:ext>
              </a:extLst>
            </p:cNvPr>
            <p:cNvSpPr/>
            <p:nvPr/>
          </p:nvSpPr>
          <p:spPr>
            <a:xfrm>
              <a:off x="4629758" y="2602705"/>
              <a:ext cx="527967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Chloroflexi</a:t>
              </a:r>
            </a:p>
          </p:txBody>
        </p:sp>
        <p:sp>
          <p:nvSpPr>
            <p:cNvPr id="968" name="tx190">
              <a:extLst>
                <a:ext uri="{FF2B5EF4-FFF2-40B4-BE49-F238E27FC236}">
                  <a16:creationId xmlns:a16="http://schemas.microsoft.com/office/drawing/2014/main" id="{AAB4D6B6-CFD6-44FA-9584-7109BA8371E6}"/>
                </a:ext>
              </a:extLst>
            </p:cNvPr>
            <p:cNvSpPr/>
            <p:nvPr/>
          </p:nvSpPr>
          <p:spPr>
            <a:xfrm>
              <a:off x="4629758" y="2801370"/>
              <a:ext cx="608677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Ascomycota</a:t>
              </a:r>
            </a:p>
          </p:txBody>
        </p:sp>
        <p:sp>
          <p:nvSpPr>
            <p:cNvPr id="969" name="tx191">
              <a:extLst>
                <a:ext uri="{FF2B5EF4-FFF2-40B4-BE49-F238E27FC236}">
                  <a16:creationId xmlns:a16="http://schemas.microsoft.com/office/drawing/2014/main" id="{1E4204DA-69E5-4421-B47C-3776D87B101F}"/>
                </a:ext>
              </a:extLst>
            </p:cNvPr>
            <p:cNvSpPr/>
            <p:nvPr/>
          </p:nvSpPr>
          <p:spPr>
            <a:xfrm>
              <a:off x="4629758" y="3020826"/>
              <a:ext cx="881910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Mortierellomycota</a:t>
              </a:r>
            </a:p>
          </p:txBody>
        </p:sp>
        <p:sp>
          <p:nvSpPr>
            <p:cNvPr id="970" name="tx192">
              <a:extLst>
                <a:ext uri="{FF2B5EF4-FFF2-40B4-BE49-F238E27FC236}">
                  <a16:creationId xmlns:a16="http://schemas.microsoft.com/office/drawing/2014/main" id="{3CB644BB-307E-4BA6-BFFC-85D73BEFAA89}"/>
                </a:ext>
              </a:extLst>
            </p:cNvPr>
            <p:cNvSpPr/>
            <p:nvPr/>
          </p:nvSpPr>
          <p:spPr>
            <a:xfrm>
              <a:off x="4629758" y="3240282"/>
              <a:ext cx="726767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Basidiomycota</a:t>
              </a:r>
            </a:p>
          </p:txBody>
        </p:sp>
        <p:sp>
          <p:nvSpPr>
            <p:cNvPr id="971" name="tx193">
              <a:extLst>
                <a:ext uri="{FF2B5EF4-FFF2-40B4-BE49-F238E27FC236}">
                  <a16:creationId xmlns:a16="http://schemas.microsoft.com/office/drawing/2014/main" id="{BB81C178-2274-42E9-B71B-7A418F04A369}"/>
                </a:ext>
              </a:extLst>
            </p:cNvPr>
            <p:cNvSpPr/>
            <p:nvPr/>
          </p:nvSpPr>
          <p:spPr>
            <a:xfrm>
              <a:off x="1053578" y="1033891"/>
              <a:ext cx="223465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(A)</a:t>
              </a:r>
            </a:p>
          </p:txBody>
        </p:sp>
        <p:sp>
          <p:nvSpPr>
            <p:cNvPr id="972" name="rc194">
              <a:extLst>
                <a:ext uri="{FF2B5EF4-FFF2-40B4-BE49-F238E27FC236}">
                  <a16:creationId xmlns:a16="http://schemas.microsoft.com/office/drawing/2014/main" id="{894E0715-042B-4A87-A62F-50C940BDA942}"/>
                </a:ext>
              </a:extLst>
            </p:cNvPr>
            <p:cNvSpPr/>
            <p:nvPr/>
          </p:nvSpPr>
          <p:spPr>
            <a:xfrm>
              <a:off x="5650847" y="983989"/>
              <a:ext cx="4337963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rc195">
              <a:extLst>
                <a:ext uri="{FF2B5EF4-FFF2-40B4-BE49-F238E27FC236}">
                  <a16:creationId xmlns:a16="http://schemas.microsoft.com/office/drawing/2014/main" id="{3AD6BCA1-071A-4494-B925-D5C55FE6B80F}"/>
                </a:ext>
              </a:extLst>
            </p:cNvPr>
            <p:cNvSpPr/>
            <p:nvPr/>
          </p:nvSpPr>
          <p:spPr>
            <a:xfrm>
              <a:off x="6388243" y="1208857"/>
              <a:ext cx="2410561" cy="28936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pl196">
              <a:extLst>
                <a:ext uri="{FF2B5EF4-FFF2-40B4-BE49-F238E27FC236}">
                  <a16:creationId xmlns:a16="http://schemas.microsoft.com/office/drawing/2014/main" id="{F4973BB9-BF39-415C-ACCB-F40BD9540C36}"/>
                </a:ext>
              </a:extLst>
            </p:cNvPr>
            <p:cNvSpPr/>
            <p:nvPr/>
          </p:nvSpPr>
          <p:spPr>
            <a:xfrm>
              <a:off x="6388243" y="4034572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197">
              <a:extLst>
                <a:ext uri="{FF2B5EF4-FFF2-40B4-BE49-F238E27FC236}">
                  <a16:creationId xmlns:a16="http://schemas.microsoft.com/office/drawing/2014/main" id="{0BA0647C-C983-4592-9F43-2A42D996FBD5}"/>
                </a:ext>
              </a:extLst>
            </p:cNvPr>
            <p:cNvSpPr/>
            <p:nvPr/>
          </p:nvSpPr>
          <p:spPr>
            <a:xfrm>
              <a:off x="6388243" y="3520816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198">
              <a:extLst>
                <a:ext uri="{FF2B5EF4-FFF2-40B4-BE49-F238E27FC236}">
                  <a16:creationId xmlns:a16="http://schemas.microsoft.com/office/drawing/2014/main" id="{F5AB5CD2-BF57-4739-A3CA-6EE7B9361A59}"/>
                </a:ext>
              </a:extLst>
            </p:cNvPr>
            <p:cNvSpPr/>
            <p:nvPr/>
          </p:nvSpPr>
          <p:spPr>
            <a:xfrm>
              <a:off x="6388243" y="3007060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l199">
              <a:extLst>
                <a:ext uri="{FF2B5EF4-FFF2-40B4-BE49-F238E27FC236}">
                  <a16:creationId xmlns:a16="http://schemas.microsoft.com/office/drawing/2014/main" id="{A671A137-954F-4068-86C2-D307BAEDFC9A}"/>
                </a:ext>
              </a:extLst>
            </p:cNvPr>
            <p:cNvSpPr/>
            <p:nvPr/>
          </p:nvSpPr>
          <p:spPr>
            <a:xfrm>
              <a:off x="6388243" y="2493304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l200">
              <a:extLst>
                <a:ext uri="{FF2B5EF4-FFF2-40B4-BE49-F238E27FC236}">
                  <a16:creationId xmlns:a16="http://schemas.microsoft.com/office/drawing/2014/main" id="{18B330A1-3209-442F-8416-C6A8C3F1C92D}"/>
                </a:ext>
              </a:extLst>
            </p:cNvPr>
            <p:cNvSpPr/>
            <p:nvPr/>
          </p:nvSpPr>
          <p:spPr>
            <a:xfrm>
              <a:off x="6388243" y="1979548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l201">
              <a:extLst>
                <a:ext uri="{FF2B5EF4-FFF2-40B4-BE49-F238E27FC236}">
                  <a16:creationId xmlns:a16="http://schemas.microsoft.com/office/drawing/2014/main" id="{9324F77C-FCE9-41DC-952A-BBC42815A4F4}"/>
                </a:ext>
              </a:extLst>
            </p:cNvPr>
            <p:cNvSpPr/>
            <p:nvPr/>
          </p:nvSpPr>
          <p:spPr>
            <a:xfrm>
              <a:off x="6388243" y="1465792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l202">
              <a:extLst>
                <a:ext uri="{FF2B5EF4-FFF2-40B4-BE49-F238E27FC236}">
                  <a16:creationId xmlns:a16="http://schemas.microsoft.com/office/drawing/2014/main" id="{9032200C-D0F6-4F9F-9953-CD14ACA1B353}"/>
                </a:ext>
              </a:extLst>
            </p:cNvPr>
            <p:cNvSpPr/>
            <p:nvPr/>
          </p:nvSpPr>
          <p:spPr>
            <a:xfrm>
              <a:off x="6775482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l203">
              <a:extLst>
                <a:ext uri="{FF2B5EF4-FFF2-40B4-BE49-F238E27FC236}">
                  <a16:creationId xmlns:a16="http://schemas.microsoft.com/office/drawing/2014/main" id="{87C79156-1A21-4706-BDC3-3514F746B3E2}"/>
                </a:ext>
              </a:extLst>
            </p:cNvPr>
            <p:cNvSpPr/>
            <p:nvPr/>
          </p:nvSpPr>
          <p:spPr>
            <a:xfrm>
              <a:off x="7471392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l204">
              <a:extLst>
                <a:ext uri="{FF2B5EF4-FFF2-40B4-BE49-F238E27FC236}">
                  <a16:creationId xmlns:a16="http://schemas.microsoft.com/office/drawing/2014/main" id="{623A992D-2FE1-4437-B181-FA4E72CA3105}"/>
                </a:ext>
              </a:extLst>
            </p:cNvPr>
            <p:cNvSpPr/>
            <p:nvPr/>
          </p:nvSpPr>
          <p:spPr>
            <a:xfrm>
              <a:off x="8167301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l205">
              <a:extLst>
                <a:ext uri="{FF2B5EF4-FFF2-40B4-BE49-F238E27FC236}">
                  <a16:creationId xmlns:a16="http://schemas.microsoft.com/office/drawing/2014/main" id="{2D59D53E-A3A2-485A-B72D-883D5D127CFA}"/>
                </a:ext>
              </a:extLst>
            </p:cNvPr>
            <p:cNvSpPr/>
            <p:nvPr/>
          </p:nvSpPr>
          <p:spPr>
            <a:xfrm>
              <a:off x="6388243" y="3777694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l206">
              <a:extLst>
                <a:ext uri="{FF2B5EF4-FFF2-40B4-BE49-F238E27FC236}">
                  <a16:creationId xmlns:a16="http://schemas.microsoft.com/office/drawing/2014/main" id="{20092E04-797F-48C2-8C5B-F10CBC629847}"/>
                </a:ext>
              </a:extLst>
            </p:cNvPr>
            <p:cNvSpPr/>
            <p:nvPr/>
          </p:nvSpPr>
          <p:spPr>
            <a:xfrm>
              <a:off x="6388243" y="3263938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l207">
              <a:extLst>
                <a:ext uri="{FF2B5EF4-FFF2-40B4-BE49-F238E27FC236}">
                  <a16:creationId xmlns:a16="http://schemas.microsoft.com/office/drawing/2014/main" id="{4BF96954-CE2C-4F1B-99A9-F263A9A3CD38}"/>
                </a:ext>
              </a:extLst>
            </p:cNvPr>
            <p:cNvSpPr/>
            <p:nvPr/>
          </p:nvSpPr>
          <p:spPr>
            <a:xfrm>
              <a:off x="6388243" y="2750182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l208">
              <a:extLst>
                <a:ext uri="{FF2B5EF4-FFF2-40B4-BE49-F238E27FC236}">
                  <a16:creationId xmlns:a16="http://schemas.microsoft.com/office/drawing/2014/main" id="{A925C7BB-95C3-4A4E-B727-BDC41A2B2443}"/>
                </a:ext>
              </a:extLst>
            </p:cNvPr>
            <p:cNvSpPr/>
            <p:nvPr/>
          </p:nvSpPr>
          <p:spPr>
            <a:xfrm>
              <a:off x="6388243" y="2236426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l209">
              <a:extLst>
                <a:ext uri="{FF2B5EF4-FFF2-40B4-BE49-F238E27FC236}">
                  <a16:creationId xmlns:a16="http://schemas.microsoft.com/office/drawing/2014/main" id="{283D9986-8981-49A2-A7DA-5E36D2353952}"/>
                </a:ext>
              </a:extLst>
            </p:cNvPr>
            <p:cNvSpPr/>
            <p:nvPr/>
          </p:nvSpPr>
          <p:spPr>
            <a:xfrm>
              <a:off x="6388243" y="1722670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l210">
              <a:extLst>
                <a:ext uri="{FF2B5EF4-FFF2-40B4-BE49-F238E27FC236}">
                  <a16:creationId xmlns:a16="http://schemas.microsoft.com/office/drawing/2014/main" id="{1A2F4E86-9E99-41FE-9C11-2F070756241A}"/>
                </a:ext>
              </a:extLst>
            </p:cNvPr>
            <p:cNvSpPr/>
            <p:nvPr/>
          </p:nvSpPr>
          <p:spPr>
            <a:xfrm>
              <a:off x="6388243" y="1208914"/>
              <a:ext cx="2410561" cy="0"/>
            </a:xfrm>
            <a:custGeom>
              <a:avLst/>
              <a:gdLst/>
              <a:ahLst/>
              <a:cxnLst/>
              <a:rect l="0" t="0" r="0" b="0"/>
              <a:pathLst>
                <a:path w="2410561">
                  <a:moveTo>
                    <a:pt x="0" y="0"/>
                  </a:moveTo>
                  <a:lnTo>
                    <a:pt x="2410561" y="0"/>
                  </a:lnTo>
                  <a:lnTo>
                    <a:pt x="24105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l211">
              <a:extLst>
                <a:ext uri="{FF2B5EF4-FFF2-40B4-BE49-F238E27FC236}">
                  <a16:creationId xmlns:a16="http://schemas.microsoft.com/office/drawing/2014/main" id="{4E5A2B0A-8024-4233-848C-830D056FE235}"/>
                </a:ext>
              </a:extLst>
            </p:cNvPr>
            <p:cNvSpPr/>
            <p:nvPr/>
          </p:nvSpPr>
          <p:spPr>
            <a:xfrm>
              <a:off x="6427527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l212">
              <a:extLst>
                <a:ext uri="{FF2B5EF4-FFF2-40B4-BE49-F238E27FC236}">
                  <a16:creationId xmlns:a16="http://schemas.microsoft.com/office/drawing/2014/main" id="{41641E34-AE9B-42B6-8D34-8662A4B2E465}"/>
                </a:ext>
              </a:extLst>
            </p:cNvPr>
            <p:cNvSpPr/>
            <p:nvPr/>
          </p:nvSpPr>
          <p:spPr>
            <a:xfrm>
              <a:off x="7123437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l213">
              <a:extLst>
                <a:ext uri="{FF2B5EF4-FFF2-40B4-BE49-F238E27FC236}">
                  <a16:creationId xmlns:a16="http://schemas.microsoft.com/office/drawing/2014/main" id="{E3B04457-2460-4EA8-8B21-9556EC773519}"/>
                </a:ext>
              </a:extLst>
            </p:cNvPr>
            <p:cNvSpPr/>
            <p:nvPr/>
          </p:nvSpPr>
          <p:spPr>
            <a:xfrm>
              <a:off x="7819347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l214">
              <a:extLst>
                <a:ext uri="{FF2B5EF4-FFF2-40B4-BE49-F238E27FC236}">
                  <a16:creationId xmlns:a16="http://schemas.microsoft.com/office/drawing/2014/main" id="{4B300F29-7330-4246-952B-064C55F2F4E5}"/>
                </a:ext>
              </a:extLst>
            </p:cNvPr>
            <p:cNvSpPr/>
            <p:nvPr/>
          </p:nvSpPr>
          <p:spPr>
            <a:xfrm>
              <a:off x="8515256" y="1208857"/>
              <a:ext cx="0" cy="2893619"/>
            </a:xfrm>
            <a:custGeom>
              <a:avLst/>
              <a:gdLst/>
              <a:ahLst/>
              <a:cxnLst/>
              <a:rect l="0" t="0" r="0" b="0"/>
              <a:pathLst>
                <a:path h="2893619">
                  <a:moveTo>
                    <a:pt x="0" y="28936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215">
              <a:extLst>
                <a:ext uri="{FF2B5EF4-FFF2-40B4-BE49-F238E27FC236}">
                  <a16:creationId xmlns:a16="http://schemas.microsoft.com/office/drawing/2014/main" id="{0596BB2A-F1C0-4D78-B9D5-6742D9D406E7}"/>
                </a:ext>
              </a:extLst>
            </p:cNvPr>
            <p:cNvSpPr/>
            <p:nvPr/>
          </p:nvSpPr>
          <p:spPr>
            <a:xfrm>
              <a:off x="6739522" y="3648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216">
              <a:extLst>
                <a:ext uri="{FF2B5EF4-FFF2-40B4-BE49-F238E27FC236}">
                  <a16:creationId xmlns:a16="http://schemas.microsoft.com/office/drawing/2014/main" id="{DA54167A-4F6E-45D4-88CA-6577D3192F5C}"/>
                </a:ext>
              </a:extLst>
            </p:cNvPr>
            <p:cNvSpPr/>
            <p:nvPr/>
          </p:nvSpPr>
          <p:spPr>
            <a:xfrm>
              <a:off x="7269109" y="24954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217">
              <a:extLst>
                <a:ext uri="{FF2B5EF4-FFF2-40B4-BE49-F238E27FC236}">
                  <a16:creationId xmlns:a16="http://schemas.microsoft.com/office/drawing/2014/main" id="{57F1D3E5-4BE6-4114-AB47-4D8EEE51A815}"/>
                </a:ext>
              </a:extLst>
            </p:cNvPr>
            <p:cNvSpPr/>
            <p:nvPr/>
          </p:nvSpPr>
          <p:spPr>
            <a:xfrm>
              <a:off x="6558933" y="36245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218">
              <a:extLst>
                <a:ext uri="{FF2B5EF4-FFF2-40B4-BE49-F238E27FC236}">
                  <a16:creationId xmlns:a16="http://schemas.microsoft.com/office/drawing/2014/main" id="{3201D128-5B06-47D7-B9CF-0B0D3A254904}"/>
                </a:ext>
              </a:extLst>
            </p:cNvPr>
            <p:cNvSpPr/>
            <p:nvPr/>
          </p:nvSpPr>
          <p:spPr>
            <a:xfrm>
              <a:off x="8312973" y="29332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219">
              <a:extLst>
                <a:ext uri="{FF2B5EF4-FFF2-40B4-BE49-F238E27FC236}">
                  <a16:creationId xmlns:a16="http://schemas.microsoft.com/office/drawing/2014/main" id="{0680FD08-1481-4F0F-9E2E-7548FC02357C}"/>
                </a:ext>
              </a:extLst>
            </p:cNvPr>
            <p:cNvSpPr/>
            <p:nvPr/>
          </p:nvSpPr>
          <p:spPr>
            <a:xfrm>
              <a:off x="8653969" y="2560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220">
              <a:extLst>
                <a:ext uri="{FF2B5EF4-FFF2-40B4-BE49-F238E27FC236}">
                  <a16:creationId xmlns:a16="http://schemas.microsoft.com/office/drawing/2014/main" id="{D0AF7C7B-2E52-439D-91D9-7CFDE2AF23DD}"/>
                </a:ext>
              </a:extLst>
            </p:cNvPr>
            <p:cNvSpPr/>
            <p:nvPr/>
          </p:nvSpPr>
          <p:spPr>
            <a:xfrm>
              <a:off x="6487950" y="36740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221">
              <a:extLst>
                <a:ext uri="{FF2B5EF4-FFF2-40B4-BE49-F238E27FC236}">
                  <a16:creationId xmlns:a16="http://schemas.microsoft.com/office/drawing/2014/main" id="{85CD2922-3B40-483E-83A2-F38DDD3F9426}"/>
                </a:ext>
              </a:extLst>
            </p:cNvPr>
            <p:cNvSpPr/>
            <p:nvPr/>
          </p:nvSpPr>
          <p:spPr>
            <a:xfrm>
              <a:off x="6697071" y="33074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222">
              <a:extLst>
                <a:ext uri="{FF2B5EF4-FFF2-40B4-BE49-F238E27FC236}">
                  <a16:creationId xmlns:a16="http://schemas.microsoft.com/office/drawing/2014/main" id="{5624CEF2-C106-4822-A6BA-F194060B62B5}"/>
                </a:ext>
              </a:extLst>
            </p:cNvPr>
            <p:cNvSpPr/>
            <p:nvPr/>
          </p:nvSpPr>
          <p:spPr>
            <a:xfrm>
              <a:off x="6525878" y="3672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223">
              <a:extLst>
                <a:ext uri="{FF2B5EF4-FFF2-40B4-BE49-F238E27FC236}">
                  <a16:creationId xmlns:a16="http://schemas.microsoft.com/office/drawing/2014/main" id="{6BEAF6B0-1457-474D-8621-ADEACBAE6D39}"/>
                </a:ext>
              </a:extLst>
            </p:cNvPr>
            <p:cNvSpPr/>
            <p:nvPr/>
          </p:nvSpPr>
          <p:spPr>
            <a:xfrm>
              <a:off x="7610105" y="224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224">
              <a:extLst>
                <a:ext uri="{FF2B5EF4-FFF2-40B4-BE49-F238E27FC236}">
                  <a16:creationId xmlns:a16="http://schemas.microsoft.com/office/drawing/2014/main" id="{D0B12EBB-6DDB-4B30-B1BB-C57CC1C28A05}"/>
                </a:ext>
              </a:extLst>
            </p:cNvPr>
            <p:cNvSpPr/>
            <p:nvPr/>
          </p:nvSpPr>
          <p:spPr>
            <a:xfrm>
              <a:off x="6654969" y="3638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225">
              <a:extLst>
                <a:ext uri="{FF2B5EF4-FFF2-40B4-BE49-F238E27FC236}">
                  <a16:creationId xmlns:a16="http://schemas.microsoft.com/office/drawing/2014/main" id="{41799553-149B-4E9A-8DCC-67CB263BFAAF}"/>
                </a:ext>
              </a:extLst>
            </p:cNvPr>
            <p:cNvSpPr/>
            <p:nvPr/>
          </p:nvSpPr>
          <p:spPr>
            <a:xfrm>
              <a:off x="6575635" y="2923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226">
              <a:extLst>
                <a:ext uri="{FF2B5EF4-FFF2-40B4-BE49-F238E27FC236}">
                  <a16:creationId xmlns:a16="http://schemas.microsoft.com/office/drawing/2014/main" id="{F524F5A8-04A8-437A-86ED-B35F3AD7A014}"/>
                </a:ext>
              </a:extLst>
            </p:cNvPr>
            <p:cNvSpPr/>
            <p:nvPr/>
          </p:nvSpPr>
          <p:spPr>
            <a:xfrm>
              <a:off x="8285137" y="2628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227">
              <a:extLst>
                <a:ext uri="{FF2B5EF4-FFF2-40B4-BE49-F238E27FC236}">
                  <a16:creationId xmlns:a16="http://schemas.microsoft.com/office/drawing/2014/main" id="{DDCB2533-5F64-4386-B720-194BDFE31613}"/>
                </a:ext>
              </a:extLst>
            </p:cNvPr>
            <p:cNvSpPr/>
            <p:nvPr/>
          </p:nvSpPr>
          <p:spPr>
            <a:xfrm>
              <a:off x="8664408" y="2483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228">
              <a:extLst>
                <a:ext uri="{FF2B5EF4-FFF2-40B4-BE49-F238E27FC236}">
                  <a16:creationId xmlns:a16="http://schemas.microsoft.com/office/drawing/2014/main" id="{CCB3C33A-4C7B-4621-8AB4-EEA0BCA2743C}"/>
                </a:ext>
              </a:extLst>
            </p:cNvPr>
            <p:cNvSpPr/>
            <p:nvPr/>
          </p:nvSpPr>
          <p:spPr>
            <a:xfrm>
              <a:off x="6981350" y="35342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229">
              <a:extLst>
                <a:ext uri="{FF2B5EF4-FFF2-40B4-BE49-F238E27FC236}">
                  <a16:creationId xmlns:a16="http://schemas.microsoft.com/office/drawing/2014/main" id="{C7CE662A-E0CB-4A69-97E8-E504FD04C71B}"/>
                </a:ext>
              </a:extLst>
            </p:cNvPr>
            <p:cNvSpPr/>
            <p:nvPr/>
          </p:nvSpPr>
          <p:spPr>
            <a:xfrm>
              <a:off x="6894710" y="32524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230">
              <a:extLst>
                <a:ext uri="{FF2B5EF4-FFF2-40B4-BE49-F238E27FC236}">
                  <a16:creationId xmlns:a16="http://schemas.microsoft.com/office/drawing/2014/main" id="{7A02B2FB-7792-4019-8227-3F043DF68A59}"/>
                </a:ext>
              </a:extLst>
            </p:cNvPr>
            <p:cNvSpPr/>
            <p:nvPr/>
          </p:nvSpPr>
          <p:spPr>
            <a:xfrm>
              <a:off x="6562761" y="36531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231">
              <a:extLst>
                <a:ext uri="{FF2B5EF4-FFF2-40B4-BE49-F238E27FC236}">
                  <a16:creationId xmlns:a16="http://schemas.microsoft.com/office/drawing/2014/main" id="{2D23C81F-E876-42AE-879D-85C684E705AE}"/>
                </a:ext>
              </a:extLst>
            </p:cNvPr>
            <p:cNvSpPr/>
            <p:nvPr/>
          </p:nvSpPr>
          <p:spPr>
            <a:xfrm>
              <a:off x="6472988" y="3650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232">
              <a:extLst>
                <a:ext uri="{FF2B5EF4-FFF2-40B4-BE49-F238E27FC236}">
                  <a16:creationId xmlns:a16="http://schemas.microsoft.com/office/drawing/2014/main" id="{DF4B841A-3D00-4ACC-8749-7A7F20EF769F}"/>
                </a:ext>
              </a:extLst>
            </p:cNvPr>
            <p:cNvSpPr/>
            <p:nvPr/>
          </p:nvSpPr>
          <p:spPr>
            <a:xfrm>
              <a:off x="6680369" y="3524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233">
              <a:extLst>
                <a:ext uri="{FF2B5EF4-FFF2-40B4-BE49-F238E27FC236}">
                  <a16:creationId xmlns:a16="http://schemas.microsoft.com/office/drawing/2014/main" id="{A1946BB2-0C9C-4B70-B229-BD12626970B3}"/>
                </a:ext>
              </a:extLst>
            </p:cNvPr>
            <p:cNvSpPr/>
            <p:nvPr/>
          </p:nvSpPr>
          <p:spPr>
            <a:xfrm>
              <a:off x="6487255" y="366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234">
              <a:extLst>
                <a:ext uri="{FF2B5EF4-FFF2-40B4-BE49-F238E27FC236}">
                  <a16:creationId xmlns:a16="http://schemas.microsoft.com/office/drawing/2014/main" id="{0AD6589D-75B9-4862-A9C2-BBDD5E2B7B96}"/>
                </a:ext>
              </a:extLst>
            </p:cNvPr>
            <p:cNvSpPr/>
            <p:nvPr/>
          </p:nvSpPr>
          <p:spPr>
            <a:xfrm>
              <a:off x="6918371" y="36684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235">
              <a:extLst>
                <a:ext uri="{FF2B5EF4-FFF2-40B4-BE49-F238E27FC236}">
                  <a16:creationId xmlns:a16="http://schemas.microsoft.com/office/drawing/2014/main" id="{80F94EFD-025A-4063-83DC-9819F76A70FD}"/>
                </a:ext>
              </a:extLst>
            </p:cNvPr>
            <p:cNvSpPr/>
            <p:nvPr/>
          </p:nvSpPr>
          <p:spPr>
            <a:xfrm>
              <a:off x="6739522" y="37424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236">
              <a:extLst>
                <a:ext uri="{FF2B5EF4-FFF2-40B4-BE49-F238E27FC236}">
                  <a16:creationId xmlns:a16="http://schemas.microsoft.com/office/drawing/2014/main" id="{3849BBA8-00A9-4EC9-AF7E-D1B64067D594}"/>
                </a:ext>
              </a:extLst>
            </p:cNvPr>
            <p:cNvSpPr/>
            <p:nvPr/>
          </p:nvSpPr>
          <p:spPr>
            <a:xfrm>
              <a:off x="7269109" y="14354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237">
              <a:extLst>
                <a:ext uri="{FF2B5EF4-FFF2-40B4-BE49-F238E27FC236}">
                  <a16:creationId xmlns:a16="http://schemas.microsoft.com/office/drawing/2014/main" id="{A91E3DBB-375C-4F8E-AD39-8DC72CBD4DD5}"/>
                </a:ext>
              </a:extLst>
            </p:cNvPr>
            <p:cNvSpPr/>
            <p:nvPr/>
          </p:nvSpPr>
          <p:spPr>
            <a:xfrm>
              <a:off x="6558933" y="37344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238">
              <a:extLst>
                <a:ext uri="{FF2B5EF4-FFF2-40B4-BE49-F238E27FC236}">
                  <a16:creationId xmlns:a16="http://schemas.microsoft.com/office/drawing/2014/main" id="{3227ABD5-90B8-4EB5-8F2E-1EF3090002DA}"/>
                </a:ext>
              </a:extLst>
            </p:cNvPr>
            <p:cNvSpPr/>
            <p:nvPr/>
          </p:nvSpPr>
          <p:spPr>
            <a:xfrm>
              <a:off x="8312973" y="26643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239">
              <a:extLst>
                <a:ext uri="{FF2B5EF4-FFF2-40B4-BE49-F238E27FC236}">
                  <a16:creationId xmlns:a16="http://schemas.microsoft.com/office/drawing/2014/main" id="{12966FBF-E1C7-4995-8215-BA855DDF609D}"/>
                </a:ext>
              </a:extLst>
            </p:cNvPr>
            <p:cNvSpPr/>
            <p:nvPr/>
          </p:nvSpPr>
          <p:spPr>
            <a:xfrm>
              <a:off x="8653969" y="20852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240">
              <a:extLst>
                <a:ext uri="{FF2B5EF4-FFF2-40B4-BE49-F238E27FC236}">
                  <a16:creationId xmlns:a16="http://schemas.microsoft.com/office/drawing/2014/main" id="{E756C8DA-ECDD-41B8-833A-16DF94835044}"/>
                </a:ext>
              </a:extLst>
            </p:cNvPr>
            <p:cNvSpPr/>
            <p:nvPr/>
          </p:nvSpPr>
          <p:spPr>
            <a:xfrm>
              <a:off x="6487950" y="37528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241">
              <a:extLst>
                <a:ext uri="{FF2B5EF4-FFF2-40B4-BE49-F238E27FC236}">
                  <a16:creationId xmlns:a16="http://schemas.microsoft.com/office/drawing/2014/main" id="{A3A4C392-6095-4312-A15E-B8C80BAAE596}"/>
                </a:ext>
              </a:extLst>
            </p:cNvPr>
            <p:cNvSpPr/>
            <p:nvPr/>
          </p:nvSpPr>
          <p:spPr>
            <a:xfrm>
              <a:off x="6697071" y="34831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242">
              <a:extLst>
                <a:ext uri="{FF2B5EF4-FFF2-40B4-BE49-F238E27FC236}">
                  <a16:creationId xmlns:a16="http://schemas.microsoft.com/office/drawing/2014/main" id="{7EA3F7B4-605F-4AD4-99CE-695D31B2409A}"/>
                </a:ext>
              </a:extLst>
            </p:cNvPr>
            <p:cNvSpPr/>
            <p:nvPr/>
          </p:nvSpPr>
          <p:spPr>
            <a:xfrm>
              <a:off x="6525878" y="37528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243">
              <a:extLst>
                <a:ext uri="{FF2B5EF4-FFF2-40B4-BE49-F238E27FC236}">
                  <a16:creationId xmlns:a16="http://schemas.microsoft.com/office/drawing/2014/main" id="{20CAE4D1-ECA4-4FFE-BA33-EFBC536C3806}"/>
                </a:ext>
              </a:extLst>
            </p:cNvPr>
            <p:cNvSpPr/>
            <p:nvPr/>
          </p:nvSpPr>
          <p:spPr>
            <a:xfrm>
              <a:off x="7610105" y="2117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244">
              <a:extLst>
                <a:ext uri="{FF2B5EF4-FFF2-40B4-BE49-F238E27FC236}">
                  <a16:creationId xmlns:a16="http://schemas.microsoft.com/office/drawing/2014/main" id="{67F4E079-77E8-4444-8096-9E8018856E1C}"/>
                </a:ext>
              </a:extLst>
            </p:cNvPr>
            <p:cNvSpPr/>
            <p:nvPr/>
          </p:nvSpPr>
          <p:spPr>
            <a:xfrm>
              <a:off x="6654969" y="34698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245">
              <a:extLst>
                <a:ext uri="{FF2B5EF4-FFF2-40B4-BE49-F238E27FC236}">
                  <a16:creationId xmlns:a16="http://schemas.microsoft.com/office/drawing/2014/main" id="{82ECBC4F-0956-4F51-8F43-45C81B52D795}"/>
                </a:ext>
              </a:extLst>
            </p:cNvPr>
            <p:cNvSpPr/>
            <p:nvPr/>
          </p:nvSpPr>
          <p:spPr>
            <a:xfrm>
              <a:off x="6575635" y="33719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246">
              <a:extLst>
                <a:ext uri="{FF2B5EF4-FFF2-40B4-BE49-F238E27FC236}">
                  <a16:creationId xmlns:a16="http://schemas.microsoft.com/office/drawing/2014/main" id="{32774131-9FF3-42EF-A920-BC2EEB4349DD}"/>
                </a:ext>
              </a:extLst>
            </p:cNvPr>
            <p:cNvSpPr/>
            <p:nvPr/>
          </p:nvSpPr>
          <p:spPr>
            <a:xfrm>
              <a:off x="8285137" y="275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247">
              <a:extLst>
                <a:ext uri="{FF2B5EF4-FFF2-40B4-BE49-F238E27FC236}">
                  <a16:creationId xmlns:a16="http://schemas.microsoft.com/office/drawing/2014/main" id="{FD95158F-ADEE-4A08-83F2-25EC38BA4A83}"/>
                </a:ext>
              </a:extLst>
            </p:cNvPr>
            <p:cNvSpPr/>
            <p:nvPr/>
          </p:nvSpPr>
          <p:spPr>
            <a:xfrm>
              <a:off x="8664408" y="22367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248">
              <a:extLst>
                <a:ext uri="{FF2B5EF4-FFF2-40B4-BE49-F238E27FC236}">
                  <a16:creationId xmlns:a16="http://schemas.microsoft.com/office/drawing/2014/main" id="{221788CE-9504-44DC-A7DA-038788FB3A77}"/>
                </a:ext>
              </a:extLst>
            </p:cNvPr>
            <p:cNvSpPr/>
            <p:nvPr/>
          </p:nvSpPr>
          <p:spPr>
            <a:xfrm>
              <a:off x="6981350" y="37528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249">
              <a:extLst>
                <a:ext uri="{FF2B5EF4-FFF2-40B4-BE49-F238E27FC236}">
                  <a16:creationId xmlns:a16="http://schemas.microsoft.com/office/drawing/2014/main" id="{B058D42D-E115-49FE-A78B-685953AC3ED8}"/>
                </a:ext>
              </a:extLst>
            </p:cNvPr>
            <p:cNvSpPr/>
            <p:nvPr/>
          </p:nvSpPr>
          <p:spPr>
            <a:xfrm>
              <a:off x="6894710" y="37098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250">
              <a:extLst>
                <a:ext uri="{FF2B5EF4-FFF2-40B4-BE49-F238E27FC236}">
                  <a16:creationId xmlns:a16="http://schemas.microsoft.com/office/drawing/2014/main" id="{6B4869A0-FAE6-4801-A87D-2890454C3889}"/>
                </a:ext>
              </a:extLst>
            </p:cNvPr>
            <p:cNvSpPr/>
            <p:nvPr/>
          </p:nvSpPr>
          <p:spPr>
            <a:xfrm>
              <a:off x="6562761" y="37165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251">
              <a:extLst>
                <a:ext uri="{FF2B5EF4-FFF2-40B4-BE49-F238E27FC236}">
                  <a16:creationId xmlns:a16="http://schemas.microsoft.com/office/drawing/2014/main" id="{336BA2D3-7378-494C-8B60-88D076A5543E}"/>
                </a:ext>
              </a:extLst>
            </p:cNvPr>
            <p:cNvSpPr/>
            <p:nvPr/>
          </p:nvSpPr>
          <p:spPr>
            <a:xfrm>
              <a:off x="6472988" y="37528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252">
              <a:extLst>
                <a:ext uri="{FF2B5EF4-FFF2-40B4-BE49-F238E27FC236}">
                  <a16:creationId xmlns:a16="http://schemas.microsoft.com/office/drawing/2014/main" id="{F9A6FA4A-7F88-4BF0-8795-5FC29B88DABD}"/>
                </a:ext>
              </a:extLst>
            </p:cNvPr>
            <p:cNvSpPr/>
            <p:nvPr/>
          </p:nvSpPr>
          <p:spPr>
            <a:xfrm>
              <a:off x="6680369" y="37477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253">
              <a:extLst>
                <a:ext uri="{FF2B5EF4-FFF2-40B4-BE49-F238E27FC236}">
                  <a16:creationId xmlns:a16="http://schemas.microsoft.com/office/drawing/2014/main" id="{D8638D1E-CA78-4C06-B77A-4E386E8E95E4}"/>
                </a:ext>
              </a:extLst>
            </p:cNvPr>
            <p:cNvSpPr/>
            <p:nvPr/>
          </p:nvSpPr>
          <p:spPr>
            <a:xfrm>
              <a:off x="6487255" y="37528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254">
              <a:extLst>
                <a:ext uri="{FF2B5EF4-FFF2-40B4-BE49-F238E27FC236}">
                  <a16:creationId xmlns:a16="http://schemas.microsoft.com/office/drawing/2014/main" id="{89B9256F-6BC8-4B90-AC1C-D6CF8327F00B}"/>
                </a:ext>
              </a:extLst>
            </p:cNvPr>
            <p:cNvSpPr/>
            <p:nvPr/>
          </p:nvSpPr>
          <p:spPr>
            <a:xfrm>
              <a:off x="6918371" y="37528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255">
              <a:extLst>
                <a:ext uri="{FF2B5EF4-FFF2-40B4-BE49-F238E27FC236}">
                  <a16:creationId xmlns:a16="http://schemas.microsoft.com/office/drawing/2014/main" id="{48E7018D-85D1-453E-95B4-83D670567876}"/>
                </a:ext>
              </a:extLst>
            </p:cNvPr>
            <p:cNvSpPr/>
            <p:nvPr/>
          </p:nvSpPr>
          <p:spPr>
            <a:xfrm>
              <a:off x="6739522" y="299037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256">
              <a:extLst>
                <a:ext uri="{FF2B5EF4-FFF2-40B4-BE49-F238E27FC236}">
                  <a16:creationId xmlns:a16="http://schemas.microsoft.com/office/drawing/2014/main" id="{D948A328-92F5-4272-A1E0-AC76A3E0F09E}"/>
                </a:ext>
              </a:extLst>
            </p:cNvPr>
            <p:cNvSpPr/>
            <p:nvPr/>
          </p:nvSpPr>
          <p:spPr>
            <a:xfrm>
              <a:off x="7269109" y="36352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257">
              <a:extLst>
                <a:ext uri="{FF2B5EF4-FFF2-40B4-BE49-F238E27FC236}">
                  <a16:creationId xmlns:a16="http://schemas.microsoft.com/office/drawing/2014/main" id="{9BE5CC40-5B80-4667-94C5-EB12A22EDE93}"/>
                </a:ext>
              </a:extLst>
            </p:cNvPr>
            <p:cNvSpPr/>
            <p:nvPr/>
          </p:nvSpPr>
          <p:spPr>
            <a:xfrm>
              <a:off x="6558933" y="28202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258">
              <a:extLst>
                <a:ext uri="{FF2B5EF4-FFF2-40B4-BE49-F238E27FC236}">
                  <a16:creationId xmlns:a16="http://schemas.microsoft.com/office/drawing/2014/main" id="{6C338FFE-5AFF-4B23-841A-A25FE6046256}"/>
                </a:ext>
              </a:extLst>
            </p:cNvPr>
            <p:cNvSpPr/>
            <p:nvPr/>
          </p:nvSpPr>
          <p:spPr>
            <a:xfrm>
              <a:off x="8312973" y="361653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259">
              <a:extLst>
                <a:ext uri="{FF2B5EF4-FFF2-40B4-BE49-F238E27FC236}">
                  <a16:creationId xmlns:a16="http://schemas.microsoft.com/office/drawing/2014/main" id="{0B6B3779-7330-4FC4-8545-4D1FC3CB917A}"/>
                </a:ext>
              </a:extLst>
            </p:cNvPr>
            <p:cNvSpPr/>
            <p:nvPr/>
          </p:nvSpPr>
          <p:spPr>
            <a:xfrm>
              <a:off x="8653969" y="362928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260">
              <a:extLst>
                <a:ext uri="{FF2B5EF4-FFF2-40B4-BE49-F238E27FC236}">
                  <a16:creationId xmlns:a16="http://schemas.microsoft.com/office/drawing/2014/main" id="{03A597D4-931F-410A-9478-F53D7A25BC97}"/>
                </a:ext>
              </a:extLst>
            </p:cNvPr>
            <p:cNvSpPr/>
            <p:nvPr/>
          </p:nvSpPr>
          <p:spPr>
            <a:xfrm>
              <a:off x="6487950" y="232488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261">
              <a:extLst>
                <a:ext uri="{FF2B5EF4-FFF2-40B4-BE49-F238E27FC236}">
                  <a16:creationId xmlns:a16="http://schemas.microsoft.com/office/drawing/2014/main" id="{336D4B69-3B49-4AAC-90BB-2DEEA8B0E487}"/>
                </a:ext>
              </a:extLst>
            </p:cNvPr>
            <p:cNvSpPr/>
            <p:nvPr/>
          </p:nvSpPr>
          <p:spPr>
            <a:xfrm>
              <a:off x="6697071" y="3690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262">
              <a:extLst>
                <a:ext uri="{FF2B5EF4-FFF2-40B4-BE49-F238E27FC236}">
                  <a16:creationId xmlns:a16="http://schemas.microsoft.com/office/drawing/2014/main" id="{B926B9CA-8642-4EB2-A61A-9924F785F095}"/>
                </a:ext>
              </a:extLst>
            </p:cNvPr>
            <p:cNvSpPr/>
            <p:nvPr/>
          </p:nvSpPr>
          <p:spPr>
            <a:xfrm>
              <a:off x="6525878" y="24565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263">
              <a:extLst>
                <a:ext uri="{FF2B5EF4-FFF2-40B4-BE49-F238E27FC236}">
                  <a16:creationId xmlns:a16="http://schemas.microsoft.com/office/drawing/2014/main" id="{1CDD675B-D2EE-498C-A3E4-CD17C7D93926}"/>
                </a:ext>
              </a:extLst>
            </p:cNvPr>
            <p:cNvSpPr/>
            <p:nvPr/>
          </p:nvSpPr>
          <p:spPr>
            <a:xfrm>
              <a:off x="7610105" y="36800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264">
              <a:extLst>
                <a:ext uri="{FF2B5EF4-FFF2-40B4-BE49-F238E27FC236}">
                  <a16:creationId xmlns:a16="http://schemas.microsoft.com/office/drawing/2014/main" id="{168B68A0-60DC-4D40-A902-78E31059E6C7}"/>
                </a:ext>
              </a:extLst>
            </p:cNvPr>
            <p:cNvSpPr/>
            <p:nvPr/>
          </p:nvSpPr>
          <p:spPr>
            <a:xfrm>
              <a:off x="6654969" y="311057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265">
              <a:extLst>
                <a:ext uri="{FF2B5EF4-FFF2-40B4-BE49-F238E27FC236}">
                  <a16:creationId xmlns:a16="http://schemas.microsoft.com/office/drawing/2014/main" id="{D5318424-6596-4D69-855F-BF7E58160911}"/>
                </a:ext>
              </a:extLst>
            </p:cNvPr>
            <p:cNvSpPr/>
            <p:nvPr/>
          </p:nvSpPr>
          <p:spPr>
            <a:xfrm>
              <a:off x="6575635" y="36144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266">
              <a:extLst>
                <a:ext uri="{FF2B5EF4-FFF2-40B4-BE49-F238E27FC236}">
                  <a16:creationId xmlns:a16="http://schemas.microsoft.com/office/drawing/2014/main" id="{2C6B9CB1-4440-4DAA-A617-ACE63C700974}"/>
                </a:ext>
              </a:extLst>
            </p:cNvPr>
            <p:cNvSpPr/>
            <p:nvPr/>
          </p:nvSpPr>
          <p:spPr>
            <a:xfrm>
              <a:off x="8285137" y="36277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267">
              <a:extLst>
                <a:ext uri="{FF2B5EF4-FFF2-40B4-BE49-F238E27FC236}">
                  <a16:creationId xmlns:a16="http://schemas.microsoft.com/office/drawing/2014/main" id="{23EB9767-DF03-4F97-A7E8-24CAFE15D4F9}"/>
                </a:ext>
              </a:extLst>
            </p:cNvPr>
            <p:cNvSpPr/>
            <p:nvPr/>
          </p:nvSpPr>
          <p:spPr>
            <a:xfrm>
              <a:off x="8664408" y="367398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268">
              <a:extLst>
                <a:ext uri="{FF2B5EF4-FFF2-40B4-BE49-F238E27FC236}">
                  <a16:creationId xmlns:a16="http://schemas.microsoft.com/office/drawing/2014/main" id="{81711DCA-DDE8-44F7-8E04-638D4DFF7AB8}"/>
                </a:ext>
              </a:extLst>
            </p:cNvPr>
            <p:cNvSpPr/>
            <p:nvPr/>
          </p:nvSpPr>
          <p:spPr>
            <a:xfrm>
              <a:off x="6981350" y="323061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269">
              <a:extLst>
                <a:ext uri="{FF2B5EF4-FFF2-40B4-BE49-F238E27FC236}">
                  <a16:creationId xmlns:a16="http://schemas.microsoft.com/office/drawing/2014/main" id="{F11432B5-78D2-4BDC-AA91-BE3C750336FE}"/>
                </a:ext>
              </a:extLst>
            </p:cNvPr>
            <p:cNvSpPr/>
            <p:nvPr/>
          </p:nvSpPr>
          <p:spPr>
            <a:xfrm>
              <a:off x="6894710" y="362389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270">
              <a:extLst>
                <a:ext uri="{FF2B5EF4-FFF2-40B4-BE49-F238E27FC236}">
                  <a16:creationId xmlns:a16="http://schemas.microsoft.com/office/drawing/2014/main" id="{FB8A4CD3-D0AA-425A-83D7-B139BA4ED990}"/>
                </a:ext>
              </a:extLst>
            </p:cNvPr>
            <p:cNvSpPr/>
            <p:nvPr/>
          </p:nvSpPr>
          <p:spPr>
            <a:xfrm>
              <a:off x="6562761" y="31060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271">
              <a:extLst>
                <a:ext uri="{FF2B5EF4-FFF2-40B4-BE49-F238E27FC236}">
                  <a16:creationId xmlns:a16="http://schemas.microsoft.com/office/drawing/2014/main" id="{7B1A35DB-0074-42B0-A40C-C40500C5EBF0}"/>
                </a:ext>
              </a:extLst>
            </p:cNvPr>
            <p:cNvSpPr/>
            <p:nvPr/>
          </p:nvSpPr>
          <p:spPr>
            <a:xfrm>
              <a:off x="6472988" y="199639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272">
              <a:extLst>
                <a:ext uri="{FF2B5EF4-FFF2-40B4-BE49-F238E27FC236}">
                  <a16:creationId xmlns:a16="http://schemas.microsoft.com/office/drawing/2014/main" id="{B2F2B7FE-0761-4A6F-A741-BA5143FE867A}"/>
                </a:ext>
              </a:extLst>
            </p:cNvPr>
            <p:cNvSpPr/>
            <p:nvPr/>
          </p:nvSpPr>
          <p:spPr>
            <a:xfrm>
              <a:off x="6680369" y="36407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273">
              <a:extLst>
                <a:ext uri="{FF2B5EF4-FFF2-40B4-BE49-F238E27FC236}">
                  <a16:creationId xmlns:a16="http://schemas.microsoft.com/office/drawing/2014/main" id="{50263935-5B19-4DE2-AE28-36974F1A3875}"/>
                </a:ext>
              </a:extLst>
            </p:cNvPr>
            <p:cNvSpPr/>
            <p:nvPr/>
          </p:nvSpPr>
          <p:spPr>
            <a:xfrm>
              <a:off x="6487255" y="287229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274">
              <a:extLst>
                <a:ext uri="{FF2B5EF4-FFF2-40B4-BE49-F238E27FC236}">
                  <a16:creationId xmlns:a16="http://schemas.microsoft.com/office/drawing/2014/main" id="{D95AED46-4926-4B50-AF69-5D1127BA59F7}"/>
                </a:ext>
              </a:extLst>
            </p:cNvPr>
            <p:cNvSpPr/>
            <p:nvPr/>
          </p:nvSpPr>
          <p:spPr>
            <a:xfrm>
              <a:off x="6918371" y="344228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275">
              <a:extLst>
                <a:ext uri="{FF2B5EF4-FFF2-40B4-BE49-F238E27FC236}">
                  <a16:creationId xmlns:a16="http://schemas.microsoft.com/office/drawing/2014/main" id="{29151FD7-5BC4-4EF1-9974-F31A2727A48C}"/>
                </a:ext>
              </a:extLst>
            </p:cNvPr>
            <p:cNvSpPr/>
            <p:nvPr/>
          </p:nvSpPr>
          <p:spPr>
            <a:xfrm>
              <a:off x="6739522" y="373147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276">
              <a:extLst>
                <a:ext uri="{FF2B5EF4-FFF2-40B4-BE49-F238E27FC236}">
                  <a16:creationId xmlns:a16="http://schemas.microsoft.com/office/drawing/2014/main" id="{C13C2029-466C-44BC-A32D-CCC004A9281A}"/>
                </a:ext>
              </a:extLst>
            </p:cNvPr>
            <p:cNvSpPr/>
            <p:nvPr/>
          </p:nvSpPr>
          <p:spPr>
            <a:xfrm>
              <a:off x="7269109" y="29813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277">
              <a:extLst>
                <a:ext uri="{FF2B5EF4-FFF2-40B4-BE49-F238E27FC236}">
                  <a16:creationId xmlns:a16="http://schemas.microsoft.com/office/drawing/2014/main" id="{FD6B4FC6-E31E-4619-9948-B8D338FB0C81}"/>
                </a:ext>
              </a:extLst>
            </p:cNvPr>
            <p:cNvSpPr/>
            <p:nvPr/>
          </p:nvSpPr>
          <p:spPr>
            <a:xfrm>
              <a:off x="6558933" y="374907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278">
              <a:extLst>
                <a:ext uri="{FF2B5EF4-FFF2-40B4-BE49-F238E27FC236}">
                  <a16:creationId xmlns:a16="http://schemas.microsoft.com/office/drawing/2014/main" id="{415B3138-EFB8-40A2-B9B6-5059F7DD2689}"/>
                </a:ext>
              </a:extLst>
            </p:cNvPr>
            <p:cNvSpPr/>
            <p:nvPr/>
          </p:nvSpPr>
          <p:spPr>
            <a:xfrm>
              <a:off x="8312973" y="24210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279">
              <a:extLst>
                <a:ext uri="{FF2B5EF4-FFF2-40B4-BE49-F238E27FC236}">
                  <a16:creationId xmlns:a16="http://schemas.microsoft.com/office/drawing/2014/main" id="{07995E9A-0166-4682-9EB3-508422501678}"/>
                </a:ext>
              </a:extLst>
            </p:cNvPr>
            <p:cNvSpPr/>
            <p:nvPr/>
          </p:nvSpPr>
          <p:spPr>
            <a:xfrm>
              <a:off x="8653969" y="21223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280">
              <a:extLst>
                <a:ext uri="{FF2B5EF4-FFF2-40B4-BE49-F238E27FC236}">
                  <a16:creationId xmlns:a16="http://schemas.microsoft.com/office/drawing/2014/main" id="{D1AB8FE4-DFAC-4788-A858-6822987CA0AC}"/>
                </a:ext>
              </a:extLst>
            </p:cNvPr>
            <p:cNvSpPr/>
            <p:nvPr/>
          </p:nvSpPr>
          <p:spPr>
            <a:xfrm>
              <a:off x="6487950" y="375286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281">
              <a:extLst>
                <a:ext uri="{FF2B5EF4-FFF2-40B4-BE49-F238E27FC236}">
                  <a16:creationId xmlns:a16="http://schemas.microsoft.com/office/drawing/2014/main" id="{3E1C4810-37CF-40EE-966B-3B367648FB5F}"/>
                </a:ext>
              </a:extLst>
            </p:cNvPr>
            <p:cNvSpPr/>
            <p:nvPr/>
          </p:nvSpPr>
          <p:spPr>
            <a:xfrm>
              <a:off x="6697071" y="366997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282">
              <a:extLst>
                <a:ext uri="{FF2B5EF4-FFF2-40B4-BE49-F238E27FC236}">
                  <a16:creationId xmlns:a16="http://schemas.microsoft.com/office/drawing/2014/main" id="{5A703A25-FD81-4765-8A21-CCBF10C6BB0C}"/>
                </a:ext>
              </a:extLst>
            </p:cNvPr>
            <p:cNvSpPr/>
            <p:nvPr/>
          </p:nvSpPr>
          <p:spPr>
            <a:xfrm>
              <a:off x="6525878" y="37503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283">
              <a:extLst>
                <a:ext uri="{FF2B5EF4-FFF2-40B4-BE49-F238E27FC236}">
                  <a16:creationId xmlns:a16="http://schemas.microsoft.com/office/drawing/2014/main" id="{4293FA31-EEBA-4E23-A993-000E8CA40E50}"/>
                </a:ext>
              </a:extLst>
            </p:cNvPr>
            <p:cNvSpPr/>
            <p:nvPr/>
          </p:nvSpPr>
          <p:spPr>
            <a:xfrm>
              <a:off x="7610105" y="234519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284">
              <a:extLst>
                <a:ext uri="{FF2B5EF4-FFF2-40B4-BE49-F238E27FC236}">
                  <a16:creationId xmlns:a16="http://schemas.microsoft.com/office/drawing/2014/main" id="{C8179CA5-6164-4BF4-B177-DA6D7F805FB1}"/>
                </a:ext>
              </a:extLst>
            </p:cNvPr>
            <p:cNvSpPr/>
            <p:nvPr/>
          </p:nvSpPr>
          <p:spPr>
            <a:xfrm>
              <a:off x="6654969" y="358645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285">
              <a:extLst>
                <a:ext uri="{FF2B5EF4-FFF2-40B4-BE49-F238E27FC236}">
                  <a16:creationId xmlns:a16="http://schemas.microsoft.com/office/drawing/2014/main" id="{67C881C2-951F-4E54-BD28-82642E755CDC}"/>
                </a:ext>
              </a:extLst>
            </p:cNvPr>
            <p:cNvSpPr/>
            <p:nvPr/>
          </p:nvSpPr>
          <p:spPr>
            <a:xfrm>
              <a:off x="6575635" y="30533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286">
              <a:extLst>
                <a:ext uri="{FF2B5EF4-FFF2-40B4-BE49-F238E27FC236}">
                  <a16:creationId xmlns:a16="http://schemas.microsoft.com/office/drawing/2014/main" id="{90563E02-2579-4DF2-A50C-7FA65135E45F}"/>
                </a:ext>
              </a:extLst>
            </p:cNvPr>
            <p:cNvSpPr/>
            <p:nvPr/>
          </p:nvSpPr>
          <p:spPr>
            <a:xfrm>
              <a:off x="8285137" y="231693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287">
              <a:extLst>
                <a:ext uri="{FF2B5EF4-FFF2-40B4-BE49-F238E27FC236}">
                  <a16:creationId xmlns:a16="http://schemas.microsoft.com/office/drawing/2014/main" id="{11D265C3-ABEB-4855-8687-9DA21D09CE36}"/>
                </a:ext>
              </a:extLst>
            </p:cNvPr>
            <p:cNvSpPr/>
            <p:nvPr/>
          </p:nvSpPr>
          <p:spPr>
            <a:xfrm>
              <a:off x="8664408" y="173400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288">
              <a:extLst>
                <a:ext uri="{FF2B5EF4-FFF2-40B4-BE49-F238E27FC236}">
                  <a16:creationId xmlns:a16="http://schemas.microsoft.com/office/drawing/2014/main" id="{F8518942-1921-428E-9174-D0EA719FEEC4}"/>
                </a:ext>
              </a:extLst>
            </p:cNvPr>
            <p:cNvSpPr/>
            <p:nvPr/>
          </p:nvSpPr>
          <p:spPr>
            <a:xfrm>
              <a:off x="6981350" y="342943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289">
              <a:extLst>
                <a:ext uri="{FF2B5EF4-FFF2-40B4-BE49-F238E27FC236}">
                  <a16:creationId xmlns:a16="http://schemas.microsoft.com/office/drawing/2014/main" id="{F0024CB4-97C8-4212-8B72-8EF726E48938}"/>
                </a:ext>
              </a:extLst>
            </p:cNvPr>
            <p:cNvSpPr/>
            <p:nvPr/>
          </p:nvSpPr>
          <p:spPr>
            <a:xfrm>
              <a:off x="6894710" y="36064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290">
              <a:extLst>
                <a:ext uri="{FF2B5EF4-FFF2-40B4-BE49-F238E27FC236}">
                  <a16:creationId xmlns:a16="http://schemas.microsoft.com/office/drawing/2014/main" id="{4FD759F6-F71C-4493-8B1D-C21A6B024D0D}"/>
                </a:ext>
              </a:extLst>
            </p:cNvPr>
            <p:cNvSpPr/>
            <p:nvPr/>
          </p:nvSpPr>
          <p:spPr>
            <a:xfrm>
              <a:off x="6562761" y="369827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291">
              <a:extLst>
                <a:ext uri="{FF2B5EF4-FFF2-40B4-BE49-F238E27FC236}">
                  <a16:creationId xmlns:a16="http://schemas.microsoft.com/office/drawing/2014/main" id="{8B1BAFCA-B89F-4D00-830C-27650B63A0A5}"/>
                </a:ext>
              </a:extLst>
            </p:cNvPr>
            <p:cNvSpPr/>
            <p:nvPr/>
          </p:nvSpPr>
          <p:spPr>
            <a:xfrm>
              <a:off x="6472988" y="375286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292">
              <a:extLst>
                <a:ext uri="{FF2B5EF4-FFF2-40B4-BE49-F238E27FC236}">
                  <a16:creationId xmlns:a16="http://schemas.microsoft.com/office/drawing/2014/main" id="{BF7D097D-838B-48F5-8E5F-D8B67A695277}"/>
                </a:ext>
              </a:extLst>
            </p:cNvPr>
            <p:cNvSpPr/>
            <p:nvPr/>
          </p:nvSpPr>
          <p:spPr>
            <a:xfrm>
              <a:off x="6680369" y="36553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293">
              <a:extLst>
                <a:ext uri="{FF2B5EF4-FFF2-40B4-BE49-F238E27FC236}">
                  <a16:creationId xmlns:a16="http://schemas.microsoft.com/office/drawing/2014/main" id="{260759B5-BEF9-4440-955F-EFED18BEC085}"/>
                </a:ext>
              </a:extLst>
            </p:cNvPr>
            <p:cNvSpPr/>
            <p:nvPr/>
          </p:nvSpPr>
          <p:spPr>
            <a:xfrm>
              <a:off x="6487255" y="36725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294">
              <a:extLst>
                <a:ext uri="{FF2B5EF4-FFF2-40B4-BE49-F238E27FC236}">
                  <a16:creationId xmlns:a16="http://schemas.microsoft.com/office/drawing/2014/main" id="{1DD29136-B719-4417-869B-D90EA9217AE7}"/>
                </a:ext>
              </a:extLst>
            </p:cNvPr>
            <p:cNvSpPr/>
            <p:nvPr/>
          </p:nvSpPr>
          <p:spPr>
            <a:xfrm>
              <a:off x="6918371" y="375286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295">
              <a:extLst>
                <a:ext uri="{FF2B5EF4-FFF2-40B4-BE49-F238E27FC236}">
                  <a16:creationId xmlns:a16="http://schemas.microsoft.com/office/drawing/2014/main" id="{D5E7B74E-78CB-4682-B69B-B9E4597FCA35}"/>
                </a:ext>
              </a:extLst>
            </p:cNvPr>
            <p:cNvSpPr/>
            <p:nvPr/>
          </p:nvSpPr>
          <p:spPr>
            <a:xfrm>
              <a:off x="6739522" y="36347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296">
              <a:extLst>
                <a:ext uri="{FF2B5EF4-FFF2-40B4-BE49-F238E27FC236}">
                  <a16:creationId xmlns:a16="http://schemas.microsoft.com/office/drawing/2014/main" id="{234F106E-3EA9-415D-9BD2-7EDF158D8C98}"/>
                </a:ext>
              </a:extLst>
            </p:cNvPr>
            <p:cNvSpPr/>
            <p:nvPr/>
          </p:nvSpPr>
          <p:spPr>
            <a:xfrm>
              <a:off x="7269109" y="3752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297">
              <a:extLst>
                <a:ext uri="{FF2B5EF4-FFF2-40B4-BE49-F238E27FC236}">
                  <a16:creationId xmlns:a16="http://schemas.microsoft.com/office/drawing/2014/main" id="{E25B7D5D-2847-44B7-BAAA-4ACF8DA1202B}"/>
                </a:ext>
              </a:extLst>
            </p:cNvPr>
            <p:cNvSpPr/>
            <p:nvPr/>
          </p:nvSpPr>
          <p:spPr>
            <a:xfrm>
              <a:off x="6558933" y="36818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298">
              <a:extLst>
                <a:ext uri="{FF2B5EF4-FFF2-40B4-BE49-F238E27FC236}">
                  <a16:creationId xmlns:a16="http://schemas.microsoft.com/office/drawing/2014/main" id="{B5BE221E-DB36-4BD5-90FC-B2F85F152190}"/>
                </a:ext>
              </a:extLst>
            </p:cNvPr>
            <p:cNvSpPr/>
            <p:nvPr/>
          </p:nvSpPr>
          <p:spPr>
            <a:xfrm>
              <a:off x="8312973" y="37435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299">
              <a:extLst>
                <a:ext uri="{FF2B5EF4-FFF2-40B4-BE49-F238E27FC236}">
                  <a16:creationId xmlns:a16="http://schemas.microsoft.com/office/drawing/2014/main" id="{5F895337-53D6-441A-A48F-89E574544C5C}"/>
                </a:ext>
              </a:extLst>
            </p:cNvPr>
            <p:cNvSpPr/>
            <p:nvPr/>
          </p:nvSpPr>
          <p:spPr>
            <a:xfrm>
              <a:off x="8653969" y="3752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300">
              <a:extLst>
                <a:ext uri="{FF2B5EF4-FFF2-40B4-BE49-F238E27FC236}">
                  <a16:creationId xmlns:a16="http://schemas.microsoft.com/office/drawing/2014/main" id="{7EA17862-78B0-40A1-8EAA-71D52B06682A}"/>
                </a:ext>
              </a:extLst>
            </p:cNvPr>
            <p:cNvSpPr/>
            <p:nvPr/>
          </p:nvSpPr>
          <p:spPr>
            <a:xfrm>
              <a:off x="6487950" y="2460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301">
              <a:extLst>
                <a:ext uri="{FF2B5EF4-FFF2-40B4-BE49-F238E27FC236}">
                  <a16:creationId xmlns:a16="http://schemas.microsoft.com/office/drawing/2014/main" id="{71DEC074-87EF-48EF-A2C0-3B7D5B8FA944}"/>
                </a:ext>
              </a:extLst>
            </p:cNvPr>
            <p:cNvSpPr/>
            <p:nvPr/>
          </p:nvSpPr>
          <p:spPr>
            <a:xfrm>
              <a:off x="6697071" y="37401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302">
              <a:extLst>
                <a:ext uri="{FF2B5EF4-FFF2-40B4-BE49-F238E27FC236}">
                  <a16:creationId xmlns:a16="http://schemas.microsoft.com/office/drawing/2014/main" id="{007BBFE7-D1A6-4095-A2C0-EC22EEBFB16C}"/>
                </a:ext>
              </a:extLst>
            </p:cNvPr>
            <p:cNvSpPr/>
            <p:nvPr/>
          </p:nvSpPr>
          <p:spPr>
            <a:xfrm>
              <a:off x="6525878" y="2131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303">
              <a:extLst>
                <a:ext uri="{FF2B5EF4-FFF2-40B4-BE49-F238E27FC236}">
                  <a16:creationId xmlns:a16="http://schemas.microsoft.com/office/drawing/2014/main" id="{0E2EF723-E3F8-431A-B4F9-8C2F1016C536}"/>
                </a:ext>
              </a:extLst>
            </p:cNvPr>
            <p:cNvSpPr/>
            <p:nvPr/>
          </p:nvSpPr>
          <p:spPr>
            <a:xfrm>
              <a:off x="7610105" y="3752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304">
              <a:extLst>
                <a:ext uri="{FF2B5EF4-FFF2-40B4-BE49-F238E27FC236}">
                  <a16:creationId xmlns:a16="http://schemas.microsoft.com/office/drawing/2014/main" id="{BD68C184-E59A-491B-A28A-95514F22671A}"/>
                </a:ext>
              </a:extLst>
            </p:cNvPr>
            <p:cNvSpPr/>
            <p:nvPr/>
          </p:nvSpPr>
          <p:spPr>
            <a:xfrm>
              <a:off x="6654969" y="24289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305">
              <a:extLst>
                <a:ext uri="{FF2B5EF4-FFF2-40B4-BE49-F238E27FC236}">
                  <a16:creationId xmlns:a16="http://schemas.microsoft.com/office/drawing/2014/main" id="{E26BFE5B-8E7D-4D8A-A70B-B01C3A633E88}"/>
                </a:ext>
              </a:extLst>
            </p:cNvPr>
            <p:cNvSpPr/>
            <p:nvPr/>
          </p:nvSpPr>
          <p:spPr>
            <a:xfrm>
              <a:off x="6575635" y="3726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306">
              <a:extLst>
                <a:ext uri="{FF2B5EF4-FFF2-40B4-BE49-F238E27FC236}">
                  <a16:creationId xmlns:a16="http://schemas.microsoft.com/office/drawing/2014/main" id="{E2737B0C-6921-4C0E-87C3-514685A13883}"/>
                </a:ext>
              </a:extLst>
            </p:cNvPr>
            <p:cNvSpPr/>
            <p:nvPr/>
          </p:nvSpPr>
          <p:spPr>
            <a:xfrm>
              <a:off x="8285137" y="3752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307">
              <a:extLst>
                <a:ext uri="{FF2B5EF4-FFF2-40B4-BE49-F238E27FC236}">
                  <a16:creationId xmlns:a16="http://schemas.microsoft.com/office/drawing/2014/main" id="{9A541E98-680F-4F88-9B6F-F86E519D559C}"/>
                </a:ext>
              </a:extLst>
            </p:cNvPr>
            <p:cNvSpPr/>
            <p:nvPr/>
          </p:nvSpPr>
          <p:spPr>
            <a:xfrm>
              <a:off x="8664408" y="3752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308">
              <a:extLst>
                <a:ext uri="{FF2B5EF4-FFF2-40B4-BE49-F238E27FC236}">
                  <a16:creationId xmlns:a16="http://schemas.microsoft.com/office/drawing/2014/main" id="{98DB42D1-0122-4139-961B-58F0C5E23437}"/>
                </a:ext>
              </a:extLst>
            </p:cNvPr>
            <p:cNvSpPr/>
            <p:nvPr/>
          </p:nvSpPr>
          <p:spPr>
            <a:xfrm>
              <a:off x="6981350" y="25067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309">
              <a:extLst>
                <a:ext uri="{FF2B5EF4-FFF2-40B4-BE49-F238E27FC236}">
                  <a16:creationId xmlns:a16="http://schemas.microsoft.com/office/drawing/2014/main" id="{2CB0D8AE-0D5B-4A81-A221-A4E18C9038D9}"/>
                </a:ext>
              </a:extLst>
            </p:cNvPr>
            <p:cNvSpPr/>
            <p:nvPr/>
          </p:nvSpPr>
          <p:spPr>
            <a:xfrm>
              <a:off x="6894710" y="3297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310">
              <a:extLst>
                <a:ext uri="{FF2B5EF4-FFF2-40B4-BE49-F238E27FC236}">
                  <a16:creationId xmlns:a16="http://schemas.microsoft.com/office/drawing/2014/main" id="{0B9D7CB8-2BCF-4B11-BB0B-C0214FD1E36D}"/>
                </a:ext>
              </a:extLst>
            </p:cNvPr>
            <p:cNvSpPr/>
            <p:nvPr/>
          </p:nvSpPr>
          <p:spPr>
            <a:xfrm>
              <a:off x="6562761" y="19975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311">
              <a:extLst>
                <a:ext uri="{FF2B5EF4-FFF2-40B4-BE49-F238E27FC236}">
                  <a16:creationId xmlns:a16="http://schemas.microsoft.com/office/drawing/2014/main" id="{02740C03-F73D-4891-8D65-C38FDBDD6278}"/>
                </a:ext>
              </a:extLst>
            </p:cNvPr>
            <p:cNvSpPr/>
            <p:nvPr/>
          </p:nvSpPr>
          <p:spPr>
            <a:xfrm>
              <a:off x="6472988" y="2583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312">
              <a:extLst>
                <a:ext uri="{FF2B5EF4-FFF2-40B4-BE49-F238E27FC236}">
                  <a16:creationId xmlns:a16="http://schemas.microsoft.com/office/drawing/2014/main" id="{247DEF5A-7935-4384-83F2-8FE6919A1EA7}"/>
                </a:ext>
              </a:extLst>
            </p:cNvPr>
            <p:cNvSpPr/>
            <p:nvPr/>
          </p:nvSpPr>
          <p:spPr>
            <a:xfrm>
              <a:off x="6680369" y="37030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313">
              <a:extLst>
                <a:ext uri="{FF2B5EF4-FFF2-40B4-BE49-F238E27FC236}">
                  <a16:creationId xmlns:a16="http://schemas.microsoft.com/office/drawing/2014/main" id="{A0319650-6B2A-4348-97A0-1DA4F865BADB}"/>
                </a:ext>
              </a:extLst>
            </p:cNvPr>
            <p:cNvSpPr/>
            <p:nvPr/>
          </p:nvSpPr>
          <p:spPr>
            <a:xfrm>
              <a:off x="6487255" y="26679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314">
              <a:extLst>
                <a:ext uri="{FF2B5EF4-FFF2-40B4-BE49-F238E27FC236}">
                  <a16:creationId xmlns:a16="http://schemas.microsoft.com/office/drawing/2014/main" id="{82DD9B40-B4C2-48D7-A0D9-D7854D515B0E}"/>
                </a:ext>
              </a:extLst>
            </p:cNvPr>
            <p:cNvSpPr/>
            <p:nvPr/>
          </p:nvSpPr>
          <p:spPr>
            <a:xfrm>
              <a:off x="6918371" y="37136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315">
              <a:extLst>
                <a:ext uri="{FF2B5EF4-FFF2-40B4-BE49-F238E27FC236}">
                  <a16:creationId xmlns:a16="http://schemas.microsoft.com/office/drawing/2014/main" id="{32BE8263-48D3-4E81-B09A-4094E928530E}"/>
                </a:ext>
              </a:extLst>
            </p:cNvPr>
            <p:cNvSpPr/>
            <p:nvPr/>
          </p:nvSpPr>
          <p:spPr>
            <a:xfrm>
              <a:off x="6739522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316">
              <a:extLst>
                <a:ext uri="{FF2B5EF4-FFF2-40B4-BE49-F238E27FC236}">
                  <a16:creationId xmlns:a16="http://schemas.microsoft.com/office/drawing/2014/main" id="{1867762B-331E-4B57-B558-85557B1D4481}"/>
                </a:ext>
              </a:extLst>
            </p:cNvPr>
            <p:cNvSpPr/>
            <p:nvPr/>
          </p:nvSpPr>
          <p:spPr>
            <a:xfrm>
              <a:off x="7269109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317">
              <a:extLst>
                <a:ext uri="{FF2B5EF4-FFF2-40B4-BE49-F238E27FC236}">
                  <a16:creationId xmlns:a16="http://schemas.microsoft.com/office/drawing/2014/main" id="{D636D7FA-7E8C-474B-8FB6-A1E27337490F}"/>
                </a:ext>
              </a:extLst>
            </p:cNvPr>
            <p:cNvSpPr/>
            <p:nvPr/>
          </p:nvSpPr>
          <p:spPr>
            <a:xfrm>
              <a:off x="6558933" y="3745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318">
              <a:extLst>
                <a:ext uri="{FF2B5EF4-FFF2-40B4-BE49-F238E27FC236}">
                  <a16:creationId xmlns:a16="http://schemas.microsoft.com/office/drawing/2014/main" id="{7A186CAE-7410-43D6-9756-878C2B283BF5}"/>
                </a:ext>
              </a:extLst>
            </p:cNvPr>
            <p:cNvSpPr/>
            <p:nvPr/>
          </p:nvSpPr>
          <p:spPr>
            <a:xfrm>
              <a:off x="8312973" y="22972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319">
              <a:extLst>
                <a:ext uri="{FF2B5EF4-FFF2-40B4-BE49-F238E27FC236}">
                  <a16:creationId xmlns:a16="http://schemas.microsoft.com/office/drawing/2014/main" id="{3115E9C9-BD8A-4D70-A468-6F924190BFB2}"/>
                </a:ext>
              </a:extLst>
            </p:cNvPr>
            <p:cNvSpPr/>
            <p:nvPr/>
          </p:nvSpPr>
          <p:spPr>
            <a:xfrm>
              <a:off x="8653969" y="22745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320">
              <a:extLst>
                <a:ext uri="{FF2B5EF4-FFF2-40B4-BE49-F238E27FC236}">
                  <a16:creationId xmlns:a16="http://schemas.microsoft.com/office/drawing/2014/main" id="{65F51106-AD7C-405E-A3B3-0DDF0846C75B}"/>
                </a:ext>
              </a:extLst>
            </p:cNvPr>
            <p:cNvSpPr/>
            <p:nvPr/>
          </p:nvSpPr>
          <p:spPr>
            <a:xfrm>
              <a:off x="6487950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321">
              <a:extLst>
                <a:ext uri="{FF2B5EF4-FFF2-40B4-BE49-F238E27FC236}">
                  <a16:creationId xmlns:a16="http://schemas.microsoft.com/office/drawing/2014/main" id="{329D1FC6-84D7-4EA2-84CE-56AF4EDA2C66}"/>
                </a:ext>
              </a:extLst>
            </p:cNvPr>
            <p:cNvSpPr/>
            <p:nvPr/>
          </p:nvSpPr>
          <p:spPr>
            <a:xfrm>
              <a:off x="6697071" y="3736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322">
              <a:extLst>
                <a:ext uri="{FF2B5EF4-FFF2-40B4-BE49-F238E27FC236}">
                  <a16:creationId xmlns:a16="http://schemas.microsoft.com/office/drawing/2014/main" id="{61B9F9E4-D7E3-48F3-9AE8-DE240F0398DE}"/>
                </a:ext>
              </a:extLst>
            </p:cNvPr>
            <p:cNvSpPr/>
            <p:nvPr/>
          </p:nvSpPr>
          <p:spPr>
            <a:xfrm>
              <a:off x="6525878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323">
              <a:extLst>
                <a:ext uri="{FF2B5EF4-FFF2-40B4-BE49-F238E27FC236}">
                  <a16:creationId xmlns:a16="http://schemas.microsoft.com/office/drawing/2014/main" id="{E9358077-5F20-44A3-905B-3E83E80F52B5}"/>
                </a:ext>
              </a:extLst>
            </p:cNvPr>
            <p:cNvSpPr/>
            <p:nvPr/>
          </p:nvSpPr>
          <p:spPr>
            <a:xfrm>
              <a:off x="7610105" y="18552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324">
              <a:extLst>
                <a:ext uri="{FF2B5EF4-FFF2-40B4-BE49-F238E27FC236}">
                  <a16:creationId xmlns:a16="http://schemas.microsoft.com/office/drawing/2014/main" id="{52756FA0-50B9-4BA7-AA30-40D5E3E1A95A}"/>
                </a:ext>
              </a:extLst>
            </p:cNvPr>
            <p:cNvSpPr/>
            <p:nvPr/>
          </p:nvSpPr>
          <p:spPr>
            <a:xfrm>
              <a:off x="6654969" y="37337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325">
              <a:extLst>
                <a:ext uri="{FF2B5EF4-FFF2-40B4-BE49-F238E27FC236}">
                  <a16:creationId xmlns:a16="http://schemas.microsoft.com/office/drawing/2014/main" id="{B40A5D44-6FE6-464C-B427-A35653AF13C5}"/>
                </a:ext>
              </a:extLst>
            </p:cNvPr>
            <p:cNvSpPr/>
            <p:nvPr/>
          </p:nvSpPr>
          <p:spPr>
            <a:xfrm>
              <a:off x="6575635" y="29027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326">
              <a:extLst>
                <a:ext uri="{FF2B5EF4-FFF2-40B4-BE49-F238E27FC236}">
                  <a16:creationId xmlns:a16="http://schemas.microsoft.com/office/drawing/2014/main" id="{DA3660F3-A628-47CB-8A7C-723BCCA66AAE}"/>
                </a:ext>
              </a:extLst>
            </p:cNvPr>
            <p:cNvSpPr/>
            <p:nvPr/>
          </p:nvSpPr>
          <p:spPr>
            <a:xfrm>
              <a:off x="8285137" y="20661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327">
              <a:extLst>
                <a:ext uri="{FF2B5EF4-FFF2-40B4-BE49-F238E27FC236}">
                  <a16:creationId xmlns:a16="http://schemas.microsoft.com/office/drawing/2014/main" id="{310F7754-DDA7-4DEC-8472-8F067DA513B5}"/>
                </a:ext>
              </a:extLst>
            </p:cNvPr>
            <p:cNvSpPr/>
            <p:nvPr/>
          </p:nvSpPr>
          <p:spPr>
            <a:xfrm>
              <a:off x="8664408" y="1315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328">
              <a:extLst>
                <a:ext uri="{FF2B5EF4-FFF2-40B4-BE49-F238E27FC236}">
                  <a16:creationId xmlns:a16="http://schemas.microsoft.com/office/drawing/2014/main" id="{A02B8036-C143-4135-9726-D93FF049D184}"/>
                </a:ext>
              </a:extLst>
            </p:cNvPr>
            <p:cNvSpPr/>
            <p:nvPr/>
          </p:nvSpPr>
          <p:spPr>
            <a:xfrm>
              <a:off x="6981350" y="37296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329">
              <a:extLst>
                <a:ext uri="{FF2B5EF4-FFF2-40B4-BE49-F238E27FC236}">
                  <a16:creationId xmlns:a16="http://schemas.microsoft.com/office/drawing/2014/main" id="{7DA478FB-2D07-441D-A6A1-0531D9A8A523}"/>
                </a:ext>
              </a:extLst>
            </p:cNvPr>
            <p:cNvSpPr/>
            <p:nvPr/>
          </p:nvSpPr>
          <p:spPr>
            <a:xfrm>
              <a:off x="6894710" y="36061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330">
              <a:extLst>
                <a:ext uri="{FF2B5EF4-FFF2-40B4-BE49-F238E27FC236}">
                  <a16:creationId xmlns:a16="http://schemas.microsoft.com/office/drawing/2014/main" id="{16C65A4D-A8B0-409C-8CBB-9E60D72029CC}"/>
                </a:ext>
              </a:extLst>
            </p:cNvPr>
            <p:cNvSpPr/>
            <p:nvPr/>
          </p:nvSpPr>
          <p:spPr>
            <a:xfrm>
              <a:off x="6562761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331">
              <a:extLst>
                <a:ext uri="{FF2B5EF4-FFF2-40B4-BE49-F238E27FC236}">
                  <a16:creationId xmlns:a16="http://schemas.microsoft.com/office/drawing/2014/main" id="{6EA1A407-ACFB-42A7-93C6-6A475BC738F2}"/>
                </a:ext>
              </a:extLst>
            </p:cNvPr>
            <p:cNvSpPr/>
            <p:nvPr/>
          </p:nvSpPr>
          <p:spPr>
            <a:xfrm>
              <a:off x="6472988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332">
              <a:extLst>
                <a:ext uri="{FF2B5EF4-FFF2-40B4-BE49-F238E27FC236}">
                  <a16:creationId xmlns:a16="http://schemas.microsoft.com/office/drawing/2014/main" id="{10992E14-5292-457F-89E4-14712E671DFB}"/>
                </a:ext>
              </a:extLst>
            </p:cNvPr>
            <p:cNvSpPr/>
            <p:nvPr/>
          </p:nvSpPr>
          <p:spPr>
            <a:xfrm>
              <a:off x="6680369" y="3495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333">
              <a:extLst>
                <a:ext uri="{FF2B5EF4-FFF2-40B4-BE49-F238E27FC236}">
                  <a16:creationId xmlns:a16="http://schemas.microsoft.com/office/drawing/2014/main" id="{3CBD7DDA-BF00-48C1-AFF1-0C311B044C0D}"/>
                </a:ext>
              </a:extLst>
            </p:cNvPr>
            <p:cNvSpPr/>
            <p:nvPr/>
          </p:nvSpPr>
          <p:spPr>
            <a:xfrm>
              <a:off x="6487255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334">
              <a:extLst>
                <a:ext uri="{FF2B5EF4-FFF2-40B4-BE49-F238E27FC236}">
                  <a16:creationId xmlns:a16="http://schemas.microsoft.com/office/drawing/2014/main" id="{9CAFF079-8C62-4472-97E4-C7A0FF1286B8}"/>
                </a:ext>
              </a:extLst>
            </p:cNvPr>
            <p:cNvSpPr/>
            <p:nvPr/>
          </p:nvSpPr>
          <p:spPr>
            <a:xfrm>
              <a:off x="6918371" y="3752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l335">
              <a:extLst>
                <a:ext uri="{FF2B5EF4-FFF2-40B4-BE49-F238E27FC236}">
                  <a16:creationId xmlns:a16="http://schemas.microsoft.com/office/drawing/2014/main" id="{61D3EEFF-1F36-4D32-8E0B-8AB053D558BB}"/>
                </a:ext>
              </a:extLst>
            </p:cNvPr>
            <p:cNvSpPr/>
            <p:nvPr/>
          </p:nvSpPr>
          <p:spPr>
            <a:xfrm>
              <a:off x="6497814" y="2440574"/>
              <a:ext cx="2191419" cy="1154602"/>
            </a:xfrm>
            <a:custGeom>
              <a:avLst/>
              <a:gdLst/>
              <a:ahLst/>
              <a:cxnLst/>
              <a:rect l="0" t="0" r="0" b="0"/>
              <a:pathLst>
                <a:path w="2191419" h="1154602">
                  <a:moveTo>
                    <a:pt x="0" y="1154602"/>
                  </a:moveTo>
                  <a:lnTo>
                    <a:pt x="27739" y="1139986"/>
                  </a:lnTo>
                  <a:lnTo>
                    <a:pt x="55478" y="1125371"/>
                  </a:lnTo>
                  <a:lnTo>
                    <a:pt x="83218" y="1110756"/>
                  </a:lnTo>
                  <a:lnTo>
                    <a:pt x="110957" y="1096141"/>
                  </a:lnTo>
                  <a:lnTo>
                    <a:pt x="138697" y="1081526"/>
                  </a:lnTo>
                  <a:lnTo>
                    <a:pt x="166436" y="1066910"/>
                  </a:lnTo>
                  <a:lnTo>
                    <a:pt x="194176" y="1052295"/>
                  </a:lnTo>
                  <a:lnTo>
                    <a:pt x="221915" y="1037680"/>
                  </a:lnTo>
                  <a:lnTo>
                    <a:pt x="249655" y="1023065"/>
                  </a:lnTo>
                  <a:lnTo>
                    <a:pt x="277394" y="1008450"/>
                  </a:lnTo>
                  <a:lnTo>
                    <a:pt x="305134" y="993834"/>
                  </a:lnTo>
                  <a:lnTo>
                    <a:pt x="332873" y="979219"/>
                  </a:lnTo>
                  <a:lnTo>
                    <a:pt x="360613" y="964604"/>
                  </a:lnTo>
                  <a:lnTo>
                    <a:pt x="388352" y="949989"/>
                  </a:lnTo>
                  <a:lnTo>
                    <a:pt x="416092" y="935373"/>
                  </a:lnTo>
                  <a:lnTo>
                    <a:pt x="443831" y="920758"/>
                  </a:lnTo>
                  <a:lnTo>
                    <a:pt x="471571" y="906143"/>
                  </a:lnTo>
                  <a:lnTo>
                    <a:pt x="499310" y="891528"/>
                  </a:lnTo>
                  <a:lnTo>
                    <a:pt x="527050" y="876913"/>
                  </a:lnTo>
                  <a:lnTo>
                    <a:pt x="554789" y="862297"/>
                  </a:lnTo>
                  <a:lnTo>
                    <a:pt x="582529" y="847682"/>
                  </a:lnTo>
                  <a:lnTo>
                    <a:pt x="610268" y="833067"/>
                  </a:lnTo>
                  <a:lnTo>
                    <a:pt x="638008" y="818452"/>
                  </a:lnTo>
                  <a:lnTo>
                    <a:pt x="665747" y="803836"/>
                  </a:lnTo>
                  <a:lnTo>
                    <a:pt x="693487" y="789221"/>
                  </a:lnTo>
                  <a:lnTo>
                    <a:pt x="721226" y="774606"/>
                  </a:lnTo>
                  <a:lnTo>
                    <a:pt x="748966" y="759991"/>
                  </a:lnTo>
                  <a:lnTo>
                    <a:pt x="776705" y="745376"/>
                  </a:lnTo>
                  <a:lnTo>
                    <a:pt x="804445" y="730760"/>
                  </a:lnTo>
                  <a:lnTo>
                    <a:pt x="832184" y="716145"/>
                  </a:lnTo>
                  <a:lnTo>
                    <a:pt x="859924" y="701530"/>
                  </a:lnTo>
                  <a:lnTo>
                    <a:pt x="887663" y="686915"/>
                  </a:lnTo>
                  <a:lnTo>
                    <a:pt x="915403" y="672300"/>
                  </a:lnTo>
                  <a:lnTo>
                    <a:pt x="943142" y="657684"/>
                  </a:lnTo>
                  <a:lnTo>
                    <a:pt x="970881" y="643069"/>
                  </a:lnTo>
                  <a:lnTo>
                    <a:pt x="998621" y="628454"/>
                  </a:lnTo>
                  <a:lnTo>
                    <a:pt x="1026360" y="613839"/>
                  </a:lnTo>
                  <a:lnTo>
                    <a:pt x="1054100" y="599223"/>
                  </a:lnTo>
                  <a:lnTo>
                    <a:pt x="1081839" y="584608"/>
                  </a:lnTo>
                  <a:lnTo>
                    <a:pt x="1109579" y="569993"/>
                  </a:lnTo>
                  <a:lnTo>
                    <a:pt x="1137318" y="555378"/>
                  </a:lnTo>
                  <a:lnTo>
                    <a:pt x="1165058" y="540763"/>
                  </a:lnTo>
                  <a:lnTo>
                    <a:pt x="1192797" y="526147"/>
                  </a:lnTo>
                  <a:lnTo>
                    <a:pt x="1220537" y="511532"/>
                  </a:lnTo>
                  <a:lnTo>
                    <a:pt x="1248276" y="496917"/>
                  </a:lnTo>
                  <a:lnTo>
                    <a:pt x="1276016" y="482302"/>
                  </a:lnTo>
                  <a:lnTo>
                    <a:pt x="1303755" y="467686"/>
                  </a:lnTo>
                  <a:lnTo>
                    <a:pt x="1331495" y="453071"/>
                  </a:lnTo>
                  <a:lnTo>
                    <a:pt x="1359234" y="438456"/>
                  </a:lnTo>
                  <a:lnTo>
                    <a:pt x="1386974" y="423841"/>
                  </a:lnTo>
                  <a:lnTo>
                    <a:pt x="1414713" y="409226"/>
                  </a:lnTo>
                  <a:lnTo>
                    <a:pt x="1442453" y="394610"/>
                  </a:lnTo>
                  <a:lnTo>
                    <a:pt x="1470192" y="379995"/>
                  </a:lnTo>
                  <a:lnTo>
                    <a:pt x="1497932" y="365380"/>
                  </a:lnTo>
                  <a:lnTo>
                    <a:pt x="1525671" y="350765"/>
                  </a:lnTo>
                  <a:lnTo>
                    <a:pt x="1553411" y="336150"/>
                  </a:lnTo>
                  <a:lnTo>
                    <a:pt x="1581150" y="321534"/>
                  </a:lnTo>
                  <a:lnTo>
                    <a:pt x="1608890" y="306919"/>
                  </a:lnTo>
                  <a:lnTo>
                    <a:pt x="1636629" y="292304"/>
                  </a:lnTo>
                  <a:lnTo>
                    <a:pt x="1664369" y="277689"/>
                  </a:lnTo>
                  <a:lnTo>
                    <a:pt x="1692108" y="263073"/>
                  </a:lnTo>
                  <a:lnTo>
                    <a:pt x="1719848" y="248458"/>
                  </a:lnTo>
                  <a:lnTo>
                    <a:pt x="1747587" y="233843"/>
                  </a:lnTo>
                  <a:lnTo>
                    <a:pt x="1775327" y="219228"/>
                  </a:lnTo>
                  <a:lnTo>
                    <a:pt x="1803066" y="204613"/>
                  </a:lnTo>
                  <a:lnTo>
                    <a:pt x="1830806" y="189997"/>
                  </a:lnTo>
                  <a:lnTo>
                    <a:pt x="1858545" y="175382"/>
                  </a:lnTo>
                  <a:lnTo>
                    <a:pt x="1886285" y="160767"/>
                  </a:lnTo>
                  <a:lnTo>
                    <a:pt x="1914024" y="146152"/>
                  </a:lnTo>
                  <a:lnTo>
                    <a:pt x="1941763" y="131536"/>
                  </a:lnTo>
                  <a:lnTo>
                    <a:pt x="1969503" y="116921"/>
                  </a:lnTo>
                  <a:lnTo>
                    <a:pt x="1997242" y="102306"/>
                  </a:lnTo>
                  <a:lnTo>
                    <a:pt x="2024982" y="87691"/>
                  </a:lnTo>
                  <a:lnTo>
                    <a:pt x="2052721" y="73076"/>
                  </a:lnTo>
                  <a:lnTo>
                    <a:pt x="2080461" y="58460"/>
                  </a:lnTo>
                  <a:lnTo>
                    <a:pt x="2108200" y="43845"/>
                  </a:lnTo>
                  <a:lnTo>
                    <a:pt x="2135940" y="29230"/>
                  </a:lnTo>
                  <a:lnTo>
                    <a:pt x="2163679" y="14615"/>
                  </a:lnTo>
                  <a:lnTo>
                    <a:pt x="219141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l336">
              <a:extLst>
                <a:ext uri="{FF2B5EF4-FFF2-40B4-BE49-F238E27FC236}">
                  <a16:creationId xmlns:a16="http://schemas.microsoft.com/office/drawing/2014/main" id="{4341B856-34E3-4C21-8D7A-33538E82CFFC}"/>
                </a:ext>
              </a:extLst>
            </p:cNvPr>
            <p:cNvSpPr/>
            <p:nvPr/>
          </p:nvSpPr>
          <p:spPr>
            <a:xfrm>
              <a:off x="6497814" y="1974645"/>
              <a:ext cx="2191419" cy="1807972"/>
            </a:xfrm>
            <a:custGeom>
              <a:avLst/>
              <a:gdLst/>
              <a:ahLst/>
              <a:cxnLst/>
              <a:rect l="0" t="0" r="0" b="0"/>
              <a:pathLst>
                <a:path w="2191419" h="1807972">
                  <a:moveTo>
                    <a:pt x="0" y="1807972"/>
                  </a:moveTo>
                  <a:lnTo>
                    <a:pt x="27739" y="1785086"/>
                  </a:lnTo>
                  <a:lnTo>
                    <a:pt x="55478" y="1762200"/>
                  </a:lnTo>
                  <a:lnTo>
                    <a:pt x="83218" y="1739314"/>
                  </a:lnTo>
                  <a:lnTo>
                    <a:pt x="110957" y="1716429"/>
                  </a:lnTo>
                  <a:lnTo>
                    <a:pt x="138697" y="1693543"/>
                  </a:lnTo>
                  <a:lnTo>
                    <a:pt x="166436" y="1670657"/>
                  </a:lnTo>
                  <a:lnTo>
                    <a:pt x="194176" y="1647772"/>
                  </a:lnTo>
                  <a:lnTo>
                    <a:pt x="221915" y="1624886"/>
                  </a:lnTo>
                  <a:lnTo>
                    <a:pt x="249655" y="1602000"/>
                  </a:lnTo>
                  <a:lnTo>
                    <a:pt x="277394" y="1579114"/>
                  </a:lnTo>
                  <a:lnTo>
                    <a:pt x="305134" y="1556229"/>
                  </a:lnTo>
                  <a:lnTo>
                    <a:pt x="332873" y="1533343"/>
                  </a:lnTo>
                  <a:lnTo>
                    <a:pt x="360613" y="1510457"/>
                  </a:lnTo>
                  <a:lnTo>
                    <a:pt x="388352" y="1487572"/>
                  </a:lnTo>
                  <a:lnTo>
                    <a:pt x="416092" y="1464686"/>
                  </a:lnTo>
                  <a:lnTo>
                    <a:pt x="443831" y="1441800"/>
                  </a:lnTo>
                  <a:lnTo>
                    <a:pt x="471571" y="1418914"/>
                  </a:lnTo>
                  <a:lnTo>
                    <a:pt x="499310" y="1396029"/>
                  </a:lnTo>
                  <a:lnTo>
                    <a:pt x="527050" y="1373143"/>
                  </a:lnTo>
                  <a:lnTo>
                    <a:pt x="554789" y="1350257"/>
                  </a:lnTo>
                  <a:lnTo>
                    <a:pt x="582529" y="1327371"/>
                  </a:lnTo>
                  <a:lnTo>
                    <a:pt x="610268" y="1304486"/>
                  </a:lnTo>
                  <a:lnTo>
                    <a:pt x="638008" y="1281600"/>
                  </a:lnTo>
                  <a:lnTo>
                    <a:pt x="665747" y="1258714"/>
                  </a:lnTo>
                  <a:lnTo>
                    <a:pt x="693487" y="1235829"/>
                  </a:lnTo>
                  <a:lnTo>
                    <a:pt x="721226" y="1212943"/>
                  </a:lnTo>
                  <a:lnTo>
                    <a:pt x="748966" y="1190057"/>
                  </a:lnTo>
                  <a:lnTo>
                    <a:pt x="776705" y="1167171"/>
                  </a:lnTo>
                  <a:lnTo>
                    <a:pt x="804445" y="1144286"/>
                  </a:lnTo>
                  <a:lnTo>
                    <a:pt x="832184" y="1121400"/>
                  </a:lnTo>
                  <a:lnTo>
                    <a:pt x="859924" y="1098514"/>
                  </a:lnTo>
                  <a:lnTo>
                    <a:pt x="887663" y="1075629"/>
                  </a:lnTo>
                  <a:lnTo>
                    <a:pt x="915403" y="1052743"/>
                  </a:lnTo>
                  <a:lnTo>
                    <a:pt x="943142" y="1029857"/>
                  </a:lnTo>
                  <a:lnTo>
                    <a:pt x="970881" y="1006971"/>
                  </a:lnTo>
                  <a:lnTo>
                    <a:pt x="998621" y="984086"/>
                  </a:lnTo>
                  <a:lnTo>
                    <a:pt x="1026360" y="961200"/>
                  </a:lnTo>
                  <a:lnTo>
                    <a:pt x="1054100" y="938314"/>
                  </a:lnTo>
                  <a:lnTo>
                    <a:pt x="1081839" y="915428"/>
                  </a:lnTo>
                  <a:lnTo>
                    <a:pt x="1109579" y="892543"/>
                  </a:lnTo>
                  <a:lnTo>
                    <a:pt x="1137318" y="869657"/>
                  </a:lnTo>
                  <a:lnTo>
                    <a:pt x="1165058" y="846771"/>
                  </a:lnTo>
                  <a:lnTo>
                    <a:pt x="1192797" y="823886"/>
                  </a:lnTo>
                  <a:lnTo>
                    <a:pt x="1220537" y="801000"/>
                  </a:lnTo>
                  <a:lnTo>
                    <a:pt x="1248276" y="778114"/>
                  </a:lnTo>
                  <a:lnTo>
                    <a:pt x="1276016" y="755228"/>
                  </a:lnTo>
                  <a:lnTo>
                    <a:pt x="1303755" y="732343"/>
                  </a:lnTo>
                  <a:lnTo>
                    <a:pt x="1331495" y="709457"/>
                  </a:lnTo>
                  <a:lnTo>
                    <a:pt x="1359234" y="686571"/>
                  </a:lnTo>
                  <a:lnTo>
                    <a:pt x="1386974" y="663685"/>
                  </a:lnTo>
                  <a:lnTo>
                    <a:pt x="1414713" y="640800"/>
                  </a:lnTo>
                  <a:lnTo>
                    <a:pt x="1442453" y="617914"/>
                  </a:lnTo>
                  <a:lnTo>
                    <a:pt x="1470192" y="595028"/>
                  </a:lnTo>
                  <a:lnTo>
                    <a:pt x="1497932" y="572143"/>
                  </a:lnTo>
                  <a:lnTo>
                    <a:pt x="1525671" y="549257"/>
                  </a:lnTo>
                  <a:lnTo>
                    <a:pt x="1553411" y="526371"/>
                  </a:lnTo>
                  <a:lnTo>
                    <a:pt x="1581150" y="503485"/>
                  </a:lnTo>
                  <a:lnTo>
                    <a:pt x="1608890" y="480600"/>
                  </a:lnTo>
                  <a:lnTo>
                    <a:pt x="1636629" y="457714"/>
                  </a:lnTo>
                  <a:lnTo>
                    <a:pt x="1664369" y="434828"/>
                  </a:lnTo>
                  <a:lnTo>
                    <a:pt x="1692108" y="411943"/>
                  </a:lnTo>
                  <a:lnTo>
                    <a:pt x="1719848" y="389057"/>
                  </a:lnTo>
                  <a:lnTo>
                    <a:pt x="1747587" y="366171"/>
                  </a:lnTo>
                  <a:lnTo>
                    <a:pt x="1775327" y="343285"/>
                  </a:lnTo>
                  <a:lnTo>
                    <a:pt x="1803066" y="320400"/>
                  </a:lnTo>
                  <a:lnTo>
                    <a:pt x="1830806" y="297514"/>
                  </a:lnTo>
                  <a:lnTo>
                    <a:pt x="1858545" y="274628"/>
                  </a:lnTo>
                  <a:lnTo>
                    <a:pt x="1886285" y="251742"/>
                  </a:lnTo>
                  <a:lnTo>
                    <a:pt x="1914024" y="228857"/>
                  </a:lnTo>
                  <a:lnTo>
                    <a:pt x="1941763" y="205971"/>
                  </a:lnTo>
                  <a:lnTo>
                    <a:pt x="1969503" y="183085"/>
                  </a:lnTo>
                  <a:lnTo>
                    <a:pt x="1997242" y="160200"/>
                  </a:lnTo>
                  <a:lnTo>
                    <a:pt x="2024982" y="137314"/>
                  </a:lnTo>
                  <a:lnTo>
                    <a:pt x="2052721" y="114428"/>
                  </a:lnTo>
                  <a:lnTo>
                    <a:pt x="2080461" y="91542"/>
                  </a:lnTo>
                  <a:lnTo>
                    <a:pt x="2108200" y="68657"/>
                  </a:lnTo>
                  <a:lnTo>
                    <a:pt x="2135940" y="45771"/>
                  </a:lnTo>
                  <a:lnTo>
                    <a:pt x="2163679" y="22885"/>
                  </a:lnTo>
                  <a:lnTo>
                    <a:pt x="219141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l337">
              <a:extLst>
                <a:ext uri="{FF2B5EF4-FFF2-40B4-BE49-F238E27FC236}">
                  <a16:creationId xmlns:a16="http://schemas.microsoft.com/office/drawing/2014/main" id="{3BAB6932-C6E7-41F0-8A32-C033920B5D49}"/>
                </a:ext>
              </a:extLst>
            </p:cNvPr>
            <p:cNvSpPr/>
            <p:nvPr/>
          </p:nvSpPr>
          <p:spPr>
            <a:xfrm>
              <a:off x="6497814" y="1826582"/>
              <a:ext cx="2191419" cy="2015600"/>
            </a:xfrm>
            <a:custGeom>
              <a:avLst/>
              <a:gdLst/>
              <a:ahLst/>
              <a:cxnLst/>
              <a:rect l="0" t="0" r="0" b="0"/>
              <a:pathLst>
                <a:path w="2191419" h="2015600">
                  <a:moveTo>
                    <a:pt x="0" y="2015600"/>
                  </a:moveTo>
                  <a:lnTo>
                    <a:pt x="27739" y="1990086"/>
                  </a:lnTo>
                  <a:lnTo>
                    <a:pt x="55478" y="1964572"/>
                  </a:lnTo>
                  <a:lnTo>
                    <a:pt x="83218" y="1939058"/>
                  </a:lnTo>
                  <a:lnTo>
                    <a:pt x="110957" y="1913544"/>
                  </a:lnTo>
                  <a:lnTo>
                    <a:pt x="138697" y="1888030"/>
                  </a:lnTo>
                  <a:lnTo>
                    <a:pt x="166436" y="1862517"/>
                  </a:lnTo>
                  <a:lnTo>
                    <a:pt x="194176" y="1837003"/>
                  </a:lnTo>
                  <a:lnTo>
                    <a:pt x="221915" y="1811489"/>
                  </a:lnTo>
                  <a:lnTo>
                    <a:pt x="249655" y="1785975"/>
                  </a:lnTo>
                  <a:lnTo>
                    <a:pt x="277394" y="1760461"/>
                  </a:lnTo>
                  <a:lnTo>
                    <a:pt x="305134" y="1734947"/>
                  </a:lnTo>
                  <a:lnTo>
                    <a:pt x="332873" y="1709433"/>
                  </a:lnTo>
                  <a:lnTo>
                    <a:pt x="360613" y="1683919"/>
                  </a:lnTo>
                  <a:lnTo>
                    <a:pt x="388352" y="1658405"/>
                  </a:lnTo>
                  <a:lnTo>
                    <a:pt x="416092" y="1632891"/>
                  </a:lnTo>
                  <a:lnTo>
                    <a:pt x="443831" y="1607377"/>
                  </a:lnTo>
                  <a:lnTo>
                    <a:pt x="471571" y="1581863"/>
                  </a:lnTo>
                  <a:lnTo>
                    <a:pt x="499310" y="1556349"/>
                  </a:lnTo>
                  <a:lnTo>
                    <a:pt x="527050" y="1530835"/>
                  </a:lnTo>
                  <a:lnTo>
                    <a:pt x="554789" y="1505321"/>
                  </a:lnTo>
                  <a:lnTo>
                    <a:pt x="582529" y="1479808"/>
                  </a:lnTo>
                  <a:lnTo>
                    <a:pt x="610268" y="1454294"/>
                  </a:lnTo>
                  <a:lnTo>
                    <a:pt x="638008" y="1428780"/>
                  </a:lnTo>
                  <a:lnTo>
                    <a:pt x="665747" y="1403266"/>
                  </a:lnTo>
                  <a:lnTo>
                    <a:pt x="693487" y="1377752"/>
                  </a:lnTo>
                  <a:lnTo>
                    <a:pt x="721226" y="1352238"/>
                  </a:lnTo>
                  <a:lnTo>
                    <a:pt x="748966" y="1326724"/>
                  </a:lnTo>
                  <a:lnTo>
                    <a:pt x="776705" y="1301210"/>
                  </a:lnTo>
                  <a:lnTo>
                    <a:pt x="804445" y="1275696"/>
                  </a:lnTo>
                  <a:lnTo>
                    <a:pt x="832184" y="1250182"/>
                  </a:lnTo>
                  <a:lnTo>
                    <a:pt x="859924" y="1224668"/>
                  </a:lnTo>
                  <a:lnTo>
                    <a:pt x="887663" y="1199154"/>
                  </a:lnTo>
                  <a:lnTo>
                    <a:pt x="915403" y="1173640"/>
                  </a:lnTo>
                  <a:lnTo>
                    <a:pt x="943142" y="1148126"/>
                  </a:lnTo>
                  <a:lnTo>
                    <a:pt x="970881" y="1122613"/>
                  </a:lnTo>
                  <a:lnTo>
                    <a:pt x="998621" y="1097099"/>
                  </a:lnTo>
                  <a:lnTo>
                    <a:pt x="1026360" y="1071585"/>
                  </a:lnTo>
                  <a:lnTo>
                    <a:pt x="1054100" y="1046071"/>
                  </a:lnTo>
                  <a:lnTo>
                    <a:pt x="1081839" y="1020557"/>
                  </a:lnTo>
                  <a:lnTo>
                    <a:pt x="1109579" y="995043"/>
                  </a:lnTo>
                  <a:lnTo>
                    <a:pt x="1137318" y="969529"/>
                  </a:lnTo>
                  <a:lnTo>
                    <a:pt x="1165058" y="944015"/>
                  </a:lnTo>
                  <a:lnTo>
                    <a:pt x="1192797" y="918501"/>
                  </a:lnTo>
                  <a:lnTo>
                    <a:pt x="1220537" y="892987"/>
                  </a:lnTo>
                  <a:lnTo>
                    <a:pt x="1248276" y="867473"/>
                  </a:lnTo>
                  <a:lnTo>
                    <a:pt x="1276016" y="841959"/>
                  </a:lnTo>
                  <a:lnTo>
                    <a:pt x="1303755" y="816445"/>
                  </a:lnTo>
                  <a:lnTo>
                    <a:pt x="1331495" y="790931"/>
                  </a:lnTo>
                  <a:lnTo>
                    <a:pt x="1359234" y="765417"/>
                  </a:lnTo>
                  <a:lnTo>
                    <a:pt x="1386974" y="739904"/>
                  </a:lnTo>
                  <a:lnTo>
                    <a:pt x="1414713" y="714390"/>
                  </a:lnTo>
                  <a:lnTo>
                    <a:pt x="1442453" y="688876"/>
                  </a:lnTo>
                  <a:lnTo>
                    <a:pt x="1470192" y="663362"/>
                  </a:lnTo>
                  <a:lnTo>
                    <a:pt x="1497932" y="637848"/>
                  </a:lnTo>
                  <a:lnTo>
                    <a:pt x="1525671" y="612334"/>
                  </a:lnTo>
                  <a:lnTo>
                    <a:pt x="1553411" y="586820"/>
                  </a:lnTo>
                  <a:lnTo>
                    <a:pt x="1581150" y="561306"/>
                  </a:lnTo>
                  <a:lnTo>
                    <a:pt x="1608890" y="535792"/>
                  </a:lnTo>
                  <a:lnTo>
                    <a:pt x="1636629" y="510278"/>
                  </a:lnTo>
                  <a:lnTo>
                    <a:pt x="1664369" y="484764"/>
                  </a:lnTo>
                  <a:lnTo>
                    <a:pt x="1692108" y="459250"/>
                  </a:lnTo>
                  <a:lnTo>
                    <a:pt x="1719848" y="433736"/>
                  </a:lnTo>
                  <a:lnTo>
                    <a:pt x="1747587" y="408222"/>
                  </a:lnTo>
                  <a:lnTo>
                    <a:pt x="1775327" y="382708"/>
                  </a:lnTo>
                  <a:lnTo>
                    <a:pt x="1803066" y="357195"/>
                  </a:lnTo>
                  <a:lnTo>
                    <a:pt x="1830806" y="331681"/>
                  </a:lnTo>
                  <a:lnTo>
                    <a:pt x="1858545" y="306167"/>
                  </a:lnTo>
                  <a:lnTo>
                    <a:pt x="1886285" y="280653"/>
                  </a:lnTo>
                  <a:lnTo>
                    <a:pt x="1914024" y="255139"/>
                  </a:lnTo>
                  <a:lnTo>
                    <a:pt x="1941763" y="229625"/>
                  </a:lnTo>
                  <a:lnTo>
                    <a:pt x="1969503" y="204111"/>
                  </a:lnTo>
                  <a:lnTo>
                    <a:pt x="1997242" y="178597"/>
                  </a:lnTo>
                  <a:lnTo>
                    <a:pt x="2024982" y="153083"/>
                  </a:lnTo>
                  <a:lnTo>
                    <a:pt x="2052721" y="127569"/>
                  </a:lnTo>
                  <a:lnTo>
                    <a:pt x="2080461" y="102055"/>
                  </a:lnTo>
                  <a:lnTo>
                    <a:pt x="2108200" y="76541"/>
                  </a:lnTo>
                  <a:lnTo>
                    <a:pt x="2135940" y="51027"/>
                  </a:lnTo>
                  <a:lnTo>
                    <a:pt x="2163679" y="25513"/>
                  </a:lnTo>
                  <a:lnTo>
                    <a:pt x="219141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l338">
              <a:extLst>
                <a:ext uri="{FF2B5EF4-FFF2-40B4-BE49-F238E27FC236}">
                  <a16:creationId xmlns:a16="http://schemas.microsoft.com/office/drawing/2014/main" id="{E5CCA21B-B836-4C8D-8709-AF524EA50081}"/>
                </a:ext>
              </a:extLst>
            </p:cNvPr>
            <p:cNvSpPr/>
            <p:nvPr/>
          </p:nvSpPr>
          <p:spPr>
            <a:xfrm>
              <a:off x="6497814" y="2110336"/>
              <a:ext cx="2191419" cy="1617693"/>
            </a:xfrm>
            <a:custGeom>
              <a:avLst/>
              <a:gdLst/>
              <a:ahLst/>
              <a:cxnLst/>
              <a:rect l="0" t="0" r="0" b="0"/>
              <a:pathLst>
                <a:path w="2191419" h="1617693">
                  <a:moveTo>
                    <a:pt x="0" y="1617693"/>
                  </a:moveTo>
                  <a:lnTo>
                    <a:pt x="27739" y="1597216"/>
                  </a:lnTo>
                  <a:lnTo>
                    <a:pt x="55478" y="1576739"/>
                  </a:lnTo>
                  <a:lnTo>
                    <a:pt x="83218" y="1556262"/>
                  </a:lnTo>
                  <a:lnTo>
                    <a:pt x="110957" y="1535785"/>
                  </a:lnTo>
                  <a:lnTo>
                    <a:pt x="138697" y="1515308"/>
                  </a:lnTo>
                  <a:lnTo>
                    <a:pt x="166436" y="1494831"/>
                  </a:lnTo>
                  <a:lnTo>
                    <a:pt x="194176" y="1474353"/>
                  </a:lnTo>
                  <a:lnTo>
                    <a:pt x="221915" y="1453876"/>
                  </a:lnTo>
                  <a:lnTo>
                    <a:pt x="249655" y="1433399"/>
                  </a:lnTo>
                  <a:lnTo>
                    <a:pt x="277394" y="1412922"/>
                  </a:lnTo>
                  <a:lnTo>
                    <a:pt x="305134" y="1392445"/>
                  </a:lnTo>
                  <a:lnTo>
                    <a:pt x="332873" y="1371968"/>
                  </a:lnTo>
                  <a:lnTo>
                    <a:pt x="360613" y="1351491"/>
                  </a:lnTo>
                  <a:lnTo>
                    <a:pt x="388352" y="1331014"/>
                  </a:lnTo>
                  <a:lnTo>
                    <a:pt x="416092" y="1310536"/>
                  </a:lnTo>
                  <a:lnTo>
                    <a:pt x="443831" y="1290059"/>
                  </a:lnTo>
                  <a:lnTo>
                    <a:pt x="471571" y="1269582"/>
                  </a:lnTo>
                  <a:lnTo>
                    <a:pt x="499310" y="1249105"/>
                  </a:lnTo>
                  <a:lnTo>
                    <a:pt x="527050" y="1228628"/>
                  </a:lnTo>
                  <a:lnTo>
                    <a:pt x="554789" y="1208151"/>
                  </a:lnTo>
                  <a:lnTo>
                    <a:pt x="582529" y="1187674"/>
                  </a:lnTo>
                  <a:lnTo>
                    <a:pt x="610268" y="1167196"/>
                  </a:lnTo>
                  <a:lnTo>
                    <a:pt x="638008" y="1146719"/>
                  </a:lnTo>
                  <a:lnTo>
                    <a:pt x="665747" y="1126242"/>
                  </a:lnTo>
                  <a:lnTo>
                    <a:pt x="693487" y="1105765"/>
                  </a:lnTo>
                  <a:lnTo>
                    <a:pt x="721226" y="1085288"/>
                  </a:lnTo>
                  <a:lnTo>
                    <a:pt x="748966" y="1064811"/>
                  </a:lnTo>
                  <a:lnTo>
                    <a:pt x="776705" y="1044334"/>
                  </a:lnTo>
                  <a:lnTo>
                    <a:pt x="804445" y="1023856"/>
                  </a:lnTo>
                  <a:lnTo>
                    <a:pt x="832184" y="1003379"/>
                  </a:lnTo>
                  <a:lnTo>
                    <a:pt x="859924" y="982902"/>
                  </a:lnTo>
                  <a:lnTo>
                    <a:pt x="887663" y="962425"/>
                  </a:lnTo>
                  <a:lnTo>
                    <a:pt x="915403" y="941948"/>
                  </a:lnTo>
                  <a:lnTo>
                    <a:pt x="943142" y="921471"/>
                  </a:lnTo>
                  <a:lnTo>
                    <a:pt x="970881" y="900994"/>
                  </a:lnTo>
                  <a:lnTo>
                    <a:pt x="998621" y="880516"/>
                  </a:lnTo>
                  <a:lnTo>
                    <a:pt x="1026360" y="860039"/>
                  </a:lnTo>
                  <a:lnTo>
                    <a:pt x="1054100" y="839562"/>
                  </a:lnTo>
                  <a:lnTo>
                    <a:pt x="1081839" y="819085"/>
                  </a:lnTo>
                  <a:lnTo>
                    <a:pt x="1109579" y="798608"/>
                  </a:lnTo>
                  <a:lnTo>
                    <a:pt x="1137318" y="778131"/>
                  </a:lnTo>
                  <a:lnTo>
                    <a:pt x="1165058" y="757654"/>
                  </a:lnTo>
                  <a:lnTo>
                    <a:pt x="1192797" y="737176"/>
                  </a:lnTo>
                  <a:lnTo>
                    <a:pt x="1220537" y="716699"/>
                  </a:lnTo>
                  <a:lnTo>
                    <a:pt x="1248276" y="696222"/>
                  </a:lnTo>
                  <a:lnTo>
                    <a:pt x="1276016" y="675745"/>
                  </a:lnTo>
                  <a:lnTo>
                    <a:pt x="1303755" y="655268"/>
                  </a:lnTo>
                  <a:lnTo>
                    <a:pt x="1331495" y="634791"/>
                  </a:lnTo>
                  <a:lnTo>
                    <a:pt x="1359234" y="614314"/>
                  </a:lnTo>
                  <a:lnTo>
                    <a:pt x="1386974" y="593837"/>
                  </a:lnTo>
                  <a:lnTo>
                    <a:pt x="1414713" y="573359"/>
                  </a:lnTo>
                  <a:lnTo>
                    <a:pt x="1442453" y="552882"/>
                  </a:lnTo>
                  <a:lnTo>
                    <a:pt x="1470192" y="532405"/>
                  </a:lnTo>
                  <a:lnTo>
                    <a:pt x="1497932" y="511928"/>
                  </a:lnTo>
                  <a:lnTo>
                    <a:pt x="1525671" y="491451"/>
                  </a:lnTo>
                  <a:lnTo>
                    <a:pt x="1553411" y="470974"/>
                  </a:lnTo>
                  <a:lnTo>
                    <a:pt x="1581150" y="450497"/>
                  </a:lnTo>
                  <a:lnTo>
                    <a:pt x="1608890" y="430019"/>
                  </a:lnTo>
                  <a:lnTo>
                    <a:pt x="1636629" y="409542"/>
                  </a:lnTo>
                  <a:lnTo>
                    <a:pt x="1664369" y="389065"/>
                  </a:lnTo>
                  <a:lnTo>
                    <a:pt x="1692108" y="368588"/>
                  </a:lnTo>
                  <a:lnTo>
                    <a:pt x="1719848" y="348111"/>
                  </a:lnTo>
                  <a:lnTo>
                    <a:pt x="1747587" y="327634"/>
                  </a:lnTo>
                  <a:lnTo>
                    <a:pt x="1775327" y="307157"/>
                  </a:lnTo>
                  <a:lnTo>
                    <a:pt x="1803066" y="286679"/>
                  </a:lnTo>
                  <a:lnTo>
                    <a:pt x="1830806" y="266202"/>
                  </a:lnTo>
                  <a:lnTo>
                    <a:pt x="1858545" y="245725"/>
                  </a:lnTo>
                  <a:lnTo>
                    <a:pt x="1886285" y="225248"/>
                  </a:lnTo>
                  <a:lnTo>
                    <a:pt x="1914024" y="204771"/>
                  </a:lnTo>
                  <a:lnTo>
                    <a:pt x="1941763" y="184294"/>
                  </a:lnTo>
                  <a:lnTo>
                    <a:pt x="1969503" y="163817"/>
                  </a:lnTo>
                  <a:lnTo>
                    <a:pt x="1997242" y="143339"/>
                  </a:lnTo>
                  <a:lnTo>
                    <a:pt x="2024982" y="122862"/>
                  </a:lnTo>
                  <a:lnTo>
                    <a:pt x="2052721" y="102385"/>
                  </a:lnTo>
                  <a:lnTo>
                    <a:pt x="2080461" y="81908"/>
                  </a:lnTo>
                  <a:lnTo>
                    <a:pt x="2108200" y="61431"/>
                  </a:lnTo>
                  <a:lnTo>
                    <a:pt x="2135940" y="40954"/>
                  </a:lnTo>
                  <a:lnTo>
                    <a:pt x="2163679" y="20477"/>
                  </a:lnTo>
                  <a:lnTo>
                    <a:pt x="219141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l339">
              <a:extLst>
                <a:ext uri="{FF2B5EF4-FFF2-40B4-BE49-F238E27FC236}">
                  <a16:creationId xmlns:a16="http://schemas.microsoft.com/office/drawing/2014/main" id="{BA29CA93-920B-4DD9-BE47-B70B529ED4C3}"/>
                </a:ext>
              </a:extLst>
            </p:cNvPr>
            <p:cNvSpPr/>
            <p:nvPr/>
          </p:nvSpPr>
          <p:spPr>
            <a:xfrm>
              <a:off x="6497814" y="2979509"/>
              <a:ext cx="2191419" cy="991439"/>
            </a:xfrm>
            <a:custGeom>
              <a:avLst/>
              <a:gdLst/>
              <a:ahLst/>
              <a:cxnLst/>
              <a:rect l="0" t="0" r="0" b="0"/>
              <a:pathLst>
                <a:path w="2191419" h="991439">
                  <a:moveTo>
                    <a:pt x="0" y="0"/>
                  </a:moveTo>
                  <a:lnTo>
                    <a:pt x="27739" y="12549"/>
                  </a:lnTo>
                  <a:lnTo>
                    <a:pt x="55478" y="25099"/>
                  </a:lnTo>
                  <a:lnTo>
                    <a:pt x="83218" y="37649"/>
                  </a:lnTo>
                  <a:lnTo>
                    <a:pt x="110957" y="50199"/>
                  </a:lnTo>
                  <a:lnTo>
                    <a:pt x="138697" y="62749"/>
                  </a:lnTo>
                  <a:lnTo>
                    <a:pt x="166436" y="75299"/>
                  </a:lnTo>
                  <a:lnTo>
                    <a:pt x="194176" y="87849"/>
                  </a:lnTo>
                  <a:lnTo>
                    <a:pt x="221915" y="100398"/>
                  </a:lnTo>
                  <a:lnTo>
                    <a:pt x="249655" y="112948"/>
                  </a:lnTo>
                  <a:lnTo>
                    <a:pt x="277394" y="125498"/>
                  </a:lnTo>
                  <a:lnTo>
                    <a:pt x="305134" y="138048"/>
                  </a:lnTo>
                  <a:lnTo>
                    <a:pt x="332873" y="150598"/>
                  </a:lnTo>
                  <a:lnTo>
                    <a:pt x="360613" y="163148"/>
                  </a:lnTo>
                  <a:lnTo>
                    <a:pt x="388352" y="175698"/>
                  </a:lnTo>
                  <a:lnTo>
                    <a:pt x="416092" y="188248"/>
                  </a:lnTo>
                  <a:lnTo>
                    <a:pt x="443831" y="200797"/>
                  </a:lnTo>
                  <a:lnTo>
                    <a:pt x="471571" y="213347"/>
                  </a:lnTo>
                  <a:lnTo>
                    <a:pt x="499310" y="225897"/>
                  </a:lnTo>
                  <a:lnTo>
                    <a:pt x="527050" y="238447"/>
                  </a:lnTo>
                  <a:lnTo>
                    <a:pt x="554789" y="250997"/>
                  </a:lnTo>
                  <a:lnTo>
                    <a:pt x="582529" y="263547"/>
                  </a:lnTo>
                  <a:lnTo>
                    <a:pt x="610268" y="276097"/>
                  </a:lnTo>
                  <a:lnTo>
                    <a:pt x="638008" y="288647"/>
                  </a:lnTo>
                  <a:lnTo>
                    <a:pt x="665747" y="301196"/>
                  </a:lnTo>
                  <a:lnTo>
                    <a:pt x="693487" y="313746"/>
                  </a:lnTo>
                  <a:lnTo>
                    <a:pt x="721226" y="326296"/>
                  </a:lnTo>
                  <a:lnTo>
                    <a:pt x="748966" y="338846"/>
                  </a:lnTo>
                  <a:lnTo>
                    <a:pt x="776705" y="351396"/>
                  </a:lnTo>
                  <a:lnTo>
                    <a:pt x="804445" y="363946"/>
                  </a:lnTo>
                  <a:lnTo>
                    <a:pt x="832184" y="376496"/>
                  </a:lnTo>
                  <a:lnTo>
                    <a:pt x="859924" y="389045"/>
                  </a:lnTo>
                  <a:lnTo>
                    <a:pt x="887663" y="401595"/>
                  </a:lnTo>
                  <a:lnTo>
                    <a:pt x="915403" y="414145"/>
                  </a:lnTo>
                  <a:lnTo>
                    <a:pt x="943142" y="426695"/>
                  </a:lnTo>
                  <a:lnTo>
                    <a:pt x="970881" y="439245"/>
                  </a:lnTo>
                  <a:lnTo>
                    <a:pt x="998621" y="451795"/>
                  </a:lnTo>
                  <a:lnTo>
                    <a:pt x="1026360" y="464345"/>
                  </a:lnTo>
                  <a:lnTo>
                    <a:pt x="1054100" y="476895"/>
                  </a:lnTo>
                  <a:lnTo>
                    <a:pt x="1081839" y="489444"/>
                  </a:lnTo>
                  <a:lnTo>
                    <a:pt x="1109579" y="501994"/>
                  </a:lnTo>
                  <a:lnTo>
                    <a:pt x="1137318" y="514544"/>
                  </a:lnTo>
                  <a:lnTo>
                    <a:pt x="1165058" y="527094"/>
                  </a:lnTo>
                  <a:lnTo>
                    <a:pt x="1192797" y="539644"/>
                  </a:lnTo>
                  <a:lnTo>
                    <a:pt x="1220537" y="552194"/>
                  </a:lnTo>
                  <a:lnTo>
                    <a:pt x="1248276" y="564744"/>
                  </a:lnTo>
                  <a:lnTo>
                    <a:pt x="1276016" y="577294"/>
                  </a:lnTo>
                  <a:lnTo>
                    <a:pt x="1303755" y="589843"/>
                  </a:lnTo>
                  <a:lnTo>
                    <a:pt x="1331495" y="602393"/>
                  </a:lnTo>
                  <a:lnTo>
                    <a:pt x="1359234" y="614943"/>
                  </a:lnTo>
                  <a:lnTo>
                    <a:pt x="1386974" y="627493"/>
                  </a:lnTo>
                  <a:lnTo>
                    <a:pt x="1414713" y="640043"/>
                  </a:lnTo>
                  <a:lnTo>
                    <a:pt x="1442453" y="652593"/>
                  </a:lnTo>
                  <a:lnTo>
                    <a:pt x="1470192" y="665143"/>
                  </a:lnTo>
                  <a:lnTo>
                    <a:pt x="1497932" y="677693"/>
                  </a:lnTo>
                  <a:lnTo>
                    <a:pt x="1525671" y="690242"/>
                  </a:lnTo>
                  <a:lnTo>
                    <a:pt x="1553411" y="702792"/>
                  </a:lnTo>
                  <a:lnTo>
                    <a:pt x="1581150" y="715342"/>
                  </a:lnTo>
                  <a:lnTo>
                    <a:pt x="1608890" y="727892"/>
                  </a:lnTo>
                  <a:lnTo>
                    <a:pt x="1636629" y="740442"/>
                  </a:lnTo>
                  <a:lnTo>
                    <a:pt x="1664369" y="752992"/>
                  </a:lnTo>
                  <a:lnTo>
                    <a:pt x="1692108" y="765542"/>
                  </a:lnTo>
                  <a:lnTo>
                    <a:pt x="1719848" y="778091"/>
                  </a:lnTo>
                  <a:lnTo>
                    <a:pt x="1747587" y="790641"/>
                  </a:lnTo>
                  <a:lnTo>
                    <a:pt x="1775327" y="803191"/>
                  </a:lnTo>
                  <a:lnTo>
                    <a:pt x="1803066" y="815741"/>
                  </a:lnTo>
                  <a:lnTo>
                    <a:pt x="1830806" y="828291"/>
                  </a:lnTo>
                  <a:lnTo>
                    <a:pt x="1858545" y="840841"/>
                  </a:lnTo>
                  <a:lnTo>
                    <a:pt x="1886285" y="853391"/>
                  </a:lnTo>
                  <a:lnTo>
                    <a:pt x="1914024" y="865941"/>
                  </a:lnTo>
                  <a:lnTo>
                    <a:pt x="1941763" y="878490"/>
                  </a:lnTo>
                  <a:lnTo>
                    <a:pt x="1969503" y="891040"/>
                  </a:lnTo>
                  <a:lnTo>
                    <a:pt x="1997242" y="903590"/>
                  </a:lnTo>
                  <a:lnTo>
                    <a:pt x="2024982" y="916140"/>
                  </a:lnTo>
                  <a:lnTo>
                    <a:pt x="2052721" y="928690"/>
                  </a:lnTo>
                  <a:lnTo>
                    <a:pt x="2080461" y="941240"/>
                  </a:lnTo>
                  <a:lnTo>
                    <a:pt x="2108200" y="953790"/>
                  </a:lnTo>
                  <a:lnTo>
                    <a:pt x="2135940" y="966340"/>
                  </a:lnTo>
                  <a:lnTo>
                    <a:pt x="2163679" y="978889"/>
                  </a:lnTo>
                  <a:lnTo>
                    <a:pt x="2191419" y="991439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l340">
              <a:extLst>
                <a:ext uri="{FF2B5EF4-FFF2-40B4-BE49-F238E27FC236}">
                  <a16:creationId xmlns:a16="http://schemas.microsoft.com/office/drawing/2014/main" id="{7A737C89-F40F-406F-B699-64E7C3FBC3F3}"/>
                </a:ext>
              </a:extLst>
            </p:cNvPr>
            <p:cNvSpPr/>
            <p:nvPr/>
          </p:nvSpPr>
          <p:spPr>
            <a:xfrm>
              <a:off x="6497814" y="3021053"/>
              <a:ext cx="2191419" cy="846628"/>
            </a:xfrm>
            <a:custGeom>
              <a:avLst/>
              <a:gdLst/>
              <a:ahLst/>
              <a:cxnLst/>
              <a:rect l="0" t="0" r="0" b="0"/>
              <a:pathLst>
                <a:path w="2191419" h="846628">
                  <a:moveTo>
                    <a:pt x="0" y="0"/>
                  </a:moveTo>
                  <a:lnTo>
                    <a:pt x="27739" y="10716"/>
                  </a:lnTo>
                  <a:lnTo>
                    <a:pt x="55478" y="21433"/>
                  </a:lnTo>
                  <a:lnTo>
                    <a:pt x="83218" y="32150"/>
                  </a:lnTo>
                  <a:lnTo>
                    <a:pt x="110957" y="42867"/>
                  </a:lnTo>
                  <a:lnTo>
                    <a:pt x="138697" y="53584"/>
                  </a:lnTo>
                  <a:lnTo>
                    <a:pt x="166436" y="64300"/>
                  </a:lnTo>
                  <a:lnTo>
                    <a:pt x="194176" y="75017"/>
                  </a:lnTo>
                  <a:lnTo>
                    <a:pt x="221915" y="85734"/>
                  </a:lnTo>
                  <a:lnTo>
                    <a:pt x="249655" y="96451"/>
                  </a:lnTo>
                  <a:lnTo>
                    <a:pt x="277394" y="107168"/>
                  </a:lnTo>
                  <a:lnTo>
                    <a:pt x="305134" y="117885"/>
                  </a:lnTo>
                  <a:lnTo>
                    <a:pt x="332873" y="128601"/>
                  </a:lnTo>
                  <a:lnTo>
                    <a:pt x="360613" y="139318"/>
                  </a:lnTo>
                  <a:lnTo>
                    <a:pt x="388352" y="150035"/>
                  </a:lnTo>
                  <a:lnTo>
                    <a:pt x="416092" y="160752"/>
                  </a:lnTo>
                  <a:lnTo>
                    <a:pt x="443831" y="171469"/>
                  </a:lnTo>
                  <a:lnTo>
                    <a:pt x="471571" y="182185"/>
                  </a:lnTo>
                  <a:lnTo>
                    <a:pt x="499310" y="192902"/>
                  </a:lnTo>
                  <a:lnTo>
                    <a:pt x="527050" y="203619"/>
                  </a:lnTo>
                  <a:lnTo>
                    <a:pt x="554789" y="214336"/>
                  </a:lnTo>
                  <a:lnTo>
                    <a:pt x="582529" y="225053"/>
                  </a:lnTo>
                  <a:lnTo>
                    <a:pt x="610268" y="235770"/>
                  </a:lnTo>
                  <a:lnTo>
                    <a:pt x="638008" y="246486"/>
                  </a:lnTo>
                  <a:lnTo>
                    <a:pt x="665747" y="257203"/>
                  </a:lnTo>
                  <a:lnTo>
                    <a:pt x="693487" y="267920"/>
                  </a:lnTo>
                  <a:lnTo>
                    <a:pt x="721226" y="278637"/>
                  </a:lnTo>
                  <a:lnTo>
                    <a:pt x="748966" y="289354"/>
                  </a:lnTo>
                  <a:lnTo>
                    <a:pt x="776705" y="300070"/>
                  </a:lnTo>
                  <a:lnTo>
                    <a:pt x="804445" y="310787"/>
                  </a:lnTo>
                  <a:lnTo>
                    <a:pt x="832184" y="321504"/>
                  </a:lnTo>
                  <a:lnTo>
                    <a:pt x="859924" y="332221"/>
                  </a:lnTo>
                  <a:lnTo>
                    <a:pt x="887663" y="342938"/>
                  </a:lnTo>
                  <a:lnTo>
                    <a:pt x="915403" y="353655"/>
                  </a:lnTo>
                  <a:lnTo>
                    <a:pt x="943142" y="364371"/>
                  </a:lnTo>
                  <a:lnTo>
                    <a:pt x="970881" y="375088"/>
                  </a:lnTo>
                  <a:lnTo>
                    <a:pt x="998621" y="385805"/>
                  </a:lnTo>
                  <a:lnTo>
                    <a:pt x="1026360" y="396522"/>
                  </a:lnTo>
                  <a:lnTo>
                    <a:pt x="1054100" y="407239"/>
                  </a:lnTo>
                  <a:lnTo>
                    <a:pt x="1081839" y="417955"/>
                  </a:lnTo>
                  <a:lnTo>
                    <a:pt x="1109579" y="428672"/>
                  </a:lnTo>
                  <a:lnTo>
                    <a:pt x="1137318" y="439389"/>
                  </a:lnTo>
                  <a:lnTo>
                    <a:pt x="1165058" y="450106"/>
                  </a:lnTo>
                  <a:lnTo>
                    <a:pt x="1192797" y="460823"/>
                  </a:lnTo>
                  <a:lnTo>
                    <a:pt x="1220537" y="471540"/>
                  </a:lnTo>
                  <a:lnTo>
                    <a:pt x="1248276" y="482256"/>
                  </a:lnTo>
                  <a:lnTo>
                    <a:pt x="1276016" y="492973"/>
                  </a:lnTo>
                  <a:lnTo>
                    <a:pt x="1303755" y="503690"/>
                  </a:lnTo>
                  <a:lnTo>
                    <a:pt x="1331495" y="514407"/>
                  </a:lnTo>
                  <a:lnTo>
                    <a:pt x="1359234" y="525124"/>
                  </a:lnTo>
                  <a:lnTo>
                    <a:pt x="1386974" y="535841"/>
                  </a:lnTo>
                  <a:lnTo>
                    <a:pt x="1414713" y="546557"/>
                  </a:lnTo>
                  <a:lnTo>
                    <a:pt x="1442453" y="557274"/>
                  </a:lnTo>
                  <a:lnTo>
                    <a:pt x="1470192" y="567991"/>
                  </a:lnTo>
                  <a:lnTo>
                    <a:pt x="1497932" y="578708"/>
                  </a:lnTo>
                  <a:lnTo>
                    <a:pt x="1525671" y="589425"/>
                  </a:lnTo>
                  <a:lnTo>
                    <a:pt x="1553411" y="600141"/>
                  </a:lnTo>
                  <a:lnTo>
                    <a:pt x="1581150" y="610858"/>
                  </a:lnTo>
                  <a:lnTo>
                    <a:pt x="1608890" y="621575"/>
                  </a:lnTo>
                  <a:lnTo>
                    <a:pt x="1636629" y="632292"/>
                  </a:lnTo>
                  <a:lnTo>
                    <a:pt x="1664369" y="643009"/>
                  </a:lnTo>
                  <a:lnTo>
                    <a:pt x="1692108" y="653726"/>
                  </a:lnTo>
                  <a:lnTo>
                    <a:pt x="1719848" y="664442"/>
                  </a:lnTo>
                  <a:lnTo>
                    <a:pt x="1747587" y="675159"/>
                  </a:lnTo>
                  <a:lnTo>
                    <a:pt x="1775327" y="685876"/>
                  </a:lnTo>
                  <a:lnTo>
                    <a:pt x="1803066" y="696593"/>
                  </a:lnTo>
                  <a:lnTo>
                    <a:pt x="1830806" y="707310"/>
                  </a:lnTo>
                  <a:lnTo>
                    <a:pt x="1858545" y="718026"/>
                  </a:lnTo>
                  <a:lnTo>
                    <a:pt x="1886285" y="728743"/>
                  </a:lnTo>
                  <a:lnTo>
                    <a:pt x="1914024" y="739460"/>
                  </a:lnTo>
                  <a:lnTo>
                    <a:pt x="1941763" y="750177"/>
                  </a:lnTo>
                  <a:lnTo>
                    <a:pt x="1969503" y="760894"/>
                  </a:lnTo>
                  <a:lnTo>
                    <a:pt x="1997242" y="771611"/>
                  </a:lnTo>
                  <a:lnTo>
                    <a:pt x="2024982" y="782327"/>
                  </a:lnTo>
                  <a:lnTo>
                    <a:pt x="2052721" y="793044"/>
                  </a:lnTo>
                  <a:lnTo>
                    <a:pt x="2080461" y="803761"/>
                  </a:lnTo>
                  <a:lnTo>
                    <a:pt x="2108200" y="814478"/>
                  </a:lnTo>
                  <a:lnTo>
                    <a:pt x="2135940" y="825195"/>
                  </a:lnTo>
                  <a:lnTo>
                    <a:pt x="2163679" y="835911"/>
                  </a:lnTo>
                  <a:lnTo>
                    <a:pt x="2191419" y="846628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rc341">
              <a:extLst>
                <a:ext uri="{FF2B5EF4-FFF2-40B4-BE49-F238E27FC236}">
                  <a16:creationId xmlns:a16="http://schemas.microsoft.com/office/drawing/2014/main" id="{3BAC8EC2-FBC5-4DE8-85EE-B4FDF21CB3AF}"/>
                </a:ext>
              </a:extLst>
            </p:cNvPr>
            <p:cNvSpPr/>
            <p:nvPr/>
          </p:nvSpPr>
          <p:spPr>
            <a:xfrm>
              <a:off x="6388243" y="1208857"/>
              <a:ext cx="2410561" cy="28936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tx342">
              <a:extLst>
                <a:ext uri="{FF2B5EF4-FFF2-40B4-BE49-F238E27FC236}">
                  <a16:creationId xmlns:a16="http://schemas.microsoft.com/office/drawing/2014/main" id="{89239660-C7A6-43EA-85DF-81865665A368}"/>
                </a:ext>
              </a:extLst>
            </p:cNvPr>
            <p:cNvSpPr/>
            <p:nvPr/>
          </p:nvSpPr>
          <p:spPr>
            <a:xfrm>
              <a:off x="6108096" y="3736002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21" name="tx343">
              <a:extLst>
                <a:ext uri="{FF2B5EF4-FFF2-40B4-BE49-F238E27FC236}">
                  <a16:creationId xmlns:a16="http://schemas.microsoft.com/office/drawing/2014/main" id="{C981B2C4-515A-40D8-8E92-BC83D350851F}"/>
                </a:ext>
              </a:extLst>
            </p:cNvPr>
            <p:cNvSpPr/>
            <p:nvPr/>
          </p:nvSpPr>
          <p:spPr>
            <a:xfrm>
              <a:off x="6108096" y="322224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122" name="tx344">
              <a:extLst>
                <a:ext uri="{FF2B5EF4-FFF2-40B4-BE49-F238E27FC236}">
                  <a16:creationId xmlns:a16="http://schemas.microsoft.com/office/drawing/2014/main" id="{4DE259D9-D581-403C-9FBD-4F4330EC5B13}"/>
                </a:ext>
              </a:extLst>
            </p:cNvPr>
            <p:cNvSpPr/>
            <p:nvPr/>
          </p:nvSpPr>
          <p:spPr>
            <a:xfrm>
              <a:off x="6108096" y="2708490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23" name="tx345">
              <a:extLst>
                <a:ext uri="{FF2B5EF4-FFF2-40B4-BE49-F238E27FC236}">
                  <a16:creationId xmlns:a16="http://schemas.microsoft.com/office/drawing/2014/main" id="{EE4115A3-E7AD-4045-B169-FD6F740FB81B}"/>
                </a:ext>
              </a:extLst>
            </p:cNvPr>
            <p:cNvSpPr/>
            <p:nvPr/>
          </p:nvSpPr>
          <p:spPr>
            <a:xfrm>
              <a:off x="6108096" y="219473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24" name="tx346">
              <a:extLst>
                <a:ext uri="{FF2B5EF4-FFF2-40B4-BE49-F238E27FC236}">
                  <a16:creationId xmlns:a16="http://schemas.microsoft.com/office/drawing/2014/main" id="{B2B6AC51-F420-458C-84CA-B4B5AD2F197E}"/>
                </a:ext>
              </a:extLst>
            </p:cNvPr>
            <p:cNvSpPr/>
            <p:nvPr/>
          </p:nvSpPr>
          <p:spPr>
            <a:xfrm>
              <a:off x="6108096" y="168097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125" name="tx347">
              <a:extLst>
                <a:ext uri="{FF2B5EF4-FFF2-40B4-BE49-F238E27FC236}">
                  <a16:creationId xmlns:a16="http://schemas.microsoft.com/office/drawing/2014/main" id="{30654C57-72A6-4165-BAD5-D4565FB3B772}"/>
                </a:ext>
              </a:extLst>
            </p:cNvPr>
            <p:cNvSpPr/>
            <p:nvPr/>
          </p:nvSpPr>
          <p:spPr>
            <a:xfrm>
              <a:off x="6108096" y="1167222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26" name="pl348">
              <a:extLst>
                <a:ext uri="{FF2B5EF4-FFF2-40B4-BE49-F238E27FC236}">
                  <a16:creationId xmlns:a16="http://schemas.microsoft.com/office/drawing/2014/main" id="{C9338220-E21B-4909-B025-AA2C80466467}"/>
                </a:ext>
              </a:extLst>
            </p:cNvPr>
            <p:cNvSpPr/>
            <p:nvPr/>
          </p:nvSpPr>
          <p:spPr>
            <a:xfrm>
              <a:off x="6353449" y="37776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l349">
              <a:extLst>
                <a:ext uri="{FF2B5EF4-FFF2-40B4-BE49-F238E27FC236}">
                  <a16:creationId xmlns:a16="http://schemas.microsoft.com/office/drawing/2014/main" id="{71B35EFD-FE5D-4561-BE11-AEFC2A7EBBEF}"/>
                </a:ext>
              </a:extLst>
            </p:cNvPr>
            <p:cNvSpPr/>
            <p:nvPr/>
          </p:nvSpPr>
          <p:spPr>
            <a:xfrm>
              <a:off x="6353449" y="32639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l350">
              <a:extLst>
                <a:ext uri="{FF2B5EF4-FFF2-40B4-BE49-F238E27FC236}">
                  <a16:creationId xmlns:a16="http://schemas.microsoft.com/office/drawing/2014/main" id="{A4A9DB2A-427A-445F-A921-869F1DC2ABEF}"/>
                </a:ext>
              </a:extLst>
            </p:cNvPr>
            <p:cNvSpPr/>
            <p:nvPr/>
          </p:nvSpPr>
          <p:spPr>
            <a:xfrm>
              <a:off x="6353449" y="27501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l351">
              <a:extLst>
                <a:ext uri="{FF2B5EF4-FFF2-40B4-BE49-F238E27FC236}">
                  <a16:creationId xmlns:a16="http://schemas.microsoft.com/office/drawing/2014/main" id="{B25FD5A7-B797-4DEC-B009-39CBF1C0D71F}"/>
                </a:ext>
              </a:extLst>
            </p:cNvPr>
            <p:cNvSpPr/>
            <p:nvPr/>
          </p:nvSpPr>
          <p:spPr>
            <a:xfrm>
              <a:off x="6353449" y="22364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l352">
              <a:extLst>
                <a:ext uri="{FF2B5EF4-FFF2-40B4-BE49-F238E27FC236}">
                  <a16:creationId xmlns:a16="http://schemas.microsoft.com/office/drawing/2014/main" id="{8EF24251-A499-460B-B5C7-F4E7F4E626F0}"/>
                </a:ext>
              </a:extLst>
            </p:cNvPr>
            <p:cNvSpPr/>
            <p:nvPr/>
          </p:nvSpPr>
          <p:spPr>
            <a:xfrm>
              <a:off x="6353449" y="17226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l353">
              <a:extLst>
                <a:ext uri="{FF2B5EF4-FFF2-40B4-BE49-F238E27FC236}">
                  <a16:creationId xmlns:a16="http://schemas.microsoft.com/office/drawing/2014/main" id="{E27465A7-B47C-4278-B7A7-CB647154FA4C}"/>
                </a:ext>
              </a:extLst>
            </p:cNvPr>
            <p:cNvSpPr/>
            <p:nvPr/>
          </p:nvSpPr>
          <p:spPr>
            <a:xfrm>
              <a:off x="6353449" y="12089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l354">
              <a:extLst>
                <a:ext uri="{FF2B5EF4-FFF2-40B4-BE49-F238E27FC236}">
                  <a16:creationId xmlns:a16="http://schemas.microsoft.com/office/drawing/2014/main" id="{26476F35-5166-4B93-9F1B-B39C417FD579}"/>
                </a:ext>
              </a:extLst>
            </p:cNvPr>
            <p:cNvSpPr/>
            <p:nvPr/>
          </p:nvSpPr>
          <p:spPr>
            <a:xfrm>
              <a:off x="6427527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l355">
              <a:extLst>
                <a:ext uri="{FF2B5EF4-FFF2-40B4-BE49-F238E27FC236}">
                  <a16:creationId xmlns:a16="http://schemas.microsoft.com/office/drawing/2014/main" id="{4BC1633F-51D1-4995-A3C3-C45CBFFD7768}"/>
                </a:ext>
              </a:extLst>
            </p:cNvPr>
            <p:cNvSpPr/>
            <p:nvPr/>
          </p:nvSpPr>
          <p:spPr>
            <a:xfrm>
              <a:off x="7123437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l356">
              <a:extLst>
                <a:ext uri="{FF2B5EF4-FFF2-40B4-BE49-F238E27FC236}">
                  <a16:creationId xmlns:a16="http://schemas.microsoft.com/office/drawing/2014/main" id="{F04A68A9-B663-4D6D-B3DC-44DF47E04C4B}"/>
                </a:ext>
              </a:extLst>
            </p:cNvPr>
            <p:cNvSpPr/>
            <p:nvPr/>
          </p:nvSpPr>
          <p:spPr>
            <a:xfrm>
              <a:off x="7819347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l357">
              <a:extLst>
                <a:ext uri="{FF2B5EF4-FFF2-40B4-BE49-F238E27FC236}">
                  <a16:creationId xmlns:a16="http://schemas.microsoft.com/office/drawing/2014/main" id="{ABE27729-3AC7-406F-81FF-99468D1671EC}"/>
                </a:ext>
              </a:extLst>
            </p:cNvPr>
            <p:cNvSpPr/>
            <p:nvPr/>
          </p:nvSpPr>
          <p:spPr>
            <a:xfrm>
              <a:off x="8515256" y="41024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tx358">
              <a:extLst>
                <a:ext uri="{FF2B5EF4-FFF2-40B4-BE49-F238E27FC236}">
                  <a16:creationId xmlns:a16="http://schemas.microsoft.com/office/drawing/2014/main" id="{2855E548-08C3-4725-BC2C-D62C8E302C73}"/>
                </a:ext>
              </a:extLst>
            </p:cNvPr>
            <p:cNvSpPr/>
            <p:nvPr/>
          </p:nvSpPr>
          <p:spPr>
            <a:xfrm>
              <a:off x="6396450" y="41634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37" name="tx359">
              <a:extLst>
                <a:ext uri="{FF2B5EF4-FFF2-40B4-BE49-F238E27FC236}">
                  <a16:creationId xmlns:a16="http://schemas.microsoft.com/office/drawing/2014/main" id="{BB311475-7C18-4050-B92E-E2E6F81A3E4D}"/>
                </a:ext>
              </a:extLst>
            </p:cNvPr>
            <p:cNvSpPr/>
            <p:nvPr/>
          </p:nvSpPr>
          <p:spPr>
            <a:xfrm>
              <a:off x="7092359" y="41647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8" name="tx360">
              <a:extLst>
                <a:ext uri="{FF2B5EF4-FFF2-40B4-BE49-F238E27FC236}">
                  <a16:creationId xmlns:a16="http://schemas.microsoft.com/office/drawing/2014/main" id="{DF9A7DEB-64F2-467A-ADFB-74E51E6D1262}"/>
                </a:ext>
              </a:extLst>
            </p:cNvPr>
            <p:cNvSpPr/>
            <p:nvPr/>
          </p:nvSpPr>
          <p:spPr>
            <a:xfrm>
              <a:off x="7788269" y="41651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39" name="tx361">
              <a:extLst>
                <a:ext uri="{FF2B5EF4-FFF2-40B4-BE49-F238E27FC236}">
                  <a16:creationId xmlns:a16="http://schemas.microsoft.com/office/drawing/2014/main" id="{10265A25-E278-4D80-9FCD-74A196ECAADD}"/>
                </a:ext>
              </a:extLst>
            </p:cNvPr>
            <p:cNvSpPr/>
            <p:nvPr/>
          </p:nvSpPr>
          <p:spPr>
            <a:xfrm>
              <a:off x="8484179" y="41634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0" name="tx362">
              <a:extLst>
                <a:ext uri="{FF2B5EF4-FFF2-40B4-BE49-F238E27FC236}">
                  <a16:creationId xmlns:a16="http://schemas.microsoft.com/office/drawing/2014/main" id="{7348EE31-D485-4497-9A4F-F4D2E8A9D86E}"/>
                </a:ext>
              </a:extLst>
            </p:cNvPr>
            <p:cNvSpPr/>
            <p:nvPr/>
          </p:nvSpPr>
          <p:spPr>
            <a:xfrm>
              <a:off x="6642602" y="42723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1141" name="tx363">
              <a:extLst>
                <a:ext uri="{FF2B5EF4-FFF2-40B4-BE49-F238E27FC236}">
                  <a16:creationId xmlns:a16="http://schemas.microsoft.com/office/drawing/2014/main" id="{F66B66E8-867B-4397-8278-E3FA6CAAB8CC}"/>
                </a:ext>
              </a:extLst>
            </p:cNvPr>
            <p:cNvSpPr/>
            <p:nvPr/>
          </p:nvSpPr>
          <p:spPr>
            <a:xfrm rot="-5400000">
              <a:off x="5375620" y="2604849"/>
              <a:ext cx="123492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1142" name="rc364">
              <a:extLst>
                <a:ext uri="{FF2B5EF4-FFF2-40B4-BE49-F238E27FC236}">
                  <a16:creationId xmlns:a16="http://schemas.microsoft.com/office/drawing/2014/main" id="{8C666D84-3155-4A48-A64A-421573A167DF}"/>
                </a:ext>
              </a:extLst>
            </p:cNvPr>
            <p:cNvSpPr/>
            <p:nvPr/>
          </p:nvSpPr>
          <p:spPr>
            <a:xfrm>
              <a:off x="8937983" y="1828216"/>
              <a:ext cx="981238" cy="1654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3" name="tx365">
              <a:extLst>
                <a:ext uri="{FF2B5EF4-FFF2-40B4-BE49-F238E27FC236}">
                  <a16:creationId xmlns:a16="http://schemas.microsoft.com/office/drawing/2014/main" id="{AE3F1311-3943-4974-AAE8-A3CA3BAE26C5}"/>
                </a:ext>
              </a:extLst>
            </p:cNvPr>
            <p:cNvSpPr/>
            <p:nvPr/>
          </p:nvSpPr>
          <p:spPr>
            <a:xfrm>
              <a:off x="9007572" y="1910868"/>
              <a:ext cx="458185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</a:t>
              </a:r>
            </a:p>
          </p:txBody>
        </p:sp>
        <p:sp>
          <p:nvSpPr>
            <p:cNvPr id="1144" name="rc366">
              <a:extLst>
                <a:ext uri="{FF2B5EF4-FFF2-40B4-BE49-F238E27FC236}">
                  <a16:creationId xmlns:a16="http://schemas.microsoft.com/office/drawing/2014/main" id="{D6DCD0D9-4F12-4B68-BF5A-895D3059C79B}"/>
                </a:ext>
              </a:extLst>
            </p:cNvPr>
            <p:cNvSpPr/>
            <p:nvPr/>
          </p:nvSpPr>
          <p:spPr>
            <a:xfrm>
              <a:off x="9007572" y="209679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5" name="pt367">
              <a:extLst>
                <a:ext uri="{FF2B5EF4-FFF2-40B4-BE49-F238E27FC236}">
                  <a16:creationId xmlns:a16="http://schemas.microsoft.com/office/drawing/2014/main" id="{78B933DD-C231-4D85-9538-8C6C5221C474}"/>
                </a:ext>
              </a:extLst>
            </p:cNvPr>
            <p:cNvSpPr/>
            <p:nvPr/>
          </p:nvSpPr>
          <p:spPr>
            <a:xfrm>
              <a:off x="9092474" y="2181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l368">
              <a:extLst>
                <a:ext uri="{FF2B5EF4-FFF2-40B4-BE49-F238E27FC236}">
                  <a16:creationId xmlns:a16="http://schemas.microsoft.com/office/drawing/2014/main" id="{9EA24C3E-8909-48F7-ABDA-5A2857BC9245}"/>
                </a:ext>
              </a:extLst>
            </p:cNvPr>
            <p:cNvSpPr/>
            <p:nvPr/>
          </p:nvSpPr>
          <p:spPr>
            <a:xfrm>
              <a:off x="9029517" y="22065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rc369">
              <a:extLst>
                <a:ext uri="{FF2B5EF4-FFF2-40B4-BE49-F238E27FC236}">
                  <a16:creationId xmlns:a16="http://schemas.microsoft.com/office/drawing/2014/main" id="{AD19A372-F622-473D-BF13-8974C50DB9A5}"/>
                </a:ext>
              </a:extLst>
            </p:cNvPr>
            <p:cNvSpPr/>
            <p:nvPr/>
          </p:nvSpPr>
          <p:spPr>
            <a:xfrm>
              <a:off x="9007572" y="231625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8" name="pt370">
              <a:extLst>
                <a:ext uri="{FF2B5EF4-FFF2-40B4-BE49-F238E27FC236}">
                  <a16:creationId xmlns:a16="http://schemas.microsoft.com/office/drawing/2014/main" id="{1788A2FA-E724-4E9A-BBB1-A5917391C31E}"/>
                </a:ext>
              </a:extLst>
            </p:cNvPr>
            <p:cNvSpPr/>
            <p:nvPr/>
          </p:nvSpPr>
          <p:spPr>
            <a:xfrm>
              <a:off x="9092474" y="240115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l371">
              <a:extLst>
                <a:ext uri="{FF2B5EF4-FFF2-40B4-BE49-F238E27FC236}">
                  <a16:creationId xmlns:a16="http://schemas.microsoft.com/office/drawing/2014/main" id="{AE98296E-55A1-4A4B-9743-B40C57214FEC}"/>
                </a:ext>
              </a:extLst>
            </p:cNvPr>
            <p:cNvSpPr/>
            <p:nvPr/>
          </p:nvSpPr>
          <p:spPr>
            <a:xfrm>
              <a:off x="9029517" y="24259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rc372">
              <a:extLst>
                <a:ext uri="{FF2B5EF4-FFF2-40B4-BE49-F238E27FC236}">
                  <a16:creationId xmlns:a16="http://schemas.microsoft.com/office/drawing/2014/main" id="{263214B3-422E-4DAD-A597-30E0B6547D73}"/>
                </a:ext>
              </a:extLst>
            </p:cNvPr>
            <p:cNvSpPr/>
            <p:nvPr/>
          </p:nvSpPr>
          <p:spPr>
            <a:xfrm>
              <a:off x="9007572" y="25357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1" name="pt373">
              <a:extLst>
                <a:ext uri="{FF2B5EF4-FFF2-40B4-BE49-F238E27FC236}">
                  <a16:creationId xmlns:a16="http://schemas.microsoft.com/office/drawing/2014/main" id="{7D607FB6-9702-4573-99A0-58862EA26BF8}"/>
                </a:ext>
              </a:extLst>
            </p:cNvPr>
            <p:cNvSpPr/>
            <p:nvPr/>
          </p:nvSpPr>
          <p:spPr>
            <a:xfrm>
              <a:off x="9092474" y="26206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l374">
              <a:extLst>
                <a:ext uri="{FF2B5EF4-FFF2-40B4-BE49-F238E27FC236}">
                  <a16:creationId xmlns:a16="http://schemas.microsoft.com/office/drawing/2014/main" id="{8357E5EF-A557-4BC0-88FA-1D43DA8EF9D7}"/>
                </a:ext>
              </a:extLst>
            </p:cNvPr>
            <p:cNvSpPr/>
            <p:nvPr/>
          </p:nvSpPr>
          <p:spPr>
            <a:xfrm>
              <a:off x="9029517" y="26454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rc375">
              <a:extLst>
                <a:ext uri="{FF2B5EF4-FFF2-40B4-BE49-F238E27FC236}">
                  <a16:creationId xmlns:a16="http://schemas.microsoft.com/office/drawing/2014/main" id="{EF64A8A5-CC06-4F78-BE2D-38D951263903}"/>
                </a:ext>
              </a:extLst>
            </p:cNvPr>
            <p:cNvSpPr/>
            <p:nvPr/>
          </p:nvSpPr>
          <p:spPr>
            <a:xfrm>
              <a:off x="9007572" y="275516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4" name="pt376">
              <a:extLst>
                <a:ext uri="{FF2B5EF4-FFF2-40B4-BE49-F238E27FC236}">
                  <a16:creationId xmlns:a16="http://schemas.microsoft.com/office/drawing/2014/main" id="{661CA9CF-BA24-426C-8AF1-6A2F504D96CF}"/>
                </a:ext>
              </a:extLst>
            </p:cNvPr>
            <p:cNvSpPr/>
            <p:nvPr/>
          </p:nvSpPr>
          <p:spPr>
            <a:xfrm>
              <a:off x="9092474" y="28400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l377">
              <a:extLst>
                <a:ext uri="{FF2B5EF4-FFF2-40B4-BE49-F238E27FC236}">
                  <a16:creationId xmlns:a16="http://schemas.microsoft.com/office/drawing/2014/main" id="{89A607C5-5F48-495F-BFBD-470598B852CA}"/>
                </a:ext>
              </a:extLst>
            </p:cNvPr>
            <p:cNvSpPr/>
            <p:nvPr/>
          </p:nvSpPr>
          <p:spPr>
            <a:xfrm>
              <a:off x="9029517" y="28648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rc378">
              <a:extLst>
                <a:ext uri="{FF2B5EF4-FFF2-40B4-BE49-F238E27FC236}">
                  <a16:creationId xmlns:a16="http://schemas.microsoft.com/office/drawing/2014/main" id="{226B120A-6AEE-4E17-A4B1-9B867CC06192}"/>
                </a:ext>
              </a:extLst>
            </p:cNvPr>
            <p:cNvSpPr/>
            <p:nvPr/>
          </p:nvSpPr>
          <p:spPr>
            <a:xfrm>
              <a:off x="9007572" y="29746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7" name="pt379">
              <a:extLst>
                <a:ext uri="{FF2B5EF4-FFF2-40B4-BE49-F238E27FC236}">
                  <a16:creationId xmlns:a16="http://schemas.microsoft.com/office/drawing/2014/main" id="{1E294F15-2803-407A-9FFA-FA59E8606E67}"/>
                </a:ext>
              </a:extLst>
            </p:cNvPr>
            <p:cNvSpPr/>
            <p:nvPr/>
          </p:nvSpPr>
          <p:spPr>
            <a:xfrm>
              <a:off x="9092474" y="3059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l380">
              <a:extLst>
                <a:ext uri="{FF2B5EF4-FFF2-40B4-BE49-F238E27FC236}">
                  <a16:creationId xmlns:a16="http://schemas.microsoft.com/office/drawing/2014/main" id="{FF033AB2-D517-4D50-840A-0F86CD3F8626}"/>
                </a:ext>
              </a:extLst>
            </p:cNvPr>
            <p:cNvSpPr/>
            <p:nvPr/>
          </p:nvSpPr>
          <p:spPr>
            <a:xfrm>
              <a:off x="9029517" y="3084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rc381">
              <a:extLst>
                <a:ext uri="{FF2B5EF4-FFF2-40B4-BE49-F238E27FC236}">
                  <a16:creationId xmlns:a16="http://schemas.microsoft.com/office/drawing/2014/main" id="{416ADAA3-7DD8-494F-85A3-47DFB2C9719F}"/>
                </a:ext>
              </a:extLst>
            </p:cNvPr>
            <p:cNvSpPr/>
            <p:nvPr/>
          </p:nvSpPr>
          <p:spPr>
            <a:xfrm>
              <a:off x="9007572" y="319407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0" name="pt382">
              <a:extLst>
                <a:ext uri="{FF2B5EF4-FFF2-40B4-BE49-F238E27FC236}">
                  <a16:creationId xmlns:a16="http://schemas.microsoft.com/office/drawing/2014/main" id="{54737199-7EB1-422E-B5AD-51E68A8C3ECD}"/>
                </a:ext>
              </a:extLst>
            </p:cNvPr>
            <p:cNvSpPr/>
            <p:nvPr/>
          </p:nvSpPr>
          <p:spPr>
            <a:xfrm>
              <a:off x="9092474" y="327897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l383">
              <a:extLst>
                <a:ext uri="{FF2B5EF4-FFF2-40B4-BE49-F238E27FC236}">
                  <a16:creationId xmlns:a16="http://schemas.microsoft.com/office/drawing/2014/main" id="{6F01B984-B184-4349-BBBB-279AC45D9AAB}"/>
                </a:ext>
              </a:extLst>
            </p:cNvPr>
            <p:cNvSpPr/>
            <p:nvPr/>
          </p:nvSpPr>
          <p:spPr>
            <a:xfrm>
              <a:off x="9029517" y="33038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tx384">
              <a:extLst>
                <a:ext uri="{FF2B5EF4-FFF2-40B4-BE49-F238E27FC236}">
                  <a16:creationId xmlns:a16="http://schemas.microsoft.com/office/drawing/2014/main" id="{B298B805-5FE0-4962-A1E3-1EBCF235B9A4}"/>
                </a:ext>
              </a:extLst>
            </p:cNvPr>
            <p:cNvSpPr/>
            <p:nvPr/>
          </p:nvSpPr>
          <p:spPr>
            <a:xfrm>
              <a:off x="9296617" y="2143984"/>
              <a:ext cx="553015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Module_12</a:t>
              </a:r>
            </a:p>
          </p:txBody>
        </p:sp>
        <p:sp>
          <p:nvSpPr>
            <p:cNvPr id="1163" name="tx385">
              <a:extLst>
                <a:ext uri="{FF2B5EF4-FFF2-40B4-BE49-F238E27FC236}">
                  <a16:creationId xmlns:a16="http://schemas.microsoft.com/office/drawing/2014/main" id="{F0C1ACE9-6768-4C2B-9991-5D0073C9D81A}"/>
                </a:ext>
              </a:extLst>
            </p:cNvPr>
            <p:cNvSpPr/>
            <p:nvPr/>
          </p:nvSpPr>
          <p:spPr>
            <a:xfrm>
              <a:off x="9296617" y="2363440"/>
              <a:ext cx="490859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Module_2</a:t>
              </a:r>
            </a:p>
          </p:txBody>
        </p:sp>
        <p:sp>
          <p:nvSpPr>
            <p:cNvPr id="1164" name="tx386">
              <a:extLst>
                <a:ext uri="{FF2B5EF4-FFF2-40B4-BE49-F238E27FC236}">
                  <a16:creationId xmlns:a16="http://schemas.microsoft.com/office/drawing/2014/main" id="{EA396BD7-9E18-441A-AE32-F2C1FC4F0409}"/>
                </a:ext>
              </a:extLst>
            </p:cNvPr>
            <p:cNvSpPr/>
            <p:nvPr/>
          </p:nvSpPr>
          <p:spPr>
            <a:xfrm>
              <a:off x="9296617" y="2582896"/>
              <a:ext cx="553015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Module_23</a:t>
              </a:r>
            </a:p>
          </p:txBody>
        </p:sp>
        <p:sp>
          <p:nvSpPr>
            <p:cNvPr id="1165" name="tx387">
              <a:extLst>
                <a:ext uri="{FF2B5EF4-FFF2-40B4-BE49-F238E27FC236}">
                  <a16:creationId xmlns:a16="http://schemas.microsoft.com/office/drawing/2014/main" id="{14B4D3CA-E49B-4EB6-9A52-06E5703E4404}"/>
                </a:ext>
              </a:extLst>
            </p:cNvPr>
            <p:cNvSpPr/>
            <p:nvPr/>
          </p:nvSpPr>
          <p:spPr>
            <a:xfrm>
              <a:off x="9296617" y="2802352"/>
              <a:ext cx="553015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Module_24</a:t>
              </a:r>
            </a:p>
          </p:txBody>
        </p:sp>
        <p:sp>
          <p:nvSpPr>
            <p:cNvPr id="1166" name="tx388">
              <a:extLst>
                <a:ext uri="{FF2B5EF4-FFF2-40B4-BE49-F238E27FC236}">
                  <a16:creationId xmlns:a16="http://schemas.microsoft.com/office/drawing/2014/main" id="{4AD2176F-3D70-4BA5-9509-047E3A516995}"/>
                </a:ext>
              </a:extLst>
            </p:cNvPr>
            <p:cNvSpPr/>
            <p:nvPr/>
          </p:nvSpPr>
          <p:spPr>
            <a:xfrm>
              <a:off x="9296617" y="3021808"/>
              <a:ext cx="553015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Module_27</a:t>
              </a:r>
            </a:p>
          </p:txBody>
        </p:sp>
        <p:sp>
          <p:nvSpPr>
            <p:cNvPr id="1167" name="tx389">
              <a:extLst>
                <a:ext uri="{FF2B5EF4-FFF2-40B4-BE49-F238E27FC236}">
                  <a16:creationId xmlns:a16="http://schemas.microsoft.com/office/drawing/2014/main" id="{B7ECF7AE-C434-42CC-9957-FDCF7A228870}"/>
                </a:ext>
              </a:extLst>
            </p:cNvPr>
            <p:cNvSpPr/>
            <p:nvPr/>
          </p:nvSpPr>
          <p:spPr>
            <a:xfrm>
              <a:off x="9296617" y="3241264"/>
              <a:ext cx="553015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Module_28</a:t>
              </a:r>
            </a:p>
          </p:txBody>
        </p:sp>
        <p:sp>
          <p:nvSpPr>
            <p:cNvPr id="1168" name="tx390">
              <a:extLst>
                <a:ext uri="{FF2B5EF4-FFF2-40B4-BE49-F238E27FC236}">
                  <a16:creationId xmlns:a16="http://schemas.microsoft.com/office/drawing/2014/main" id="{01318BEA-3676-495F-AFBA-F300FDA9F046}"/>
                </a:ext>
              </a:extLst>
            </p:cNvPr>
            <p:cNvSpPr/>
            <p:nvPr/>
          </p:nvSpPr>
          <p:spPr>
            <a:xfrm>
              <a:off x="5720436" y="1033891"/>
              <a:ext cx="223465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94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组合 847">
            <a:extLst>
              <a:ext uri="{FF2B5EF4-FFF2-40B4-BE49-F238E27FC236}">
                <a16:creationId xmlns:a16="http://schemas.microsoft.com/office/drawing/2014/main" id="{D607DB50-75CA-4799-8930-AD91EBAB79DB}"/>
              </a:ext>
            </a:extLst>
          </p:cNvPr>
          <p:cNvGrpSpPr/>
          <p:nvPr/>
        </p:nvGrpSpPr>
        <p:grpSpPr>
          <a:xfrm>
            <a:off x="1976586" y="766619"/>
            <a:ext cx="8229600" cy="5486400"/>
            <a:chOff x="1976586" y="766619"/>
            <a:chExt cx="8229600" cy="5486400"/>
          </a:xfrm>
        </p:grpSpPr>
        <p:sp>
          <p:nvSpPr>
            <p:cNvPr id="6" name="rc3">
              <a:extLst>
                <a:ext uri="{FF2B5EF4-FFF2-40B4-BE49-F238E27FC236}">
                  <a16:creationId xmlns:a16="http://schemas.microsoft.com/office/drawing/2014/main" id="{CB8072EB-64A9-49A1-AF81-E0528026F6C6}"/>
                </a:ext>
              </a:extLst>
            </p:cNvPr>
            <p:cNvSpPr/>
            <p:nvPr/>
          </p:nvSpPr>
          <p:spPr>
            <a:xfrm>
              <a:off x="1976586" y="766619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4">
              <a:extLst>
                <a:ext uri="{FF2B5EF4-FFF2-40B4-BE49-F238E27FC236}">
                  <a16:creationId xmlns:a16="http://schemas.microsoft.com/office/drawing/2014/main" id="{3E3D7241-8D40-417C-9F49-E274C24A00D6}"/>
                </a:ext>
              </a:extLst>
            </p:cNvPr>
            <p:cNvSpPr/>
            <p:nvPr/>
          </p:nvSpPr>
          <p:spPr>
            <a:xfrm>
              <a:off x="1976586" y="766619"/>
              <a:ext cx="8229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5">
              <a:extLst>
                <a:ext uri="{FF2B5EF4-FFF2-40B4-BE49-F238E27FC236}">
                  <a16:creationId xmlns:a16="http://schemas.microsoft.com/office/drawing/2014/main" id="{D079B9F2-F215-4A23-B94E-D4D8B117D44F}"/>
                </a:ext>
              </a:extLst>
            </p:cNvPr>
            <p:cNvSpPr/>
            <p:nvPr/>
          </p:nvSpPr>
          <p:spPr>
            <a:xfrm>
              <a:off x="2046175" y="836208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6">
              <a:extLst>
                <a:ext uri="{FF2B5EF4-FFF2-40B4-BE49-F238E27FC236}">
                  <a16:creationId xmlns:a16="http://schemas.microsoft.com/office/drawing/2014/main" id="{A6AB36C3-FDD9-4EEE-A663-0EA05FF50678}"/>
                </a:ext>
              </a:extLst>
            </p:cNvPr>
            <p:cNvSpPr/>
            <p:nvPr/>
          </p:nvSpPr>
          <p:spPr>
            <a:xfrm>
              <a:off x="2591210" y="1120659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7">
              <a:extLst>
                <a:ext uri="{FF2B5EF4-FFF2-40B4-BE49-F238E27FC236}">
                  <a16:creationId xmlns:a16="http://schemas.microsoft.com/office/drawing/2014/main" id="{CB9B2072-D546-4B90-9BC1-C7C81C17333A}"/>
                </a:ext>
              </a:extLst>
            </p:cNvPr>
            <p:cNvSpPr/>
            <p:nvPr/>
          </p:nvSpPr>
          <p:spPr>
            <a:xfrm>
              <a:off x="2591210" y="2857059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8">
              <a:extLst>
                <a:ext uri="{FF2B5EF4-FFF2-40B4-BE49-F238E27FC236}">
                  <a16:creationId xmlns:a16="http://schemas.microsoft.com/office/drawing/2014/main" id="{13283B12-CEFF-43C4-BF8A-7127AF2C1E53}"/>
                </a:ext>
              </a:extLst>
            </p:cNvPr>
            <p:cNvSpPr/>
            <p:nvPr/>
          </p:nvSpPr>
          <p:spPr>
            <a:xfrm>
              <a:off x="2591210" y="2465718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9">
              <a:extLst>
                <a:ext uri="{FF2B5EF4-FFF2-40B4-BE49-F238E27FC236}">
                  <a16:creationId xmlns:a16="http://schemas.microsoft.com/office/drawing/2014/main" id="{FB070464-1B23-44A0-B4BC-B062AC0C39EE}"/>
                </a:ext>
              </a:extLst>
            </p:cNvPr>
            <p:cNvSpPr/>
            <p:nvPr/>
          </p:nvSpPr>
          <p:spPr>
            <a:xfrm>
              <a:off x="2591210" y="2074377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0">
              <a:extLst>
                <a:ext uri="{FF2B5EF4-FFF2-40B4-BE49-F238E27FC236}">
                  <a16:creationId xmlns:a16="http://schemas.microsoft.com/office/drawing/2014/main" id="{0DCEF237-6AAA-4347-A658-F525E3E22AC1}"/>
                </a:ext>
              </a:extLst>
            </p:cNvPr>
            <p:cNvSpPr/>
            <p:nvPr/>
          </p:nvSpPr>
          <p:spPr>
            <a:xfrm>
              <a:off x="2591210" y="1683036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1">
              <a:extLst>
                <a:ext uri="{FF2B5EF4-FFF2-40B4-BE49-F238E27FC236}">
                  <a16:creationId xmlns:a16="http://schemas.microsoft.com/office/drawing/2014/main" id="{4C0F449C-9D45-4FE0-B52F-409C98A035D5}"/>
                </a:ext>
              </a:extLst>
            </p:cNvPr>
            <p:cNvSpPr/>
            <p:nvPr/>
          </p:nvSpPr>
          <p:spPr>
            <a:xfrm>
              <a:off x="2591210" y="129169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2">
              <a:extLst>
                <a:ext uri="{FF2B5EF4-FFF2-40B4-BE49-F238E27FC236}">
                  <a16:creationId xmlns:a16="http://schemas.microsoft.com/office/drawing/2014/main" id="{24A88959-738D-4AE9-9F70-7016C7787749}"/>
                </a:ext>
              </a:extLst>
            </p:cNvPr>
            <p:cNvSpPr/>
            <p:nvPr/>
          </p:nvSpPr>
          <p:spPr>
            <a:xfrm>
              <a:off x="2841162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3">
              <a:extLst>
                <a:ext uri="{FF2B5EF4-FFF2-40B4-BE49-F238E27FC236}">
                  <a16:creationId xmlns:a16="http://schemas.microsoft.com/office/drawing/2014/main" id="{F478413D-22BD-4271-AFB4-B5BAD3AA9B44}"/>
                </a:ext>
              </a:extLst>
            </p:cNvPr>
            <p:cNvSpPr/>
            <p:nvPr/>
          </p:nvSpPr>
          <p:spPr>
            <a:xfrm>
              <a:off x="3290353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4">
              <a:extLst>
                <a:ext uri="{FF2B5EF4-FFF2-40B4-BE49-F238E27FC236}">
                  <a16:creationId xmlns:a16="http://schemas.microsoft.com/office/drawing/2014/main" id="{8ABC50AF-F6AC-41A7-B9F6-9C7BE1992BD5}"/>
                </a:ext>
              </a:extLst>
            </p:cNvPr>
            <p:cNvSpPr/>
            <p:nvPr/>
          </p:nvSpPr>
          <p:spPr>
            <a:xfrm>
              <a:off x="3739543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5">
              <a:extLst>
                <a:ext uri="{FF2B5EF4-FFF2-40B4-BE49-F238E27FC236}">
                  <a16:creationId xmlns:a16="http://schemas.microsoft.com/office/drawing/2014/main" id="{9E733FE8-1C90-449C-85A0-FC572B476A84}"/>
                </a:ext>
              </a:extLst>
            </p:cNvPr>
            <p:cNvSpPr/>
            <p:nvPr/>
          </p:nvSpPr>
          <p:spPr>
            <a:xfrm>
              <a:off x="2591210" y="3052730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6">
              <a:extLst>
                <a:ext uri="{FF2B5EF4-FFF2-40B4-BE49-F238E27FC236}">
                  <a16:creationId xmlns:a16="http://schemas.microsoft.com/office/drawing/2014/main" id="{C0198525-62C7-4A50-8CD6-0BDBB7EDF473}"/>
                </a:ext>
              </a:extLst>
            </p:cNvPr>
            <p:cNvSpPr/>
            <p:nvPr/>
          </p:nvSpPr>
          <p:spPr>
            <a:xfrm>
              <a:off x="2591210" y="2661389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7">
              <a:extLst>
                <a:ext uri="{FF2B5EF4-FFF2-40B4-BE49-F238E27FC236}">
                  <a16:creationId xmlns:a16="http://schemas.microsoft.com/office/drawing/2014/main" id="{27030127-5DD6-488C-B983-29BF093DC206}"/>
                </a:ext>
              </a:extLst>
            </p:cNvPr>
            <p:cNvSpPr/>
            <p:nvPr/>
          </p:nvSpPr>
          <p:spPr>
            <a:xfrm>
              <a:off x="2591210" y="2270047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8">
              <a:extLst>
                <a:ext uri="{FF2B5EF4-FFF2-40B4-BE49-F238E27FC236}">
                  <a16:creationId xmlns:a16="http://schemas.microsoft.com/office/drawing/2014/main" id="{C2992C17-7CEB-4DA1-9E33-1A8B4A670366}"/>
                </a:ext>
              </a:extLst>
            </p:cNvPr>
            <p:cNvSpPr/>
            <p:nvPr/>
          </p:nvSpPr>
          <p:spPr>
            <a:xfrm>
              <a:off x="2591210" y="1878706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9">
              <a:extLst>
                <a:ext uri="{FF2B5EF4-FFF2-40B4-BE49-F238E27FC236}">
                  <a16:creationId xmlns:a16="http://schemas.microsoft.com/office/drawing/2014/main" id="{A682B5E1-464E-4004-A6A5-4FF02AC1D105}"/>
                </a:ext>
              </a:extLst>
            </p:cNvPr>
            <p:cNvSpPr/>
            <p:nvPr/>
          </p:nvSpPr>
          <p:spPr>
            <a:xfrm>
              <a:off x="2591210" y="148736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0">
              <a:extLst>
                <a:ext uri="{FF2B5EF4-FFF2-40B4-BE49-F238E27FC236}">
                  <a16:creationId xmlns:a16="http://schemas.microsoft.com/office/drawing/2014/main" id="{EA03D17B-986A-4675-87A2-EC24C970541C}"/>
                </a:ext>
              </a:extLst>
            </p:cNvPr>
            <p:cNvSpPr/>
            <p:nvPr/>
          </p:nvSpPr>
          <p:spPr>
            <a:xfrm>
              <a:off x="2616567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1">
              <a:extLst>
                <a:ext uri="{FF2B5EF4-FFF2-40B4-BE49-F238E27FC236}">
                  <a16:creationId xmlns:a16="http://schemas.microsoft.com/office/drawing/2014/main" id="{D18FF20B-7251-4E4D-B72C-79F0CB0C04A1}"/>
                </a:ext>
              </a:extLst>
            </p:cNvPr>
            <p:cNvSpPr/>
            <p:nvPr/>
          </p:nvSpPr>
          <p:spPr>
            <a:xfrm>
              <a:off x="3065757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2">
              <a:extLst>
                <a:ext uri="{FF2B5EF4-FFF2-40B4-BE49-F238E27FC236}">
                  <a16:creationId xmlns:a16="http://schemas.microsoft.com/office/drawing/2014/main" id="{D9DFC63F-2957-4CB1-971D-E3F9AD00C18B}"/>
                </a:ext>
              </a:extLst>
            </p:cNvPr>
            <p:cNvSpPr/>
            <p:nvPr/>
          </p:nvSpPr>
          <p:spPr>
            <a:xfrm>
              <a:off x="3514948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3">
              <a:extLst>
                <a:ext uri="{FF2B5EF4-FFF2-40B4-BE49-F238E27FC236}">
                  <a16:creationId xmlns:a16="http://schemas.microsoft.com/office/drawing/2014/main" id="{ECCFF094-46DF-4515-8B0A-23C14EF4A0A4}"/>
                </a:ext>
              </a:extLst>
            </p:cNvPr>
            <p:cNvSpPr/>
            <p:nvPr/>
          </p:nvSpPr>
          <p:spPr>
            <a:xfrm>
              <a:off x="3964138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4">
              <a:extLst>
                <a:ext uri="{FF2B5EF4-FFF2-40B4-BE49-F238E27FC236}">
                  <a16:creationId xmlns:a16="http://schemas.microsoft.com/office/drawing/2014/main" id="{D69A491B-5D46-41EA-8B79-343367582A7A}"/>
                </a:ext>
              </a:extLst>
            </p:cNvPr>
            <p:cNvSpPr/>
            <p:nvPr/>
          </p:nvSpPr>
          <p:spPr>
            <a:xfrm>
              <a:off x="2809149" y="17212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5">
              <a:extLst>
                <a:ext uri="{FF2B5EF4-FFF2-40B4-BE49-F238E27FC236}">
                  <a16:creationId xmlns:a16="http://schemas.microsoft.com/office/drawing/2014/main" id="{74544EFD-9B0B-45B9-A660-DE010FF1C0C6}"/>
                </a:ext>
              </a:extLst>
            </p:cNvPr>
            <p:cNvSpPr/>
            <p:nvPr/>
          </p:nvSpPr>
          <p:spPr>
            <a:xfrm>
              <a:off x="3150983" y="1781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6">
              <a:extLst>
                <a:ext uri="{FF2B5EF4-FFF2-40B4-BE49-F238E27FC236}">
                  <a16:creationId xmlns:a16="http://schemas.microsoft.com/office/drawing/2014/main" id="{07B58E59-67A1-4AB2-A6CA-3AFB91EA1CD2}"/>
                </a:ext>
              </a:extLst>
            </p:cNvPr>
            <p:cNvSpPr/>
            <p:nvPr/>
          </p:nvSpPr>
          <p:spPr>
            <a:xfrm>
              <a:off x="2692584" y="1515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27">
              <a:extLst>
                <a:ext uri="{FF2B5EF4-FFF2-40B4-BE49-F238E27FC236}">
                  <a16:creationId xmlns:a16="http://schemas.microsoft.com/office/drawing/2014/main" id="{409CEC9A-CD96-462F-A2A3-DA7C70957BFF}"/>
                </a:ext>
              </a:extLst>
            </p:cNvPr>
            <p:cNvSpPr/>
            <p:nvPr/>
          </p:nvSpPr>
          <p:spPr>
            <a:xfrm>
              <a:off x="3824768" y="153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28">
              <a:extLst>
                <a:ext uri="{FF2B5EF4-FFF2-40B4-BE49-F238E27FC236}">
                  <a16:creationId xmlns:a16="http://schemas.microsoft.com/office/drawing/2014/main" id="{3EB802B3-2117-4DCB-8F61-208D1C4EE034}"/>
                </a:ext>
              </a:extLst>
            </p:cNvPr>
            <p:cNvSpPr/>
            <p:nvPr/>
          </p:nvSpPr>
          <p:spPr>
            <a:xfrm>
              <a:off x="4036263" y="152585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29">
              <a:extLst>
                <a:ext uri="{FF2B5EF4-FFF2-40B4-BE49-F238E27FC236}">
                  <a16:creationId xmlns:a16="http://schemas.microsoft.com/office/drawing/2014/main" id="{28993797-8E53-487E-8C38-E04B779F6122}"/>
                </a:ext>
              </a:extLst>
            </p:cNvPr>
            <p:cNvSpPr/>
            <p:nvPr/>
          </p:nvSpPr>
          <p:spPr>
            <a:xfrm>
              <a:off x="2646767" y="12132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0">
              <a:extLst>
                <a:ext uri="{FF2B5EF4-FFF2-40B4-BE49-F238E27FC236}">
                  <a16:creationId xmlns:a16="http://schemas.microsoft.com/office/drawing/2014/main" id="{768AD96D-EF7F-4853-96BF-0B9E7706BF34}"/>
                </a:ext>
              </a:extLst>
            </p:cNvPr>
            <p:cNvSpPr/>
            <p:nvPr/>
          </p:nvSpPr>
          <p:spPr>
            <a:xfrm>
              <a:off x="2781749" y="17298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1">
              <a:extLst>
                <a:ext uri="{FF2B5EF4-FFF2-40B4-BE49-F238E27FC236}">
                  <a16:creationId xmlns:a16="http://schemas.microsoft.com/office/drawing/2014/main" id="{CFAD76F8-8BF1-464D-9E91-C06C9ECD46EC}"/>
                </a:ext>
              </a:extLst>
            </p:cNvPr>
            <p:cNvSpPr/>
            <p:nvPr/>
          </p:nvSpPr>
          <p:spPr>
            <a:xfrm>
              <a:off x="2671248" y="11862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2">
              <a:extLst>
                <a:ext uri="{FF2B5EF4-FFF2-40B4-BE49-F238E27FC236}">
                  <a16:creationId xmlns:a16="http://schemas.microsoft.com/office/drawing/2014/main" id="{1309A94D-0006-46EB-9D22-84B71945AB6A}"/>
                </a:ext>
              </a:extLst>
            </p:cNvPr>
            <p:cNvSpPr/>
            <p:nvPr/>
          </p:nvSpPr>
          <p:spPr>
            <a:xfrm>
              <a:off x="3371086" y="17149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3">
              <a:extLst>
                <a:ext uri="{FF2B5EF4-FFF2-40B4-BE49-F238E27FC236}">
                  <a16:creationId xmlns:a16="http://schemas.microsoft.com/office/drawing/2014/main" id="{D0D92DB7-7A1D-4912-A5AB-C46B0B882F9B}"/>
                </a:ext>
              </a:extLst>
            </p:cNvPr>
            <p:cNvSpPr/>
            <p:nvPr/>
          </p:nvSpPr>
          <p:spPr>
            <a:xfrm>
              <a:off x="2754573" y="1287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4">
              <a:extLst>
                <a:ext uri="{FF2B5EF4-FFF2-40B4-BE49-F238E27FC236}">
                  <a16:creationId xmlns:a16="http://schemas.microsoft.com/office/drawing/2014/main" id="{BD03559E-4793-4494-9E27-5D397B5E6CD9}"/>
                </a:ext>
              </a:extLst>
            </p:cNvPr>
            <p:cNvSpPr/>
            <p:nvPr/>
          </p:nvSpPr>
          <p:spPr>
            <a:xfrm>
              <a:off x="2694756" y="155755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5">
              <a:extLst>
                <a:ext uri="{FF2B5EF4-FFF2-40B4-BE49-F238E27FC236}">
                  <a16:creationId xmlns:a16="http://schemas.microsoft.com/office/drawing/2014/main" id="{80BC42A9-6DCE-415F-A4B3-90D907353E3F}"/>
                </a:ext>
              </a:extLst>
            </p:cNvPr>
            <p:cNvSpPr/>
            <p:nvPr/>
          </p:nvSpPr>
          <p:spPr>
            <a:xfrm>
              <a:off x="3806801" y="1748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6">
              <a:extLst>
                <a:ext uri="{FF2B5EF4-FFF2-40B4-BE49-F238E27FC236}">
                  <a16:creationId xmlns:a16="http://schemas.microsoft.com/office/drawing/2014/main" id="{29AAD9C0-4FA5-426E-9C6F-A43F7AB43B12}"/>
                </a:ext>
              </a:extLst>
            </p:cNvPr>
            <p:cNvSpPr/>
            <p:nvPr/>
          </p:nvSpPr>
          <p:spPr>
            <a:xfrm>
              <a:off x="4051610" y="1896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37">
              <a:extLst>
                <a:ext uri="{FF2B5EF4-FFF2-40B4-BE49-F238E27FC236}">
                  <a16:creationId xmlns:a16="http://schemas.microsoft.com/office/drawing/2014/main" id="{946949DC-50C3-489D-8CB2-3993CFCF5C42}"/>
                </a:ext>
              </a:extLst>
            </p:cNvPr>
            <p:cNvSpPr/>
            <p:nvPr/>
          </p:nvSpPr>
          <p:spPr>
            <a:xfrm>
              <a:off x="2956634" y="128361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38">
              <a:extLst>
                <a:ext uri="{FF2B5EF4-FFF2-40B4-BE49-F238E27FC236}">
                  <a16:creationId xmlns:a16="http://schemas.microsoft.com/office/drawing/2014/main" id="{90D2713E-9801-4CEB-A997-90567C82B11F}"/>
                </a:ext>
              </a:extLst>
            </p:cNvPr>
            <p:cNvSpPr/>
            <p:nvPr/>
          </p:nvSpPr>
          <p:spPr>
            <a:xfrm>
              <a:off x="2909319" y="1595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39">
              <a:extLst>
                <a:ext uri="{FF2B5EF4-FFF2-40B4-BE49-F238E27FC236}">
                  <a16:creationId xmlns:a16="http://schemas.microsoft.com/office/drawing/2014/main" id="{D4F821E6-FDEA-455F-889F-0EB8BFEA8D27}"/>
                </a:ext>
              </a:extLst>
            </p:cNvPr>
            <p:cNvSpPr/>
            <p:nvPr/>
          </p:nvSpPr>
          <p:spPr>
            <a:xfrm>
              <a:off x="2695055" y="1360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0">
              <a:extLst>
                <a:ext uri="{FF2B5EF4-FFF2-40B4-BE49-F238E27FC236}">
                  <a16:creationId xmlns:a16="http://schemas.microsoft.com/office/drawing/2014/main" id="{062EDF51-7313-41DB-8CB2-CE207C749F66}"/>
                </a:ext>
              </a:extLst>
            </p:cNvPr>
            <p:cNvSpPr/>
            <p:nvPr/>
          </p:nvSpPr>
          <p:spPr>
            <a:xfrm>
              <a:off x="2628501" y="12370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1">
              <a:extLst>
                <a:ext uri="{FF2B5EF4-FFF2-40B4-BE49-F238E27FC236}">
                  <a16:creationId xmlns:a16="http://schemas.microsoft.com/office/drawing/2014/main" id="{1ABBE0CE-D4BE-4436-B631-7C40D753194E}"/>
                </a:ext>
              </a:extLst>
            </p:cNvPr>
            <p:cNvSpPr/>
            <p:nvPr/>
          </p:nvSpPr>
          <p:spPr>
            <a:xfrm>
              <a:off x="2762359" y="14749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2">
              <a:extLst>
                <a:ext uri="{FF2B5EF4-FFF2-40B4-BE49-F238E27FC236}">
                  <a16:creationId xmlns:a16="http://schemas.microsoft.com/office/drawing/2014/main" id="{5B5B87CD-434C-4EDB-BDAE-DD560EAE01F4}"/>
                </a:ext>
              </a:extLst>
            </p:cNvPr>
            <p:cNvSpPr/>
            <p:nvPr/>
          </p:nvSpPr>
          <p:spPr>
            <a:xfrm>
              <a:off x="2646318" y="14554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3">
              <a:extLst>
                <a:ext uri="{FF2B5EF4-FFF2-40B4-BE49-F238E27FC236}">
                  <a16:creationId xmlns:a16="http://schemas.microsoft.com/office/drawing/2014/main" id="{00BC1FF1-5833-403C-893B-30F42E1F68A4}"/>
                </a:ext>
              </a:extLst>
            </p:cNvPr>
            <p:cNvSpPr/>
            <p:nvPr/>
          </p:nvSpPr>
          <p:spPr>
            <a:xfrm>
              <a:off x="2924591" y="1574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4">
              <a:extLst>
                <a:ext uri="{FF2B5EF4-FFF2-40B4-BE49-F238E27FC236}">
                  <a16:creationId xmlns:a16="http://schemas.microsoft.com/office/drawing/2014/main" id="{A63776FF-34FC-40CD-9B79-1D6405FABDDB}"/>
                </a:ext>
              </a:extLst>
            </p:cNvPr>
            <p:cNvSpPr/>
            <p:nvPr/>
          </p:nvSpPr>
          <p:spPr>
            <a:xfrm>
              <a:off x="2809149" y="29633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5">
              <a:extLst>
                <a:ext uri="{FF2B5EF4-FFF2-40B4-BE49-F238E27FC236}">
                  <a16:creationId xmlns:a16="http://schemas.microsoft.com/office/drawing/2014/main" id="{1C457F73-2FB0-43E5-A9B5-8C4BBEB23C1D}"/>
                </a:ext>
              </a:extLst>
            </p:cNvPr>
            <p:cNvSpPr/>
            <p:nvPr/>
          </p:nvSpPr>
          <p:spPr>
            <a:xfrm>
              <a:off x="3150983" y="29789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6">
              <a:extLst>
                <a:ext uri="{FF2B5EF4-FFF2-40B4-BE49-F238E27FC236}">
                  <a16:creationId xmlns:a16="http://schemas.microsoft.com/office/drawing/2014/main" id="{63650645-4F25-4926-B649-FF4CB3E12D07}"/>
                </a:ext>
              </a:extLst>
            </p:cNvPr>
            <p:cNvSpPr/>
            <p:nvPr/>
          </p:nvSpPr>
          <p:spPr>
            <a:xfrm>
              <a:off x="2692584" y="29711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47">
              <a:extLst>
                <a:ext uri="{FF2B5EF4-FFF2-40B4-BE49-F238E27FC236}">
                  <a16:creationId xmlns:a16="http://schemas.microsoft.com/office/drawing/2014/main" id="{95F2BFA8-AD3F-41E1-9CBA-04A10C2BF2B3}"/>
                </a:ext>
              </a:extLst>
            </p:cNvPr>
            <p:cNvSpPr/>
            <p:nvPr/>
          </p:nvSpPr>
          <p:spPr>
            <a:xfrm>
              <a:off x="3824768" y="29574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48">
              <a:extLst>
                <a:ext uri="{FF2B5EF4-FFF2-40B4-BE49-F238E27FC236}">
                  <a16:creationId xmlns:a16="http://schemas.microsoft.com/office/drawing/2014/main" id="{91AF807E-2751-4892-BC05-E9F78F307186}"/>
                </a:ext>
              </a:extLst>
            </p:cNvPr>
            <p:cNvSpPr/>
            <p:nvPr/>
          </p:nvSpPr>
          <p:spPr>
            <a:xfrm>
              <a:off x="4036263" y="295072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49">
              <a:extLst>
                <a:ext uri="{FF2B5EF4-FFF2-40B4-BE49-F238E27FC236}">
                  <a16:creationId xmlns:a16="http://schemas.microsoft.com/office/drawing/2014/main" id="{17337C20-83E1-460C-962B-9DE6A868FF90}"/>
                </a:ext>
              </a:extLst>
            </p:cNvPr>
            <p:cNvSpPr/>
            <p:nvPr/>
          </p:nvSpPr>
          <p:spPr>
            <a:xfrm>
              <a:off x="2646767" y="2968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0">
              <a:extLst>
                <a:ext uri="{FF2B5EF4-FFF2-40B4-BE49-F238E27FC236}">
                  <a16:creationId xmlns:a16="http://schemas.microsoft.com/office/drawing/2014/main" id="{3D20E459-B916-4B1C-9905-A3B85E9D192F}"/>
                </a:ext>
              </a:extLst>
            </p:cNvPr>
            <p:cNvSpPr/>
            <p:nvPr/>
          </p:nvSpPr>
          <p:spPr>
            <a:xfrm>
              <a:off x="2781749" y="2967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1">
              <a:extLst>
                <a:ext uri="{FF2B5EF4-FFF2-40B4-BE49-F238E27FC236}">
                  <a16:creationId xmlns:a16="http://schemas.microsoft.com/office/drawing/2014/main" id="{60C25083-1CDE-4901-843C-C6994791894F}"/>
                </a:ext>
              </a:extLst>
            </p:cNvPr>
            <p:cNvSpPr/>
            <p:nvPr/>
          </p:nvSpPr>
          <p:spPr>
            <a:xfrm>
              <a:off x="2671248" y="29645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2">
              <a:extLst>
                <a:ext uri="{FF2B5EF4-FFF2-40B4-BE49-F238E27FC236}">
                  <a16:creationId xmlns:a16="http://schemas.microsoft.com/office/drawing/2014/main" id="{406B3CCD-F815-4357-8A81-41FB505C5D7E}"/>
                </a:ext>
              </a:extLst>
            </p:cNvPr>
            <p:cNvSpPr/>
            <p:nvPr/>
          </p:nvSpPr>
          <p:spPr>
            <a:xfrm>
              <a:off x="3371086" y="29668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3">
              <a:extLst>
                <a:ext uri="{FF2B5EF4-FFF2-40B4-BE49-F238E27FC236}">
                  <a16:creationId xmlns:a16="http://schemas.microsoft.com/office/drawing/2014/main" id="{6FE13CBD-FE92-49F1-A2ED-7A5D2E3E3265}"/>
                </a:ext>
              </a:extLst>
            </p:cNvPr>
            <p:cNvSpPr/>
            <p:nvPr/>
          </p:nvSpPr>
          <p:spPr>
            <a:xfrm>
              <a:off x="2754573" y="29558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4">
              <a:extLst>
                <a:ext uri="{FF2B5EF4-FFF2-40B4-BE49-F238E27FC236}">
                  <a16:creationId xmlns:a16="http://schemas.microsoft.com/office/drawing/2014/main" id="{B44C7808-9F1A-4ECF-A6FF-21CD8C6D9020}"/>
                </a:ext>
              </a:extLst>
            </p:cNvPr>
            <p:cNvSpPr/>
            <p:nvPr/>
          </p:nvSpPr>
          <p:spPr>
            <a:xfrm>
              <a:off x="2694756" y="293859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5">
              <a:extLst>
                <a:ext uri="{FF2B5EF4-FFF2-40B4-BE49-F238E27FC236}">
                  <a16:creationId xmlns:a16="http://schemas.microsoft.com/office/drawing/2014/main" id="{5204319D-D2BD-4418-A001-AE29C4440BCB}"/>
                </a:ext>
              </a:extLst>
            </p:cNvPr>
            <p:cNvSpPr/>
            <p:nvPr/>
          </p:nvSpPr>
          <p:spPr>
            <a:xfrm>
              <a:off x="3806801" y="2961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6">
              <a:extLst>
                <a:ext uri="{FF2B5EF4-FFF2-40B4-BE49-F238E27FC236}">
                  <a16:creationId xmlns:a16="http://schemas.microsoft.com/office/drawing/2014/main" id="{4166D4BB-3EE6-4EAC-8968-3915ADD853E7}"/>
                </a:ext>
              </a:extLst>
            </p:cNvPr>
            <p:cNvSpPr/>
            <p:nvPr/>
          </p:nvSpPr>
          <p:spPr>
            <a:xfrm>
              <a:off x="4051610" y="29648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g57">
              <a:extLst>
                <a:ext uri="{FF2B5EF4-FFF2-40B4-BE49-F238E27FC236}">
                  <a16:creationId xmlns:a16="http://schemas.microsoft.com/office/drawing/2014/main" id="{ED0CCE4C-0CCF-4CAD-9AE2-49DC79D713B6}"/>
                </a:ext>
              </a:extLst>
            </p:cNvPr>
            <p:cNvSpPr/>
            <p:nvPr/>
          </p:nvSpPr>
          <p:spPr>
            <a:xfrm>
              <a:off x="2956634" y="294055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58">
              <a:extLst>
                <a:ext uri="{FF2B5EF4-FFF2-40B4-BE49-F238E27FC236}">
                  <a16:creationId xmlns:a16="http://schemas.microsoft.com/office/drawing/2014/main" id="{DE786202-7E82-4E66-9739-CD6133E39B6C}"/>
                </a:ext>
              </a:extLst>
            </p:cNvPr>
            <p:cNvSpPr/>
            <p:nvPr/>
          </p:nvSpPr>
          <p:spPr>
            <a:xfrm>
              <a:off x="2909319" y="29558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59">
              <a:extLst>
                <a:ext uri="{FF2B5EF4-FFF2-40B4-BE49-F238E27FC236}">
                  <a16:creationId xmlns:a16="http://schemas.microsoft.com/office/drawing/2014/main" id="{C61857DC-F90D-4FD1-A6EC-2C874FD4AE2F}"/>
                </a:ext>
              </a:extLst>
            </p:cNvPr>
            <p:cNvSpPr/>
            <p:nvPr/>
          </p:nvSpPr>
          <p:spPr>
            <a:xfrm>
              <a:off x="2695055" y="29578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0">
              <a:extLst>
                <a:ext uri="{FF2B5EF4-FFF2-40B4-BE49-F238E27FC236}">
                  <a16:creationId xmlns:a16="http://schemas.microsoft.com/office/drawing/2014/main" id="{9D8C4680-9B1E-4DD7-90A1-C608CBE3B70A}"/>
                </a:ext>
              </a:extLst>
            </p:cNvPr>
            <p:cNvSpPr/>
            <p:nvPr/>
          </p:nvSpPr>
          <p:spPr>
            <a:xfrm>
              <a:off x="2628501" y="29808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g61">
              <a:extLst>
                <a:ext uri="{FF2B5EF4-FFF2-40B4-BE49-F238E27FC236}">
                  <a16:creationId xmlns:a16="http://schemas.microsoft.com/office/drawing/2014/main" id="{B98EA8EA-CBB8-433F-9BDD-346AD6B33650}"/>
                </a:ext>
              </a:extLst>
            </p:cNvPr>
            <p:cNvSpPr/>
            <p:nvPr/>
          </p:nvSpPr>
          <p:spPr>
            <a:xfrm>
              <a:off x="2762359" y="294446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2">
              <a:extLst>
                <a:ext uri="{FF2B5EF4-FFF2-40B4-BE49-F238E27FC236}">
                  <a16:creationId xmlns:a16="http://schemas.microsoft.com/office/drawing/2014/main" id="{55934F2C-F0DE-4460-A7B3-43827A34F7C4}"/>
                </a:ext>
              </a:extLst>
            </p:cNvPr>
            <p:cNvSpPr/>
            <p:nvPr/>
          </p:nvSpPr>
          <p:spPr>
            <a:xfrm>
              <a:off x="2646318" y="29543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3">
              <a:extLst>
                <a:ext uri="{FF2B5EF4-FFF2-40B4-BE49-F238E27FC236}">
                  <a16:creationId xmlns:a16="http://schemas.microsoft.com/office/drawing/2014/main" id="{4A046FFA-88FF-479F-BB8C-7EF76F8D9006}"/>
                </a:ext>
              </a:extLst>
            </p:cNvPr>
            <p:cNvSpPr/>
            <p:nvPr/>
          </p:nvSpPr>
          <p:spPr>
            <a:xfrm>
              <a:off x="2924591" y="29645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4">
              <a:extLst>
                <a:ext uri="{FF2B5EF4-FFF2-40B4-BE49-F238E27FC236}">
                  <a16:creationId xmlns:a16="http://schemas.microsoft.com/office/drawing/2014/main" id="{A2A06E44-81EF-48E9-9F40-53C177E63180}"/>
                </a:ext>
              </a:extLst>
            </p:cNvPr>
            <p:cNvSpPr/>
            <p:nvPr/>
          </p:nvSpPr>
          <p:spPr>
            <a:xfrm>
              <a:off x="2809149" y="18773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5">
              <a:extLst>
                <a:ext uri="{FF2B5EF4-FFF2-40B4-BE49-F238E27FC236}">
                  <a16:creationId xmlns:a16="http://schemas.microsoft.com/office/drawing/2014/main" id="{BC8A3985-93A1-4E57-AF80-7B3ACCA9A0F7}"/>
                </a:ext>
              </a:extLst>
            </p:cNvPr>
            <p:cNvSpPr/>
            <p:nvPr/>
          </p:nvSpPr>
          <p:spPr>
            <a:xfrm>
              <a:off x="3150983" y="19043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6">
              <a:extLst>
                <a:ext uri="{FF2B5EF4-FFF2-40B4-BE49-F238E27FC236}">
                  <a16:creationId xmlns:a16="http://schemas.microsoft.com/office/drawing/2014/main" id="{F5C87EB3-02AA-441A-B978-55BC24BD2F9B}"/>
                </a:ext>
              </a:extLst>
            </p:cNvPr>
            <p:cNvSpPr/>
            <p:nvPr/>
          </p:nvSpPr>
          <p:spPr>
            <a:xfrm>
              <a:off x="2692584" y="1647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67">
              <a:extLst>
                <a:ext uri="{FF2B5EF4-FFF2-40B4-BE49-F238E27FC236}">
                  <a16:creationId xmlns:a16="http://schemas.microsoft.com/office/drawing/2014/main" id="{B238F8C0-0998-4FC1-A4B2-524082982E4B}"/>
                </a:ext>
              </a:extLst>
            </p:cNvPr>
            <p:cNvSpPr/>
            <p:nvPr/>
          </p:nvSpPr>
          <p:spPr>
            <a:xfrm>
              <a:off x="3824768" y="17486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68">
              <a:extLst>
                <a:ext uri="{FF2B5EF4-FFF2-40B4-BE49-F238E27FC236}">
                  <a16:creationId xmlns:a16="http://schemas.microsoft.com/office/drawing/2014/main" id="{70B240B4-4CD9-4B1B-88C0-C580B5BC1524}"/>
                </a:ext>
              </a:extLst>
            </p:cNvPr>
            <p:cNvSpPr/>
            <p:nvPr/>
          </p:nvSpPr>
          <p:spPr>
            <a:xfrm>
              <a:off x="4036263" y="172426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69">
              <a:extLst>
                <a:ext uri="{FF2B5EF4-FFF2-40B4-BE49-F238E27FC236}">
                  <a16:creationId xmlns:a16="http://schemas.microsoft.com/office/drawing/2014/main" id="{3151C325-126B-47EA-A936-9041AF7DC791}"/>
                </a:ext>
              </a:extLst>
            </p:cNvPr>
            <p:cNvSpPr/>
            <p:nvPr/>
          </p:nvSpPr>
          <p:spPr>
            <a:xfrm>
              <a:off x="2646767" y="1360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0">
              <a:extLst>
                <a:ext uri="{FF2B5EF4-FFF2-40B4-BE49-F238E27FC236}">
                  <a16:creationId xmlns:a16="http://schemas.microsoft.com/office/drawing/2014/main" id="{E35B8B44-12A6-45A4-8E21-BF879A54C88F}"/>
                </a:ext>
              </a:extLst>
            </p:cNvPr>
            <p:cNvSpPr/>
            <p:nvPr/>
          </p:nvSpPr>
          <p:spPr>
            <a:xfrm>
              <a:off x="2781749" y="18914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1">
              <a:extLst>
                <a:ext uri="{FF2B5EF4-FFF2-40B4-BE49-F238E27FC236}">
                  <a16:creationId xmlns:a16="http://schemas.microsoft.com/office/drawing/2014/main" id="{108348EA-C547-48C8-A52D-73173EECC0BF}"/>
                </a:ext>
              </a:extLst>
            </p:cNvPr>
            <p:cNvSpPr/>
            <p:nvPr/>
          </p:nvSpPr>
          <p:spPr>
            <a:xfrm>
              <a:off x="2671248" y="13423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2">
              <a:extLst>
                <a:ext uri="{FF2B5EF4-FFF2-40B4-BE49-F238E27FC236}">
                  <a16:creationId xmlns:a16="http://schemas.microsoft.com/office/drawing/2014/main" id="{3D5D5BD8-A6FD-44A7-A534-57F30274B28B}"/>
                </a:ext>
              </a:extLst>
            </p:cNvPr>
            <p:cNvSpPr/>
            <p:nvPr/>
          </p:nvSpPr>
          <p:spPr>
            <a:xfrm>
              <a:off x="3371086" y="18859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3">
              <a:extLst>
                <a:ext uri="{FF2B5EF4-FFF2-40B4-BE49-F238E27FC236}">
                  <a16:creationId xmlns:a16="http://schemas.microsoft.com/office/drawing/2014/main" id="{DC89FD0D-92D9-4562-9587-42F37B0D4EA1}"/>
                </a:ext>
              </a:extLst>
            </p:cNvPr>
            <p:cNvSpPr/>
            <p:nvPr/>
          </p:nvSpPr>
          <p:spPr>
            <a:xfrm>
              <a:off x="2754573" y="15055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4">
              <a:extLst>
                <a:ext uri="{FF2B5EF4-FFF2-40B4-BE49-F238E27FC236}">
                  <a16:creationId xmlns:a16="http://schemas.microsoft.com/office/drawing/2014/main" id="{741C3358-E5D7-4F12-BB85-540EAE3647C4}"/>
                </a:ext>
              </a:extLst>
            </p:cNvPr>
            <p:cNvSpPr/>
            <p:nvPr/>
          </p:nvSpPr>
          <p:spPr>
            <a:xfrm>
              <a:off x="2694756" y="179939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5">
              <a:extLst>
                <a:ext uri="{FF2B5EF4-FFF2-40B4-BE49-F238E27FC236}">
                  <a16:creationId xmlns:a16="http://schemas.microsoft.com/office/drawing/2014/main" id="{EBA043E0-3A0C-401C-BF93-447017B71DBC}"/>
                </a:ext>
              </a:extLst>
            </p:cNvPr>
            <p:cNvSpPr/>
            <p:nvPr/>
          </p:nvSpPr>
          <p:spPr>
            <a:xfrm>
              <a:off x="3806801" y="19286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6">
              <a:extLst>
                <a:ext uri="{FF2B5EF4-FFF2-40B4-BE49-F238E27FC236}">
                  <a16:creationId xmlns:a16="http://schemas.microsoft.com/office/drawing/2014/main" id="{16B2417D-9C3C-49FC-A7DF-E5D9464C37F2}"/>
                </a:ext>
              </a:extLst>
            </p:cNvPr>
            <p:cNvSpPr/>
            <p:nvPr/>
          </p:nvSpPr>
          <p:spPr>
            <a:xfrm>
              <a:off x="4051610" y="2064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77">
              <a:extLst>
                <a:ext uri="{FF2B5EF4-FFF2-40B4-BE49-F238E27FC236}">
                  <a16:creationId xmlns:a16="http://schemas.microsoft.com/office/drawing/2014/main" id="{AC150875-3299-414E-9ABD-02143238AA3F}"/>
                </a:ext>
              </a:extLst>
            </p:cNvPr>
            <p:cNvSpPr/>
            <p:nvPr/>
          </p:nvSpPr>
          <p:spPr>
            <a:xfrm>
              <a:off x="2956634" y="152428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78">
              <a:extLst>
                <a:ext uri="{FF2B5EF4-FFF2-40B4-BE49-F238E27FC236}">
                  <a16:creationId xmlns:a16="http://schemas.microsoft.com/office/drawing/2014/main" id="{850951FE-5B54-4B4D-B38F-038C138CCB38}"/>
                </a:ext>
              </a:extLst>
            </p:cNvPr>
            <p:cNvSpPr/>
            <p:nvPr/>
          </p:nvSpPr>
          <p:spPr>
            <a:xfrm>
              <a:off x="2909319" y="18159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79">
              <a:extLst>
                <a:ext uri="{FF2B5EF4-FFF2-40B4-BE49-F238E27FC236}">
                  <a16:creationId xmlns:a16="http://schemas.microsoft.com/office/drawing/2014/main" id="{C2329F7E-A5BF-446F-A832-630548E217FA}"/>
                </a:ext>
              </a:extLst>
            </p:cNvPr>
            <p:cNvSpPr/>
            <p:nvPr/>
          </p:nvSpPr>
          <p:spPr>
            <a:xfrm>
              <a:off x="2695055" y="15638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0">
              <a:extLst>
                <a:ext uri="{FF2B5EF4-FFF2-40B4-BE49-F238E27FC236}">
                  <a16:creationId xmlns:a16="http://schemas.microsoft.com/office/drawing/2014/main" id="{06B81571-4052-42AA-9D26-818ABA791919}"/>
                </a:ext>
              </a:extLst>
            </p:cNvPr>
            <p:cNvSpPr/>
            <p:nvPr/>
          </p:nvSpPr>
          <p:spPr>
            <a:xfrm>
              <a:off x="2628501" y="132000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1">
              <a:extLst>
                <a:ext uri="{FF2B5EF4-FFF2-40B4-BE49-F238E27FC236}">
                  <a16:creationId xmlns:a16="http://schemas.microsoft.com/office/drawing/2014/main" id="{15FCFCF7-06A9-4FFD-8B03-536E9926A4CA}"/>
                </a:ext>
              </a:extLst>
            </p:cNvPr>
            <p:cNvSpPr/>
            <p:nvPr/>
          </p:nvSpPr>
          <p:spPr>
            <a:xfrm>
              <a:off x="2762359" y="16710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2">
              <a:extLst>
                <a:ext uri="{FF2B5EF4-FFF2-40B4-BE49-F238E27FC236}">
                  <a16:creationId xmlns:a16="http://schemas.microsoft.com/office/drawing/2014/main" id="{2BDEF710-A2D8-4FE4-B3FB-E491A2AE30DF}"/>
                </a:ext>
              </a:extLst>
            </p:cNvPr>
            <p:cNvSpPr/>
            <p:nvPr/>
          </p:nvSpPr>
          <p:spPr>
            <a:xfrm>
              <a:off x="2646318" y="16699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3">
              <a:extLst>
                <a:ext uri="{FF2B5EF4-FFF2-40B4-BE49-F238E27FC236}">
                  <a16:creationId xmlns:a16="http://schemas.microsoft.com/office/drawing/2014/main" id="{C2AEDB0F-6B1A-42EE-A051-5E469EAA6041}"/>
                </a:ext>
              </a:extLst>
            </p:cNvPr>
            <p:cNvSpPr/>
            <p:nvPr/>
          </p:nvSpPr>
          <p:spPr>
            <a:xfrm>
              <a:off x="2924591" y="17235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l84">
              <a:extLst>
                <a:ext uri="{FF2B5EF4-FFF2-40B4-BE49-F238E27FC236}">
                  <a16:creationId xmlns:a16="http://schemas.microsoft.com/office/drawing/2014/main" id="{70F1B899-A11F-43C5-9630-3221BDA418D6}"/>
                </a:ext>
              </a:extLst>
            </p:cNvPr>
            <p:cNvSpPr/>
            <p:nvPr/>
          </p:nvSpPr>
          <p:spPr>
            <a:xfrm>
              <a:off x="2661935" y="1453980"/>
              <a:ext cx="1414500" cy="327806"/>
            </a:xfrm>
            <a:custGeom>
              <a:avLst/>
              <a:gdLst/>
              <a:ahLst/>
              <a:cxnLst/>
              <a:rect l="0" t="0" r="0" b="0"/>
              <a:pathLst>
                <a:path w="1414500" h="327806">
                  <a:moveTo>
                    <a:pt x="0" y="0"/>
                  </a:moveTo>
                  <a:lnTo>
                    <a:pt x="17905" y="4149"/>
                  </a:lnTo>
                  <a:lnTo>
                    <a:pt x="35810" y="8298"/>
                  </a:lnTo>
                  <a:lnTo>
                    <a:pt x="53715" y="12448"/>
                  </a:lnTo>
                  <a:lnTo>
                    <a:pt x="71620" y="16597"/>
                  </a:lnTo>
                  <a:lnTo>
                    <a:pt x="89525" y="20747"/>
                  </a:lnTo>
                  <a:lnTo>
                    <a:pt x="107430" y="24896"/>
                  </a:lnTo>
                  <a:lnTo>
                    <a:pt x="125335" y="29046"/>
                  </a:lnTo>
                  <a:lnTo>
                    <a:pt x="143240" y="33195"/>
                  </a:lnTo>
                  <a:lnTo>
                    <a:pt x="161145" y="37344"/>
                  </a:lnTo>
                  <a:lnTo>
                    <a:pt x="179050" y="41494"/>
                  </a:lnTo>
                  <a:lnTo>
                    <a:pt x="196955" y="45643"/>
                  </a:lnTo>
                  <a:lnTo>
                    <a:pt x="214860" y="49793"/>
                  </a:lnTo>
                  <a:lnTo>
                    <a:pt x="232765" y="53942"/>
                  </a:lnTo>
                  <a:lnTo>
                    <a:pt x="250670" y="58092"/>
                  </a:lnTo>
                  <a:lnTo>
                    <a:pt x="268575" y="62241"/>
                  </a:lnTo>
                  <a:lnTo>
                    <a:pt x="286481" y="66391"/>
                  </a:lnTo>
                  <a:lnTo>
                    <a:pt x="304386" y="70540"/>
                  </a:lnTo>
                  <a:lnTo>
                    <a:pt x="322291" y="74689"/>
                  </a:lnTo>
                  <a:lnTo>
                    <a:pt x="340196" y="78839"/>
                  </a:lnTo>
                  <a:lnTo>
                    <a:pt x="358101" y="82988"/>
                  </a:lnTo>
                  <a:lnTo>
                    <a:pt x="376006" y="87138"/>
                  </a:lnTo>
                  <a:lnTo>
                    <a:pt x="393911" y="91287"/>
                  </a:lnTo>
                  <a:lnTo>
                    <a:pt x="411816" y="95437"/>
                  </a:lnTo>
                  <a:lnTo>
                    <a:pt x="429721" y="99586"/>
                  </a:lnTo>
                  <a:lnTo>
                    <a:pt x="447626" y="103736"/>
                  </a:lnTo>
                  <a:lnTo>
                    <a:pt x="465531" y="107885"/>
                  </a:lnTo>
                  <a:lnTo>
                    <a:pt x="483436" y="112034"/>
                  </a:lnTo>
                  <a:lnTo>
                    <a:pt x="501341" y="116184"/>
                  </a:lnTo>
                  <a:lnTo>
                    <a:pt x="519246" y="120333"/>
                  </a:lnTo>
                  <a:lnTo>
                    <a:pt x="537151" y="124483"/>
                  </a:lnTo>
                  <a:lnTo>
                    <a:pt x="555056" y="128632"/>
                  </a:lnTo>
                  <a:lnTo>
                    <a:pt x="572962" y="132782"/>
                  </a:lnTo>
                  <a:lnTo>
                    <a:pt x="590867" y="136931"/>
                  </a:lnTo>
                  <a:lnTo>
                    <a:pt x="608772" y="141081"/>
                  </a:lnTo>
                  <a:lnTo>
                    <a:pt x="626677" y="145230"/>
                  </a:lnTo>
                  <a:lnTo>
                    <a:pt x="644582" y="149379"/>
                  </a:lnTo>
                  <a:lnTo>
                    <a:pt x="662487" y="153529"/>
                  </a:lnTo>
                  <a:lnTo>
                    <a:pt x="680392" y="157678"/>
                  </a:lnTo>
                  <a:lnTo>
                    <a:pt x="698297" y="161828"/>
                  </a:lnTo>
                  <a:lnTo>
                    <a:pt x="716202" y="165977"/>
                  </a:lnTo>
                  <a:lnTo>
                    <a:pt x="734107" y="170127"/>
                  </a:lnTo>
                  <a:lnTo>
                    <a:pt x="752012" y="174276"/>
                  </a:lnTo>
                  <a:lnTo>
                    <a:pt x="769917" y="178426"/>
                  </a:lnTo>
                  <a:lnTo>
                    <a:pt x="787822" y="182575"/>
                  </a:lnTo>
                  <a:lnTo>
                    <a:pt x="805727" y="186724"/>
                  </a:lnTo>
                  <a:lnTo>
                    <a:pt x="823632" y="190874"/>
                  </a:lnTo>
                  <a:lnTo>
                    <a:pt x="841537" y="195023"/>
                  </a:lnTo>
                  <a:lnTo>
                    <a:pt x="859443" y="199173"/>
                  </a:lnTo>
                  <a:lnTo>
                    <a:pt x="877348" y="203322"/>
                  </a:lnTo>
                  <a:lnTo>
                    <a:pt x="895253" y="207472"/>
                  </a:lnTo>
                  <a:lnTo>
                    <a:pt x="913158" y="211621"/>
                  </a:lnTo>
                  <a:lnTo>
                    <a:pt x="931063" y="215771"/>
                  </a:lnTo>
                  <a:lnTo>
                    <a:pt x="948968" y="219920"/>
                  </a:lnTo>
                  <a:lnTo>
                    <a:pt x="966873" y="224069"/>
                  </a:lnTo>
                  <a:lnTo>
                    <a:pt x="984778" y="228219"/>
                  </a:lnTo>
                  <a:lnTo>
                    <a:pt x="1002683" y="232368"/>
                  </a:lnTo>
                  <a:lnTo>
                    <a:pt x="1020588" y="236518"/>
                  </a:lnTo>
                  <a:lnTo>
                    <a:pt x="1038493" y="240667"/>
                  </a:lnTo>
                  <a:lnTo>
                    <a:pt x="1056398" y="244817"/>
                  </a:lnTo>
                  <a:lnTo>
                    <a:pt x="1074303" y="248966"/>
                  </a:lnTo>
                  <a:lnTo>
                    <a:pt x="1092208" y="253116"/>
                  </a:lnTo>
                  <a:lnTo>
                    <a:pt x="1110113" y="257265"/>
                  </a:lnTo>
                  <a:lnTo>
                    <a:pt x="1128019" y="261414"/>
                  </a:lnTo>
                  <a:lnTo>
                    <a:pt x="1145924" y="265564"/>
                  </a:lnTo>
                  <a:lnTo>
                    <a:pt x="1163829" y="269713"/>
                  </a:lnTo>
                  <a:lnTo>
                    <a:pt x="1181734" y="273863"/>
                  </a:lnTo>
                  <a:lnTo>
                    <a:pt x="1199639" y="278012"/>
                  </a:lnTo>
                  <a:lnTo>
                    <a:pt x="1217544" y="282162"/>
                  </a:lnTo>
                  <a:lnTo>
                    <a:pt x="1235449" y="286311"/>
                  </a:lnTo>
                  <a:lnTo>
                    <a:pt x="1253354" y="290461"/>
                  </a:lnTo>
                  <a:lnTo>
                    <a:pt x="1271259" y="294610"/>
                  </a:lnTo>
                  <a:lnTo>
                    <a:pt x="1289164" y="298759"/>
                  </a:lnTo>
                  <a:lnTo>
                    <a:pt x="1307069" y="302909"/>
                  </a:lnTo>
                  <a:lnTo>
                    <a:pt x="1324974" y="307058"/>
                  </a:lnTo>
                  <a:lnTo>
                    <a:pt x="1342879" y="311208"/>
                  </a:lnTo>
                  <a:lnTo>
                    <a:pt x="1360784" y="315357"/>
                  </a:lnTo>
                  <a:lnTo>
                    <a:pt x="1378689" y="319507"/>
                  </a:lnTo>
                  <a:lnTo>
                    <a:pt x="1396594" y="323656"/>
                  </a:lnTo>
                  <a:lnTo>
                    <a:pt x="1414500" y="32780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5">
              <a:extLst>
                <a:ext uri="{FF2B5EF4-FFF2-40B4-BE49-F238E27FC236}">
                  <a16:creationId xmlns:a16="http://schemas.microsoft.com/office/drawing/2014/main" id="{2A933991-FD2F-40BA-8943-7F237045B6DA}"/>
                </a:ext>
              </a:extLst>
            </p:cNvPr>
            <p:cNvSpPr/>
            <p:nvPr/>
          </p:nvSpPr>
          <p:spPr>
            <a:xfrm>
              <a:off x="2661935" y="2987633"/>
              <a:ext cx="1414500" cy="1505"/>
            </a:xfrm>
            <a:custGeom>
              <a:avLst/>
              <a:gdLst/>
              <a:ahLst/>
              <a:cxnLst/>
              <a:rect l="0" t="0" r="0" b="0"/>
              <a:pathLst>
                <a:path w="1414500" h="1505">
                  <a:moveTo>
                    <a:pt x="0" y="1505"/>
                  </a:moveTo>
                  <a:lnTo>
                    <a:pt x="17905" y="1486"/>
                  </a:lnTo>
                  <a:lnTo>
                    <a:pt x="35810" y="1467"/>
                  </a:lnTo>
                  <a:lnTo>
                    <a:pt x="53715" y="1448"/>
                  </a:lnTo>
                  <a:lnTo>
                    <a:pt x="71620" y="1429"/>
                  </a:lnTo>
                  <a:lnTo>
                    <a:pt x="89525" y="1410"/>
                  </a:lnTo>
                  <a:lnTo>
                    <a:pt x="107430" y="1391"/>
                  </a:lnTo>
                  <a:lnTo>
                    <a:pt x="125335" y="1372"/>
                  </a:lnTo>
                  <a:lnTo>
                    <a:pt x="143240" y="1353"/>
                  </a:lnTo>
                  <a:lnTo>
                    <a:pt x="161145" y="1334"/>
                  </a:lnTo>
                  <a:lnTo>
                    <a:pt x="179050" y="1315"/>
                  </a:lnTo>
                  <a:lnTo>
                    <a:pt x="196955" y="1296"/>
                  </a:lnTo>
                  <a:lnTo>
                    <a:pt x="214860" y="1276"/>
                  </a:lnTo>
                  <a:lnTo>
                    <a:pt x="232765" y="1257"/>
                  </a:lnTo>
                  <a:lnTo>
                    <a:pt x="250670" y="1238"/>
                  </a:lnTo>
                  <a:lnTo>
                    <a:pt x="268575" y="1219"/>
                  </a:lnTo>
                  <a:lnTo>
                    <a:pt x="286481" y="1200"/>
                  </a:lnTo>
                  <a:lnTo>
                    <a:pt x="304386" y="1181"/>
                  </a:lnTo>
                  <a:lnTo>
                    <a:pt x="322291" y="1162"/>
                  </a:lnTo>
                  <a:lnTo>
                    <a:pt x="340196" y="1143"/>
                  </a:lnTo>
                  <a:lnTo>
                    <a:pt x="358101" y="1124"/>
                  </a:lnTo>
                  <a:lnTo>
                    <a:pt x="376006" y="1105"/>
                  </a:lnTo>
                  <a:lnTo>
                    <a:pt x="393911" y="1086"/>
                  </a:lnTo>
                  <a:lnTo>
                    <a:pt x="411816" y="1067"/>
                  </a:lnTo>
                  <a:lnTo>
                    <a:pt x="429721" y="1048"/>
                  </a:lnTo>
                  <a:lnTo>
                    <a:pt x="447626" y="1029"/>
                  </a:lnTo>
                  <a:lnTo>
                    <a:pt x="465531" y="1010"/>
                  </a:lnTo>
                  <a:lnTo>
                    <a:pt x="483436" y="991"/>
                  </a:lnTo>
                  <a:lnTo>
                    <a:pt x="501341" y="972"/>
                  </a:lnTo>
                  <a:lnTo>
                    <a:pt x="519246" y="952"/>
                  </a:lnTo>
                  <a:lnTo>
                    <a:pt x="537151" y="933"/>
                  </a:lnTo>
                  <a:lnTo>
                    <a:pt x="555056" y="914"/>
                  </a:lnTo>
                  <a:lnTo>
                    <a:pt x="572962" y="895"/>
                  </a:lnTo>
                  <a:lnTo>
                    <a:pt x="590867" y="876"/>
                  </a:lnTo>
                  <a:lnTo>
                    <a:pt x="608772" y="857"/>
                  </a:lnTo>
                  <a:lnTo>
                    <a:pt x="626677" y="838"/>
                  </a:lnTo>
                  <a:lnTo>
                    <a:pt x="644582" y="819"/>
                  </a:lnTo>
                  <a:lnTo>
                    <a:pt x="662487" y="800"/>
                  </a:lnTo>
                  <a:lnTo>
                    <a:pt x="680392" y="781"/>
                  </a:lnTo>
                  <a:lnTo>
                    <a:pt x="698297" y="762"/>
                  </a:lnTo>
                  <a:lnTo>
                    <a:pt x="716202" y="743"/>
                  </a:lnTo>
                  <a:lnTo>
                    <a:pt x="734107" y="724"/>
                  </a:lnTo>
                  <a:lnTo>
                    <a:pt x="752012" y="705"/>
                  </a:lnTo>
                  <a:lnTo>
                    <a:pt x="769917" y="686"/>
                  </a:lnTo>
                  <a:lnTo>
                    <a:pt x="787822" y="667"/>
                  </a:lnTo>
                  <a:lnTo>
                    <a:pt x="805727" y="648"/>
                  </a:lnTo>
                  <a:lnTo>
                    <a:pt x="823632" y="628"/>
                  </a:lnTo>
                  <a:lnTo>
                    <a:pt x="841537" y="609"/>
                  </a:lnTo>
                  <a:lnTo>
                    <a:pt x="859443" y="590"/>
                  </a:lnTo>
                  <a:lnTo>
                    <a:pt x="877348" y="571"/>
                  </a:lnTo>
                  <a:lnTo>
                    <a:pt x="895253" y="552"/>
                  </a:lnTo>
                  <a:lnTo>
                    <a:pt x="913158" y="533"/>
                  </a:lnTo>
                  <a:lnTo>
                    <a:pt x="931063" y="514"/>
                  </a:lnTo>
                  <a:lnTo>
                    <a:pt x="948968" y="495"/>
                  </a:lnTo>
                  <a:lnTo>
                    <a:pt x="966873" y="476"/>
                  </a:lnTo>
                  <a:lnTo>
                    <a:pt x="984778" y="457"/>
                  </a:lnTo>
                  <a:lnTo>
                    <a:pt x="1002683" y="438"/>
                  </a:lnTo>
                  <a:lnTo>
                    <a:pt x="1020588" y="419"/>
                  </a:lnTo>
                  <a:lnTo>
                    <a:pt x="1038493" y="400"/>
                  </a:lnTo>
                  <a:lnTo>
                    <a:pt x="1056398" y="381"/>
                  </a:lnTo>
                  <a:lnTo>
                    <a:pt x="1074303" y="362"/>
                  </a:lnTo>
                  <a:lnTo>
                    <a:pt x="1092208" y="343"/>
                  </a:lnTo>
                  <a:lnTo>
                    <a:pt x="1110113" y="324"/>
                  </a:lnTo>
                  <a:lnTo>
                    <a:pt x="1128019" y="304"/>
                  </a:lnTo>
                  <a:lnTo>
                    <a:pt x="1145924" y="285"/>
                  </a:lnTo>
                  <a:lnTo>
                    <a:pt x="1163829" y="266"/>
                  </a:lnTo>
                  <a:lnTo>
                    <a:pt x="1181734" y="247"/>
                  </a:lnTo>
                  <a:lnTo>
                    <a:pt x="1199639" y="228"/>
                  </a:lnTo>
                  <a:lnTo>
                    <a:pt x="1217544" y="209"/>
                  </a:lnTo>
                  <a:lnTo>
                    <a:pt x="1235449" y="190"/>
                  </a:lnTo>
                  <a:lnTo>
                    <a:pt x="1253354" y="171"/>
                  </a:lnTo>
                  <a:lnTo>
                    <a:pt x="1271259" y="152"/>
                  </a:lnTo>
                  <a:lnTo>
                    <a:pt x="1289164" y="133"/>
                  </a:lnTo>
                  <a:lnTo>
                    <a:pt x="1307069" y="114"/>
                  </a:lnTo>
                  <a:lnTo>
                    <a:pt x="1324974" y="95"/>
                  </a:lnTo>
                  <a:lnTo>
                    <a:pt x="1342879" y="76"/>
                  </a:lnTo>
                  <a:lnTo>
                    <a:pt x="1360784" y="57"/>
                  </a:lnTo>
                  <a:lnTo>
                    <a:pt x="1378689" y="38"/>
                  </a:lnTo>
                  <a:lnTo>
                    <a:pt x="1396594" y="19"/>
                  </a:lnTo>
                  <a:lnTo>
                    <a:pt x="14145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6">
              <a:extLst>
                <a:ext uri="{FF2B5EF4-FFF2-40B4-BE49-F238E27FC236}">
                  <a16:creationId xmlns:a16="http://schemas.microsoft.com/office/drawing/2014/main" id="{2D0F8501-F41C-4B0C-895D-32D2D29E9502}"/>
                </a:ext>
              </a:extLst>
            </p:cNvPr>
            <p:cNvSpPr/>
            <p:nvPr/>
          </p:nvSpPr>
          <p:spPr>
            <a:xfrm>
              <a:off x="2661935" y="1628627"/>
              <a:ext cx="1414500" cy="341956"/>
            </a:xfrm>
            <a:custGeom>
              <a:avLst/>
              <a:gdLst/>
              <a:ahLst/>
              <a:cxnLst/>
              <a:rect l="0" t="0" r="0" b="0"/>
              <a:pathLst>
                <a:path w="1414500" h="341956">
                  <a:moveTo>
                    <a:pt x="0" y="0"/>
                  </a:moveTo>
                  <a:lnTo>
                    <a:pt x="17905" y="4328"/>
                  </a:lnTo>
                  <a:lnTo>
                    <a:pt x="35810" y="8657"/>
                  </a:lnTo>
                  <a:lnTo>
                    <a:pt x="53715" y="12985"/>
                  </a:lnTo>
                  <a:lnTo>
                    <a:pt x="71620" y="17314"/>
                  </a:lnTo>
                  <a:lnTo>
                    <a:pt x="89525" y="21642"/>
                  </a:lnTo>
                  <a:lnTo>
                    <a:pt x="107430" y="25971"/>
                  </a:lnTo>
                  <a:lnTo>
                    <a:pt x="125335" y="30299"/>
                  </a:lnTo>
                  <a:lnTo>
                    <a:pt x="143240" y="34628"/>
                  </a:lnTo>
                  <a:lnTo>
                    <a:pt x="161145" y="38957"/>
                  </a:lnTo>
                  <a:lnTo>
                    <a:pt x="179050" y="43285"/>
                  </a:lnTo>
                  <a:lnTo>
                    <a:pt x="196955" y="47614"/>
                  </a:lnTo>
                  <a:lnTo>
                    <a:pt x="214860" y="51942"/>
                  </a:lnTo>
                  <a:lnTo>
                    <a:pt x="232765" y="56271"/>
                  </a:lnTo>
                  <a:lnTo>
                    <a:pt x="250670" y="60599"/>
                  </a:lnTo>
                  <a:lnTo>
                    <a:pt x="268575" y="64928"/>
                  </a:lnTo>
                  <a:lnTo>
                    <a:pt x="286481" y="69256"/>
                  </a:lnTo>
                  <a:lnTo>
                    <a:pt x="304386" y="73585"/>
                  </a:lnTo>
                  <a:lnTo>
                    <a:pt x="322291" y="77914"/>
                  </a:lnTo>
                  <a:lnTo>
                    <a:pt x="340196" y="82242"/>
                  </a:lnTo>
                  <a:lnTo>
                    <a:pt x="358101" y="86571"/>
                  </a:lnTo>
                  <a:lnTo>
                    <a:pt x="376006" y="90899"/>
                  </a:lnTo>
                  <a:lnTo>
                    <a:pt x="393911" y="95228"/>
                  </a:lnTo>
                  <a:lnTo>
                    <a:pt x="411816" y="99556"/>
                  </a:lnTo>
                  <a:lnTo>
                    <a:pt x="429721" y="103885"/>
                  </a:lnTo>
                  <a:lnTo>
                    <a:pt x="447626" y="108213"/>
                  </a:lnTo>
                  <a:lnTo>
                    <a:pt x="465531" y="112542"/>
                  </a:lnTo>
                  <a:lnTo>
                    <a:pt x="483436" y="116871"/>
                  </a:lnTo>
                  <a:lnTo>
                    <a:pt x="501341" y="121199"/>
                  </a:lnTo>
                  <a:lnTo>
                    <a:pt x="519246" y="125528"/>
                  </a:lnTo>
                  <a:lnTo>
                    <a:pt x="537151" y="129856"/>
                  </a:lnTo>
                  <a:lnTo>
                    <a:pt x="555056" y="134185"/>
                  </a:lnTo>
                  <a:lnTo>
                    <a:pt x="572962" y="138513"/>
                  </a:lnTo>
                  <a:lnTo>
                    <a:pt x="590867" y="142842"/>
                  </a:lnTo>
                  <a:lnTo>
                    <a:pt x="608772" y="147170"/>
                  </a:lnTo>
                  <a:lnTo>
                    <a:pt x="626677" y="151499"/>
                  </a:lnTo>
                  <a:lnTo>
                    <a:pt x="644582" y="155828"/>
                  </a:lnTo>
                  <a:lnTo>
                    <a:pt x="662487" y="160156"/>
                  </a:lnTo>
                  <a:lnTo>
                    <a:pt x="680392" y="164485"/>
                  </a:lnTo>
                  <a:lnTo>
                    <a:pt x="698297" y="168813"/>
                  </a:lnTo>
                  <a:lnTo>
                    <a:pt x="716202" y="173142"/>
                  </a:lnTo>
                  <a:lnTo>
                    <a:pt x="734107" y="177470"/>
                  </a:lnTo>
                  <a:lnTo>
                    <a:pt x="752012" y="181799"/>
                  </a:lnTo>
                  <a:lnTo>
                    <a:pt x="769917" y="186128"/>
                  </a:lnTo>
                  <a:lnTo>
                    <a:pt x="787822" y="190456"/>
                  </a:lnTo>
                  <a:lnTo>
                    <a:pt x="805727" y="194785"/>
                  </a:lnTo>
                  <a:lnTo>
                    <a:pt x="823632" y="199113"/>
                  </a:lnTo>
                  <a:lnTo>
                    <a:pt x="841537" y="203442"/>
                  </a:lnTo>
                  <a:lnTo>
                    <a:pt x="859443" y="207770"/>
                  </a:lnTo>
                  <a:lnTo>
                    <a:pt x="877348" y="212099"/>
                  </a:lnTo>
                  <a:lnTo>
                    <a:pt x="895253" y="216427"/>
                  </a:lnTo>
                  <a:lnTo>
                    <a:pt x="913158" y="220756"/>
                  </a:lnTo>
                  <a:lnTo>
                    <a:pt x="931063" y="225085"/>
                  </a:lnTo>
                  <a:lnTo>
                    <a:pt x="948968" y="229413"/>
                  </a:lnTo>
                  <a:lnTo>
                    <a:pt x="966873" y="233742"/>
                  </a:lnTo>
                  <a:lnTo>
                    <a:pt x="984778" y="238070"/>
                  </a:lnTo>
                  <a:lnTo>
                    <a:pt x="1002683" y="242399"/>
                  </a:lnTo>
                  <a:lnTo>
                    <a:pt x="1020588" y="246727"/>
                  </a:lnTo>
                  <a:lnTo>
                    <a:pt x="1038493" y="251056"/>
                  </a:lnTo>
                  <a:lnTo>
                    <a:pt x="1056398" y="255384"/>
                  </a:lnTo>
                  <a:lnTo>
                    <a:pt x="1074303" y="259713"/>
                  </a:lnTo>
                  <a:lnTo>
                    <a:pt x="1092208" y="264042"/>
                  </a:lnTo>
                  <a:lnTo>
                    <a:pt x="1110113" y="268370"/>
                  </a:lnTo>
                  <a:lnTo>
                    <a:pt x="1128019" y="272699"/>
                  </a:lnTo>
                  <a:lnTo>
                    <a:pt x="1145924" y="277027"/>
                  </a:lnTo>
                  <a:lnTo>
                    <a:pt x="1163829" y="281356"/>
                  </a:lnTo>
                  <a:lnTo>
                    <a:pt x="1181734" y="285684"/>
                  </a:lnTo>
                  <a:lnTo>
                    <a:pt x="1199639" y="290013"/>
                  </a:lnTo>
                  <a:lnTo>
                    <a:pt x="1217544" y="294341"/>
                  </a:lnTo>
                  <a:lnTo>
                    <a:pt x="1235449" y="298670"/>
                  </a:lnTo>
                  <a:lnTo>
                    <a:pt x="1253354" y="302999"/>
                  </a:lnTo>
                  <a:lnTo>
                    <a:pt x="1271259" y="307327"/>
                  </a:lnTo>
                  <a:lnTo>
                    <a:pt x="1289164" y="311656"/>
                  </a:lnTo>
                  <a:lnTo>
                    <a:pt x="1307069" y="315984"/>
                  </a:lnTo>
                  <a:lnTo>
                    <a:pt x="1324974" y="320313"/>
                  </a:lnTo>
                  <a:lnTo>
                    <a:pt x="1342879" y="324641"/>
                  </a:lnTo>
                  <a:lnTo>
                    <a:pt x="1360784" y="328970"/>
                  </a:lnTo>
                  <a:lnTo>
                    <a:pt x="1378689" y="333298"/>
                  </a:lnTo>
                  <a:lnTo>
                    <a:pt x="1396594" y="337627"/>
                  </a:lnTo>
                  <a:lnTo>
                    <a:pt x="1414500" y="34195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87">
              <a:extLst>
                <a:ext uri="{FF2B5EF4-FFF2-40B4-BE49-F238E27FC236}">
                  <a16:creationId xmlns:a16="http://schemas.microsoft.com/office/drawing/2014/main" id="{1C6E0D8C-1B34-49F6-8A50-B9648B8AD5B0}"/>
                </a:ext>
              </a:extLst>
            </p:cNvPr>
            <p:cNvSpPr/>
            <p:nvPr/>
          </p:nvSpPr>
          <p:spPr>
            <a:xfrm>
              <a:off x="2591210" y="1120659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88">
              <a:extLst>
                <a:ext uri="{FF2B5EF4-FFF2-40B4-BE49-F238E27FC236}">
                  <a16:creationId xmlns:a16="http://schemas.microsoft.com/office/drawing/2014/main" id="{FCC4FE9B-E482-4F97-95AC-E15E78CB4240}"/>
                </a:ext>
              </a:extLst>
            </p:cNvPr>
            <p:cNvSpPr/>
            <p:nvPr/>
          </p:nvSpPr>
          <p:spPr>
            <a:xfrm>
              <a:off x="4465846" y="1120659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l89">
              <a:extLst>
                <a:ext uri="{FF2B5EF4-FFF2-40B4-BE49-F238E27FC236}">
                  <a16:creationId xmlns:a16="http://schemas.microsoft.com/office/drawing/2014/main" id="{925BFE3D-3D04-4307-B1FE-356D1B16DCF0}"/>
                </a:ext>
              </a:extLst>
            </p:cNvPr>
            <p:cNvSpPr/>
            <p:nvPr/>
          </p:nvSpPr>
          <p:spPr>
            <a:xfrm>
              <a:off x="4465846" y="2733766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0">
              <a:extLst>
                <a:ext uri="{FF2B5EF4-FFF2-40B4-BE49-F238E27FC236}">
                  <a16:creationId xmlns:a16="http://schemas.microsoft.com/office/drawing/2014/main" id="{FCA96A8A-C719-4C5E-87B2-3C85C8975221}"/>
                </a:ext>
              </a:extLst>
            </p:cNvPr>
            <p:cNvSpPr/>
            <p:nvPr/>
          </p:nvSpPr>
          <p:spPr>
            <a:xfrm>
              <a:off x="4465846" y="2105853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1">
              <a:extLst>
                <a:ext uri="{FF2B5EF4-FFF2-40B4-BE49-F238E27FC236}">
                  <a16:creationId xmlns:a16="http://schemas.microsoft.com/office/drawing/2014/main" id="{8F6E183F-D3D8-48FA-8ECC-5E06A7C70B8D}"/>
                </a:ext>
              </a:extLst>
            </p:cNvPr>
            <p:cNvSpPr/>
            <p:nvPr/>
          </p:nvSpPr>
          <p:spPr>
            <a:xfrm>
              <a:off x="4465846" y="1477941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2">
              <a:extLst>
                <a:ext uri="{FF2B5EF4-FFF2-40B4-BE49-F238E27FC236}">
                  <a16:creationId xmlns:a16="http://schemas.microsoft.com/office/drawing/2014/main" id="{5B941696-FEA8-4C83-8808-1637A8E043E2}"/>
                </a:ext>
              </a:extLst>
            </p:cNvPr>
            <p:cNvSpPr/>
            <p:nvPr/>
          </p:nvSpPr>
          <p:spPr>
            <a:xfrm>
              <a:off x="4715798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3">
              <a:extLst>
                <a:ext uri="{FF2B5EF4-FFF2-40B4-BE49-F238E27FC236}">
                  <a16:creationId xmlns:a16="http://schemas.microsoft.com/office/drawing/2014/main" id="{14D17850-3975-4E22-8772-C38240DBE798}"/>
                </a:ext>
              </a:extLst>
            </p:cNvPr>
            <p:cNvSpPr/>
            <p:nvPr/>
          </p:nvSpPr>
          <p:spPr>
            <a:xfrm>
              <a:off x="5164989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4">
              <a:extLst>
                <a:ext uri="{FF2B5EF4-FFF2-40B4-BE49-F238E27FC236}">
                  <a16:creationId xmlns:a16="http://schemas.microsoft.com/office/drawing/2014/main" id="{344826A1-43B4-4B53-9A5C-D8D95E3DCC91}"/>
                </a:ext>
              </a:extLst>
            </p:cNvPr>
            <p:cNvSpPr/>
            <p:nvPr/>
          </p:nvSpPr>
          <p:spPr>
            <a:xfrm>
              <a:off x="5614179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5">
              <a:extLst>
                <a:ext uri="{FF2B5EF4-FFF2-40B4-BE49-F238E27FC236}">
                  <a16:creationId xmlns:a16="http://schemas.microsoft.com/office/drawing/2014/main" id="{6DEB355C-22AE-4814-93DA-7D981E8A655B}"/>
                </a:ext>
              </a:extLst>
            </p:cNvPr>
            <p:cNvSpPr/>
            <p:nvPr/>
          </p:nvSpPr>
          <p:spPr>
            <a:xfrm>
              <a:off x="4465846" y="3047722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6">
              <a:extLst>
                <a:ext uri="{FF2B5EF4-FFF2-40B4-BE49-F238E27FC236}">
                  <a16:creationId xmlns:a16="http://schemas.microsoft.com/office/drawing/2014/main" id="{D7D69627-A0F5-4B74-BB1A-C94DFABA09C1}"/>
                </a:ext>
              </a:extLst>
            </p:cNvPr>
            <p:cNvSpPr/>
            <p:nvPr/>
          </p:nvSpPr>
          <p:spPr>
            <a:xfrm>
              <a:off x="4465846" y="2419809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7">
              <a:extLst>
                <a:ext uri="{FF2B5EF4-FFF2-40B4-BE49-F238E27FC236}">
                  <a16:creationId xmlns:a16="http://schemas.microsoft.com/office/drawing/2014/main" id="{EB06B2BD-4946-42C8-B0F6-D83AB9B54ECB}"/>
                </a:ext>
              </a:extLst>
            </p:cNvPr>
            <p:cNvSpPr/>
            <p:nvPr/>
          </p:nvSpPr>
          <p:spPr>
            <a:xfrm>
              <a:off x="4465846" y="1791897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8">
              <a:extLst>
                <a:ext uri="{FF2B5EF4-FFF2-40B4-BE49-F238E27FC236}">
                  <a16:creationId xmlns:a16="http://schemas.microsoft.com/office/drawing/2014/main" id="{FC183BB6-D3DB-44E5-856D-2CE7917C0593}"/>
                </a:ext>
              </a:extLst>
            </p:cNvPr>
            <p:cNvSpPr/>
            <p:nvPr/>
          </p:nvSpPr>
          <p:spPr>
            <a:xfrm>
              <a:off x="4465846" y="116398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9">
              <a:extLst>
                <a:ext uri="{FF2B5EF4-FFF2-40B4-BE49-F238E27FC236}">
                  <a16:creationId xmlns:a16="http://schemas.microsoft.com/office/drawing/2014/main" id="{5DA8E74B-5753-424D-96DC-F5C270168AD8}"/>
                </a:ext>
              </a:extLst>
            </p:cNvPr>
            <p:cNvSpPr/>
            <p:nvPr/>
          </p:nvSpPr>
          <p:spPr>
            <a:xfrm>
              <a:off x="4491203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0">
              <a:extLst>
                <a:ext uri="{FF2B5EF4-FFF2-40B4-BE49-F238E27FC236}">
                  <a16:creationId xmlns:a16="http://schemas.microsoft.com/office/drawing/2014/main" id="{38C96110-F69D-4CC3-9741-4DE3D050A84E}"/>
                </a:ext>
              </a:extLst>
            </p:cNvPr>
            <p:cNvSpPr/>
            <p:nvPr/>
          </p:nvSpPr>
          <p:spPr>
            <a:xfrm>
              <a:off x="4940393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1">
              <a:extLst>
                <a:ext uri="{FF2B5EF4-FFF2-40B4-BE49-F238E27FC236}">
                  <a16:creationId xmlns:a16="http://schemas.microsoft.com/office/drawing/2014/main" id="{2C7ED952-BE96-4AF2-AA85-C03496C27898}"/>
                </a:ext>
              </a:extLst>
            </p:cNvPr>
            <p:cNvSpPr/>
            <p:nvPr/>
          </p:nvSpPr>
          <p:spPr>
            <a:xfrm>
              <a:off x="5389584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2">
              <a:extLst>
                <a:ext uri="{FF2B5EF4-FFF2-40B4-BE49-F238E27FC236}">
                  <a16:creationId xmlns:a16="http://schemas.microsoft.com/office/drawing/2014/main" id="{8F1478F6-1ED0-4485-B770-A2834AAAD296}"/>
                </a:ext>
              </a:extLst>
            </p:cNvPr>
            <p:cNvSpPr/>
            <p:nvPr/>
          </p:nvSpPr>
          <p:spPr>
            <a:xfrm>
              <a:off x="5838774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3">
              <a:extLst>
                <a:ext uri="{FF2B5EF4-FFF2-40B4-BE49-F238E27FC236}">
                  <a16:creationId xmlns:a16="http://schemas.microsoft.com/office/drawing/2014/main" id="{C1B62AB5-7C19-4BEE-8D7F-D27EF029520D}"/>
                </a:ext>
              </a:extLst>
            </p:cNvPr>
            <p:cNvSpPr/>
            <p:nvPr/>
          </p:nvSpPr>
          <p:spPr>
            <a:xfrm>
              <a:off x="4683785" y="22160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4">
              <a:extLst>
                <a:ext uri="{FF2B5EF4-FFF2-40B4-BE49-F238E27FC236}">
                  <a16:creationId xmlns:a16="http://schemas.microsoft.com/office/drawing/2014/main" id="{DEFFDD5A-2646-43E9-88BC-A153DEA64D54}"/>
                </a:ext>
              </a:extLst>
            </p:cNvPr>
            <p:cNvSpPr/>
            <p:nvPr/>
          </p:nvSpPr>
          <p:spPr>
            <a:xfrm>
              <a:off x="5025619" y="2435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5">
              <a:extLst>
                <a:ext uri="{FF2B5EF4-FFF2-40B4-BE49-F238E27FC236}">
                  <a16:creationId xmlns:a16="http://schemas.microsoft.com/office/drawing/2014/main" id="{52983215-4076-4CA0-85C2-3B9D7F3E1ECD}"/>
                </a:ext>
              </a:extLst>
            </p:cNvPr>
            <p:cNvSpPr/>
            <p:nvPr/>
          </p:nvSpPr>
          <p:spPr>
            <a:xfrm>
              <a:off x="4567220" y="1371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6">
              <a:extLst>
                <a:ext uri="{FF2B5EF4-FFF2-40B4-BE49-F238E27FC236}">
                  <a16:creationId xmlns:a16="http://schemas.microsoft.com/office/drawing/2014/main" id="{8C90D427-D69B-404D-9F32-5A41076EA299}"/>
                </a:ext>
              </a:extLst>
            </p:cNvPr>
            <p:cNvSpPr/>
            <p:nvPr/>
          </p:nvSpPr>
          <p:spPr>
            <a:xfrm>
              <a:off x="5699404" y="2394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07">
              <a:extLst>
                <a:ext uri="{FF2B5EF4-FFF2-40B4-BE49-F238E27FC236}">
                  <a16:creationId xmlns:a16="http://schemas.microsoft.com/office/drawing/2014/main" id="{6ECE6CD1-1C5E-4F88-A113-EFD0EE30476B}"/>
                </a:ext>
              </a:extLst>
            </p:cNvPr>
            <p:cNvSpPr/>
            <p:nvPr/>
          </p:nvSpPr>
          <p:spPr>
            <a:xfrm>
              <a:off x="5910899" y="243771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08">
              <a:extLst>
                <a:ext uri="{FF2B5EF4-FFF2-40B4-BE49-F238E27FC236}">
                  <a16:creationId xmlns:a16="http://schemas.microsoft.com/office/drawing/2014/main" id="{35165DA2-4568-40F2-A66E-FDC939D9A4BC}"/>
                </a:ext>
              </a:extLst>
            </p:cNvPr>
            <p:cNvSpPr/>
            <p:nvPr/>
          </p:nvSpPr>
          <p:spPr>
            <a:xfrm>
              <a:off x="4521403" y="11862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09">
              <a:extLst>
                <a:ext uri="{FF2B5EF4-FFF2-40B4-BE49-F238E27FC236}">
                  <a16:creationId xmlns:a16="http://schemas.microsoft.com/office/drawing/2014/main" id="{566386EE-CCB5-4D6D-8069-77DDF0FB7989}"/>
                </a:ext>
              </a:extLst>
            </p:cNvPr>
            <p:cNvSpPr/>
            <p:nvPr/>
          </p:nvSpPr>
          <p:spPr>
            <a:xfrm>
              <a:off x="4656385" y="21689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0">
              <a:extLst>
                <a:ext uri="{FF2B5EF4-FFF2-40B4-BE49-F238E27FC236}">
                  <a16:creationId xmlns:a16="http://schemas.microsoft.com/office/drawing/2014/main" id="{80705482-F5D4-439A-85F1-6A30447DAF7F}"/>
                </a:ext>
              </a:extLst>
            </p:cNvPr>
            <p:cNvSpPr/>
            <p:nvPr/>
          </p:nvSpPr>
          <p:spPr>
            <a:xfrm>
              <a:off x="4545884" y="14060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1">
              <a:extLst>
                <a:ext uri="{FF2B5EF4-FFF2-40B4-BE49-F238E27FC236}">
                  <a16:creationId xmlns:a16="http://schemas.microsoft.com/office/drawing/2014/main" id="{DEDDE35B-3EB6-4414-99BB-380CF871F2EF}"/>
                </a:ext>
              </a:extLst>
            </p:cNvPr>
            <p:cNvSpPr/>
            <p:nvPr/>
          </p:nvSpPr>
          <p:spPr>
            <a:xfrm>
              <a:off x="5245722" y="26398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2">
              <a:extLst>
                <a:ext uri="{FF2B5EF4-FFF2-40B4-BE49-F238E27FC236}">
                  <a16:creationId xmlns:a16="http://schemas.microsoft.com/office/drawing/2014/main" id="{2AEAEAE2-0754-4299-B883-705D78AA8E02}"/>
                </a:ext>
              </a:extLst>
            </p:cNvPr>
            <p:cNvSpPr/>
            <p:nvPr/>
          </p:nvSpPr>
          <p:spPr>
            <a:xfrm>
              <a:off x="4629209" y="1792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g113">
              <a:extLst>
                <a:ext uri="{FF2B5EF4-FFF2-40B4-BE49-F238E27FC236}">
                  <a16:creationId xmlns:a16="http://schemas.microsoft.com/office/drawing/2014/main" id="{6C24977D-F698-4A35-9ACE-ED448A2E9540}"/>
                </a:ext>
              </a:extLst>
            </p:cNvPr>
            <p:cNvSpPr/>
            <p:nvPr/>
          </p:nvSpPr>
          <p:spPr>
            <a:xfrm>
              <a:off x="4569392" y="226189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4">
              <a:extLst>
                <a:ext uri="{FF2B5EF4-FFF2-40B4-BE49-F238E27FC236}">
                  <a16:creationId xmlns:a16="http://schemas.microsoft.com/office/drawing/2014/main" id="{C8CD077E-53BE-4287-9CAE-6BAE12D51475}"/>
                </a:ext>
              </a:extLst>
            </p:cNvPr>
            <p:cNvSpPr/>
            <p:nvPr/>
          </p:nvSpPr>
          <p:spPr>
            <a:xfrm>
              <a:off x="5681437" y="2338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5">
              <a:extLst>
                <a:ext uri="{FF2B5EF4-FFF2-40B4-BE49-F238E27FC236}">
                  <a16:creationId xmlns:a16="http://schemas.microsoft.com/office/drawing/2014/main" id="{F23586EE-BB17-45C0-BB52-79E8B3102FB0}"/>
                </a:ext>
              </a:extLst>
            </p:cNvPr>
            <p:cNvSpPr/>
            <p:nvPr/>
          </p:nvSpPr>
          <p:spPr>
            <a:xfrm>
              <a:off x="5926246" y="25582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6">
              <a:extLst>
                <a:ext uri="{FF2B5EF4-FFF2-40B4-BE49-F238E27FC236}">
                  <a16:creationId xmlns:a16="http://schemas.microsoft.com/office/drawing/2014/main" id="{A05EC02C-583C-48FE-940C-A7D5897A32AB}"/>
                </a:ext>
              </a:extLst>
            </p:cNvPr>
            <p:cNvSpPr/>
            <p:nvPr/>
          </p:nvSpPr>
          <p:spPr>
            <a:xfrm>
              <a:off x="4831270" y="21017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17">
              <a:extLst>
                <a:ext uri="{FF2B5EF4-FFF2-40B4-BE49-F238E27FC236}">
                  <a16:creationId xmlns:a16="http://schemas.microsoft.com/office/drawing/2014/main" id="{0AA3FE48-00BE-492C-A4FA-27346B6C0A73}"/>
                </a:ext>
              </a:extLst>
            </p:cNvPr>
            <p:cNvSpPr/>
            <p:nvPr/>
          </p:nvSpPr>
          <p:spPr>
            <a:xfrm>
              <a:off x="4783955" y="2316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18">
              <a:extLst>
                <a:ext uri="{FF2B5EF4-FFF2-40B4-BE49-F238E27FC236}">
                  <a16:creationId xmlns:a16="http://schemas.microsoft.com/office/drawing/2014/main" id="{8E945111-707E-483C-B7F5-BE1FF44EB6A7}"/>
                </a:ext>
              </a:extLst>
            </p:cNvPr>
            <p:cNvSpPr/>
            <p:nvPr/>
          </p:nvSpPr>
          <p:spPr>
            <a:xfrm>
              <a:off x="4569691" y="1946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g119">
              <a:extLst>
                <a:ext uri="{FF2B5EF4-FFF2-40B4-BE49-F238E27FC236}">
                  <a16:creationId xmlns:a16="http://schemas.microsoft.com/office/drawing/2014/main" id="{AF5D128A-C729-490F-9417-DB9312CD2407}"/>
                </a:ext>
              </a:extLst>
            </p:cNvPr>
            <p:cNvSpPr/>
            <p:nvPr/>
          </p:nvSpPr>
          <p:spPr>
            <a:xfrm>
              <a:off x="4503136" y="15303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0">
              <a:extLst>
                <a:ext uri="{FF2B5EF4-FFF2-40B4-BE49-F238E27FC236}">
                  <a16:creationId xmlns:a16="http://schemas.microsoft.com/office/drawing/2014/main" id="{10D78045-A1D9-471C-98E8-131E2D66EA9D}"/>
                </a:ext>
              </a:extLst>
            </p:cNvPr>
            <p:cNvSpPr/>
            <p:nvPr/>
          </p:nvSpPr>
          <p:spPr>
            <a:xfrm>
              <a:off x="4636995" y="218968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1">
              <a:extLst>
                <a:ext uri="{FF2B5EF4-FFF2-40B4-BE49-F238E27FC236}">
                  <a16:creationId xmlns:a16="http://schemas.microsoft.com/office/drawing/2014/main" id="{2140F08A-E217-45F2-9C56-9BAE14527CA0}"/>
                </a:ext>
              </a:extLst>
            </p:cNvPr>
            <p:cNvSpPr/>
            <p:nvPr/>
          </p:nvSpPr>
          <p:spPr>
            <a:xfrm>
              <a:off x="4520954" y="22474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2">
              <a:extLst>
                <a:ext uri="{FF2B5EF4-FFF2-40B4-BE49-F238E27FC236}">
                  <a16:creationId xmlns:a16="http://schemas.microsoft.com/office/drawing/2014/main" id="{BDDA34BB-5346-4928-87F5-F42A476D26DF}"/>
                </a:ext>
              </a:extLst>
            </p:cNvPr>
            <p:cNvSpPr/>
            <p:nvPr/>
          </p:nvSpPr>
          <p:spPr>
            <a:xfrm>
              <a:off x="4799227" y="1811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3">
              <a:extLst>
                <a:ext uri="{FF2B5EF4-FFF2-40B4-BE49-F238E27FC236}">
                  <a16:creationId xmlns:a16="http://schemas.microsoft.com/office/drawing/2014/main" id="{83DE0DAE-6496-4F05-A502-76F9B6A4AAA9}"/>
                </a:ext>
              </a:extLst>
            </p:cNvPr>
            <p:cNvSpPr/>
            <p:nvPr/>
          </p:nvSpPr>
          <p:spPr>
            <a:xfrm>
              <a:off x="4683785" y="29789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4">
              <a:extLst>
                <a:ext uri="{FF2B5EF4-FFF2-40B4-BE49-F238E27FC236}">
                  <a16:creationId xmlns:a16="http://schemas.microsoft.com/office/drawing/2014/main" id="{4D9DC1DE-EFB4-4D6B-B69C-8FCE885F67B7}"/>
                </a:ext>
              </a:extLst>
            </p:cNvPr>
            <p:cNvSpPr/>
            <p:nvPr/>
          </p:nvSpPr>
          <p:spPr>
            <a:xfrm>
              <a:off x="5025619" y="29852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5">
              <a:extLst>
                <a:ext uri="{FF2B5EF4-FFF2-40B4-BE49-F238E27FC236}">
                  <a16:creationId xmlns:a16="http://schemas.microsoft.com/office/drawing/2014/main" id="{E9873D9D-7EB7-43FF-8F30-3B1E1E48DFC2}"/>
                </a:ext>
              </a:extLst>
            </p:cNvPr>
            <p:cNvSpPr/>
            <p:nvPr/>
          </p:nvSpPr>
          <p:spPr>
            <a:xfrm>
              <a:off x="4567220" y="2975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6">
              <a:extLst>
                <a:ext uri="{FF2B5EF4-FFF2-40B4-BE49-F238E27FC236}">
                  <a16:creationId xmlns:a16="http://schemas.microsoft.com/office/drawing/2014/main" id="{5E6614C7-C0CF-4BCA-861B-A5E9F7565095}"/>
                </a:ext>
              </a:extLst>
            </p:cNvPr>
            <p:cNvSpPr/>
            <p:nvPr/>
          </p:nvSpPr>
          <p:spPr>
            <a:xfrm>
              <a:off x="5699404" y="29789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127">
              <a:extLst>
                <a:ext uri="{FF2B5EF4-FFF2-40B4-BE49-F238E27FC236}">
                  <a16:creationId xmlns:a16="http://schemas.microsoft.com/office/drawing/2014/main" id="{6B51CF3C-9792-4B62-937A-D7BA43F4D73C}"/>
                </a:ext>
              </a:extLst>
            </p:cNvPr>
            <p:cNvSpPr/>
            <p:nvPr/>
          </p:nvSpPr>
          <p:spPr>
            <a:xfrm>
              <a:off x="5910899" y="296516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28">
              <a:extLst>
                <a:ext uri="{FF2B5EF4-FFF2-40B4-BE49-F238E27FC236}">
                  <a16:creationId xmlns:a16="http://schemas.microsoft.com/office/drawing/2014/main" id="{796BE0AD-A436-4136-9CCF-DA8D79E4AD09}"/>
                </a:ext>
              </a:extLst>
            </p:cNvPr>
            <p:cNvSpPr/>
            <p:nvPr/>
          </p:nvSpPr>
          <p:spPr>
            <a:xfrm>
              <a:off x="4521403" y="2975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29">
              <a:extLst>
                <a:ext uri="{FF2B5EF4-FFF2-40B4-BE49-F238E27FC236}">
                  <a16:creationId xmlns:a16="http://schemas.microsoft.com/office/drawing/2014/main" id="{D99A99D0-7E6B-4459-B01B-4E65A143818C}"/>
                </a:ext>
              </a:extLst>
            </p:cNvPr>
            <p:cNvSpPr/>
            <p:nvPr/>
          </p:nvSpPr>
          <p:spPr>
            <a:xfrm>
              <a:off x="4656385" y="29726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0">
              <a:extLst>
                <a:ext uri="{FF2B5EF4-FFF2-40B4-BE49-F238E27FC236}">
                  <a16:creationId xmlns:a16="http://schemas.microsoft.com/office/drawing/2014/main" id="{94DE73F6-024C-496A-A69F-012C59CC1C3D}"/>
                </a:ext>
              </a:extLst>
            </p:cNvPr>
            <p:cNvSpPr/>
            <p:nvPr/>
          </p:nvSpPr>
          <p:spPr>
            <a:xfrm>
              <a:off x="4545884" y="2969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1">
              <a:extLst>
                <a:ext uri="{FF2B5EF4-FFF2-40B4-BE49-F238E27FC236}">
                  <a16:creationId xmlns:a16="http://schemas.microsoft.com/office/drawing/2014/main" id="{7E58EECB-46ED-461F-A8D4-2070A223C0D9}"/>
                </a:ext>
              </a:extLst>
            </p:cNvPr>
            <p:cNvSpPr/>
            <p:nvPr/>
          </p:nvSpPr>
          <p:spPr>
            <a:xfrm>
              <a:off x="5245722" y="2969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2">
              <a:extLst>
                <a:ext uri="{FF2B5EF4-FFF2-40B4-BE49-F238E27FC236}">
                  <a16:creationId xmlns:a16="http://schemas.microsoft.com/office/drawing/2014/main" id="{C2DB879D-6AFA-4571-A74A-D319F902F378}"/>
                </a:ext>
              </a:extLst>
            </p:cNvPr>
            <p:cNvSpPr/>
            <p:nvPr/>
          </p:nvSpPr>
          <p:spPr>
            <a:xfrm>
              <a:off x="4629209" y="29726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3">
              <a:extLst>
                <a:ext uri="{FF2B5EF4-FFF2-40B4-BE49-F238E27FC236}">
                  <a16:creationId xmlns:a16="http://schemas.microsoft.com/office/drawing/2014/main" id="{4FB32DFB-734A-4334-9462-F15DD02F390D}"/>
                </a:ext>
              </a:extLst>
            </p:cNvPr>
            <p:cNvSpPr/>
            <p:nvPr/>
          </p:nvSpPr>
          <p:spPr>
            <a:xfrm>
              <a:off x="4569392" y="29620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4">
              <a:extLst>
                <a:ext uri="{FF2B5EF4-FFF2-40B4-BE49-F238E27FC236}">
                  <a16:creationId xmlns:a16="http://schemas.microsoft.com/office/drawing/2014/main" id="{1CCDC198-8E70-4F81-8900-E6CDAE1B810D}"/>
                </a:ext>
              </a:extLst>
            </p:cNvPr>
            <p:cNvSpPr/>
            <p:nvPr/>
          </p:nvSpPr>
          <p:spPr>
            <a:xfrm>
              <a:off x="5681437" y="29820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5">
              <a:extLst>
                <a:ext uri="{FF2B5EF4-FFF2-40B4-BE49-F238E27FC236}">
                  <a16:creationId xmlns:a16="http://schemas.microsoft.com/office/drawing/2014/main" id="{73C558B0-D81A-414E-9470-5E7512D5048D}"/>
                </a:ext>
              </a:extLst>
            </p:cNvPr>
            <p:cNvSpPr/>
            <p:nvPr/>
          </p:nvSpPr>
          <p:spPr>
            <a:xfrm>
              <a:off x="5926246" y="2975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6">
              <a:extLst>
                <a:ext uri="{FF2B5EF4-FFF2-40B4-BE49-F238E27FC236}">
                  <a16:creationId xmlns:a16="http://schemas.microsoft.com/office/drawing/2014/main" id="{2DFEAB22-45ED-4B19-9783-C9CFE88B00EE}"/>
                </a:ext>
              </a:extLst>
            </p:cNvPr>
            <p:cNvSpPr/>
            <p:nvPr/>
          </p:nvSpPr>
          <p:spPr>
            <a:xfrm>
              <a:off x="4831270" y="29557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37">
              <a:extLst>
                <a:ext uri="{FF2B5EF4-FFF2-40B4-BE49-F238E27FC236}">
                  <a16:creationId xmlns:a16="http://schemas.microsoft.com/office/drawing/2014/main" id="{FADBE0BC-B9C0-47A0-A2E2-26EA32C4691E}"/>
                </a:ext>
              </a:extLst>
            </p:cNvPr>
            <p:cNvSpPr/>
            <p:nvPr/>
          </p:nvSpPr>
          <p:spPr>
            <a:xfrm>
              <a:off x="4783955" y="2994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38">
              <a:extLst>
                <a:ext uri="{FF2B5EF4-FFF2-40B4-BE49-F238E27FC236}">
                  <a16:creationId xmlns:a16="http://schemas.microsoft.com/office/drawing/2014/main" id="{4BB231F1-EB55-4DE3-96CF-699273BA7334}"/>
                </a:ext>
              </a:extLst>
            </p:cNvPr>
            <p:cNvSpPr/>
            <p:nvPr/>
          </p:nvSpPr>
          <p:spPr>
            <a:xfrm>
              <a:off x="4569691" y="2975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39">
              <a:extLst>
                <a:ext uri="{FF2B5EF4-FFF2-40B4-BE49-F238E27FC236}">
                  <a16:creationId xmlns:a16="http://schemas.microsoft.com/office/drawing/2014/main" id="{FCD292DD-7C97-4238-854C-C8CA7CFD0E53}"/>
                </a:ext>
              </a:extLst>
            </p:cNvPr>
            <p:cNvSpPr/>
            <p:nvPr/>
          </p:nvSpPr>
          <p:spPr>
            <a:xfrm>
              <a:off x="4503136" y="29588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0">
              <a:extLst>
                <a:ext uri="{FF2B5EF4-FFF2-40B4-BE49-F238E27FC236}">
                  <a16:creationId xmlns:a16="http://schemas.microsoft.com/office/drawing/2014/main" id="{BD63BFD3-1C5F-4340-8288-5E907E68E1DB}"/>
                </a:ext>
              </a:extLst>
            </p:cNvPr>
            <p:cNvSpPr/>
            <p:nvPr/>
          </p:nvSpPr>
          <p:spPr>
            <a:xfrm>
              <a:off x="4636995" y="296516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1">
              <a:extLst>
                <a:ext uri="{FF2B5EF4-FFF2-40B4-BE49-F238E27FC236}">
                  <a16:creationId xmlns:a16="http://schemas.microsoft.com/office/drawing/2014/main" id="{C7F71252-C556-4053-AA36-0540812F1A4C}"/>
                </a:ext>
              </a:extLst>
            </p:cNvPr>
            <p:cNvSpPr/>
            <p:nvPr/>
          </p:nvSpPr>
          <p:spPr>
            <a:xfrm>
              <a:off x="4520954" y="29726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2">
              <a:extLst>
                <a:ext uri="{FF2B5EF4-FFF2-40B4-BE49-F238E27FC236}">
                  <a16:creationId xmlns:a16="http://schemas.microsoft.com/office/drawing/2014/main" id="{9E6FEB17-F709-4BB1-8C73-465497A8DE23}"/>
                </a:ext>
              </a:extLst>
            </p:cNvPr>
            <p:cNvSpPr/>
            <p:nvPr/>
          </p:nvSpPr>
          <p:spPr>
            <a:xfrm>
              <a:off x="4799227" y="2975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3">
              <a:extLst>
                <a:ext uri="{FF2B5EF4-FFF2-40B4-BE49-F238E27FC236}">
                  <a16:creationId xmlns:a16="http://schemas.microsoft.com/office/drawing/2014/main" id="{BBAF8001-F51B-4CB4-BFC9-3F755A599A66}"/>
                </a:ext>
              </a:extLst>
            </p:cNvPr>
            <p:cNvSpPr/>
            <p:nvPr/>
          </p:nvSpPr>
          <p:spPr>
            <a:xfrm>
              <a:off x="4683785" y="23164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4">
              <a:extLst>
                <a:ext uri="{FF2B5EF4-FFF2-40B4-BE49-F238E27FC236}">
                  <a16:creationId xmlns:a16="http://schemas.microsoft.com/office/drawing/2014/main" id="{86EB3285-A692-4B58-B527-F6455DA9CAE6}"/>
                </a:ext>
              </a:extLst>
            </p:cNvPr>
            <p:cNvSpPr/>
            <p:nvPr/>
          </p:nvSpPr>
          <p:spPr>
            <a:xfrm>
              <a:off x="5025619" y="25080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5">
              <a:extLst>
                <a:ext uri="{FF2B5EF4-FFF2-40B4-BE49-F238E27FC236}">
                  <a16:creationId xmlns:a16="http://schemas.microsoft.com/office/drawing/2014/main" id="{C038787C-BFF1-4192-B943-A0C396836F7C}"/>
                </a:ext>
              </a:extLst>
            </p:cNvPr>
            <p:cNvSpPr/>
            <p:nvPr/>
          </p:nvSpPr>
          <p:spPr>
            <a:xfrm>
              <a:off x="4567220" y="15096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6">
              <a:extLst>
                <a:ext uri="{FF2B5EF4-FFF2-40B4-BE49-F238E27FC236}">
                  <a16:creationId xmlns:a16="http://schemas.microsoft.com/office/drawing/2014/main" id="{DFB4FBAD-48DE-4E21-95ED-5066A855B555}"/>
                </a:ext>
              </a:extLst>
            </p:cNvPr>
            <p:cNvSpPr/>
            <p:nvPr/>
          </p:nvSpPr>
          <p:spPr>
            <a:xfrm>
              <a:off x="5699404" y="24766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g147">
              <a:extLst>
                <a:ext uri="{FF2B5EF4-FFF2-40B4-BE49-F238E27FC236}">
                  <a16:creationId xmlns:a16="http://schemas.microsoft.com/office/drawing/2014/main" id="{3FC60358-FD8E-4C90-AAE8-707EDB322DF3}"/>
                </a:ext>
              </a:extLst>
            </p:cNvPr>
            <p:cNvSpPr/>
            <p:nvPr/>
          </p:nvSpPr>
          <p:spPr>
            <a:xfrm>
              <a:off x="5910899" y="251934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48">
              <a:extLst>
                <a:ext uri="{FF2B5EF4-FFF2-40B4-BE49-F238E27FC236}">
                  <a16:creationId xmlns:a16="http://schemas.microsoft.com/office/drawing/2014/main" id="{9AE8F71C-0218-44A7-9A06-45971551B2E9}"/>
                </a:ext>
              </a:extLst>
            </p:cNvPr>
            <p:cNvSpPr/>
            <p:nvPr/>
          </p:nvSpPr>
          <p:spPr>
            <a:xfrm>
              <a:off x="4521403" y="13275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49">
              <a:extLst>
                <a:ext uri="{FF2B5EF4-FFF2-40B4-BE49-F238E27FC236}">
                  <a16:creationId xmlns:a16="http://schemas.microsoft.com/office/drawing/2014/main" id="{1DA40FF8-9B65-47AF-A5E0-54A30A7F3638}"/>
                </a:ext>
              </a:extLst>
            </p:cNvPr>
            <p:cNvSpPr/>
            <p:nvPr/>
          </p:nvSpPr>
          <p:spPr>
            <a:xfrm>
              <a:off x="4656385" y="22694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0">
              <a:extLst>
                <a:ext uri="{FF2B5EF4-FFF2-40B4-BE49-F238E27FC236}">
                  <a16:creationId xmlns:a16="http://schemas.microsoft.com/office/drawing/2014/main" id="{EA248FE8-A132-4F09-AB6B-1922976E97EF}"/>
                </a:ext>
              </a:extLst>
            </p:cNvPr>
            <p:cNvSpPr/>
            <p:nvPr/>
          </p:nvSpPr>
          <p:spPr>
            <a:xfrm>
              <a:off x="4545884" y="15630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1">
              <a:extLst>
                <a:ext uri="{FF2B5EF4-FFF2-40B4-BE49-F238E27FC236}">
                  <a16:creationId xmlns:a16="http://schemas.microsoft.com/office/drawing/2014/main" id="{1B28E3D3-2316-4FE1-B14A-0D1E1EB49B24}"/>
                </a:ext>
              </a:extLst>
            </p:cNvPr>
            <p:cNvSpPr/>
            <p:nvPr/>
          </p:nvSpPr>
          <p:spPr>
            <a:xfrm>
              <a:off x="5245722" y="27371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2">
              <a:extLst>
                <a:ext uri="{FF2B5EF4-FFF2-40B4-BE49-F238E27FC236}">
                  <a16:creationId xmlns:a16="http://schemas.microsoft.com/office/drawing/2014/main" id="{59EA33D9-7812-42D7-AE5C-045108232A47}"/>
                </a:ext>
              </a:extLst>
            </p:cNvPr>
            <p:cNvSpPr/>
            <p:nvPr/>
          </p:nvSpPr>
          <p:spPr>
            <a:xfrm>
              <a:off x="4629209" y="1936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g153">
              <a:extLst>
                <a:ext uri="{FF2B5EF4-FFF2-40B4-BE49-F238E27FC236}">
                  <a16:creationId xmlns:a16="http://schemas.microsoft.com/office/drawing/2014/main" id="{1F68B97F-2888-4963-9E88-CAA5EB2E4635}"/>
                </a:ext>
              </a:extLst>
            </p:cNvPr>
            <p:cNvSpPr/>
            <p:nvPr/>
          </p:nvSpPr>
          <p:spPr>
            <a:xfrm>
              <a:off x="4569392" y="24094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4">
              <a:extLst>
                <a:ext uri="{FF2B5EF4-FFF2-40B4-BE49-F238E27FC236}">
                  <a16:creationId xmlns:a16="http://schemas.microsoft.com/office/drawing/2014/main" id="{F2C35963-1EF5-4A65-9E75-C5726BC93C4E}"/>
                </a:ext>
              </a:extLst>
            </p:cNvPr>
            <p:cNvSpPr/>
            <p:nvPr/>
          </p:nvSpPr>
          <p:spPr>
            <a:xfrm>
              <a:off x="5681437" y="2460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5">
              <a:extLst>
                <a:ext uri="{FF2B5EF4-FFF2-40B4-BE49-F238E27FC236}">
                  <a16:creationId xmlns:a16="http://schemas.microsoft.com/office/drawing/2014/main" id="{38921D9D-D13A-47B9-B24B-DC894858D1FA}"/>
                </a:ext>
              </a:extLst>
            </p:cNvPr>
            <p:cNvSpPr/>
            <p:nvPr/>
          </p:nvSpPr>
          <p:spPr>
            <a:xfrm>
              <a:off x="5926246" y="26775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g156">
              <a:extLst>
                <a:ext uri="{FF2B5EF4-FFF2-40B4-BE49-F238E27FC236}">
                  <a16:creationId xmlns:a16="http://schemas.microsoft.com/office/drawing/2014/main" id="{E1A653F9-771C-42F1-96D3-1D2DB0EC0222}"/>
                </a:ext>
              </a:extLst>
            </p:cNvPr>
            <p:cNvSpPr/>
            <p:nvPr/>
          </p:nvSpPr>
          <p:spPr>
            <a:xfrm>
              <a:off x="4831270" y="22681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57">
              <a:extLst>
                <a:ext uri="{FF2B5EF4-FFF2-40B4-BE49-F238E27FC236}">
                  <a16:creationId xmlns:a16="http://schemas.microsoft.com/office/drawing/2014/main" id="{F3644CA7-1745-4C2B-B7D7-9E929041C9E0}"/>
                </a:ext>
              </a:extLst>
            </p:cNvPr>
            <p:cNvSpPr/>
            <p:nvPr/>
          </p:nvSpPr>
          <p:spPr>
            <a:xfrm>
              <a:off x="4783955" y="23761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58">
              <a:extLst>
                <a:ext uri="{FF2B5EF4-FFF2-40B4-BE49-F238E27FC236}">
                  <a16:creationId xmlns:a16="http://schemas.microsoft.com/office/drawing/2014/main" id="{5F28CDD3-EA86-4CD0-8A2E-B7F94D744891}"/>
                </a:ext>
              </a:extLst>
            </p:cNvPr>
            <p:cNvSpPr/>
            <p:nvPr/>
          </p:nvSpPr>
          <p:spPr>
            <a:xfrm>
              <a:off x="4569691" y="20873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g159">
              <a:extLst>
                <a:ext uri="{FF2B5EF4-FFF2-40B4-BE49-F238E27FC236}">
                  <a16:creationId xmlns:a16="http://schemas.microsoft.com/office/drawing/2014/main" id="{B4E1A6DB-797C-4A07-9214-4EC7EA09849A}"/>
                </a:ext>
              </a:extLst>
            </p:cNvPr>
            <p:cNvSpPr/>
            <p:nvPr/>
          </p:nvSpPr>
          <p:spPr>
            <a:xfrm>
              <a:off x="4503136" y="166538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g160">
              <a:extLst>
                <a:ext uri="{FF2B5EF4-FFF2-40B4-BE49-F238E27FC236}">
                  <a16:creationId xmlns:a16="http://schemas.microsoft.com/office/drawing/2014/main" id="{2E0AA166-45B8-4D77-9F12-38214EAFBE7E}"/>
                </a:ext>
              </a:extLst>
            </p:cNvPr>
            <p:cNvSpPr/>
            <p:nvPr/>
          </p:nvSpPr>
          <p:spPr>
            <a:xfrm>
              <a:off x="4636995" y="229643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1">
              <a:extLst>
                <a:ext uri="{FF2B5EF4-FFF2-40B4-BE49-F238E27FC236}">
                  <a16:creationId xmlns:a16="http://schemas.microsoft.com/office/drawing/2014/main" id="{B164B3AC-BF6E-4D26-A4E1-0FF8C158E91D}"/>
                </a:ext>
              </a:extLst>
            </p:cNvPr>
            <p:cNvSpPr/>
            <p:nvPr/>
          </p:nvSpPr>
          <p:spPr>
            <a:xfrm>
              <a:off x="4520954" y="23949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2">
              <a:extLst>
                <a:ext uri="{FF2B5EF4-FFF2-40B4-BE49-F238E27FC236}">
                  <a16:creationId xmlns:a16="http://schemas.microsoft.com/office/drawing/2014/main" id="{78E453CB-A696-4C83-BEB5-509B559FE5D4}"/>
                </a:ext>
              </a:extLst>
            </p:cNvPr>
            <p:cNvSpPr/>
            <p:nvPr/>
          </p:nvSpPr>
          <p:spPr>
            <a:xfrm>
              <a:off x="4799227" y="19177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l163">
              <a:extLst>
                <a:ext uri="{FF2B5EF4-FFF2-40B4-BE49-F238E27FC236}">
                  <a16:creationId xmlns:a16="http://schemas.microsoft.com/office/drawing/2014/main" id="{3BC53DA7-8886-46C4-9A1E-F568ABA3EFF2}"/>
                </a:ext>
              </a:extLst>
            </p:cNvPr>
            <p:cNvSpPr/>
            <p:nvPr/>
          </p:nvSpPr>
          <p:spPr>
            <a:xfrm>
              <a:off x="4536571" y="1876989"/>
              <a:ext cx="1414500" cy="762738"/>
            </a:xfrm>
            <a:custGeom>
              <a:avLst/>
              <a:gdLst/>
              <a:ahLst/>
              <a:cxnLst/>
              <a:rect l="0" t="0" r="0" b="0"/>
              <a:pathLst>
                <a:path w="1414500" h="762738">
                  <a:moveTo>
                    <a:pt x="0" y="0"/>
                  </a:moveTo>
                  <a:lnTo>
                    <a:pt x="17905" y="9654"/>
                  </a:lnTo>
                  <a:lnTo>
                    <a:pt x="35810" y="19309"/>
                  </a:lnTo>
                  <a:lnTo>
                    <a:pt x="53715" y="28964"/>
                  </a:lnTo>
                  <a:lnTo>
                    <a:pt x="71620" y="38619"/>
                  </a:lnTo>
                  <a:lnTo>
                    <a:pt x="89525" y="48274"/>
                  </a:lnTo>
                  <a:lnTo>
                    <a:pt x="107430" y="57929"/>
                  </a:lnTo>
                  <a:lnTo>
                    <a:pt x="125335" y="67584"/>
                  </a:lnTo>
                  <a:lnTo>
                    <a:pt x="143240" y="77239"/>
                  </a:lnTo>
                  <a:lnTo>
                    <a:pt x="161145" y="86894"/>
                  </a:lnTo>
                  <a:lnTo>
                    <a:pt x="179050" y="96549"/>
                  </a:lnTo>
                  <a:lnTo>
                    <a:pt x="196955" y="106204"/>
                  </a:lnTo>
                  <a:lnTo>
                    <a:pt x="214860" y="115859"/>
                  </a:lnTo>
                  <a:lnTo>
                    <a:pt x="232765" y="125513"/>
                  </a:lnTo>
                  <a:lnTo>
                    <a:pt x="250670" y="135168"/>
                  </a:lnTo>
                  <a:lnTo>
                    <a:pt x="268575" y="144823"/>
                  </a:lnTo>
                  <a:lnTo>
                    <a:pt x="286481" y="154478"/>
                  </a:lnTo>
                  <a:lnTo>
                    <a:pt x="304386" y="164133"/>
                  </a:lnTo>
                  <a:lnTo>
                    <a:pt x="322291" y="173788"/>
                  </a:lnTo>
                  <a:lnTo>
                    <a:pt x="340196" y="183443"/>
                  </a:lnTo>
                  <a:lnTo>
                    <a:pt x="358101" y="193098"/>
                  </a:lnTo>
                  <a:lnTo>
                    <a:pt x="376006" y="202753"/>
                  </a:lnTo>
                  <a:lnTo>
                    <a:pt x="393911" y="212408"/>
                  </a:lnTo>
                  <a:lnTo>
                    <a:pt x="411816" y="222063"/>
                  </a:lnTo>
                  <a:lnTo>
                    <a:pt x="429721" y="231718"/>
                  </a:lnTo>
                  <a:lnTo>
                    <a:pt x="447626" y="241372"/>
                  </a:lnTo>
                  <a:lnTo>
                    <a:pt x="465531" y="251027"/>
                  </a:lnTo>
                  <a:lnTo>
                    <a:pt x="483436" y="260682"/>
                  </a:lnTo>
                  <a:lnTo>
                    <a:pt x="501341" y="270337"/>
                  </a:lnTo>
                  <a:lnTo>
                    <a:pt x="519246" y="279992"/>
                  </a:lnTo>
                  <a:lnTo>
                    <a:pt x="537151" y="289647"/>
                  </a:lnTo>
                  <a:lnTo>
                    <a:pt x="555056" y="299302"/>
                  </a:lnTo>
                  <a:lnTo>
                    <a:pt x="572962" y="308957"/>
                  </a:lnTo>
                  <a:lnTo>
                    <a:pt x="590867" y="318612"/>
                  </a:lnTo>
                  <a:lnTo>
                    <a:pt x="608772" y="328267"/>
                  </a:lnTo>
                  <a:lnTo>
                    <a:pt x="626677" y="337922"/>
                  </a:lnTo>
                  <a:lnTo>
                    <a:pt x="644582" y="347577"/>
                  </a:lnTo>
                  <a:lnTo>
                    <a:pt x="662487" y="357232"/>
                  </a:lnTo>
                  <a:lnTo>
                    <a:pt x="680392" y="366886"/>
                  </a:lnTo>
                  <a:lnTo>
                    <a:pt x="698297" y="376541"/>
                  </a:lnTo>
                  <a:lnTo>
                    <a:pt x="716202" y="386196"/>
                  </a:lnTo>
                  <a:lnTo>
                    <a:pt x="734107" y="395851"/>
                  </a:lnTo>
                  <a:lnTo>
                    <a:pt x="752012" y="405506"/>
                  </a:lnTo>
                  <a:lnTo>
                    <a:pt x="769917" y="415161"/>
                  </a:lnTo>
                  <a:lnTo>
                    <a:pt x="787822" y="424816"/>
                  </a:lnTo>
                  <a:lnTo>
                    <a:pt x="805727" y="434471"/>
                  </a:lnTo>
                  <a:lnTo>
                    <a:pt x="823632" y="444126"/>
                  </a:lnTo>
                  <a:lnTo>
                    <a:pt x="841537" y="453781"/>
                  </a:lnTo>
                  <a:lnTo>
                    <a:pt x="859443" y="463436"/>
                  </a:lnTo>
                  <a:lnTo>
                    <a:pt x="877348" y="473091"/>
                  </a:lnTo>
                  <a:lnTo>
                    <a:pt x="895253" y="482745"/>
                  </a:lnTo>
                  <a:lnTo>
                    <a:pt x="913158" y="492400"/>
                  </a:lnTo>
                  <a:lnTo>
                    <a:pt x="931063" y="502055"/>
                  </a:lnTo>
                  <a:lnTo>
                    <a:pt x="948968" y="511710"/>
                  </a:lnTo>
                  <a:lnTo>
                    <a:pt x="966873" y="521365"/>
                  </a:lnTo>
                  <a:lnTo>
                    <a:pt x="984778" y="531020"/>
                  </a:lnTo>
                  <a:lnTo>
                    <a:pt x="1002683" y="540675"/>
                  </a:lnTo>
                  <a:lnTo>
                    <a:pt x="1020588" y="550330"/>
                  </a:lnTo>
                  <a:lnTo>
                    <a:pt x="1038493" y="559985"/>
                  </a:lnTo>
                  <a:lnTo>
                    <a:pt x="1056398" y="569640"/>
                  </a:lnTo>
                  <a:lnTo>
                    <a:pt x="1074303" y="579295"/>
                  </a:lnTo>
                  <a:lnTo>
                    <a:pt x="1092208" y="588950"/>
                  </a:lnTo>
                  <a:lnTo>
                    <a:pt x="1110113" y="598605"/>
                  </a:lnTo>
                  <a:lnTo>
                    <a:pt x="1128019" y="608259"/>
                  </a:lnTo>
                  <a:lnTo>
                    <a:pt x="1145924" y="617914"/>
                  </a:lnTo>
                  <a:lnTo>
                    <a:pt x="1163829" y="627569"/>
                  </a:lnTo>
                  <a:lnTo>
                    <a:pt x="1181734" y="637224"/>
                  </a:lnTo>
                  <a:lnTo>
                    <a:pt x="1199639" y="646879"/>
                  </a:lnTo>
                  <a:lnTo>
                    <a:pt x="1217544" y="656534"/>
                  </a:lnTo>
                  <a:lnTo>
                    <a:pt x="1235449" y="666189"/>
                  </a:lnTo>
                  <a:lnTo>
                    <a:pt x="1253354" y="675844"/>
                  </a:lnTo>
                  <a:lnTo>
                    <a:pt x="1271259" y="685499"/>
                  </a:lnTo>
                  <a:lnTo>
                    <a:pt x="1289164" y="695154"/>
                  </a:lnTo>
                  <a:lnTo>
                    <a:pt x="1307069" y="704809"/>
                  </a:lnTo>
                  <a:lnTo>
                    <a:pt x="1324974" y="714464"/>
                  </a:lnTo>
                  <a:lnTo>
                    <a:pt x="1342879" y="724118"/>
                  </a:lnTo>
                  <a:lnTo>
                    <a:pt x="1360784" y="733773"/>
                  </a:lnTo>
                  <a:lnTo>
                    <a:pt x="1378689" y="743428"/>
                  </a:lnTo>
                  <a:lnTo>
                    <a:pt x="1396594" y="753083"/>
                  </a:lnTo>
                  <a:lnTo>
                    <a:pt x="1414500" y="76273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4">
              <a:extLst>
                <a:ext uri="{FF2B5EF4-FFF2-40B4-BE49-F238E27FC236}">
                  <a16:creationId xmlns:a16="http://schemas.microsoft.com/office/drawing/2014/main" id="{FAA64247-568F-44DA-818C-34E63DB202EC}"/>
                </a:ext>
              </a:extLst>
            </p:cNvPr>
            <p:cNvSpPr/>
            <p:nvPr/>
          </p:nvSpPr>
          <p:spPr>
            <a:xfrm>
              <a:off x="4536571" y="3000334"/>
              <a:ext cx="1414500" cy="3762"/>
            </a:xfrm>
            <a:custGeom>
              <a:avLst/>
              <a:gdLst/>
              <a:ahLst/>
              <a:cxnLst/>
              <a:rect l="0" t="0" r="0" b="0"/>
              <a:pathLst>
                <a:path w="1414500" h="3762">
                  <a:moveTo>
                    <a:pt x="0" y="0"/>
                  </a:moveTo>
                  <a:lnTo>
                    <a:pt x="17905" y="47"/>
                  </a:lnTo>
                  <a:lnTo>
                    <a:pt x="35810" y="95"/>
                  </a:lnTo>
                  <a:lnTo>
                    <a:pt x="53715" y="142"/>
                  </a:lnTo>
                  <a:lnTo>
                    <a:pt x="71620" y="190"/>
                  </a:lnTo>
                  <a:lnTo>
                    <a:pt x="89525" y="238"/>
                  </a:lnTo>
                  <a:lnTo>
                    <a:pt x="107430" y="285"/>
                  </a:lnTo>
                  <a:lnTo>
                    <a:pt x="125335" y="333"/>
                  </a:lnTo>
                  <a:lnTo>
                    <a:pt x="143240" y="381"/>
                  </a:lnTo>
                  <a:lnTo>
                    <a:pt x="161145" y="428"/>
                  </a:lnTo>
                  <a:lnTo>
                    <a:pt x="179050" y="476"/>
                  </a:lnTo>
                  <a:lnTo>
                    <a:pt x="196955" y="523"/>
                  </a:lnTo>
                  <a:lnTo>
                    <a:pt x="214860" y="571"/>
                  </a:lnTo>
                  <a:lnTo>
                    <a:pt x="232765" y="619"/>
                  </a:lnTo>
                  <a:lnTo>
                    <a:pt x="250670" y="666"/>
                  </a:lnTo>
                  <a:lnTo>
                    <a:pt x="268575" y="714"/>
                  </a:lnTo>
                  <a:lnTo>
                    <a:pt x="286481" y="762"/>
                  </a:lnTo>
                  <a:lnTo>
                    <a:pt x="304386" y="809"/>
                  </a:lnTo>
                  <a:lnTo>
                    <a:pt x="322291" y="857"/>
                  </a:lnTo>
                  <a:lnTo>
                    <a:pt x="340196" y="905"/>
                  </a:lnTo>
                  <a:lnTo>
                    <a:pt x="358101" y="952"/>
                  </a:lnTo>
                  <a:lnTo>
                    <a:pt x="376006" y="1000"/>
                  </a:lnTo>
                  <a:lnTo>
                    <a:pt x="393911" y="1047"/>
                  </a:lnTo>
                  <a:lnTo>
                    <a:pt x="411816" y="1095"/>
                  </a:lnTo>
                  <a:lnTo>
                    <a:pt x="429721" y="1143"/>
                  </a:lnTo>
                  <a:lnTo>
                    <a:pt x="447626" y="1190"/>
                  </a:lnTo>
                  <a:lnTo>
                    <a:pt x="465531" y="1238"/>
                  </a:lnTo>
                  <a:lnTo>
                    <a:pt x="483436" y="1286"/>
                  </a:lnTo>
                  <a:lnTo>
                    <a:pt x="501341" y="1333"/>
                  </a:lnTo>
                  <a:lnTo>
                    <a:pt x="519246" y="1381"/>
                  </a:lnTo>
                  <a:lnTo>
                    <a:pt x="537151" y="1428"/>
                  </a:lnTo>
                  <a:lnTo>
                    <a:pt x="555056" y="1476"/>
                  </a:lnTo>
                  <a:lnTo>
                    <a:pt x="572962" y="1524"/>
                  </a:lnTo>
                  <a:lnTo>
                    <a:pt x="590867" y="1571"/>
                  </a:lnTo>
                  <a:lnTo>
                    <a:pt x="608772" y="1619"/>
                  </a:lnTo>
                  <a:lnTo>
                    <a:pt x="626677" y="1667"/>
                  </a:lnTo>
                  <a:lnTo>
                    <a:pt x="644582" y="1714"/>
                  </a:lnTo>
                  <a:lnTo>
                    <a:pt x="662487" y="1762"/>
                  </a:lnTo>
                  <a:lnTo>
                    <a:pt x="680392" y="1810"/>
                  </a:lnTo>
                  <a:lnTo>
                    <a:pt x="698297" y="1857"/>
                  </a:lnTo>
                  <a:lnTo>
                    <a:pt x="716202" y="1905"/>
                  </a:lnTo>
                  <a:lnTo>
                    <a:pt x="734107" y="1952"/>
                  </a:lnTo>
                  <a:lnTo>
                    <a:pt x="752012" y="2000"/>
                  </a:lnTo>
                  <a:lnTo>
                    <a:pt x="769917" y="2048"/>
                  </a:lnTo>
                  <a:lnTo>
                    <a:pt x="787822" y="2095"/>
                  </a:lnTo>
                  <a:lnTo>
                    <a:pt x="805727" y="2143"/>
                  </a:lnTo>
                  <a:lnTo>
                    <a:pt x="823632" y="2191"/>
                  </a:lnTo>
                  <a:lnTo>
                    <a:pt x="841537" y="2238"/>
                  </a:lnTo>
                  <a:lnTo>
                    <a:pt x="859443" y="2286"/>
                  </a:lnTo>
                  <a:lnTo>
                    <a:pt x="877348" y="2334"/>
                  </a:lnTo>
                  <a:lnTo>
                    <a:pt x="895253" y="2381"/>
                  </a:lnTo>
                  <a:lnTo>
                    <a:pt x="913158" y="2429"/>
                  </a:lnTo>
                  <a:lnTo>
                    <a:pt x="931063" y="2476"/>
                  </a:lnTo>
                  <a:lnTo>
                    <a:pt x="948968" y="2524"/>
                  </a:lnTo>
                  <a:lnTo>
                    <a:pt x="966873" y="2572"/>
                  </a:lnTo>
                  <a:lnTo>
                    <a:pt x="984778" y="2619"/>
                  </a:lnTo>
                  <a:lnTo>
                    <a:pt x="1002683" y="2667"/>
                  </a:lnTo>
                  <a:lnTo>
                    <a:pt x="1020588" y="2715"/>
                  </a:lnTo>
                  <a:lnTo>
                    <a:pt x="1038493" y="2762"/>
                  </a:lnTo>
                  <a:lnTo>
                    <a:pt x="1056398" y="2810"/>
                  </a:lnTo>
                  <a:lnTo>
                    <a:pt x="1074303" y="2857"/>
                  </a:lnTo>
                  <a:lnTo>
                    <a:pt x="1092208" y="2905"/>
                  </a:lnTo>
                  <a:lnTo>
                    <a:pt x="1110113" y="2953"/>
                  </a:lnTo>
                  <a:lnTo>
                    <a:pt x="1128019" y="3000"/>
                  </a:lnTo>
                  <a:lnTo>
                    <a:pt x="1145924" y="3048"/>
                  </a:lnTo>
                  <a:lnTo>
                    <a:pt x="1163829" y="3096"/>
                  </a:lnTo>
                  <a:lnTo>
                    <a:pt x="1181734" y="3143"/>
                  </a:lnTo>
                  <a:lnTo>
                    <a:pt x="1199639" y="3191"/>
                  </a:lnTo>
                  <a:lnTo>
                    <a:pt x="1217544" y="3239"/>
                  </a:lnTo>
                  <a:lnTo>
                    <a:pt x="1235449" y="3286"/>
                  </a:lnTo>
                  <a:lnTo>
                    <a:pt x="1253354" y="3334"/>
                  </a:lnTo>
                  <a:lnTo>
                    <a:pt x="1271259" y="3381"/>
                  </a:lnTo>
                  <a:lnTo>
                    <a:pt x="1289164" y="3429"/>
                  </a:lnTo>
                  <a:lnTo>
                    <a:pt x="1307069" y="3477"/>
                  </a:lnTo>
                  <a:lnTo>
                    <a:pt x="1324974" y="3524"/>
                  </a:lnTo>
                  <a:lnTo>
                    <a:pt x="1342879" y="3572"/>
                  </a:lnTo>
                  <a:lnTo>
                    <a:pt x="1360784" y="3620"/>
                  </a:lnTo>
                  <a:lnTo>
                    <a:pt x="1378689" y="3667"/>
                  </a:lnTo>
                  <a:lnTo>
                    <a:pt x="1396594" y="3715"/>
                  </a:lnTo>
                  <a:lnTo>
                    <a:pt x="1414500" y="376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5">
              <a:extLst>
                <a:ext uri="{FF2B5EF4-FFF2-40B4-BE49-F238E27FC236}">
                  <a16:creationId xmlns:a16="http://schemas.microsoft.com/office/drawing/2014/main" id="{F6CFD758-B4E8-40A6-B2A3-C106C29EF7FD}"/>
                </a:ext>
              </a:extLst>
            </p:cNvPr>
            <p:cNvSpPr/>
            <p:nvPr/>
          </p:nvSpPr>
          <p:spPr>
            <a:xfrm>
              <a:off x="4536571" y="2006740"/>
              <a:ext cx="1414500" cy="723037"/>
            </a:xfrm>
            <a:custGeom>
              <a:avLst/>
              <a:gdLst/>
              <a:ahLst/>
              <a:cxnLst/>
              <a:rect l="0" t="0" r="0" b="0"/>
              <a:pathLst>
                <a:path w="1414500" h="723037">
                  <a:moveTo>
                    <a:pt x="0" y="0"/>
                  </a:moveTo>
                  <a:lnTo>
                    <a:pt x="17905" y="9152"/>
                  </a:lnTo>
                  <a:lnTo>
                    <a:pt x="35810" y="18304"/>
                  </a:lnTo>
                  <a:lnTo>
                    <a:pt x="53715" y="27457"/>
                  </a:lnTo>
                  <a:lnTo>
                    <a:pt x="71620" y="36609"/>
                  </a:lnTo>
                  <a:lnTo>
                    <a:pt x="89525" y="45761"/>
                  </a:lnTo>
                  <a:lnTo>
                    <a:pt x="107430" y="54914"/>
                  </a:lnTo>
                  <a:lnTo>
                    <a:pt x="125335" y="64066"/>
                  </a:lnTo>
                  <a:lnTo>
                    <a:pt x="143240" y="73218"/>
                  </a:lnTo>
                  <a:lnTo>
                    <a:pt x="161145" y="82371"/>
                  </a:lnTo>
                  <a:lnTo>
                    <a:pt x="179050" y="91523"/>
                  </a:lnTo>
                  <a:lnTo>
                    <a:pt x="196955" y="100676"/>
                  </a:lnTo>
                  <a:lnTo>
                    <a:pt x="214860" y="109828"/>
                  </a:lnTo>
                  <a:lnTo>
                    <a:pt x="232765" y="118980"/>
                  </a:lnTo>
                  <a:lnTo>
                    <a:pt x="250670" y="128133"/>
                  </a:lnTo>
                  <a:lnTo>
                    <a:pt x="268575" y="137285"/>
                  </a:lnTo>
                  <a:lnTo>
                    <a:pt x="286481" y="146437"/>
                  </a:lnTo>
                  <a:lnTo>
                    <a:pt x="304386" y="155590"/>
                  </a:lnTo>
                  <a:lnTo>
                    <a:pt x="322291" y="164742"/>
                  </a:lnTo>
                  <a:lnTo>
                    <a:pt x="340196" y="173894"/>
                  </a:lnTo>
                  <a:lnTo>
                    <a:pt x="358101" y="183047"/>
                  </a:lnTo>
                  <a:lnTo>
                    <a:pt x="376006" y="192199"/>
                  </a:lnTo>
                  <a:lnTo>
                    <a:pt x="393911" y="201352"/>
                  </a:lnTo>
                  <a:lnTo>
                    <a:pt x="411816" y="210504"/>
                  </a:lnTo>
                  <a:lnTo>
                    <a:pt x="429721" y="219656"/>
                  </a:lnTo>
                  <a:lnTo>
                    <a:pt x="447626" y="228809"/>
                  </a:lnTo>
                  <a:lnTo>
                    <a:pt x="465531" y="237961"/>
                  </a:lnTo>
                  <a:lnTo>
                    <a:pt x="483436" y="247113"/>
                  </a:lnTo>
                  <a:lnTo>
                    <a:pt x="501341" y="256266"/>
                  </a:lnTo>
                  <a:lnTo>
                    <a:pt x="519246" y="265418"/>
                  </a:lnTo>
                  <a:lnTo>
                    <a:pt x="537151" y="274571"/>
                  </a:lnTo>
                  <a:lnTo>
                    <a:pt x="555056" y="283723"/>
                  </a:lnTo>
                  <a:lnTo>
                    <a:pt x="572962" y="292875"/>
                  </a:lnTo>
                  <a:lnTo>
                    <a:pt x="590867" y="302028"/>
                  </a:lnTo>
                  <a:lnTo>
                    <a:pt x="608772" y="311180"/>
                  </a:lnTo>
                  <a:lnTo>
                    <a:pt x="626677" y="320332"/>
                  </a:lnTo>
                  <a:lnTo>
                    <a:pt x="644582" y="329485"/>
                  </a:lnTo>
                  <a:lnTo>
                    <a:pt x="662487" y="338637"/>
                  </a:lnTo>
                  <a:lnTo>
                    <a:pt x="680392" y="347789"/>
                  </a:lnTo>
                  <a:lnTo>
                    <a:pt x="698297" y="356942"/>
                  </a:lnTo>
                  <a:lnTo>
                    <a:pt x="716202" y="366094"/>
                  </a:lnTo>
                  <a:lnTo>
                    <a:pt x="734107" y="375247"/>
                  </a:lnTo>
                  <a:lnTo>
                    <a:pt x="752012" y="384399"/>
                  </a:lnTo>
                  <a:lnTo>
                    <a:pt x="769917" y="393551"/>
                  </a:lnTo>
                  <a:lnTo>
                    <a:pt x="787822" y="402704"/>
                  </a:lnTo>
                  <a:lnTo>
                    <a:pt x="805727" y="411856"/>
                  </a:lnTo>
                  <a:lnTo>
                    <a:pt x="823632" y="421008"/>
                  </a:lnTo>
                  <a:lnTo>
                    <a:pt x="841537" y="430161"/>
                  </a:lnTo>
                  <a:lnTo>
                    <a:pt x="859443" y="439313"/>
                  </a:lnTo>
                  <a:lnTo>
                    <a:pt x="877348" y="448466"/>
                  </a:lnTo>
                  <a:lnTo>
                    <a:pt x="895253" y="457618"/>
                  </a:lnTo>
                  <a:lnTo>
                    <a:pt x="913158" y="466770"/>
                  </a:lnTo>
                  <a:lnTo>
                    <a:pt x="931063" y="475923"/>
                  </a:lnTo>
                  <a:lnTo>
                    <a:pt x="948968" y="485075"/>
                  </a:lnTo>
                  <a:lnTo>
                    <a:pt x="966873" y="494227"/>
                  </a:lnTo>
                  <a:lnTo>
                    <a:pt x="984778" y="503380"/>
                  </a:lnTo>
                  <a:lnTo>
                    <a:pt x="1002683" y="512532"/>
                  </a:lnTo>
                  <a:lnTo>
                    <a:pt x="1020588" y="521684"/>
                  </a:lnTo>
                  <a:lnTo>
                    <a:pt x="1038493" y="530837"/>
                  </a:lnTo>
                  <a:lnTo>
                    <a:pt x="1056398" y="539989"/>
                  </a:lnTo>
                  <a:lnTo>
                    <a:pt x="1074303" y="549142"/>
                  </a:lnTo>
                  <a:lnTo>
                    <a:pt x="1092208" y="558294"/>
                  </a:lnTo>
                  <a:lnTo>
                    <a:pt x="1110113" y="567446"/>
                  </a:lnTo>
                  <a:lnTo>
                    <a:pt x="1128019" y="576599"/>
                  </a:lnTo>
                  <a:lnTo>
                    <a:pt x="1145924" y="585751"/>
                  </a:lnTo>
                  <a:lnTo>
                    <a:pt x="1163829" y="594903"/>
                  </a:lnTo>
                  <a:lnTo>
                    <a:pt x="1181734" y="604056"/>
                  </a:lnTo>
                  <a:lnTo>
                    <a:pt x="1199639" y="613208"/>
                  </a:lnTo>
                  <a:lnTo>
                    <a:pt x="1217544" y="622361"/>
                  </a:lnTo>
                  <a:lnTo>
                    <a:pt x="1235449" y="631513"/>
                  </a:lnTo>
                  <a:lnTo>
                    <a:pt x="1253354" y="640665"/>
                  </a:lnTo>
                  <a:lnTo>
                    <a:pt x="1271259" y="649818"/>
                  </a:lnTo>
                  <a:lnTo>
                    <a:pt x="1289164" y="658970"/>
                  </a:lnTo>
                  <a:lnTo>
                    <a:pt x="1307069" y="668122"/>
                  </a:lnTo>
                  <a:lnTo>
                    <a:pt x="1324974" y="677275"/>
                  </a:lnTo>
                  <a:lnTo>
                    <a:pt x="1342879" y="686427"/>
                  </a:lnTo>
                  <a:lnTo>
                    <a:pt x="1360784" y="695579"/>
                  </a:lnTo>
                  <a:lnTo>
                    <a:pt x="1378689" y="704732"/>
                  </a:lnTo>
                  <a:lnTo>
                    <a:pt x="1396594" y="713884"/>
                  </a:lnTo>
                  <a:lnTo>
                    <a:pt x="1414500" y="72303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166">
              <a:extLst>
                <a:ext uri="{FF2B5EF4-FFF2-40B4-BE49-F238E27FC236}">
                  <a16:creationId xmlns:a16="http://schemas.microsoft.com/office/drawing/2014/main" id="{3A7D783F-0E24-4214-B5AC-72BAE161E18B}"/>
                </a:ext>
              </a:extLst>
            </p:cNvPr>
            <p:cNvSpPr/>
            <p:nvPr/>
          </p:nvSpPr>
          <p:spPr>
            <a:xfrm>
              <a:off x="4465846" y="1120659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67">
              <a:extLst>
                <a:ext uri="{FF2B5EF4-FFF2-40B4-BE49-F238E27FC236}">
                  <a16:creationId xmlns:a16="http://schemas.microsoft.com/office/drawing/2014/main" id="{FA5CB497-0E28-4188-978B-3F8FBC9708B4}"/>
                </a:ext>
              </a:extLst>
            </p:cNvPr>
            <p:cNvSpPr/>
            <p:nvPr/>
          </p:nvSpPr>
          <p:spPr>
            <a:xfrm>
              <a:off x="4341061" y="300603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8">
              <a:extLst>
                <a:ext uri="{FF2B5EF4-FFF2-40B4-BE49-F238E27FC236}">
                  <a16:creationId xmlns:a16="http://schemas.microsoft.com/office/drawing/2014/main" id="{D83C885A-FD3E-4CB0-A332-B8BF86BA8FF0}"/>
                </a:ext>
              </a:extLst>
            </p:cNvPr>
            <p:cNvSpPr/>
            <p:nvPr/>
          </p:nvSpPr>
          <p:spPr>
            <a:xfrm>
              <a:off x="4216750" y="237811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72" name="tx169">
              <a:extLst>
                <a:ext uri="{FF2B5EF4-FFF2-40B4-BE49-F238E27FC236}">
                  <a16:creationId xmlns:a16="http://schemas.microsoft.com/office/drawing/2014/main" id="{E4C14C04-72E0-4AD4-AC13-C453D9254E6E}"/>
                </a:ext>
              </a:extLst>
            </p:cNvPr>
            <p:cNvSpPr/>
            <p:nvPr/>
          </p:nvSpPr>
          <p:spPr>
            <a:xfrm>
              <a:off x="4216750" y="175020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73" name="tx170">
              <a:extLst>
                <a:ext uri="{FF2B5EF4-FFF2-40B4-BE49-F238E27FC236}">
                  <a16:creationId xmlns:a16="http://schemas.microsoft.com/office/drawing/2014/main" id="{F464F0B5-4ED5-4DDE-AC1A-3C58BDC53D07}"/>
                </a:ext>
              </a:extLst>
            </p:cNvPr>
            <p:cNvSpPr/>
            <p:nvPr/>
          </p:nvSpPr>
          <p:spPr>
            <a:xfrm>
              <a:off x="4216750" y="112229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74" name="pl171">
              <a:extLst>
                <a:ext uri="{FF2B5EF4-FFF2-40B4-BE49-F238E27FC236}">
                  <a16:creationId xmlns:a16="http://schemas.microsoft.com/office/drawing/2014/main" id="{BA3CE89D-C144-42C5-865C-D054A8EB5CD2}"/>
                </a:ext>
              </a:extLst>
            </p:cNvPr>
            <p:cNvSpPr/>
            <p:nvPr/>
          </p:nvSpPr>
          <p:spPr>
            <a:xfrm>
              <a:off x="4431052" y="30477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2">
              <a:extLst>
                <a:ext uri="{FF2B5EF4-FFF2-40B4-BE49-F238E27FC236}">
                  <a16:creationId xmlns:a16="http://schemas.microsoft.com/office/drawing/2014/main" id="{07BD685B-9ADC-4724-9A8C-3BFD80E05761}"/>
                </a:ext>
              </a:extLst>
            </p:cNvPr>
            <p:cNvSpPr/>
            <p:nvPr/>
          </p:nvSpPr>
          <p:spPr>
            <a:xfrm>
              <a:off x="4431052" y="24198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3">
              <a:extLst>
                <a:ext uri="{FF2B5EF4-FFF2-40B4-BE49-F238E27FC236}">
                  <a16:creationId xmlns:a16="http://schemas.microsoft.com/office/drawing/2014/main" id="{95D4EEC6-5D91-4865-A1AE-B0826BD2E0DB}"/>
                </a:ext>
              </a:extLst>
            </p:cNvPr>
            <p:cNvSpPr/>
            <p:nvPr/>
          </p:nvSpPr>
          <p:spPr>
            <a:xfrm>
              <a:off x="4431052" y="17918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4">
              <a:extLst>
                <a:ext uri="{FF2B5EF4-FFF2-40B4-BE49-F238E27FC236}">
                  <a16:creationId xmlns:a16="http://schemas.microsoft.com/office/drawing/2014/main" id="{3E43621F-CD7D-4222-92A6-0A09366BC964}"/>
                </a:ext>
              </a:extLst>
            </p:cNvPr>
            <p:cNvSpPr/>
            <p:nvPr/>
          </p:nvSpPr>
          <p:spPr>
            <a:xfrm>
              <a:off x="4431052" y="11639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75">
              <a:extLst>
                <a:ext uri="{FF2B5EF4-FFF2-40B4-BE49-F238E27FC236}">
                  <a16:creationId xmlns:a16="http://schemas.microsoft.com/office/drawing/2014/main" id="{A91B456B-31BE-414A-97FC-407E5A6146BE}"/>
                </a:ext>
              </a:extLst>
            </p:cNvPr>
            <p:cNvSpPr/>
            <p:nvPr/>
          </p:nvSpPr>
          <p:spPr>
            <a:xfrm>
              <a:off x="2591210" y="905797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tx176">
              <a:extLst>
                <a:ext uri="{FF2B5EF4-FFF2-40B4-BE49-F238E27FC236}">
                  <a16:creationId xmlns:a16="http://schemas.microsoft.com/office/drawing/2014/main" id="{770C19C1-5E68-4C12-A9E9-A15ACA31EB69}"/>
                </a:ext>
              </a:extLst>
            </p:cNvPr>
            <p:cNvSpPr/>
            <p:nvPr/>
          </p:nvSpPr>
          <p:spPr>
            <a:xfrm>
              <a:off x="3164192" y="971918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180" name="rc177">
              <a:extLst>
                <a:ext uri="{FF2B5EF4-FFF2-40B4-BE49-F238E27FC236}">
                  <a16:creationId xmlns:a16="http://schemas.microsoft.com/office/drawing/2014/main" id="{6B03B74D-0D12-4985-A5DF-9C1D482F75B2}"/>
                </a:ext>
              </a:extLst>
            </p:cNvPr>
            <p:cNvSpPr/>
            <p:nvPr/>
          </p:nvSpPr>
          <p:spPr>
            <a:xfrm>
              <a:off x="4465846" y="905797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tx178">
              <a:extLst>
                <a:ext uri="{FF2B5EF4-FFF2-40B4-BE49-F238E27FC236}">
                  <a16:creationId xmlns:a16="http://schemas.microsoft.com/office/drawing/2014/main" id="{1C332914-AB84-44BC-897B-770ECE3B5F9B}"/>
                </a:ext>
              </a:extLst>
            </p:cNvPr>
            <p:cNvSpPr/>
            <p:nvPr/>
          </p:nvSpPr>
          <p:spPr>
            <a:xfrm>
              <a:off x="5104040" y="949708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182" name="pl179">
              <a:extLst>
                <a:ext uri="{FF2B5EF4-FFF2-40B4-BE49-F238E27FC236}">
                  <a16:creationId xmlns:a16="http://schemas.microsoft.com/office/drawing/2014/main" id="{E803B4B1-BBC8-4242-A598-64558208B1FF}"/>
                </a:ext>
              </a:extLst>
            </p:cNvPr>
            <p:cNvSpPr/>
            <p:nvPr/>
          </p:nvSpPr>
          <p:spPr>
            <a:xfrm>
              <a:off x="2616567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0">
              <a:extLst>
                <a:ext uri="{FF2B5EF4-FFF2-40B4-BE49-F238E27FC236}">
                  <a16:creationId xmlns:a16="http://schemas.microsoft.com/office/drawing/2014/main" id="{FBDA652E-7402-4C14-8138-E66CBA183E8A}"/>
                </a:ext>
              </a:extLst>
            </p:cNvPr>
            <p:cNvSpPr/>
            <p:nvPr/>
          </p:nvSpPr>
          <p:spPr>
            <a:xfrm>
              <a:off x="3065757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1">
              <a:extLst>
                <a:ext uri="{FF2B5EF4-FFF2-40B4-BE49-F238E27FC236}">
                  <a16:creationId xmlns:a16="http://schemas.microsoft.com/office/drawing/2014/main" id="{FCD76AA0-A629-4EA2-A9D6-A1CB414224CC}"/>
                </a:ext>
              </a:extLst>
            </p:cNvPr>
            <p:cNvSpPr/>
            <p:nvPr/>
          </p:nvSpPr>
          <p:spPr>
            <a:xfrm>
              <a:off x="3514948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2">
              <a:extLst>
                <a:ext uri="{FF2B5EF4-FFF2-40B4-BE49-F238E27FC236}">
                  <a16:creationId xmlns:a16="http://schemas.microsoft.com/office/drawing/2014/main" id="{1616F5F9-2D59-4FD7-8054-10A0A215CBA3}"/>
                </a:ext>
              </a:extLst>
            </p:cNvPr>
            <p:cNvSpPr/>
            <p:nvPr/>
          </p:nvSpPr>
          <p:spPr>
            <a:xfrm>
              <a:off x="3964138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tx183">
              <a:extLst>
                <a:ext uri="{FF2B5EF4-FFF2-40B4-BE49-F238E27FC236}">
                  <a16:creationId xmlns:a16="http://schemas.microsoft.com/office/drawing/2014/main" id="{62FB7F6B-F814-4235-9024-44B58BD0558B}"/>
                </a:ext>
              </a:extLst>
            </p:cNvPr>
            <p:cNvSpPr/>
            <p:nvPr/>
          </p:nvSpPr>
          <p:spPr>
            <a:xfrm>
              <a:off x="2585489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7" name="tx184">
              <a:extLst>
                <a:ext uri="{FF2B5EF4-FFF2-40B4-BE49-F238E27FC236}">
                  <a16:creationId xmlns:a16="http://schemas.microsoft.com/office/drawing/2014/main" id="{CE8C49A4-5797-49C0-9BF7-C6CFE18A2B2A}"/>
                </a:ext>
              </a:extLst>
            </p:cNvPr>
            <p:cNvSpPr/>
            <p:nvPr/>
          </p:nvSpPr>
          <p:spPr>
            <a:xfrm>
              <a:off x="3034680" y="317218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8" name="tx185">
              <a:extLst>
                <a:ext uri="{FF2B5EF4-FFF2-40B4-BE49-F238E27FC236}">
                  <a16:creationId xmlns:a16="http://schemas.microsoft.com/office/drawing/2014/main" id="{31723AEE-C91F-4E1F-88FE-1F123AC84E54}"/>
                </a:ext>
              </a:extLst>
            </p:cNvPr>
            <p:cNvSpPr/>
            <p:nvPr/>
          </p:nvSpPr>
          <p:spPr>
            <a:xfrm>
              <a:off x="3483870" y="317251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9" name="tx186">
              <a:extLst>
                <a:ext uri="{FF2B5EF4-FFF2-40B4-BE49-F238E27FC236}">
                  <a16:creationId xmlns:a16="http://schemas.microsoft.com/office/drawing/2014/main" id="{2E794D6C-27A7-49D3-9FEA-146C1BB85EAB}"/>
                </a:ext>
              </a:extLst>
            </p:cNvPr>
            <p:cNvSpPr/>
            <p:nvPr/>
          </p:nvSpPr>
          <p:spPr>
            <a:xfrm>
              <a:off x="3933060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0" name="pl187">
              <a:extLst>
                <a:ext uri="{FF2B5EF4-FFF2-40B4-BE49-F238E27FC236}">
                  <a16:creationId xmlns:a16="http://schemas.microsoft.com/office/drawing/2014/main" id="{7D4140B9-42D7-4F9D-9E07-9043CEEDF890}"/>
                </a:ext>
              </a:extLst>
            </p:cNvPr>
            <p:cNvSpPr/>
            <p:nvPr/>
          </p:nvSpPr>
          <p:spPr>
            <a:xfrm>
              <a:off x="4491203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88">
              <a:extLst>
                <a:ext uri="{FF2B5EF4-FFF2-40B4-BE49-F238E27FC236}">
                  <a16:creationId xmlns:a16="http://schemas.microsoft.com/office/drawing/2014/main" id="{6EB8774C-BFDC-4220-B40B-E04763ABEAE4}"/>
                </a:ext>
              </a:extLst>
            </p:cNvPr>
            <p:cNvSpPr/>
            <p:nvPr/>
          </p:nvSpPr>
          <p:spPr>
            <a:xfrm>
              <a:off x="4940393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89">
              <a:extLst>
                <a:ext uri="{FF2B5EF4-FFF2-40B4-BE49-F238E27FC236}">
                  <a16:creationId xmlns:a16="http://schemas.microsoft.com/office/drawing/2014/main" id="{EFEF3AD2-5E43-4F75-B905-7CA490B4ADB4}"/>
                </a:ext>
              </a:extLst>
            </p:cNvPr>
            <p:cNvSpPr/>
            <p:nvPr/>
          </p:nvSpPr>
          <p:spPr>
            <a:xfrm>
              <a:off x="5389584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0">
              <a:extLst>
                <a:ext uri="{FF2B5EF4-FFF2-40B4-BE49-F238E27FC236}">
                  <a16:creationId xmlns:a16="http://schemas.microsoft.com/office/drawing/2014/main" id="{8ECE5D92-354B-43A5-8EFC-1D90B8D3849C}"/>
                </a:ext>
              </a:extLst>
            </p:cNvPr>
            <p:cNvSpPr/>
            <p:nvPr/>
          </p:nvSpPr>
          <p:spPr>
            <a:xfrm>
              <a:off x="5838774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tx191">
              <a:extLst>
                <a:ext uri="{FF2B5EF4-FFF2-40B4-BE49-F238E27FC236}">
                  <a16:creationId xmlns:a16="http://schemas.microsoft.com/office/drawing/2014/main" id="{A7FBE940-772E-405E-9C15-8EBCEAEE0F88}"/>
                </a:ext>
              </a:extLst>
            </p:cNvPr>
            <p:cNvSpPr/>
            <p:nvPr/>
          </p:nvSpPr>
          <p:spPr>
            <a:xfrm>
              <a:off x="4460125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2">
              <a:extLst>
                <a:ext uri="{FF2B5EF4-FFF2-40B4-BE49-F238E27FC236}">
                  <a16:creationId xmlns:a16="http://schemas.microsoft.com/office/drawing/2014/main" id="{F0BD9863-366E-42CC-BE07-0FBF11122DE3}"/>
                </a:ext>
              </a:extLst>
            </p:cNvPr>
            <p:cNvSpPr/>
            <p:nvPr/>
          </p:nvSpPr>
          <p:spPr>
            <a:xfrm>
              <a:off x="4909316" y="317218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6" name="tx193">
              <a:extLst>
                <a:ext uri="{FF2B5EF4-FFF2-40B4-BE49-F238E27FC236}">
                  <a16:creationId xmlns:a16="http://schemas.microsoft.com/office/drawing/2014/main" id="{5646BB6D-3398-4860-BCC7-C1DABE14A6F0}"/>
                </a:ext>
              </a:extLst>
            </p:cNvPr>
            <p:cNvSpPr/>
            <p:nvPr/>
          </p:nvSpPr>
          <p:spPr>
            <a:xfrm>
              <a:off x="5358506" y="317251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7" name="tx194">
              <a:extLst>
                <a:ext uri="{FF2B5EF4-FFF2-40B4-BE49-F238E27FC236}">
                  <a16:creationId xmlns:a16="http://schemas.microsoft.com/office/drawing/2014/main" id="{EE85316C-75D2-4515-B1A2-978164DE149B}"/>
                </a:ext>
              </a:extLst>
            </p:cNvPr>
            <p:cNvSpPr/>
            <p:nvPr/>
          </p:nvSpPr>
          <p:spPr>
            <a:xfrm>
              <a:off x="5807696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8" name="tx195">
              <a:extLst>
                <a:ext uri="{FF2B5EF4-FFF2-40B4-BE49-F238E27FC236}">
                  <a16:creationId xmlns:a16="http://schemas.microsoft.com/office/drawing/2014/main" id="{2683F1ED-6628-4C76-BDE5-214C0C976ADE}"/>
                </a:ext>
              </a:extLst>
            </p:cNvPr>
            <p:cNvSpPr/>
            <p:nvPr/>
          </p:nvSpPr>
          <p:spPr>
            <a:xfrm>
              <a:off x="2466425" y="301103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9" name="tx196">
              <a:extLst>
                <a:ext uri="{FF2B5EF4-FFF2-40B4-BE49-F238E27FC236}">
                  <a16:creationId xmlns:a16="http://schemas.microsoft.com/office/drawing/2014/main" id="{41F8116E-76A0-4ADD-9D47-E6C72329E3A6}"/>
                </a:ext>
              </a:extLst>
            </p:cNvPr>
            <p:cNvSpPr/>
            <p:nvPr/>
          </p:nvSpPr>
          <p:spPr>
            <a:xfrm>
              <a:off x="2279958" y="261969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00" name="tx197">
              <a:extLst>
                <a:ext uri="{FF2B5EF4-FFF2-40B4-BE49-F238E27FC236}">
                  <a16:creationId xmlns:a16="http://schemas.microsoft.com/office/drawing/2014/main" id="{ADD77633-0BE9-4758-9EF1-4D5C6D1D565A}"/>
                </a:ext>
              </a:extLst>
            </p:cNvPr>
            <p:cNvSpPr/>
            <p:nvPr/>
          </p:nvSpPr>
          <p:spPr>
            <a:xfrm>
              <a:off x="2279958" y="2228356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01" name="tx198">
              <a:extLst>
                <a:ext uri="{FF2B5EF4-FFF2-40B4-BE49-F238E27FC236}">
                  <a16:creationId xmlns:a16="http://schemas.microsoft.com/office/drawing/2014/main" id="{E94B4720-8CE4-497A-ABB0-0921B159474C}"/>
                </a:ext>
              </a:extLst>
            </p:cNvPr>
            <p:cNvSpPr/>
            <p:nvPr/>
          </p:nvSpPr>
          <p:spPr>
            <a:xfrm>
              <a:off x="2279958" y="1836960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202" name="tx199">
              <a:extLst>
                <a:ext uri="{FF2B5EF4-FFF2-40B4-BE49-F238E27FC236}">
                  <a16:creationId xmlns:a16="http://schemas.microsoft.com/office/drawing/2014/main" id="{AE0500F1-163E-410D-8179-3F4D58E9B110}"/>
                </a:ext>
              </a:extLst>
            </p:cNvPr>
            <p:cNvSpPr/>
            <p:nvPr/>
          </p:nvSpPr>
          <p:spPr>
            <a:xfrm>
              <a:off x="2279958" y="1445673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203" name="pl200">
              <a:extLst>
                <a:ext uri="{FF2B5EF4-FFF2-40B4-BE49-F238E27FC236}">
                  <a16:creationId xmlns:a16="http://schemas.microsoft.com/office/drawing/2014/main" id="{9BCDA7B1-BCD7-4416-8EB0-5BEEEA5A8D28}"/>
                </a:ext>
              </a:extLst>
            </p:cNvPr>
            <p:cNvSpPr/>
            <p:nvPr/>
          </p:nvSpPr>
          <p:spPr>
            <a:xfrm>
              <a:off x="2556416" y="30527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1">
              <a:extLst>
                <a:ext uri="{FF2B5EF4-FFF2-40B4-BE49-F238E27FC236}">
                  <a16:creationId xmlns:a16="http://schemas.microsoft.com/office/drawing/2014/main" id="{092D1AF1-6DA3-404F-A4B3-8584F093D08C}"/>
                </a:ext>
              </a:extLst>
            </p:cNvPr>
            <p:cNvSpPr/>
            <p:nvPr/>
          </p:nvSpPr>
          <p:spPr>
            <a:xfrm>
              <a:off x="2556416" y="26613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2">
              <a:extLst>
                <a:ext uri="{FF2B5EF4-FFF2-40B4-BE49-F238E27FC236}">
                  <a16:creationId xmlns:a16="http://schemas.microsoft.com/office/drawing/2014/main" id="{929555FD-BE61-44F0-8738-89B84BF54D50}"/>
                </a:ext>
              </a:extLst>
            </p:cNvPr>
            <p:cNvSpPr/>
            <p:nvPr/>
          </p:nvSpPr>
          <p:spPr>
            <a:xfrm>
              <a:off x="2556416" y="22700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3">
              <a:extLst>
                <a:ext uri="{FF2B5EF4-FFF2-40B4-BE49-F238E27FC236}">
                  <a16:creationId xmlns:a16="http://schemas.microsoft.com/office/drawing/2014/main" id="{85B13B39-7050-4727-8D55-393B09BB2201}"/>
                </a:ext>
              </a:extLst>
            </p:cNvPr>
            <p:cNvSpPr/>
            <p:nvPr/>
          </p:nvSpPr>
          <p:spPr>
            <a:xfrm>
              <a:off x="2556416" y="18787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4">
              <a:extLst>
                <a:ext uri="{FF2B5EF4-FFF2-40B4-BE49-F238E27FC236}">
                  <a16:creationId xmlns:a16="http://schemas.microsoft.com/office/drawing/2014/main" id="{20B4B368-65DA-4D4C-85E5-9204A20D599B}"/>
                </a:ext>
              </a:extLst>
            </p:cNvPr>
            <p:cNvSpPr/>
            <p:nvPr/>
          </p:nvSpPr>
          <p:spPr>
            <a:xfrm>
              <a:off x="2556416" y="14873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207">
              <a:extLst>
                <a:ext uri="{FF2B5EF4-FFF2-40B4-BE49-F238E27FC236}">
                  <a16:creationId xmlns:a16="http://schemas.microsoft.com/office/drawing/2014/main" id="{93DE5B06-63D5-4D70-A777-7C4568B8F242}"/>
                </a:ext>
              </a:extLst>
            </p:cNvPr>
            <p:cNvSpPr/>
            <p:nvPr/>
          </p:nvSpPr>
          <p:spPr>
            <a:xfrm>
              <a:off x="6091386" y="836208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208">
              <a:extLst>
                <a:ext uri="{FF2B5EF4-FFF2-40B4-BE49-F238E27FC236}">
                  <a16:creationId xmlns:a16="http://schemas.microsoft.com/office/drawing/2014/main" id="{A6008406-FED9-4369-BCEA-6AB574C53029}"/>
                </a:ext>
              </a:extLst>
            </p:cNvPr>
            <p:cNvSpPr/>
            <p:nvPr/>
          </p:nvSpPr>
          <p:spPr>
            <a:xfrm>
              <a:off x="6636421" y="1120659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212" name="pl209">
              <a:extLst>
                <a:ext uri="{FF2B5EF4-FFF2-40B4-BE49-F238E27FC236}">
                  <a16:creationId xmlns:a16="http://schemas.microsoft.com/office/drawing/2014/main" id="{6D7CF752-3E1A-4324-8322-724CA71C6D8B}"/>
                </a:ext>
              </a:extLst>
            </p:cNvPr>
            <p:cNvSpPr/>
            <p:nvPr/>
          </p:nvSpPr>
          <p:spPr>
            <a:xfrm>
              <a:off x="6636421" y="2705054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0">
              <a:extLst>
                <a:ext uri="{FF2B5EF4-FFF2-40B4-BE49-F238E27FC236}">
                  <a16:creationId xmlns:a16="http://schemas.microsoft.com/office/drawing/2014/main" id="{CD004423-6AD2-4E4F-8E80-D3727337E054}"/>
                </a:ext>
              </a:extLst>
            </p:cNvPr>
            <p:cNvSpPr/>
            <p:nvPr/>
          </p:nvSpPr>
          <p:spPr>
            <a:xfrm>
              <a:off x="6636421" y="2017692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1">
              <a:extLst>
                <a:ext uri="{FF2B5EF4-FFF2-40B4-BE49-F238E27FC236}">
                  <a16:creationId xmlns:a16="http://schemas.microsoft.com/office/drawing/2014/main" id="{BABFE0CE-7760-4DA0-8B7F-92DB982FB3CA}"/>
                </a:ext>
              </a:extLst>
            </p:cNvPr>
            <p:cNvSpPr/>
            <p:nvPr/>
          </p:nvSpPr>
          <p:spPr>
            <a:xfrm>
              <a:off x="6636421" y="1330329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2">
              <a:extLst>
                <a:ext uri="{FF2B5EF4-FFF2-40B4-BE49-F238E27FC236}">
                  <a16:creationId xmlns:a16="http://schemas.microsoft.com/office/drawing/2014/main" id="{9DDD9E61-EF9B-41B7-AEC2-3C30B08FD5CE}"/>
                </a:ext>
              </a:extLst>
            </p:cNvPr>
            <p:cNvSpPr/>
            <p:nvPr/>
          </p:nvSpPr>
          <p:spPr>
            <a:xfrm>
              <a:off x="6886373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3">
              <a:extLst>
                <a:ext uri="{FF2B5EF4-FFF2-40B4-BE49-F238E27FC236}">
                  <a16:creationId xmlns:a16="http://schemas.microsoft.com/office/drawing/2014/main" id="{8F042BA6-5B14-49B1-AD02-14580F4A695A}"/>
                </a:ext>
              </a:extLst>
            </p:cNvPr>
            <p:cNvSpPr/>
            <p:nvPr/>
          </p:nvSpPr>
          <p:spPr>
            <a:xfrm>
              <a:off x="7335564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4">
              <a:extLst>
                <a:ext uri="{FF2B5EF4-FFF2-40B4-BE49-F238E27FC236}">
                  <a16:creationId xmlns:a16="http://schemas.microsoft.com/office/drawing/2014/main" id="{0F61D72E-D70C-4EF9-8126-661B674087BF}"/>
                </a:ext>
              </a:extLst>
            </p:cNvPr>
            <p:cNvSpPr/>
            <p:nvPr/>
          </p:nvSpPr>
          <p:spPr>
            <a:xfrm>
              <a:off x="7784754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5">
              <a:extLst>
                <a:ext uri="{FF2B5EF4-FFF2-40B4-BE49-F238E27FC236}">
                  <a16:creationId xmlns:a16="http://schemas.microsoft.com/office/drawing/2014/main" id="{E79B1792-0ACA-4575-BD38-7A38B0D05B63}"/>
                </a:ext>
              </a:extLst>
            </p:cNvPr>
            <p:cNvSpPr/>
            <p:nvPr/>
          </p:nvSpPr>
          <p:spPr>
            <a:xfrm>
              <a:off x="6636421" y="3048736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6">
              <a:extLst>
                <a:ext uri="{FF2B5EF4-FFF2-40B4-BE49-F238E27FC236}">
                  <a16:creationId xmlns:a16="http://schemas.microsoft.com/office/drawing/2014/main" id="{8B0582F1-9F80-43CF-805F-5DD569415D89}"/>
                </a:ext>
              </a:extLst>
            </p:cNvPr>
            <p:cNvSpPr/>
            <p:nvPr/>
          </p:nvSpPr>
          <p:spPr>
            <a:xfrm>
              <a:off x="6636421" y="2361373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17">
              <a:extLst>
                <a:ext uri="{FF2B5EF4-FFF2-40B4-BE49-F238E27FC236}">
                  <a16:creationId xmlns:a16="http://schemas.microsoft.com/office/drawing/2014/main" id="{10506BA8-2433-41A6-8A46-7A29813FDD28}"/>
                </a:ext>
              </a:extLst>
            </p:cNvPr>
            <p:cNvSpPr/>
            <p:nvPr/>
          </p:nvSpPr>
          <p:spPr>
            <a:xfrm>
              <a:off x="6636421" y="1674010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18">
              <a:extLst>
                <a:ext uri="{FF2B5EF4-FFF2-40B4-BE49-F238E27FC236}">
                  <a16:creationId xmlns:a16="http://schemas.microsoft.com/office/drawing/2014/main" id="{2A19AE6D-8DF8-44BE-A109-7FEEF4E3A737}"/>
                </a:ext>
              </a:extLst>
            </p:cNvPr>
            <p:cNvSpPr/>
            <p:nvPr/>
          </p:nvSpPr>
          <p:spPr>
            <a:xfrm>
              <a:off x="6661778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19">
              <a:extLst>
                <a:ext uri="{FF2B5EF4-FFF2-40B4-BE49-F238E27FC236}">
                  <a16:creationId xmlns:a16="http://schemas.microsoft.com/office/drawing/2014/main" id="{9189FC57-AADF-494D-85A7-AC8D3C3855A8}"/>
                </a:ext>
              </a:extLst>
            </p:cNvPr>
            <p:cNvSpPr/>
            <p:nvPr/>
          </p:nvSpPr>
          <p:spPr>
            <a:xfrm>
              <a:off x="7110968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0">
              <a:extLst>
                <a:ext uri="{FF2B5EF4-FFF2-40B4-BE49-F238E27FC236}">
                  <a16:creationId xmlns:a16="http://schemas.microsoft.com/office/drawing/2014/main" id="{6FA18847-6B09-4FC0-AFCF-EDFAC089ADE6}"/>
                </a:ext>
              </a:extLst>
            </p:cNvPr>
            <p:cNvSpPr/>
            <p:nvPr/>
          </p:nvSpPr>
          <p:spPr>
            <a:xfrm>
              <a:off x="7560159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1">
              <a:extLst>
                <a:ext uri="{FF2B5EF4-FFF2-40B4-BE49-F238E27FC236}">
                  <a16:creationId xmlns:a16="http://schemas.microsoft.com/office/drawing/2014/main" id="{3F1815C6-603F-4EC9-920C-03A36CBF37E0}"/>
                </a:ext>
              </a:extLst>
            </p:cNvPr>
            <p:cNvSpPr/>
            <p:nvPr/>
          </p:nvSpPr>
          <p:spPr>
            <a:xfrm>
              <a:off x="8009349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2">
              <a:extLst>
                <a:ext uri="{FF2B5EF4-FFF2-40B4-BE49-F238E27FC236}">
                  <a16:creationId xmlns:a16="http://schemas.microsoft.com/office/drawing/2014/main" id="{FB88BD97-A5AC-4EC1-A15E-51171A1C7B5C}"/>
                </a:ext>
              </a:extLst>
            </p:cNvPr>
            <p:cNvSpPr/>
            <p:nvPr/>
          </p:nvSpPr>
          <p:spPr>
            <a:xfrm>
              <a:off x="6854360" y="1796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3">
              <a:extLst>
                <a:ext uri="{FF2B5EF4-FFF2-40B4-BE49-F238E27FC236}">
                  <a16:creationId xmlns:a16="http://schemas.microsoft.com/office/drawing/2014/main" id="{E9BC9B46-FBBA-4B41-BC38-7EF4F2475E1C}"/>
                </a:ext>
              </a:extLst>
            </p:cNvPr>
            <p:cNvSpPr/>
            <p:nvPr/>
          </p:nvSpPr>
          <p:spPr>
            <a:xfrm>
              <a:off x="7196194" y="18883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4">
              <a:extLst>
                <a:ext uri="{FF2B5EF4-FFF2-40B4-BE49-F238E27FC236}">
                  <a16:creationId xmlns:a16="http://schemas.microsoft.com/office/drawing/2014/main" id="{5C231AC8-DD63-4D41-AB34-6243379C477F}"/>
                </a:ext>
              </a:extLst>
            </p:cNvPr>
            <p:cNvSpPr/>
            <p:nvPr/>
          </p:nvSpPr>
          <p:spPr>
            <a:xfrm>
              <a:off x="6737795" y="1673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5">
              <a:extLst>
                <a:ext uri="{FF2B5EF4-FFF2-40B4-BE49-F238E27FC236}">
                  <a16:creationId xmlns:a16="http://schemas.microsoft.com/office/drawing/2014/main" id="{EA9EAAB5-96D4-46B2-9853-BCC1F58BA432}"/>
                </a:ext>
              </a:extLst>
            </p:cNvPr>
            <p:cNvSpPr/>
            <p:nvPr/>
          </p:nvSpPr>
          <p:spPr>
            <a:xfrm>
              <a:off x="7869979" y="1515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g226">
              <a:extLst>
                <a:ext uri="{FF2B5EF4-FFF2-40B4-BE49-F238E27FC236}">
                  <a16:creationId xmlns:a16="http://schemas.microsoft.com/office/drawing/2014/main" id="{2265C0FD-9742-4927-9F85-221CDA4DDC71}"/>
                </a:ext>
              </a:extLst>
            </p:cNvPr>
            <p:cNvSpPr/>
            <p:nvPr/>
          </p:nvSpPr>
          <p:spPr>
            <a:xfrm>
              <a:off x="8081474" y="150170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227">
              <a:extLst>
                <a:ext uri="{FF2B5EF4-FFF2-40B4-BE49-F238E27FC236}">
                  <a16:creationId xmlns:a16="http://schemas.microsoft.com/office/drawing/2014/main" id="{5B7EBCFB-FB64-4991-855D-EC140CEB082C}"/>
                </a:ext>
              </a:extLst>
            </p:cNvPr>
            <p:cNvSpPr/>
            <p:nvPr/>
          </p:nvSpPr>
          <p:spPr>
            <a:xfrm>
              <a:off x="6691978" y="11899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28">
              <a:extLst>
                <a:ext uri="{FF2B5EF4-FFF2-40B4-BE49-F238E27FC236}">
                  <a16:creationId xmlns:a16="http://schemas.microsoft.com/office/drawing/2014/main" id="{EC58E40D-4225-41FE-B289-651861C0F248}"/>
                </a:ext>
              </a:extLst>
            </p:cNvPr>
            <p:cNvSpPr/>
            <p:nvPr/>
          </p:nvSpPr>
          <p:spPr>
            <a:xfrm>
              <a:off x="6826960" y="1769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229">
              <a:extLst>
                <a:ext uri="{FF2B5EF4-FFF2-40B4-BE49-F238E27FC236}">
                  <a16:creationId xmlns:a16="http://schemas.microsoft.com/office/drawing/2014/main" id="{ACEEDE7F-C54C-4DAC-B421-F35C72528571}"/>
                </a:ext>
              </a:extLst>
            </p:cNvPr>
            <p:cNvSpPr/>
            <p:nvPr/>
          </p:nvSpPr>
          <p:spPr>
            <a:xfrm>
              <a:off x="6716459" y="11862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0">
              <a:extLst>
                <a:ext uri="{FF2B5EF4-FFF2-40B4-BE49-F238E27FC236}">
                  <a16:creationId xmlns:a16="http://schemas.microsoft.com/office/drawing/2014/main" id="{C4452D8D-1A0B-48F0-8020-5FEEAD8BFA76}"/>
                </a:ext>
              </a:extLst>
            </p:cNvPr>
            <p:cNvSpPr/>
            <p:nvPr/>
          </p:nvSpPr>
          <p:spPr>
            <a:xfrm>
              <a:off x="7416297" y="16430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1">
              <a:extLst>
                <a:ext uri="{FF2B5EF4-FFF2-40B4-BE49-F238E27FC236}">
                  <a16:creationId xmlns:a16="http://schemas.microsoft.com/office/drawing/2014/main" id="{0B3C0697-CB05-427E-819D-F81A77C57D8D}"/>
                </a:ext>
              </a:extLst>
            </p:cNvPr>
            <p:cNvSpPr/>
            <p:nvPr/>
          </p:nvSpPr>
          <p:spPr>
            <a:xfrm>
              <a:off x="6799784" y="1224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g232">
              <a:extLst>
                <a:ext uri="{FF2B5EF4-FFF2-40B4-BE49-F238E27FC236}">
                  <a16:creationId xmlns:a16="http://schemas.microsoft.com/office/drawing/2014/main" id="{F06D38B9-6EA4-4002-A07D-EC1EE9DAFB6B}"/>
                </a:ext>
              </a:extLst>
            </p:cNvPr>
            <p:cNvSpPr/>
            <p:nvPr/>
          </p:nvSpPr>
          <p:spPr>
            <a:xfrm>
              <a:off x="6739967" y="150424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233">
              <a:extLst>
                <a:ext uri="{FF2B5EF4-FFF2-40B4-BE49-F238E27FC236}">
                  <a16:creationId xmlns:a16="http://schemas.microsoft.com/office/drawing/2014/main" id="{427D4EB8-8B31-466D-950D-08ADB3859434}"/>
                </a:ext>
              </a:extLst>
            </p:cNvPr>
            <p:cNvSpPr/>
            <p:nvPr/>
          </p:nvSpPr>
          <p:spPr>
            <a:xfrm>
              <a:off x="7852012" y="1745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4">
              <a:extLst>
                <a:ext uri="{FF2B5EF4-FFF2-40B4-BE49-F238E27FC236}">
                  <a16:creationId xmlns:a16="http://schemas.microsoft.com/office/drawing/2014/main" id="{88048963-3D88-44DE-8577-07155C1A94D1}"/>
                </a:ext>
              </a:extLst>
            </p:cNvPr>
            <p:cNvSpPr/>
            <p:nvPr/>
          </p:nvSpPr>
          <p:spPr>
            <a:xfrm>
              <a:off x="8096820" y="19224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g235">
              <a:extLst>
                <a:ext uri="{FF2B5EF4-FFF2-40B4-BE49-F238E27FC236}">
                  <a16:creationId xmlns:a16="http://schemas.microsoft.com/office/drawing/2014/main" id="{9AD8903F-AED1-40B1-B1C1-BD0A57D62038}"/>
                </a:ext>
              </a:extLst>
            </p:cNvPr>
            <p:cNvSpPr/>
            <p:nvPr/>
          </p:nvSpPr>
          <p:spPr>
            <a:xfrm>
              <a:off x="7001845" y="124320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6">
              <a:extLst>
                <a:ext uri="{FF2B5EF4-FFF2-40B4-BE49-F238E27FC236}">
                  <a16:creationId xmlns:a16="http://schemas.microsoft.com/office/drawing/2014/main" id="{1ADA2B18-970D-4A65-9E57-E66F7483966B}"/>
                </a:ext>
              </a:extLst>
            </p:cNvPr>
            <p:cNvSpPr/>
            <p:nvPr/>
          </p:nvSpPr>
          <p:spPr>
            <a:xfrm>
              <a:off x="6954530" y="16026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t237">
              <a:extLst>
                <a:ext uri="{FF2B5EF4-FFF2-40B4-BE49-F238E27FC236}">
                  <a16:creationId xmlns:a16="http://schemas.microsoft.com/office/drawing/2014/main" id="{7939C56E-4960-47AB-B61D-28B66BBD3571}"/>
                </a:ext>
              </a:extLst>
            </p:cNvPr>
            <p:cNvSpPr/>
            <p:nvPr/>
          </p:nvSpPr>
          <p:spPr>
            <a:xfrm>
              <a:off x="6740266" y="1378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g238">
              <a:extLst>
                <a:ext uri="{FF2B5EF4-FFF2-40B4-BE49-F238E27FC236}">
                  <a16:creationId xmlns:a16="http://schemas.microsoft.com/office/drawing/2014/main" id="{FFA46A58-E3B8-472A-B0AC-078E92016E45}"/>
                </a:ext>
              </a:extLst>
            </p:cNvPr>
            <p:cNvSpPr/>
            <p:nvPr/>
          </p:nvSpPr>
          <p:spPr>
            <a:xfrm>
              <a:off x="6673711" y="133964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g239">
              <a:extLst>
                <a:ext uri="{FF2B5EF4-FFF2-40B4-BE49-F238E27FC236}">
                  <a16:creationId xmlns:a16="http://schemas.microsoft.com/office/drawing/2014/main" id="{340C9B28-8950-4B7E-ADE6-B0D8653E7EF6}"/>
                </a:ext>
              </a:extLst>
            </p:cNvPr>
            <p:cNvSpPr/>
            <p:nvPr/>
          </p:nvSpPr>
          <p:spPr>
            <a:xfrm>
              <a:off x="6807570" y="147776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t240">
              <a:extLst>
                <a:ext uri="{FF2B5EF4-FFF2-40B4-BE49-F238E27FC236}">
                  <a16:creationId xmlns:a16="http://schemas.microsoft.com/office/drawing/2014/main" id="{E96AB3D4-10D3-4F44-91EB-B38780391FBF}"/>
                </a:ext>
              </a:extLst>
            </p:cNvPr>
            <p:cNvSpPr/>
            <p:nvPr/>
          </p:nvSpPr>
          <p:spPr>
            <a:xfrm>
              <a:off x="6691529" y="144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1">
              <a:extLst>
                <a:ext uri="{FF2B5EF4-FFF2-40B4-BE49-F238E27FC236}">
                  <a16:creationId xmlns:a16="http://schemas.microsoft.com/office/drawing/2014/main" id="{11CC36DD-7526-436B-8699-3F430927E43C}"/>
                </a:ext>
              </a:extLst>
            </p:cNvPr>
            <p:cNvSpPr/>
            <p:nvPr/>
          </p:nvSpPr>
          <p:spPr>
            <a:xfrm>
              <a:off x="6969802" y="1677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t242">
              <a:extLst>
                <a:ext uri="{FF2B5EF4-FFF2-40B4-BE49-F238E27FC236}">
                  <a16:creationId xmlns:a16="http://schemas.microsoft.com/office/drawing/2014/main" id="{568FCFD1-B03F-4544-ABF1-C3EE01B05C6D}"/>
                </a:ext>
              </a:extLst>
            </p:cNvPr>
            <p:cNvSpPr/>
            <p:nvPr/>
          </p:nvSpPr>
          <p:spPr>
            <a:xfrm>
              <a:off x="6854360" y="2967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t243">
              <a:extLst>
                <a:ext uri="{FF2B5EF4-FFF2-40B4-BE49-F238E27FC236}">
                  <a16:creationId xmlns:a16="http://schemas.microsoft.com/office/drawing/2014/main" id="{7407F5CD-3972-47E4-B884-5DDC22B89607}"/>
                </a:ext>
              </a:extLst>
            </p:cNvPr>
            <p:cNvSpPr/>
            <p:nvPr/>
          </p:nvSpPr>
          <p:spPr>
            <a:xfrm>
              <a:off x="7196194" y="29795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t244">
              <a:extLst>
                <a:ext uri="{FF2B5EF4-FFF2-40B4-BE49-F238E27FC236}">
                  <a16:creationId xmlns:a16="http://schemas.microsoft.com/office/drawing/2014/main" id="{405433FC-0E2C-446A-8F90-E795497FC6D5}"/>
                </a:ext>
              </a:extLst>
            </p:cNvPr>
            <p:cNvSpPr/>
            <p:nvPr/>
          </p:nvSpPr>
          <p:spPr>
            <a:xfrm>
              <a:off x="6737795" y="29739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t245">
              <a:extLst>
                <a:ext uri="{FF2B5EF4-FFF2-40B4-BE49-F238E27FC236}">
                  <a16:creationId xmlns:a16="http://schemas.microsoft.com/office/drawing/2014/main" id="{FBF78BA5-46F3-4BDF-8C5F-E7B52E27B2D6}"/>
                </a:ext>
              </a:extLst>
            </p:cNvPr>
            <p:cNvSpPr/>
            <p:nvPr/>
          </p:nvSpPr>
          <p:spPr>
            <a:xfrm>
              <a:off x="7869979" y="2961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g246">
              <a:extLst>
                <a:ext uri="{FF2B5EF4-FFF2-40B4-BE49-F238E27FC236}">
                  <a16:creationId xmlns:a16="http://schemas.microsoft.com/office/drawing/2014/main" id="{54192EDC-8927-4844-82E7-3D0C08D752F4}"/>
                </a:ext>
              </a:extLst>
            </p:cNvPr>
            <p:cNvSpPr/>
            <p:nvPr/>
          </p:nvSpPr>
          <p:spPr>
            <a:xfrm>
              <a:off x="8081474" y="295307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247">
              <a:extLst>
                <a:ext uri="{FF2B5EF4-FFF2-40B4-BE49-F238E27FC236}">
                  <a16:creationId xmlns:a16="http://schemas.microsoft.com/office/drawing/2014/main" id="{4B8015AB-DE9D-4E3A-A9E9-79F5A6843B47}"/>
                </a:ext>
              </a:extLst>
            </p:cNvPr>
            <p:cNvSpPr/>
            <p:nvPr/>
          </p:nvSpPr>
          <p:spPr>
            <a:xfrm>
              <a:off x="6691978" y="29713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248">
              <a:extLst>
                <a:ext uri="{FF2B5EF4-FFF2-40B4-BE49-F238E27FC236}">
                  <a16:creationId xmlns:a16="http://schemas.microsoft.com/office/drawing/2014/main" id="{62CD1D7E-E371-42D8-BCBC-F74F01F6BE04}"/>
                </a:ext>
              </a:extLst>
            </p:cNvPr>
            <p:cNvSpPr/>
            <p:nvPr/>
          </p:nvSpPr>
          <p:spPr>
            <a:xfrm>
              <a:off x="6826960" y="2970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49">
              <a:extLst>
                <a:ext uri="{FF2B5EF4-FFF2-40B4-BE49-F238E27FC236}">
                  <a16:creationId xmlns:a16="http://schemas.microsoft.com/office/drawing/2014/main" id="{24AD5545-8EC1-4518-A0BD-921E4B3EEBCE}"/>
                </a:ext>
              </a:extLst>
            </p:cNvPr>
            <p:cNvSpPr/>
            <p:nvPr/>
          </p:nvSpPr>
          <p:spPr>
            <a:xfrm>
              <a:off x="6716459" y="2968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250">
              <a:extLst>
                <a:ext uri="{FF2B5EF4-FFF2-40B4-BE49-F238E27FC236}">
                  <a16:creationId xmlns:a16="http://schemas.microsoft.com/office/drawing/2014/main" id="{A73F35F1-E5BF-4AF2-ACC0-9480C9D610F8}"/>
                </a:ext>
              </a:extLst>
            </p:cNvPr>
            <p:cNvSpPr/>
            <p:nvPr/>
          </p:nvSpPr>
          <p:spPr>
            <a:xfrm>
              <a:off x="7416297" y="29699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1">
              <a:extLst>
                <a:ext uri="{FF2B5EF4-FFF2-40B4-BE49-F238E27FC236}">
                  <a16:creationId xmlns:a16="http://schemas.microsoft.com/office/drawing/2014/main" id="{951C641D-C0B9-4611-8F1F-CE2E1EBFF6E6}"/>
                </a:ext>
              </a:extLst>
            </p:cNvPr>
            <p:cNvSpPr/>
            <p:nvPr/>
          </p:nvSpPr>
          <p:spPr>
            <a:xfrm>
              <a:off x="6799784" y="29606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g252">
              <a:extLst>
                <a:ext uri="{FF2B5EF4-FFF2-40B4-BE49-F238E27FC236}">
                  <a16:creationId xmlns:a16="http://schemas.microsoft.com/office/drawing/2014/main" id="{0515A765-FCAC-4030-9AB5-498FB076271C}"/>
                </a:ext>
              </a:extLst>
            </p:cNvPr>
            <p:cNvSpPr/>
            <p:nvPr/>
          </p:nvSpPr>
          <p:spPr>
            <a:xfrm>
              <a:off x="6739967" y="294345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253">
              <a:extLst>
                <a:ext uri="{FF2B5EF4-FFF2-40B4-BE49-F238E27FC236}">
                  <a16:creationId xmlns:a16="http://schemas.microsoft.com/office/drawing/2014/main" id="{2780798A-7D4B-4D42-8C4A-F7AB5C5BE7FD}"/>
                </a:ext>
              </a:extLst>
            </p:cNvPr>
            <p:cNvSpPr/>
            <p:nvPr/>
          </p:nvSpPr>
          <p:spPr>
            <a:xfrm>
              <a:off x="7852012" y="29657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254">
              <a:extLst>
                <a:ext uri="{FF2B5EF4-FFF2-40B4-BE49-F238E27FC236}">
                  <a16:creationId xmlns:a16="http://schemas.microsoft.com/office/drawing/2014/main" id="{5A09F05A-8C4C-499A-840D-5868E6D08A9F}"/>
                </a:ext>
              </a:extLst>
            </p:cNvPr>
            <p:cNvSpPr/>
            <p:nvPr/>
          </p:nvSpPr>
          <p:spPr>
            <a:xfrm>
              <a:off x="8096820" y="2967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g255">
              <a:extLst>
                <a:ext uri="{FF2B5EF4-FFF2-40B4-BE49-F238E27FC236}">
                  <a16:creationId xmlns:a16="http://schemas.microsoft.com/office/drawing/2014/main" id="{233F78BC-CE06-49BF-9154-1EA504AFA3DA}"/>
                </a:ext>
              </a:extLst>
            </p:cNvPr>
            <p:cNvSpPr/>
            <p:nvPr/>
          </p:nvSpPr>
          <p:spPr>
            <a:xfrm>
              <a:off x="7001845" y="294534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256">
              <a:extLst>
                <a:ext uri="{FF2B5EF4-FFF2-40B4-BE49-F238E27FC236}">
                  <a16:creationId xmlns:a16="http://schemas.microsoft.com/office/drawing/2014/main" id="{F117B2DD-A619-4A60-B983-848FD04CED86}"/>
                </a:ext>
              </a:extLst>
            </p:cNvPr>
            <p:cNvSpPr/>
            <p:nvPr/>
          </p:nvSpPr>
          <p:spPr>
            <a:xfrm>
              <a:off x="6954530" y="29606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57">
              <a:extLst>
                <a:ext uri="{FF2B5EF4-FFF2-40B4-BE49-F238E27FC236}">
                  <a16:creationId xmlns:a16="http://schemas.microsoft.com/office/drawing/2014/main" id="{2AF48DA0-A5FF-4FDF-8D04-E497AD520C74}"/>
                </a:ext>
              </a:extLst>
            </p:cNvPr>
            <p:cNvSpPr/>
            <p:nvPr/>
          </p:nvSpPr>
          <p:spPr>
            <a:xfrm>
              <a:off x="6740266" y="29620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g258">
              <a:extLst>
                <a:ext uri="{FF2B5EF4-FFF2-40B4-BE49-F238E27FC236}">
                  <a16:creationId xmlns:a16="http://schemas.microsoft.com/office/drawing/2014/main" id="{93991C7F-1ABB-4DA9-84BA-F2DC182024AC}"/>
                </a:ext>
              </a:extLst>
            </p:cNvPr>
            <p:cNvSpPr/>
            <p:nvPr/>
          </p:nvSpPr>
          <p:spPr>
            <a:xfrm>
              <a:off x="6673711" y="29808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g259">
              <a:extLst>
                <a:ext uri="{FF2B5EF4-FFF2-40B4-BE49-F238E27FC236}">
                  <a16:creationId xmlns:a16="http://schemas.microsoft.com/office/drawing/2014/main" id="{FAA6CBC1-D8F0-40A8-A045-F37FE1A48F22}"/>
                </a:ext>
              </a:extLst>
            </p:cNvPr>
            <p:cNvSpPr/>
            <p:nvPr/>
          </p:nvSpPr>
          <p:spPr>
            <a:xfrm>
              <a:off x="6807570" y="29487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60">
              <a:extLst>
                <a:ext uri="{FF2B5EF4-FFF2-40B4-BE49-F238E27FC236}">
                  <a16:creationId xmlns:a16="http://schemas.microsoft.com/office/drawing/2014/main" id="{12A999E8-6746-4A4D-97EC-1F712D969236}"/>
                </a:ext>
              </a:extLst>
            </p:cNvPr>
            <p:cNvSpPr/>
            <p:nvPr/>
          </p:nvSpPr>
          <p:spPr>
            <a:xfrm>
              <a:off x="6691529" y="29587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61">
              <a:extLst>
                <a:ext uri="{FF2B5EF4-FFF2-40B4-BE49-F238E27FC236}">
                  <a16:creationId xmlns:a16="http://schemas.microsoft.com/office/drawing/2014/main" id="{41F7D201-88C8-478E-ABC4-C1541D53085F}"/>
                </a:ext>
              </a:extLst>
            </p:cNvPr>
            <p:cNvSpPr/>
            <p:nvPr/>
          </p:nvSpPr>
          <p:spPr>
            <a:xfrm>
              <a:off x="6969802" y="29682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262">
              <a:extLst>
                <a:ext uri="{FF2B5EF4-FFF2-40B4-BE49-F238E27FC236}">
                  <a16:creationId xmlns:a16="http://schemas.microsoft.com/office/drawing/2014/main" id="{E1B8CFF3-D7DD-4C5F-82E7-EDDDEC871F51}"/>
                </a:ext>
              </a:extLst>
            </p:cNvPr>
            <p:cNvSpPr/>
            <p:nvPr/>
          </p:nvSpPr>
          <p:spPr>
            <a:xfrm>
              <a:off x="6854360" y="1935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263">
              <a:extLst>
                <a:ext uri="{FF2B5EF4-FFF2-40B4-BE49-F238E27FC236}">
                  <a16:creationId xmlns:a16="http://schemas.microsoft.com/office/drawing/2014/main" id="{12995BC4-16DF-495F-B2A1-0E48A55D9F47}"/>
                </a:ext>
              </a:extLst>
            </p:cNvPr>
            <p:cNvSpPr/>
            <p:nvPr/>
          </p:nvSpPr>
          <p:spPr>
            <a:xfrm>
              <a:off x="7196194" y="1998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264">
              <a:extLst>
                <a:ext uri="{FF2B5EF4-FFF2-40B4-BE49-F238E27FC236}">
                  <a16:creationId xmlns:a16="http://schemas.microsoft.com/office/drawing/2014/main" id="{6C18E750-6FEF-4105-970B-3645E52D8E35}"/>
                </a:ext>
              </a:extLst>
            </p:cNvPr>
            <p:cNvSpPr/>
            <p:nvPr/>
          </p:nvSpPr>
          <p:spPr>
            <a:xfrm>
              <a:off x="6737795" y="17903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265">
              <a:extLst>
                <a:ext uri="{FF2B5EF4-FFF2-40B4-BE49-F238E27FC236}">
                  <a16:creationId xmlns:a16="http://schemas.microsoft.com/office/drawing/2014/main" id="{D9BA9833-75FC-4A09-952D-81959585EBA8}"/>
                </a:ext>
              </a:extLst>
            </p:cNvPr>
            <p:cNvSpPr/>
            <p:nvPr/>
          </p:nvSpPr>
          <p:spPr>
            <a:xfrm>
              <a:off x="7869979" y="1705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g266">
              <a:extLst>
                <a:ext uri="{FF2B5EF4-FFF2-40B4-BE49-F238E27FC236}">
                  <a16:creationId xmlns:a16="http://schemas.microsoft.com/office/drawing/2014/main" id="{08A45AE5-9F59-43F3-8565-16BF0984F127}"/>
                </a:ext>
              </a:extLst>
            </p:cNvPr>
            <p:cNvSpPr/>
            <p:nvPr/>
          </p:nvSpPr>
          <p:spPr>
            <a:xfrm>
              <a:off x="8081474" y="167439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67">
              <a:extLst>
                <a:ext uri="{FF2B5EF4-FFF2-40B4-BE49-F238E27FC236}">
                  <a16:creationId xmlns:a16="http://schemas.microsoft.com/office/drawing/2014/main" id="{C3E72391-BE19-4CC5-A279-73B37FE2729E}"/>
                </a:ext>
              </a:extLst>
            </p:cNvPr>
            <p:cNvSpPr/>
            <p:nvPr/>
          </p:nvSpPr>
          <p:spPr>
            <a:xfrm>
              <a:off x="6691978" y="13202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68">
              <a:extLst>
                <a:ext uri="{FF2B5EF4-FFF2-40B4-BE49-F238E27FC236}">
                  <a16:creationId xmlns:a16="http://schemas.microsoft.com/office/drawing/2014/main" id="{33BB2B3E-38D1-4F9F-8615-8A218BCC3AAD}"/>
                </a:ext>
              </a:extLst>
            </p:cNvPr>
            <p:cNvSpPr/>
            <p:nvPr/>
          </p:nvSpPr>
          <p:spPr>
            <a:xfrm>
              <a:off x="6826960" y="19119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69">
              <a:extLst>
                <a:ext uri="{FF2B5EF4-FFF2-40B4-BE49-F238E27FC236}">
                  <a16:creationId xmlns:a16="http://schemas.microsoft.com/office/drawing/2014/main" id="{D98D7E2B-D362-40FD-BDAC-F9943E087F91}"/>
                </a:ext>
              </a:extLst>
            </p:cNvPr>
            <p:cNvSpPr/>
            <p:nvPr/>
          </p:nvSpPr>
          <p:spPr>
            <a:xfrm>
              <a:off x="6716459" y="1321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70">
              <a:extLst>
                <a:ext uri="{FF2B5EF4-FFF2-40B4-BE49-F238E27FC236}">
                  <a16:creationId xmlns:a16="http://schemas.microsoft.com/office/drawing/2014/main" id="{EBD1BF4B-54C2-449A-B9BE-A0F69B2D88F9}"/>
                </a:ext>
              </a:extLst>
            </p:cNvPr>
            <p:cNvSpPr/>
            <p:nvPr/>
          </p:nvSpPr>
          <p:spPr>
            <a:xfrm>
              <a:off x="7416297" y="17938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71">
              <a:extLst>
                <a:ext uri="{FF2B5EF4-FFF2-40B4-BE49-F238E27FC236}">
                  <a16:creationId xmlns:a16="http://schemas.microsoft.com/office/drawing/2014/main" id="{DC240AEA-D216-4F5C-9C61-88E16A031301}"/>
                </a:ext>
              </a:extLst>
            </p:cNvPr>
            <p:cNvSpPr/>
            <p:nvPr/>
          </p:nvSpPr>
          <p:spPr>
            <a:xfrm>
              <a:off x="6799784" y="14148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g272">
              <a:extLst>
                <a:ext uri="{FF2B5EF4-FFF2-40B4-BE49-F238E27FC236}">
                  <a16:creationId xmlns:a16="http://schemas.microsoft.com/office/drawing/2014/main" id="{27F1345F-4B6B-43A3-9D22-5EC05F959D02}"/>
                </a:ext>
              </a:extLst>
            </p:cNvPr>
            <p:cNvSpPr/>
            <p:nvPr/>
          </p:nvSpPr>
          <p:spPr>
            <a:xfrm>
              <a:off x="6739967" y="171694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3">
              <a:extLst>
                <a:ext uri="{FF2B5EF4-FFF2-40B4-BE49-F238E27FC236}">
                  <a16:creationId xmlns:a16="http://schemas.microsoft.com/office/drawing/2014/main" id="{EB1E390F-B627-4C99-8B34-C7A9DC09F52D}"/>
                </a:ext>
              </a:extLst>
            </p:cNvPr>
            <p:cNvSpPr/>
            <p:nvPr/>
          </p:nvSpPr>
          <p:spPr>
            <a:xfrm>
              <a:off x="7852012" y="19073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274">
              <a:extLst>
                <a:ext uri="{FF2B5EF4-FFF2-40B4-BE49-F238E27FC236}">
                  <a16:creationId xmlns:a16="http://schemas.microsoft.com/office/drawing/2014/main" id="{E3DFE5EC-F49D-41F7-AE14-5AED9F51009D}"/>
                </a:ext>
              </a:extLst>
            </p:cNvPr>
            <p:cNvSpPr/>
            <p:nvPr/>
          </p:nvSpPr>
          <p:spPr>
            <a:xfrm>
              <a:off x="8096820" y="20720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g275">
              <a:extLst>
                <a:ext uri="{FF2B5EF4-FFF2-40B4-BE49-F238E27FC236}">
                  <a16:creationId xmlns:a16="http://schemas.microsoft.com/office/drawing/2014/main" id="{C4D3A186-51FB-4210-8B9A-15063DA736CE}"/>
                </a:ext>
              </a:extLst>
            </p:cNvPr>
            <p:cNvSpPr/>
            <p:nvPr/>
          </p:nvSpPr>
          <p:spPr>
            <a:xfrm>
              <a:off x="7001845" y="145884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276">
              <a:extLst>
                <a:ext uri="{FF2B5EF4-FFF2-40B4-BE49-F238E27FC236}">
                  <a16:creationId xmlns:a16="http://schemas.microsoft.com/office/drawing/2014/main" id="{BE565561-826B-47B1-93BA-42A3CD9A69ED}"/>
                </a:ext>
              </a:extLst>
            </p:cNvPr>
            <p:cNvSpPr/>
            <p:nvPr/>
          </p:nvSpPr>
          <p:spPr>
            <a:xfrm>
              <a:off x="6954530" y="17958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277">
              <a:extLst>
                <a:ext uri="{FF2B5EF4-FFF2-40B4-BE49-F238E27FC236}">
                  <a16:creationId xmlns:a16="http://schemas.microsoft.com/office/drawing/2014/main" id="{8D8DADA8-001C-47FB-87E0-AFA20FDB8B67}"/>
                </a:ext>
              </a:extLst>
            </p:cNvPr>
            <p:cNvSpPr/>
            <p:nvPr/>
          </p:nvSpPr>
          <p:spPr>
            <a:xfrm>
              <a:off x="6740266" y="15580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g278">
              <a:extLst>
                <a:ext uri="{FF2B5EF4-FFF2-40B4-BE49-F238E27FC236}">
                  <a16:creationId xmlns:a16="http://schemas.microsoft.com/office/drawing/2014/main" id="{F3DEF696-CD4C-4EE8-9EEB-5AA510FB82C0}"/>
                </a:ext>
              </a:extLst>
            </p:cNvPr>
            <p:cNvSpPr/>
            <p:nvPr/>
          </p:nvSpPr>
          <p:spPr>
            <a:xfrm>
              <a:off x="6673711" y="141357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g279">
              <a:extLst>
                <a:ext uri="{FF2B5EF4-FFF2-40B4-BE49-F238E27FC236}">
                  <a16:creationId xmlns:a16="http://schemas.microsoft.com/office/drawing/2014/main" id="{0143B102-B7A0-4E1B-A7D3-6820308D3BB2}"/>
                </a:ext>
              </a:extLst>
            </p:cNvPr>
            <p:cNvSpPr/>
            <p:nvPr/>
          </p:nvSpPr>
          <p:spPr>
            <a:xfrm>
              <a:off x="6807570" y="16504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0">
              <a:extLst>
                <a:ext uri="{FF2B5EF4-FFF2-40B4-BE49-F238E27FC236}">
                  <a16:creationId xmlns:a16="http://schemas.microsoft.com/office/drawing/2014/main" id="{959F2304-11E8-421D-B44E-9BE69A75681A}"/>
                </a:ext>
              </a:extLst>
            </p:cNvPr>
            <p:cNvSpPr/>
            <p:nvPr/>
          </p:nvSpPr>
          <p:spPr>
            <a:xfrm>
              <a:off x="6691529" y="16375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281">
              <a:extLst>
                <a:ext uri="{FF2B5EF4-FFF2-40B4-BE49-F238E27FC236}">
                  <a16:creationId xmlns:a16="http://schemas.microsoft.com/office/drawing/2014/main" id="{CD30C7D8-3F12-46FF-8CE7-81D950332CA5}"/>
                </a:ext>
              </a:extLst>
            </p:cNvPr>
            <p:cNvSpPr/>
            <p:nvPr/>
          </p:nvSpPr>
          <p:spPr>
            <a:xfrm>
              <a:off x="6969802" y="18091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l282">
              <a:extLst>
                <a:ext uri="{FF2B5EF4-FFF2-40B4-BE49-F238E27FC236}">
                  <a16:creationId xmlns:a16="http://schemas.microsoft.com/office/drawing/2014/main" id="{0992272B-C2E7-4E9D-B178-0937EC6D9031}"/>
                </a:ext>
              </a:extLst>
            </p:cNvPr>
            <p:cNvSpPr/>
            <p:nvPr/>
          </p:nvSpPr>
          <p:spPr>
            <a:xfrm>
              <a:off x="6707146" y="1481321"/>
              <a:ext cx="1414500" cy="290773"/>
            </a:xfrm>
            <a:custGeom>
              <a:avLst/>
              <a:gdLst/>
              <a:ahLst/>
              <a:cxnLst/>
              <a:rect l="0" t="0" r="0" b="0"/>
              <a:pathLst>
                <a:path w="1414500" h="290773">
                  <a:moveTo>
                    <a:pt x="0" y="0"/>
                  </a:moveTo>
                  <a:lnTo>
                    <a:pt x="17905" y="3680"/>
                  </a:lnTo>
                  <a:lnTo>
                    <a:pt x="35810" y="7361"/>
                  </a:lnTo>
                  <a:lnTo>
                    <a:pt x="53715" y="11042"/>
                  </a:lnTo>
                  <a:lnTo>
                    <a:pt x="71620" y="14722"/>
                  </a:lnTo>
                  <a:lnTo>
                    <a:pt x="89525" y="18403"/>
                  </a:lnTo>
                  <a:lnTo>
                    <a:pt x="107430" y="22084"/>
                  </a:lnTo>
                  <a:lnTo>
                    <a:pt x="125335" y="25764"/>
                  </a:lnTo>
                  <a:lnTo>
                    <a:pt x="143240" y="29445"/>
                  </a:lnTo>
                  <a:lnTo>
                    <a:pt x="161145" y="33126"/>
                  </a:lnTo>
                  <a:lnTo>
                    <a:pt x="179050" y="36806"/>
                  </a:lnTo>
                  <a:lnTo>
                    <a:pt x="196955" y="40487"/>
                  </a:lnTo>
                  <a:lnTo>
                    <a:pt x="214860" y="44168"/>
                  </a:lnTo>
                  <a:lnTo>
                    <a:pt x="232765" y="47848"/>
                  </a:lnTo>
                  <a:lnTo>
                    <a:pt x="250670" y="51529"/>
                  </a:lnTo>
                  <a:lnTo>
                    <a:pt x="268575" y="55210"/>
                  </a:lnTo>
                  <a:lnTo>
                    <a:pt x="286481" y="58890"/>
                  </a:lnTo>
                  <a:lnTo>
                    <a:pt x="304386" y="62571"/>
                  </a:lnTo>
                  <a:lnTo>
                    <a:pt x="322291" y="66252"/>
                  </a:lnTo>
                  <a:lnTo>
                    <a:pt x="340196" y="69932"/>
                  </a:lnTo>
                  <a:lnTo>
                    <a:pt x="358101" y="73613"/>
                  </a:lnTo>
                  <a:lnTo>
                    <a:pt x="376006" y="77294"/>
                  </a:lnTo>
                  <a:lnTo>
                    <a:pt x="393911" y="80974"/>
                  </a:lnTo>
                  <a:lnTo>
                    <a:pt x="411816" y="84655"/>
                  </a:lnTo>
                  <a:lnTo>
                    <a:pt x="429721" y="88336"/>
                  </a:lnTo>
                  <a:lnTo>
                    <a:pt x="447626" y="92016"/>
                  </a:lnTo>
                  <a:lnTo>
                    <a:pt x="465531" y="95697"/>
                  </a:lnTo>
                  <a:lnTo>
                    <a:pt x="483436" y="99378"/>
                  </a:lnTo>
                  <a:lnTo>
                    <a:pt x="501341" y="103058"/>
                  </a:lnTo>
                  <a:lnTo>
                    <a:pt x="519246" y="106739"/>
                  </a:lnTo>
                  <a:lnTo>
                    <a:pt x="537151" y="110420"/>
                  </a:lnTo>
                  <a:lnTo>
                    <a:pt x="555056" y="114100"/>
                  </a:lnTo>
                  <a:lnTo>
                    <a:pt x="572962" y="117781"/>
                  </a:lnTo>
                  <a:lnTo>
                    <a:pt x="590867" y="121462"/>
                  </a:lnTo>
                  <a:lnTo>
                    <a:pt x="608772" y="125142"/>
                  </a:lnTo>
                  <a:lnTo>
                    <a:pt x="626677" y="128823"/>
                  </a:lnTo>
                  <a:lnTo>
                    <a:pt x="644582" y="132504"/>
                  </a:lnTo>
                  <a:lnTo>
                    <a:pt x="662487" y="136185"/>
                  </a:lnTo>
                  <a:lnTo>
                    <a:pt x="680392" y="139865"/>
                  </a:lnTo>
                  <a:lnTo>
                    <a:pt x="698297" y="143546"/>
                  </a:lnTo>
                  <a:lnTo>
                    <a:pt x="716202" y="147227"/>
                  </a:lnTo>
                  <a:lnTo>
                    <a:pt x="734107" y="150907"/>
                  </a:lnTo>
                  <a:lnTo>
                    <a:pt x="752012" y="154588"/>
                  </a:lnTo>
                  <a:lnTo>
                    <a:pt x="769917" y="158269"/>
                  </a:lnTo>
                  <a:lnTo>
                    <a:pt x="787822" y="161949"/>
                  </a:lnTo>
                  <a:lnTo>
                    <a:pt x="805727" y="165630"/>
                  </a:lnTo>
                  <a:lnTo>
                    <a:pt x="823632" y="169311"/>
                  </a:lnTo>
                  <a:lnTo>
                    <a:pt x="841537" y="172991"/>
                  </a:lnTo>
                  <a:lnTo>
                    <a:pt x="859443" y="176672"/>
                  </a:lnTo>
                  <a:lnTo>
                    <a:pt x="877348" y="180353"/>
                  </a:lnTo>
                  <a:lnTo>
                    <a:pt x="895253" y="184033"/>
                  </a:lnTo>
                  <a:lnTo>
                    <a:pt x="913158" y="187714"/>
                  </a:lnTo>
                  <a:lnTo>
                    <a:pt x="931063" y="191395"/>
                  </a:lnTo>
                  <a:lnTo>
                    <a:pt x="948968" y="195075"/>
                  </a:lnTo>
                  <a:lnTo>
                    <a:pt x="966873" y="198756"/>
                  </a:lnTo>
                  <a:lnTo>
                    <a:pt x="984778" y="202437"/>
                  </a:lnTo>
                  <a:lnTo>
                    <a:pt x="1002683" y="206117"/>
                  </a:lnTo>
                  <a:lnTo>
                    <a:pt x="1020588" y="209798"/>
                  </a:lnTo>
                  <a:lnTo>
                    <a:pt x="1038493" y="213479"/>
                  </a:lnTo>
                  <a:lnTo>
                    <a:pt x="1056398" y="217159"/>
                  </a:lnTo>
                  <a:lnTo>
                    <a:pt x="1074303" y="220840"/>
                  </a:lnTo>
                  <a:lnTo>
                    <a:pt x="1092208" y="224521"/>
                  </a:lnTo>
                  <a:lnTo>
                    <a:pt x="1110113" y="228201"/>
                  </a:lnTo>
                  <a:lnTo>
                    <a:pt x="1128019" y="231882"/>
                  </a:lnTo>
                  <a:lnTo>
                    <a:pt x="1145924" y="235563"/>
                  </a:lnTo>
                  <a:lnTo>
                    <a:pt x="1163829" y="239243"/>
                  </a:lnTo>
                  <a:lnTo>
                    <a:pt x="1181734" y="242924"/>
                  </a:lnTo>
                  <a:lnTo>
                    <a:pt x="1199639" y="246605"/>
                  </a:lnTo>
                  <a:lnTo>
                    <a:pt x="1217544" y="250285"/>
                  </a:lnTo>
                  <a:lnTo>
                    <a:pt x="1235449" y="253966"/>
                  </a:lnTo>
                  <a:lnTo>
                    <a:pt x="1253354" y="257647"/>
                  </a:lnTo>
                  <a:lnTo>
                    <a:pt x="1271259" y="261328"/>
                  </a:lnTo>
                  <a:lnTo>
                    <a:pt x="1289164" y="265008"/>
                  </a:lnTo>
                  <a:lnTo>
                    <a:pt x="1307069" y="268689"/>
                  </a:lnTo>
                  <a:lnTo>
                    <a:pt x="1324974" y="272370"/>
                  </a:lnTo>
                  <a:lnTo>
                    <a:pt x="1342879" y="276050"/>
                  </a:lnTo>
                  <a:lnTo>
                    <a:pt x="1360784" y="279731"/>
                  </a:lnTo>
                  <a:lnTo>
                    <a:pt x="1378689" y="283412"/>
                  </a:lnTo>
                  <a:lnTo>
                    <a:pt x="1396594" y="287092"/>
                  </a:lnTo>
                  <a:lnTo>
                    <a:pt x="1414500" y="2907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3">
              <a:extLst>
                <a:ext uri="{FF2B5EF4-FFF2-40B4-BE49-F238E27FC236}">
                  <a16:creationId xmlns:a16="http://schemas.microsoft.com/office/drawing/2014/main" id="{E07CDE0A-7BC2-4CF6-A55B-E305044C44E0}"/>
                </a:ext>
              </a:extLst>
            </p:cNvPr>
            <p:cNvSpPr/>
            <p:nvPr/>
          </p:nvSpPr>
          <p:spPr>
            <a:xfrm>
              <a:off x="6707146" y="2990682"/>
              <a:ext cx="1414500" cy="2040"/>
            </a:xfrm>
            <a:custGeom>
              <a:avLst/>
              <a:gdLst/>
              <a:ahLst/>
              <a:cxnLst/>
              <a:rect l="0" t="0" r="0" b="0"/>
              <a:pathLst>
                <a:path w="1414500" h="2040">
                  <a:moveTo>
                    <a:pt x="0" y="2040"/>
                  </a:moveTo>
                  <a:lnTo>
                    <a:pt x="17905" y="2014"/>
                  </a:lnTo>
                  <a:lnTo>
                    <a:pt x="35810" y="1988"/>
                  </a:lnTo>
                  <a:lnTo>
                    <a:pt x="53715" y="1962"/>
                  </a:lnTo>
                  <a:lnTo>
                    <a:pt x="71620" y="1936"/>
                  </a:lnTo>
                  <a:lnTo>
                    <a:pt x="89525" y="1910"/>
                  </a:lnTo>
                  <a:lnTo>
                    <a:pt x="107430" y="1885"/>
                  </a:lnTo>
                  <a:lnTo>
                    <a:pt x="125335" y="1859"/>
                  </a:lnTo>
                  <a:lnTo>
                    <a:pt x="143240" y="1833"/>
                  </a:lnTo>
                  <a:lnTo>
                    <a:pt x="161145" y="1807"/>
                  </a:lnTo>
                  <a:lnTo>
                    <a:pt x="179050" y="1781"/>
                  </a:lnTo>
                  <a:lnTo>
                    <a:pt x="196955" y="1755"/>
                  </a:lnTo>
                  <a:lnTo>
                    <a:pt x="214860" y="1730"/>
                  </a:lnTo>
                  <a:lnTo>
                    <a:pt x="232765" y="1704"/>
                  </a:lnTo>
                  <a:lnTo>
                    <a:pt x="250670" y="1678"/>
                  </a:lnTo>
                  <a:lnTo>
                    <a:pt x="268575" y="1652"/>
                  </a:lnTo>
                  <a:lnTo>
                    <a:pt x="286481" y="1626"/>
                  </a:lnTo>
                  <a:lnTo>
                    <a:pt x="304386" y="1601"/>
                  </a:lnTo>
                  <a:lnTo>
                    <a:pt x="322291" y="1575"/>
                  </a:lnTo>
                  <a:lnTo>
                    <a:pt x="340196" y="1549"/>
                  </a:lnTo>
                  <a:lnTo>
                    <a:pt x="358101" y="1523"/>
                  </a:lnTo>
                  <a:lnTo>
                    <a:pt x="376006" y="1497"/>
                  </a:lnTo>
                  <a:lnTo>
                    <a:pt x="393911" y="1471"/>
                  </a:lnTo>
                  <a:lnTo>
                    <a:pt x="411816" y="1446"/>
                  </a:lnTo>
                  <a:lnTo>
                    <a:pt x="429721" y="1420"/>
                  </a:lnTo>
                  <a:lnTo>
                    <a:pt x="447626" y="1394"/>
                  </a:lnTo>
                  <a:lnTo>
                    <a:pt x="465531" y="1368"/>
                  </a:lnTo>
                  <a:lnTo>
                    <a:pt x="483436" y="1342"/>
                  </a:lnTo>
                  <a:lnTo>
                    <a:pt x="501341" y="1316"/>
                  </a:lnTo>
                  <a:lnTo>
                    <a:pt x="519246" y="1291"/>
                  </a:lnTo>
                  <a:lnTo>
                    <a:pt x="537151" y="1265"/>
                  </a:lnTo>
                  <a:lnTo>
                    <a:pt x="555056" y="1239"/>
                  </a:lnTo>
                  <a:lnTo>
                    <a:pt x="572962" y="1213"/>
                  </a:lnTo>
                  <a:lnTo>
                    <a:pt x="590867" y="1187"/>
                  </a:lnTo>
                  <a:lnTo>
                    <a:pt x="608772" y="1162"/>
                  </a:lnTo>
                  <a:lnTo>
                    <a:pt x="626677" y="1136"/>
                  </a:lnTo>
                  <a:lnTo>
                    <a:pt x="644582" y="1110"/>
                  </a:lnTo>
                  <a:lnTo>
                    <a:pt x="662487" y="1084"/>
                  </a:lnTo>
                  <a:lnTo>
                    <a:pt x="680392" y="1058"/>
                  </a:lnTo>
                  <a:lnTo>
                    <a:pt x="698297" y="1032"/>
                  </a:lnTo>
                  <a:lnTo>
                    <a:pt x="716202" y="1007"/>
                  </a:lnTo>
                  <a:lnTo>
                    <a:pt x="734107" y="981"/>
                  </a:lnTo>
                  <a:lnTo>
                    <a:pt x="752012" y="955"/>
                  </a:lnTo>
                  <a:lnTo>
                    <a:pt x="769917" y="929"/>
                  </a:lnTo>
                  <a:lnTo>
                    <a:pt x="787822" y="903"/>
                  </a:lnTo>
                  <a:lnTo>
                    <a:pt x="805727" y="877"/>
                  </a:lnTo>
                  <a:lnTo>
                    <a:pt x="823632" y="852"/>
                  </a:lnTo>
                  <a:lnTo>
                    <a:pt x="841537" y="826"/>
                  </a:lnTo>
                  <a:lnTo>
                    <a:pt x="859443" y="800"/>
                  </a:lnTo>
                  <a:lnTo>
                    <a:pt x="877348" y="774"/>
                  </a:lnTo>
                  <a:lnTo>
                    <a:pt x="895253" y="748"/>
                  </a:lnTo>
                  <a:lnTo>
                    <a:pt x="913158" y="723"/>
                  </a:lnTo>
                  <a:lnTo>
                    <a:pt x="931063" y="697"/>
                  </a:lnTo>
                  <a:lnTo>
                    <a:pt x="948968" y="671"/>
                  </a:lnTo>
                  <a:lnTo>
                    <a:pt x="966873" y="645"/>
                  </a:lnTo>
                  <a:lnTo>
                    <a:pt x="984778" y="619"/>
                  </a:lnTo>
                  <a:lnTo>
                    <a:pt x="1002683" y="593"/>
                  </a:lnTo>
                  <a:lnTo>
                    <a:pt x="1020588" y="568"/>
                  </a:lnTo>
                  <a:lnTo>
                    <a:pt x="1038493" y="542"/>
                  </a:lnTo>
                  <a:lnTo>
                    <a:pt x="1056398" y="516"/>
                  </a:lnTo>
                  <a:lnTo>
                    <a:pt x="1074303" y="490"/>
                  </a:lnTo>
                  <a:lnTo>
                    <a:pt x="1092208" y="464"/>
                  </a:lnTo>
                  <a:lnTo>
                    <a:pt x="1110113" y="438"/>
                  </a:lnTo>
                  <a:lnTo>
                    <a:pt x="1128019" y="413"/>
                  </a:lnTo>
                  <a:lnTo>
                    <a:pt x="1145924" y="387"/>
                  </a:lnTo>
                  <a:lnTo>
                    <a:pt x="1163829" y="361"/>
                  </a:lnTo>
                  <a:lnTo>
                    <a:pt x="1181734" y="335"/>
                  </a:lnTo>
                  <a:lnTo>
                    <a:pt x="1199639" y="309"/>
                  </a:lnTo>
                  <a:lnTo>
                    <a:pt x="1217544" y="284"/>
                  </a:lnTo>
                  <a:lnTo>
                    <a:pt x="1235449" y="258"/>
                  </a:lnTo>
                  <a:lnTo>
                    <a:pt x="1253354" y="232"/>
                  </a:lnTo>
                  <a:lnTo>
                    <a:pt x="1271259" y="206"/>
                  </a:lnTo>
                  <a:lnTo>
                    <a:pt x="1289164" y="180"/>
                  </a:lnTo>
                  <a:lnTo>
                    <a:pt x="1307069" y="154"/>
                  </a:lnTo>
                  <a:lnTo>
                    <a:pt x="1324974" y="129"/>
                  </a:lnTo>
                  <a:lnTo>
                    <a:pt x="1342879" y="103"/>
                  </a:lnTo>
                  <a:lnTo>
                    <a:pt x="1360784" y="77"/>
                  </a:lnTo>
                  <a:lnTo>
                    <a:pt x="1378689" y="51"/>
                  </a:lnTo>
                  <a:lnTo>
                    <a:pt x="1396594" y="25"/>
                  </a:lnTo>
                  <a:lnTo>
                    <a:pt x="14145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4">
              <a:extLst>
                <a:ext uri="{FF2B5EF4-FFF2-40B4-BE49-F238E27FC236}">
                  <a16:creationId xmlns:a16="http://schemas.microsoft.com/office/drawing/2014/main" id="{7EC5FAA7-3517-4EBC-AF03-03E570B575AA}"/>
                </a:ext>
              </a:extLst>
            </p:cNvPr>
            <p:cNvSpPr/>
            <p:nvPr/>
          </p:nvSpPr>
          <p:spPr>
            <a:xfrm>
              <a:off x="6707146" y="1635290"/>
              <a:ext cx="1414500" cy="304288"/>
            </a:xfrm>
            <a:custGeom>
              <a:avLst/>
              <a:gdLst/>
              <a:ahLst/>
              <a:cxnLst/>
              <a:rect l="0" t="0" r="0" b="0"/>
              <a:pathLst>
                <a:path w="1414500" h="304288">
                  <a:moveTo>
                    <a:pt x="0" y="0"/>
                  </a:moveTo>
                  <a:lnTo>
                    <a:pt x="17905" y="3851"/>
                  </a:lnTo>
                  <a:lnTo>
                    <a:pt x="35810" y="7703"/>
                  </a:lnTo>
                  <a:lnTo>
                    <a:pt x="53715" y="11555"/>
                  </a:lnTo>
                  <a:lnTo>
                    <a:pt x="71620" y="15407"/>
                  </a:lnTo>
                  <a:lnTo>
                    <a:pt x="89525" y="19258"/>
                  </a:lnTo>
                  <a:lnTo>
                    <a:pt x="107430" y="23110"/>
                  </a:lnTo>
                  <a:lnTo>
                    <a:pt x="125335" y="26962"/>
                  </a:lnTo>
                  <a:lnTo>
                    <a:pt x="143240" y="30814"/>
                  </a:lnTo>
                  <a:lnTo>
                    <a:pt x="161145" y="34665"/>
                  </a:lnTo>
                  <a:lnTo>
                    <a:pt x="179050" y="38517"/>
                  </a:lnTo>
                  <a:lnTo>
                    <a:pt x="196955" y="42369"/>
                  </a:lnTo>
                  <a:lnTo>
                    <a:pt x="214860" y="46221"/>
                  </a:lnTo>
                  <a:lnTo>
                    <a:pt x="232765" y="50072"/>
                  </a:lnTo>
                  <a:lnTo>
                    <a:pt x="250670" y="53924"/>
                  </a:lnTo>
                  <a:lnTo>
                    <a:pt x="268575" y="57776"/>
                  </a:lnTo>
                  <a:lnTo>
                    <a:pt x="286481" y="61628"/>
                  </a:lnTo>
                  <a:lnTo>
                    <a:pt x="304386" y="65479"/>
                  </a:lnTo>
                  <a:lnTo>
                    <a:pt x="322291" y="69331"/>
                  </a:lnTo>
                  <a:lnTo>
                    <a:pt x="340196" y="73183"/>
                  </a:lnTo>
                  <a:lnTo>
                    <a:pt x="358101" y="77035"/>
                  </a:lnTo>
                  <a:lnTo>
                    <a:pt x="376006" y="80886"/>
                  </a:lnTo>
                  <a:lnTo>
                    <a:pt x="393911" y="84738"/>
                  </a:lnTo>
                  <a:lnTo>
                    <a:pt x="411816" y="88590"/>
                  </a:lnTo>
                  <a:lnTo>
                    <a:pt x="429721" y="92442"/>
                  </a:lnTo>
                  <a:lnTo>
                    <a:pt x="447626" y="96293"/>
                  </a:lnTo>
                  <a:lnTo>
                    <a:pt x="465531" y="100145"/>
                  </a:lnTo>
                  <a:lnTo>
                    <a:pt x="483436" y="103997"/>
                  </a:lnTo>
                  <a:lnTo>
                    <a:pt x="501341" y="107849"/>
                  </a:lnTo>
                  <a:lnTo>
                    <a:pt x="519246" y="111700"/>
                  </a:lnTo>
                  <a:lnTo>
                    <a:pt x="537151" y="115552"/>
                  </a:lnTo>
                  <a:lnTo>
                    <a:pt x="555056" y="119404"/>
                  </a:lnTo>
                  <a:lnTo>
                    <a:pt x="572962" y="123256"/>
                  </a:lnTo>
                  <a:lnTo>
                    <a:pt x="590867" y="127107"/>
                  </a:lnTo>
                  <a:lnTo>
                    <a:pt x="608772" y="130959"/>
                  </a:lnTo>
                  <a:lnTo>
                    <a:pt x="626677" y="134811"/>
                  </a:lnTo>
                  <a:lnTo>
                    <a:pt x="644582" y="138663"/>
                  </a:lnTo>
                  <a:lnTo>
                    <a:pt x="662487" y="142514"/>
                  </a:lnTo>
                  <a:lnTo>
                    <a:pt x="680392" y="146366"/>
                  </a:lnTo>
                  <a:lnTo>
                    <a:pt x="698297" y="150218"/>
                  </a:lnTo>
                  <a:lnTo>
                    <a:pt x="716202" y="154070"/>
                  </a:lnTo>
                  <a:lnTo>
                    <a:pt x="734107" y="157921"/>
                  </a:lnTo>
                  <a:lnTo>
                    <a:pt x="752012" y="161773"/>
                  </a:lnTo>
                  <a:lnTo>
                    <a:pt x="769917" y="165625"/>
                  </a:lnTo>
                  <a:lnTo>
                    <a:pt x="787822" y="169477"/>
                  </a:lnTo>
                  <a:lnTo>
                    <a:pt x="805727" y="173328"/>
                  </a:lnTo>
                  <a:lnTo>
                    <a:pt x="823632" y="177180"/>
                  </a:lnTo>
                  <a:lnTo>
                    <a:pt x="841537" y="181032"/>
                  </a:lnTo>
                  <a:lnTo>
                    <a:pt x="859443" y="184884"/>
                  </a:lnTo>
                  <a:lnTo>
                    <a:pt x="877348" y="188735"/>
                  </a:lnTo>
                  <a:lnTo>
                    <a:pt x="895253" y="192587"/>
                  </a:lnTo>
                  <a:lnTo>
                    <a:pt x="913158" y="196439"/>
                  </a:lnTo>
                  <a:lnTo>
                    <a:pt x="931063" y="200291"/>
                  </a:lnTo>
                  <a:lnTo>
                    <a:pt x="948968" y="204142"/>
                  </a:lnTo>
                  <a:lnTo>
                    <a:pt x="966873" y="207994"/>
                  </a:lnTo>
                  <a:lnTo>
                    <a:pt x="984778" y="211846"/>
                  </a:lnTo>
                  <a:lnTo>
                    <a:pt x="1002683" y="215698"/>
                  </a:lnTo>
                  <a:lnTo>
                    <a:pt x="1020588" y="219549"/>
                  </a:lnTo>
                  <a:lnTo>
                    <a:pt x="1038493" y="223401"/>
                  </a:lnTo>
                  <a:lnTo>
                    <a:pt x="1056398" y="227253"/>
                  </a:lnTo>
                  <a:lnTo>
                    <a:pt x="1074303" y="231105"/>
                  </a:lnTo>
                  <a:lnTo>
                    <a:pt x="1092208" y="234956"/>
                  </a:lnTo>
                  <a:lnTo>
                    <a:pt x="1110113" y="238808"/>
                  </a:lnTo>
                  <a:lnTo>
                    <a:pt x="1128019" y="242660"/>
                  </a:lnTo>
                  <a:lnTo>
                    <a:pt x="1145924" y="246512"/>
                  </a:lnTo>
                  <a:lnTo>
                    <a:pt x="1163829" y="250363"/>
                  </a:lnTo>
                  <a:lnTo>
                    <a:pt x="1181734" y="254215"/>
                  </a:lnTo>
                  <a:lnTo>
                    <a:pt x="1199639" y="258067"/>
                  </a:lnTo>
                  <a:lnTo>
                    <a:pt x="1217544" y="261919"/>
                  </a:lnTo>
                  <a:lnTo>
                    <a:pt x="1235449" y="265770"/>
                  </a:lnTo>
                  <a:lnTo>
                    <a:pt x="1253354" y="269622"/>
                  </a:lnTo>
                  <a:lnTo>
                    <a:pt x="1271259" y="273474"/>
                  </a:lnTo>
                  <a:lnTo>
                    <a:pt x="1289164" y="277326"/>
                  </a:lnTo>
                  <a:lnTo>
                    <a:pt x="1307069" y="281177"/>
                  </a:lnTo>
                  <a:lnTo>
                    <a:pt x="1324974" y="285029"/>
                  </a:lnTo>
                  <a:lnTo>
                    <a:pt x="1342879" y="288881"/>
                  </a:lnTo>
                  <a:lnTo>
                    <a:pt x="1360784" y="292733"/>
                  </a:lnTo>
                  <a:lnTo>
                    <a:pt x="1378689" y="296584"/>
                  </a:lnTo>
                  <a:lnTo>
                    <a:pt x="1396594" y="300436"/>
                  </a:lnTo>
                  <a:lnTo>
                    <a:pt x="1414500" y="30428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5">
              <a:extLst>
                <a:ext uri="{FF2B5EF4-FFF2-40B4-BE49-F238E27FC236}">
                  <a16:creationId xmlns:a16="http://schemas.microsoft.com/office/drawing/2014/main" id="{C4FF7F2B-5643-4CFA-BC34-4E4ED4624AA6}"/>
                </a:ext>
              </a:extLst>
            </p:cNvPr>
            <p:cNvSpPr/>
            <p:nvPr/>
          </p:nvSpPr>
          <p:spPr>
            <a:xfrm>
              <a:off x="6636421" y="1120659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6">
              <a:extLst>
                <a:ext uri="{FF2B5EF4-FFF2-40B4-BE49-F238E27FC236}">
                  <a16:creationId xmlns:a16="http://schemas.microsoft.com/office/drawing/2014/main" id="{56EEBC40-813B-45B4-9936-41863E2C0709}"/>
                </a:ext>
              </a:extLst>
            </p:cNvPr>
            <p:cNvSpPr/>
            <p:nvPr/>
          </p:nvSpPr>
          <p:spPr>
            <a:xfrm>
              <a:off x="8511057" y="1120659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l287">
              <a:extLst>
                <a:ext uri="{FF2B5EF4-FFF2-40B4-BE49-F238E27FC236}">
                  <a16:creationId xmlns:a16="http://schemas.microsoft.com/office/drawing/2014/main" id="{D5E48CFE-4AA9-4004-88BC-0BCCFDE4F2A6}"/>
                </a:ext>
              </a:extLst>
            </p:cNvPr>
            <p:cNvSpPr/>
            <p:nvPr/>
          </p:nvSpPr>
          <p:spPr>
            <a:xfrm>
              <a:off x="8511057" y="2734261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8">
              <a:extLst>
                <a:ext uri="{FF2B5EF4-FFF2-40B4-BE49-F238E27FC236}">
                  <a16:creationId xmlns:a16="http://schemas.microsoft.com/office/drawing/2014/main" id="{20EB58DA-4BE5-465B-A77B-B3C896ED5B4C}"/>
                </a:ext>
              </a:extLst>
            </p:cNvPr>
            <p:cNvSpPr/>
            <p:nvPr/>
          </p:nvSpPr>
          <p:spPr>
            <a:xfrm>
              <a:off x="8511057" y="2107437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89">
              <a:extLst>
                <a:ext uri="{FF2B5EF4-FFF2-40B4-BE49-F238E27FC236}">
                  <a16:creationId xmlns:a16="http://schemas.microsoft.com/office/drawing/2014/main" id="{E018D39B-76D4-4E5A-9445-B805E60F0729}"/>
                </a:ext>
              </a:extLst>
            </p:cNvPr>
            <p:cNvSpPr/>
            <p:nvPr/>
          </p:nvSpPr>
          <p:spPr>
            <a:xfrm>
              <a:off x="8511057" y="1480613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0">
              <a:extLst>
                <a:ext uri="{FF2B5EF4-FFF2-40B4-BE49-F238E27FC236}">
                  <a16:creationId xmlns:a16="http://schemas.microsoft.com/office/drawing/2014/main" id="{5AD8DAD7-470F-46EF-AD05-88853E4FC4CE}"/>
                </a:ext>
              </a:extLst>
            </p:cNvPr>
            <p:cNvSpPr/>
            <p:nvPr/>
          </p:nvSpPr>
          <p:spPr>
            <a:xfrm>
              <a:off x="8761009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1">
              <a:extLst>
                <a:ext uri="{FF2B5EF4-FFF2-40B4-BE49-F238E27FC236}">
                  <a16:creationId xmlns:a16="http://schemas.microsoft.com/office/drawing/2014/main" id="{C2CACEEA-9B10-42D4-97C1-CA25FAC5FC4B}"/>
                </a:ext>
              </a:extLst>
            </p:cNvPr>
            <p:cNvSpPr/>
            <p:nvPr/>
          </p:nvSpPr>
          <p:spPr>
            <a:xfrm>
              <a:off x="9210200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2">
              <a:extLst>
                <a:ext uri="{FF2B5EF4-FFF2-40B4-BE49-F238E27FC236}">
                  <a16:creationId xmlns:a16="http://schemas.microsoft.com/office/drawing/2014/main" id="{C344FECD-3C03-421B-8479-40866B4A25CF}"/>
                </a:ext>
              </a:extLst>
            </p:cNvPr>
            <p:cNvSpPr/>
            <p:nvPr/>
          </p:nvSpPr>
          <p:spPr>
            <a:xfrm>
              <a:off x="9659390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3">
              <a:extLst>
                <a:ext uri="{FF2B5EF4-FFF2-40B4-BE49-F238E27FC236}">
                  <a16:creationId xmlns:a16="http://schemas.microsoft.com/office/drawing/2014/main" id="{470388CB-3CF3-494D-98F7-8BDE148EB74E}"/>
                </a:ext>
              </a:extLst>
            </p:cNvPr>
            <p:cNvSpPr/>
            <p:nvPr/>
          </p:nvSpPr>
          <p:spPr>
            <a:xfrm>
              <a:off x="8511057" y="3047673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4">
              <a:extLst>
                <a:ext uri="{FF2B5EF4-FFF2-40B4-BE49-F238E27FC236}">
                  <a16:creationId xmlns:a16="http://schemas.microsoft.com/office/drawing/2014/main" id="{6C613F19-D6A7-49AC-9567-3465DF368EAD}"/>
                </a:ext>
              </a:extLst>
            </p:cNvPr>
            <p:cNvSpPr/>
            <p:nvPr/>
          </p:nvSpPr>
          <p:spPr>
            <a:xfrm>
              <a:off x="8511057" y="2420849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5">
              <a:extLst>
                <a:ext uri="{FF2B5EF4-FFF2-40B4-BE49-F238E27FC236}">
                  <a16:creationId xmlns:a16="http://schemas.microsoft.com/office/drawing/2014/main" id="{5F64384B-183A-4B2D-BEFB-ECA77B11CB80}"/>
                </a:ext>
              </a:extLst>
            </p:cNvPr>
            <p:cNvSpPr/>
            <p:nvPr/>
          </p:nvSpPr>
          <p:spPr>
            <a:xfrm>
              <a:off x="8511057" y="179402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6">
              <a:extLst>
                <a:ext uri="{FF2B5EF4-FFF2-40B4-BE49-F238E27FC236}">
                  <a16:creationId xmlns:a16="http://schemas.microsoft.com/office/drawing/2014/main" id="{15D185E4-E591-49EB-B46A-C8BFAC2E02AB}"/>
                </a:ext>
              </a:extLst>
            </p:cNvPr>
            <p:cNvSpPr/>
            <p:nvPr/>
          </p:nvSpPr>
          <p:spPr>
            <a:xfrm>
              <a:off x="8511057" y="1167201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7">
              <a:extLst>
                <a:ext uri="{FF2B5EF4-FFF2-40B4-BE49-F238E27FC236}">
                  <a16:creationId xmlns:a16="http://schemas.microsoft.com/office/drawing/2014/main" id="{6680ED8C-AFBD-4294-8D44-47709D378C8C}"/>
                </a:ext>
              </a:extLst>
            </p:cNvPr>
            <p:cNvSpPr/>
            <p:nvPr/>
          </p:nvSpPr>
          <p:spPr>
            <a:xfrm>
              <a:off x="8536414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8">
              <a:extLst>
                <a:ext uri="{FF2B5EF4-FFF2-40B4-BE49-F238E27FC236}">
                  <a16:creationId xmlns:a16="http://schemas.microsoft.com/office/drawing/2014/main" id="{5C3F409B-F149-4BD4-84A0-3C275CDA3539}"/>
                </a:ext>
              </a:extLst>
            </p:cNvPr>
            <p:cNvSpPr/>
            <p:nvPr/>
          </p:nvSpPr>
          <p:spPr>
            <a:xfrm>
              <a:off x="8985604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299">
              <a:extLst>
                <a:ext uri="{FF2B5EF4-FFF2-40B4-BE49-F238E27FC236}">
                  <a16:creationId xmlns:a16="http://schemas.microsoft.com/office/drawing/2014/main" id="{E7743C06-6681-41BB-A934-0F620384FC71}"/>
                </a:ext>
              </a:extLst>
            </p:cNvPr>
            <p:cNvSpPr/>
            <p:nvPr/>
          </p:nvSpPr>
          <p:spPr>
            <a:xfrm>
              <a:off x="9434795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0">
              <a:extLst>
                <a:ext uri="{FF2B5EF4-FFF2-40B4-BE49-F238E27FC236}">
                  <a16:creationId xmlns:a16="http://schemas.microsoft.com/office/drawing/2014/main" id="{A98AF732-B912-4B98-84F2-27DA1B9ACE08}"/>
                </a:ext>
              </a:extLst>
            </p:cNvPr>
            <p:cNvSpPr/>
            <p:nvPr/>
          </p:nvSpPr>
          <p:spPr>
            <a:xfrm>
              <a:off x="9883985" y="1120659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1">
              <a:extLst>
                <a:ext uri="{FF2B5EF4-FFF2-40B4-BE49-F238E27FC236}">
                  <a16:creationId xmlns:a16="http://schemas.microsoft.com/office/drawing/2014/main" id="{185283CA-F1AE-493C-A99A-0AFC7BDB122A}"/>
                </a:ext>
              </a:extLst>
            </p:cNvPr>
            <p:cNvSpPr/>
            <p:nvPr/>
          </p:nvSpPr>
          <p:spPr>
            <a:xfrm>
              <a:off x="8728996" y="22168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302">
              <a:extLst>
                <a:ext uri="{FF2B5EF4-FFF2-40B4-BE49-F238E27FC236}">
                  <a16:creationId xmlns:a16="http://schemas.microsoft.com/office/drawing/2014/main" id="{15EB5771-4C97-42F3-930C-91E40461C3F9}"/>
                </a:ext>
              </a:extLst>
            </p:cNvPr>
            <p:cNvSpPr/>
            <p:nvPr/>
          </p:nvSpPr>
          <p:spPr>
            <a:xfrm>
              <a:off x="9070830" y="24357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3">
              <a:extLst>
                <a:ext uri="{FF2B5EF4-FFF2-40B4-BE49-F238E27FC236}">
                  <a16:creationId xmlns:a16="http://schemas.microsoft.com/office/drawing/2014/main" id="{C1D92A87-F09D-45CE-AAC1-C1CC4A229370}"/>
                </a:ext>
              </a:extLst>
            </p:cNvPr>
            <p:cNvSpPr/>
            <p:nvPr/>
          </p:nvSpPr>
          <p:spPr>
            <a:xfrm>
              <a:off x="8612431" y="13729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304">
              <a:extLst>
                <a:ext uri="{FF2B5EF4-FFF2-40B4-BE49-F238E27FC236}">
                  <a16:creationId xmlns:a16="http://schemas.microsoft.com/office/drawing/2014/main" id="{09AABC68-7CBE-442C-93C9-F48020705938}"/>
                </a:ext>
              </a:extLst>
            </p:cNvPr>
            <p:cNvSpPr/>
            <p:nvPr/>
          </p:nvSpPr>
          <p:spPr>
            <a:xfrm>
              <a:off x="9744615" y="23939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g305">
              <a:extLst>
                <a:ext uri="{FF2B5EF4-FFF2-40B4-BE49-F238E27FC236}">
                  <a16:creationId xmlns:a16="http://schemas.microsoft.com/office/drawing/2014/main" id="{B10E06D4-395A-4B75-B3D3-0948C30DEAA8}"/>
                </a:ext>
              </a:extLst>
            </p:cNvPr>
            <p:cNvSpPr/>
            <p:nvPr/>
          </p:nvSpPr>
          <p:spPr>
            <a:xfrm>
              <a:off x="9956110" y="24384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306">
              <a:extLst>
                <a:ext uri="{FF2B5EF4-FFF2-40B4-BE49-F238E27FC236}">
                  <a16:creationId xmlns:a16="http://schemas.microsoft.com/office/drawing/2014/main" id="{EBFDFC96-FFDA-4418-A318-2D0471E8E0F0}"/>
                </a:ext>
              </a:extLst>
            </p:cNvPr>
            <p:cNvSpPr/>
            <p:nvPr/>
          </p:nvSpPr>
          <p:spPr>
            <a:xfrm>
              <a:off x="8566614" y="11862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07">
              <a:extLst>
                <a:ext uri="{FF2B5EF4-FFF2-40B4-BE49-F238E27FC236}">
                  <a16:creationId xmlns:a16="http://schemas.microsoft.com/office/drawing/2014/main" id="{7E0B34C8-1457-473D-8ED5-90710AD38065}"/>
                </a:ext>
              </a:extLst>
            </p:cNvPr>
            <p:cNvSpPr/>
            <p:nvPr/>
          </p:nvSpPr>
          <p:spPr>
            <a:xfrm>
              <a:off x="8701596" y="2168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308">
              <a:extLst>
                <a:ext uri="{FF2B5EF4-FFF2-40B4-BE49-F238E27FC236}">
                  <a16:creationId xmlns:a16="http://schemas.microsoft.com/office/drawing/2014/main" id="{FB226CA3-C3F6-4A1A-BC3E-200DFF5A8A33}"/>
                </a:ext>
              </a:extLst>
            </p:cNvPr>
            <p:cNvSpPr/>
            <p:nvPr/>
          </p:nvSpPr>
          <p:spPr>
            <a:xfrm>
              <a:off x="8591095" y="1405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09">
              <a:extLst>
                <a:ext uri="{FF2B5EF4-FFF2-40B4-BE49-F238E27FC236}">
                  <a16:creationId xmlns:a16="http://schemas.microsoft.com/office/drawing/2014/main" id="{3B00ABF2-C179-442C-982E-2C5B7F7FC666}"/>
                </a:ext>
              </a:extLst>
            </p:cNvPr>
            <p:cNvSpPr/>
            <p:nvPr/>
          </p:nvSpPr>
          <p:spPr>
            <a:xfrm>
              <a:off x="9290933" y="2638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0">
              <a:extLst>
                <a:ext uri="{FF2B5EF4-FFF2-40B4-BE49-F238E27FC236}">
                  <a16:creationId xmlns:a16="http://schemas.microsoft.com/office/drawing/2014/main" id="{BED630FA-9924-4ED1-901E-4E8BB857FE37}"/>
                </a:ext>
              </a:extLst>
            </p:cNvPr>
            <p:cNvSpPr/>
            <p:nvPr/>
          </p:nvSpPr>
          <p:spPr>
            <a:xfrm>
              <a:off x="8674420" y="1794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g311">
              <a:extLst>
                <a:ext uri="{FF2B5EF4-FFF2-40B4-BE49-F238E27FC236}">
                  <a16:creationId xmlns:a16="http://schemas.microsoft.com/office/drawing/2014/main" id="{88658BAF-B2BB-4685-84BE-53611A2F7DEF}"/>
                </a:ext>
              </a:extLst>
            </p:cNvPr>
            <p:cNvSpPr/>
            <p:nvPr/>
          </p:nvSpPr>
          <p:spPr>
            <a:xfrm>
              <a:off x="8614603" y="226189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2">
              <a:extLst>
                <a:ext uri="{FF2B5EF4-FFF2-40B4-BE49-F238E27FC236}">
                  <a16:creationId xmlns:a16="http://schemas.microsoft.com/office/drawing/2014/main" id="{5BB9BEBD-AC90-4B5A-BEEA-A2CFD8FF8235}"/>
                </a:ext>
              </a:extLst>
            </p:cNvPr>
            <p:cNvSpPr/>
            <p:nvPr/>
          </p:nvSpPr>
          <p:spPr>
            <a:xfrm>
              <a:off x="9726648" y="2339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3">
              <a:extLst>
                <a:ext uri="{FF2B5EF4-FFF2-40B4-BE49-F238E27FC236}">
                  <a16:creationId xmlns:a16="http://schemas.microsoft.com/office/drawing/2014/main" id="{68EA5863-E702-45CA-8A63-062A2860C778}"/>
                </a:ext>
              </a:extLst>
            </p:cNvPr>
            <p:cNvSpPr/>
            <p:nvPr/>
          </p:nvSpPr>
          <p:spPr>
            <a:xfrm>
              <a:off x="9971456" y="25587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g314">
              <a:extLst>
                <a:ext uri="{FF2B5EF4-FFF2-40B4-BE49-F238E27FC236}">
                  <a16:creationId xmlns:a16="http://schemas.microsoft.com/office/drawing/2014/main" id="{A1A178E5-C19A-47CF-87C2-8BC01D31CC12}"/>
                </a:ext>
              </a:extLst>
            </p:cNvPr>
            <p:cNvSpPr/>
            <p:nvPr/>
          </p:nvSpPr>
          <p:spPr>
            <a:xfrm>
              <a:off x="8876481" y="208214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315">
              <a:extLst>
                <a:ext uri="{FF2B5EF4-FFF2-40B4-BE49-F238E27FC236}">
                  <a16:creationId xmlns:a16="http://schemas.microsoft.com/office/drawing/2014/main" id="{378C6B22-9B4D-4D3D-A453-EBAF73A86347}"/>
                </a:ext>
              </a:extLst>
            </p:cNvPr>
            <p:cNvSpPr/>
            <p:nvPr/>
          </p:nvSpPr>
          <p:spPr>
            <a:xfrm>
              <a:off x="8829166" y="2315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316">
              <a:extLst>
                <a:ext uri="{FF2B5EF4-FFF2-40B4-BE49-F238E27FC236}">
                  <a16:creationId xmlns:a16="http://schemas.microsoft.com/office/drawing/2014/main" id="{6D83C8CF-4287-4874-8968-9C6FC72840F3}"/>
                </a:ext>
              </a:extLst>
            </p:cNvPr>
            <p:cNvSpPr/>
            <p:nvPr/>
          </p:nvSpPr>
          <p:spPr>
            <a:xfrm>
              <a:off x="8614902" y="1946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g317">
              <a:extLst>
                <a:ext uri="{FF2B5EF4-FFF2-40B4-BE49-F238E27FC236}">
                  <a16:creationId xmlns:a16="http://schemas.microsoft.com/office/drawing/2014/main" id="{71C50A1C-4650-4645-B206-0DF888854C88}"/>
                </a:ext>
              </a:extLst>
            </p:cNvPr>
            <p:cNvSpPr/>
            <p:nvPr/>
          </p:nvSpPr>
          <p:spPr>
            <a:xfrm>
              <a:off x="8548347" y="15324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g318">
              <a:extLst>
                <a:ext uri="{FF2B5EF4-FFF2-40B4-BE49-F238E27FC236}">
                  <a16:creationId xmlns:a16="http://schemas.microsoft.com/office/drawing/2014/main" id="{167B7C71-4CE7-4C0D-B472-BA210EBBF7D3}"/>
                </a:ext>
              </a:extLst>
            </p:cNvPr>
            <p:cNvSpPr/>
            <p:nvPr/>
          </p:nvSpPr>
          <p:spPr>
            <a:xfrm>
              <a:off x="8682206" y="219106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319">
              <a:extLst>
                <a:ext uri="{FF2B5EF4-FFF2-40B4-BE49-F238E27FC236}">
                  <a16:creationId xmlns:a16="http://schemas.microsoft.com/office/drawing/2014/main" id="{2E4002F8-103A-4EF4-865B-5C9772792FAF}"/>
                </a:ext>
              </a:extLst>
            </p:cNvPr>
            <p:cNvSpPr/>
            <p:nvPr/>
          </p:nvSpPr>
          <p:spPr>
            <a:xfrm>
              <a:off x="8566165" y="22451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320">
              <a:extLst>
                <a:ext uri="{FF2B5EF4-FFF2-40B4-BE49-F238E27FC236}">
                  <a16:creationId xmlns:a16="http://schemas.microsoft.com/office/drawing/2014/main" id="{49F9A484-2FCB-4C14-A294-92C925C8CF68}"/>
                </a:ext>
              </a:extLst>
            </p:cNvPr>
            <p:cNvSpPr/>
            <p:nvPr/>
          </p:nvSpPr>
          <p:spPr>
            <a:xfrm>
              <a:off x="8844438" y="18059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1">
              <a:extLst>
                <a:ext uri="{FF2B5EF4-FFF2-40B4-BE49-F238E27FC236}">
                  <a16:creationId xmlns:a16="http://schemas.microsoft.com/office/drawing/2014/main" id="{E0AF5B9C-B5DC-4112-B29B-7A182BC8F466}"/>
                </a:ext>
              </a:extLst>
            </p:cNvPr>
            <p:cNvSpPr/>
            <p:nvPr/>
          </p:nvSpPr>
          <p:spPr>
            <a:xfrm>
              <a:off x="8728996" y="2978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322">
              <a:extLst>
                <a:ext uri="{FF2B5EF4-FFF2-40B4-BE49-F238E27FC236}">
                  <a16:creationId xmlns:a16="http://schemas.microsoft.com/office/drawing/2014/main" id="{72AFF699-585A-47D4-BB35-6FE8FAACEFC0}"/>
                </a:ext>
              </a:extLst>
            </p:cNvPr>
            <p:cNvSpPr/>
            <p:nvPr/>
          </p:nvSpPr>
          <p:spPr>
            <a:xfrm>
              <a:off x="9070830" y="29852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323">
              <a:extLst>
                <a:ext uri="{FF2B5EF4-FFF2-40B4-BE49-F238E27FC236}">
                  <a16:creationId xmlns:a16="http://schemas.microsoft.com/office/drawing/2014/main" id="{A57D004F-979B-445E-AF0F-34DEAD6648DD}"/>
                </a:ext>
              </a:extLst>
            </p:cNvPr>
            <p:cNvSpPr/>
            <p:nvPr/>
          </p:nvSpPr>
          <p:spPr>
            <a:xfrm>
              <a:off x="8612431" y="2975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324">
              <a:extLst>
                <a:ext uri="{FF2B5EF4-FFF2-40B4-BE49-F238E27FC236}">
                  <a16:creationId xmlns:a16="http://schemas.microsoft.com/office/drawing/2014/main" id="{4D4A4A78-5D8F-41CC-A88B-B96F9A63A812}"/>
                </a:ext>
              </a:extLst>
            </p:cNvPr>
            <p:cNvSpPr/>
            <p:nvPr/>
          </p:nvSpPr>
          <p:spPr>
            <a:xfrm>
              <a:off x="9744615" y="2978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g325">
              <a:extLst>
                <a:ext uri="{FF2B5EF4-FFF2-40B4-BE49-F238E27FC236}">
                  <a16:creationId xmlns:a16="http://schemas.microsoft.com/office/drawing/2014/main" id="{5DE065AA-DDF5-4E62-88CD-BA8171B115BA}"/>
                </a:ext>
              </a:extLst>
            </p:cNvPr>
            <p:cNvSpPr/>
            <p:nvPr/>
          </p:nvSpPr>
          <p:spPr>
            <a:xfrm>
              <a:off x="9956110" y="296518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326">
              <a:extLst>
                <a:ext uri="{FF2B5EF4-FFF2-40B4-BE49-F238E27FC236}">
                  <a16:creationId xmlns:a16="http://schemas.microsoft.com/office/drawing/2014/main" id="{22DC85B4-BE3A-44A3-A1F6-38541B963A4E}"/>
                </a:ext>
              </a:extLst>
            </p:cNvPr>
            <p:cNvSpPr/>
            <p:nvPr/>
          </p:nvSpPr>
          <p:spPr>
            <a:xfrm>
              <a:off x="8566614" y="2975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327">
              <a:extLst>
                <a:ext uri="{FF2B5EF4-FFF2-40B4-BE49-F238E27FC236}">
                  <a16:creationId xmlns:a16="http://schemas.microsoft.com/office/drawing/2014/main" id="{5C0ADC90-26D4-4420-BB9C-F3B0E64A18E3}"/>
                </a:ext>
              </a:extLst>
            </p:cNvPr>
            <p:cNvSpPr/>
            <p:nvPr/>
          </p:nvSpPr>
          <p:spPr>
            <a:xfrm>
              <a:off x="8701596" y="29727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328">
              <a:extLst>
                <a:ext uri="{FF2B5EF4-FFF2-40B4-BE49-F238E27FC236}">
                  <a16:creationId xmlns:a16="http://schemas.microsoft.com/office/drawing/2014/main" id="{364B2A37-0746-4443-B40B-A89BB646A8FD}"/>
                </a:ext>
              </a:extLst>
            </p:cNvPr>
            <p:cNvSpPr/>
            <p:nvPr/>
          </p:nvSpPr>
          <p:spPr>
            <a:xfrm>
              <a:off x="8591095" y="2969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29">
              <a:extLst>
                <a:ext uri="{FF2B5EF4-FFF2-40B4-BE49-F238E27FC236}">
                  <a16:creationId xmlns:a16="http://schemas.microsoft.com/office/drawing/2014/main" id="{88A2159B-D0A4-4E14-9729-19ACEFD9CFD0}"/>
                </a:ext>
              </a:extLst>
            </p:cNvPr>
            <p:cNvSpPr/>
            <p:nvPr/>
          </p:nvSpPr>
          <p:spPr>
            <a:xfrm>
              <a:off x="9290933" y="2969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330">
              <a:extLst>
                <a:ext uri="{FF2B5EF4-FFF2-40B4-BE49-F238E27FC236}">
                  <a16:creationId xmlns:a16="http://schemas.microsoft.com/office/drawing/2014/main" id="{8DE860CF-8F9A-4165-928C-B687FFA97114}"/>
                </a:ext>
              </a:extLst>
            </p:cNvPr>
            <p:cNvSpPr/>
            <p:nvPr/>
          </p:nvSpPr>
          <p:spPr>
            <a:xfrm>
              <a:off x="8674420" y="29727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g331">
              <a:extLst>
                <a:ext uri="{FF2B5EF4-FFF2-40B4-BE49-F238E27FC236}">
                  <a16:creationId xmlns:a16="http://schemas.microsoft.com/office/drawing/2014/main" id="{46998AA7-0527-446E-9915-55ADAB152C89}"/>
                </a:ext>
              </a:extLst>
            </p:cNvPr>
            <p:cNvSpPr/>
            <p:nvPr/>
          </p:nvSpPr>
          <p:spPr>
            <a:xfrm>
              <a:off x="8614603" y="296205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332">
              <a:extLst>
                <a:ext uri="{FF2B5EF4-FFF2-40B4-BE49-F238E27FC236}">
                  <a16:creationId xmlns:a16="http://schemas.microsoft.com/office/drawing/2014/main" id="{9B2089B8-BDAD-4DF5-A807-C3D75AE1EDFC}"/>
                </a:ext>
              </a:extLst>
            </p:cNvPr>
            <p:cNvSpPr/>
            <p:nvPr/>
          </p:nvSpPr>
          <p:spPr>
            <a:xfrm>
              <a:off x="9726648" y="29821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3">
              <a:extLst>
                <a:ext uri="{FF2B5EF4-FFF2-40B4-BE49-F238E27FC236}">
                  <a16:creationId xmlns:a16="http://schemas.microsoft.com/office/drawing/2014/main" id="{424A6B8A-34F3-4437-AD2B-8619F5ECC9AE}"/>
                </a:ext>
              </a:extLst>
            </p:cNvPr>
            <p:cNvSpPr/>
            <p:nvPr/>
          </p:nvSpPr>
          <p:spPr>
            <a:xfrm>
              <a:off x="9971456" y="2975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g334">
              <a:extLst>
                <a:ext uri="{FF2B5EF4-FFF2-40B4-BE49-F238E27FC236}">
                  <a16:creationId xmlns:a16="http://schemas.microsoft.com/office/drawing/2014/main" id="{693F99B7-7454-4E4B-A8E0-51CCC8CB4A80}"/>
                </a:ext>
              </a:extLst>
            </p:cNvPr>
            <p:cNvSpPr/>
            <p:nvPr/>
          </p:nvSpPr>
          <p:spPr>
            <a:xfrm>
              <a:off x="8876481" y="295578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5">
              <a:extLst>
                <a:ext uri="{FF2B5EF4-FFF2-40B4-BE49-F238E27FC236}">
                  <a16:creationId xmlns:a16="http://schemas.microsoft.com/office/drawing/2014/main" id="{CC6F57B1-647B-4FE3-9CF2-7D5ECAE0E02C}"/>
                </a:ext>
              </a:extLst>
            </p:cNvPr>
            <p:cNvSpPr/>
            <p:nvPr/>
          </p:nvSpPr>
          <p:spPr>
            <a:xfrm>
              <a:off x="8829166" y="2994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336">
              <a:extLst>
                <a:ext uri="{FF2B5EF4-FFF2-40B4-BE49-F238E27FC236}">
                  <a16:creationId xmlns:a16="http://schemas.microsoft.com/office/drawing/2014/main" id="{1EE8ED9D-0AE0-431F-8403-CBE0ED2F2F1A}"/>
                </a:ext>
              </a:extLst>
            </p:cNvPr>
            <p:cNvSpPr/>
            <p:nvPr/>
          </p:nvSpPr>
          <p:spPr>
            <a:xfrm>
              <a:off x="8614902" y="2975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g337">
              <a:extLst>
                <a:ext uri="{FF2B5EF4-FFF2-40B4-BE49-F238E27FC236}">
                  <a16:creationId xmlns:a16="http://schemas.microsoft.com/office/drawing/2014/main" id="{FE418D6A-B268-4C30-B7F6-757E3F058D0B}"/>
                </a:ext>
              </a:extLst>
            </p:cNvPr>
            <p:cNvSpPr/>
            <p:nvPr/>
          </p:nvSpPr>
          <p:spPr>
            <a:xfrm>
              <a:off x="8548347" y="29589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g338">
              <a:extLst>
                <a:ext uri="{FF2B5EF4-FFF2-40B4-BE49-F238E27FC236}">
                  <a16:creationId xmlns:a16="http://schemas.microsoft.com/office/drawing/2014/main" id="{7BC0CE26-571B-4F33-8CEB-FEA992C100FD}"/>
                </a:ext>
              </a:extLst>
            </p:cNvPr>
            <p:cNvSpPr/>
            <p:nvPr/>
          </p:nvSpPr>
          <p:spPr>
            <a:xfrm>
              <a:off x="8682206" y="296518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39">
              <a:extLst>
                <a:ext uri="{FF2B5EF4-FFF2-40B4-BE49-F238E27FC236}">
                  <a16:creationId xmlns:a16="http://schemas.microsoft.com/office/drawing/2014/main" id="{23FB2499-E281-4102-85D8-4C90FEEA4E9F}"/>
                </a:ext>
              </a:extLst>
            </p:cNvPr>
            <p:cNvSpPr/>
            <p:nvPr/>
          </p:nvSpPr>
          <p:spPr>
            <a:xfrm>
              <a:off x="8566165" y="29727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0">
              <a:extLst>
                <a:ext uri="{FF2B5EF4-FFF2-40B4-BE49-F238E27FC236}">
                  <a16:creationId xmlns:a16="http://schemas.microsoft.com/office/drawing/2014/main" id="{193C236E-D929-4E9C-9918-69DD7189C2E5}"/>
                </a:ext>
              </a:extLst>
            </p:cNvPr>
            <p:cNvSpPr/>
            <p:nvPr/>
          </p:nvSpPr>
          <p:spPr>
            <a:xfrm>
              <a:off x="8844438" y="2975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1">
              <a:extLst>
                <a:ext uri="{FF2B5EF4-FFF2-40B4-BE49-F238E27FC236}">
                  <a16:creationId xmlns:a16="http://schemas.microsoft.com/office/drawing/2014/main" id="{4527F910-954E-42E3-B041-4FE6B1AB9825}"/>
                </a:ext>
              </a:extLst>
            </p:cNvPr>
            <p:cNvSpPr/>
            <p:nvPr/>
          </p:nvSpPr>
          <p:spPr>
            <a:xfrm>
              <a:off x="8728996" y="2317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2">
              <a:extLst>
                <a:ext uri="{FF2B5EF4-FFF2-40B4-BE49-F238E27FC236}">
                  <a16:creationId xmlns:a16="http://schemas.microsoft.com/office/drawing/2014/main" id="{F2708CC9-6023-4905-8B25-31B089270138}"/>
                </a:ext>
              </a:extLst>
            </p:cNvPr>
            <p:cNvSpPr/>
            <p:nvPr/>
          </p:nvSpPr>
          <p:spPr>
            <a:xfrm>
              <a:off x="9070830" y="25075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3">
              <a:extLst>
                <a:ext uri="{FF2B5EF4-FFF2-40B4-BE49-F238E27FC236}">
                  <a16:creationId xmlns:a16="http://schemas.microsoft.com/office/drawing/2014/main" id="{E0E43344-4A45-496B-A897-2E4ACD53D85F}"/>
                </a:ext>
              </a:extLst>
            </p:cNvPr>
            <p:cNvSpPr/>
            <p:nvPr/>
          </p:nvSpPr>
          <p:spPr>
            <a:xfrm>
              <a:off x="8612431" y="1510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4">
              <a:extLst>
                <a:ext uri="{FF2B5EF4-FFF2-40B4-BE49-F238E27FC236}">
                  <a16:creationId xmlns:a16="http://schemas.microsoft.com/office/drawing/2014/main" id="{08E85871-D5F5-4DB8-AA7D-9FE50FEC57F1}"/>
                </a:ext>
              </a:extLst>
            </p:cNvPr>
            <p:cNvSpPr/>
            <p:nvPr/>
          </p:nvSpPr>
          <p:spPr>
            <a:xfrm>
              <a:off x="9744615" y="24769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g345">
              <a:extLst>
                <a:ext uri="{FF2B5EF4-FFF2-40B4-BE49-F238E27FC236}">
                  <a16:creationId xmlns:a16="http://schemas.microsoft.com/office/drawing/2014/main" id="{39511560-EAB1-49D8-8BFA-D809C54D43A4}"/>
                </a:ext>
              </a:extLst>
            </p:cNvPr>
            <p:cNvSpPr/>
            <p:nvPr/>
          </p:nvSpPr>
          <p:spPr>
            <a:xfrm>
              <a:off x="9956110" y="251988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6">
              <a:extLst>
                <a:ext uri="{FF2B5EF4-FFF2-40B4-BE49-F238E27FC236}">
                  <a16:creationId xmlns:a16="http://schemas.microsoft.com/office/drawing/2014/main" id="{EAAC6F82-FD70-48BC-B286-7F66CE0F316B}"/>
                </a:ext>
              </a:extLst>
            </p:cNvPr>
            <p:cNvSpPr/>
            <p:nvPr/>
          </p:nvSpPr>
          <p:spPr>
            <a:xfrm>
              <a:off x="8566614" y="1327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47">
              <a:extLst>
                <a:ext uri="{FF2B5EF4-FFF2-40B4-BE49-F238E27FC236}">
                  <a16:creationId xmlns:a16="http://schemas.microsoft.com/office/drawing/2014/main" id="{810EC060-D08F-4376-AB65-5DEF806F0392}"/>
                </a:ext>
              </a:extLst>
            </p:cNvPr>
            <p:cNvSpPr/>
            <p:nvPr/>
          </p:nvSpPr>
          <p:spPr>
            <a:xfrm>
              <a:off x="8701596" y="22690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48">
              <a:extLst>
                <a:ext uri="{FF2B5EF4-FFF2-40B4-BE49-F238E27FC236}">
                  <a16:creationId xmlns:a16="http://schemas.microsoft.com/office/drawing/2014/main" id="{40C1418A-569A-4A7F-88B2-73E81C371A61}"/>
                </a:ext>
              </a:extLst>
            </p:cNvPr>
            <p:cNvSpPr/>
            <p:nvPr/>
          </p:nvSpPr>
          <p:spPr>
            <a:xfrm>
              <a:off x="8591095" y="1562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49">
              <a:extLst>
                <a:ext uri="{FF2B5EF4-FFF2-40B4-BE49-F238E27FC236}">
                  <a16:creationId xmlns:a16="http://schemas.microsoft.com/office/drawing/2014/main" id="{ED0CE5E6-3A9E-4983-B791-77080EFB9B97}"/>
                </a:ext>
              </a:extLst>
            </p:cNvPr>
            <p:cNvSpPr/>
            <p:nvPr/>
          </p:nvSpPr>
          <p:spPr>
            <a:xfrm>
              <a:off x="9290933" y="27358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0">
              <a:extLst>
                <a:ext uri="{FF2B5EF4-FFF2-40B4-BE49-F238E27FC236}">
                  <a16:creationId xmlns:a16="http://schemas.microsoft.com/office/drawing/2014/main" id="{A00DF0C5-9155-48A6-967C-538D462B63EB}"/>
                </a:ext>
              </a:extLst>
            </p:cNvPr>
            <p:cNvSpPr/>
            <p:nvPr/>
          </p:nvSpPr>
          <p:spPr>
            <a:xfrm>
              <a:off x="8674420" y="19382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g351">
              <a:extLst>
                <a:ext uri="{FF2B5EF4-FFF2-40B4-BE49-F238E27FC236}">
                  <a16:creationId xmlns:a16="http://schemas.microsoft.com/office/drawing/2014/main" id="{0D383EE6-B159-4908-8E3F-4E57226E52E0}"/>
                </a:ext>
              </a:extLst>
            </p:cNvPr>
            <p:cNvSpPr/>
            <p:nvPr/>
          </p:nvSpPr>
          <p:spPr>
            <a:xfrm>
              <a:off x="8614603" y="240919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2">
              <a:extLst>
                <a:ext uri="{FF2B5EF4-FFF2-40B4-BE49-F238E27FC236}">
                  <a16:creationId xmlns:a16="http://schemas.microsoft.com/office/drawing/2014/main" id="{73CFB90F-C563-4FDD-A11D-C7EFD15C5FAD}"/>
                </a:ext>
              </a:extLst>
            </p:cNvPr>
            <p:cNvSpPr/>
            <p:nvPr/>
          </p:nvSpPr>
          <p:spPr>
            <a:xfrm>
              <a:off x="9726648" y="24618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3">
              <a:extLst>
                <a:ext uri="{FF2B5EF4-FFF2-40B4-BE49-F238E27FC236}">
                  <a16:creationId xmlns:a16="http://schemas.microsoft.com/office/drawing/2014/main" id="{E6D3DA37-D583-4B28-BF9D-1B8F7F4A5EA4}"/>
                </a:ext>
              </a:extLst>
            </p:cNvPr>
            <p:cNvSpPr/>
            <p:nvPr/>
          </p:nvSpPr>
          <p:spPr>
            <a:xfrm>
              <a:off x="9971456" y="26777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g354">
              <a:extLst>
                <a:ext uri="{FF2B5EF4-FFF2-40B4-BE49-F238E27FC236}">
                  <a16:creationId xmlns:a16="http://schemas.microsoft.com/office/drawing/2014/main" id="{DD0D3A4B-499A-4175-BB93-608C98C1B98A}"/>
                </a:ext>
              </a:extLst>
            </p:cNvPr>
            <p:cNvSpPr/>
            <p:nvPr/>
          </p:nvSpPr>
          <p:spPr>
            <a:xfrm>
              <a:off x="8876481" y="22482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5">
              <a:extLst>
                <a:ext uri="{FF2B5EF4-FFF2-40B4-BE49-F238E27FC236}">
                  <a16:creationId xmlns:a16="http://schemas.microsoft.com/office/drawing/2014/main" id="{1CED0D6A-2FED-4268-AF7A-5649AAAE4E32}"/>
                </a:ext>
              </a:extLst>
            </p:cNvPr>
            <p:cNvSpPr/>
            <p:nvPr/>
          </p:nvSpPr>
          <p:spPr>
            <a:xfrm>
              <a:off x="8829166" y="23752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6">
              <a:extLst>
                <a:ext uri="{FF2B5EF4-FFF2-40B4-BE49-F238E27FC236}">
                  <a16:creationId xmlns:a16="http://schemas.microsoft.com/office/drawing/2014/main" id="{EE3ADD27-B795-4CA7-AA7C-94DA88DD19A4}"/>
                </a:ext>
              </a:extLst>
            </p:cNvPr>
            <p:cNvSpPr/>
            <p:nvPr/>
          </p:nvSpPr>
          <p:spPr>
            <a:xfrm>
              <a:off x="8614902" y="2087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g357">
              <a:extLst>
                <a:ext uri="{FF2B5EF4-FFF2-40B4-BE49-F238E27FC236}">
                  <a16:creationId xmlns:a16="http://schemas.microsoft.com/office/drawing/2014/main" id="{1969F909-7CBF-4F7E-9E75-18EAD01D1E34}"/>
                </a:ext>
              </a:extLst>
            </p:cNvPr>
            <p:cNvSpPr/>
            <p:nvPr/>
          </p:nvSpPr>
          <p:spPr>
            <a:xfrm>
              <a:off x="8548347" y="16671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g358">
              <a:extLst>
                <a:ext uri="{FF2B5EF4-FFF2-40B4-BE49-F238E27FC236}">
                  <a16:creationId xmlns:a16="http://schemas.microsoft.com/office/drawing/2014/main" id="{4070256E-C298-4916-BA12-6783DE9FFC9B}"/>
                </a:ext>
              </a:extLst>
            </p:cNvPr>
            <p:cNvSpPr/>
            <p:nvPr/>
          </p:nvSpPr>
          <p:spPr>
            <a:xfrm>
              <a:off x="8682206" y="22976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59">
              <a:extLst>
                <a:ext uri="{FF2B5EF4-FFF2-40B4-BE49-F238E27FC236}">
                  <a16:creationId xmlns:a16="http://schemas.microsoft.com/office/drawing/2014/main" id="{D96ED596-709C-4965-9DC0-3F360AD82BE3}"/>
                </a:ext>
              </a:extLst>
            </p:cNvPr>
            <p:cNvSpPr/>
            <p:nvPr/>
          </p:nvSpPr>
          <p:spPr>
            <a:xfrm>
              <a:off x="8566165" y="2392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0">
              <a:extLst>
                <a:ext uri="{FF2B5EF4-FFF2-40B4-BE49-F238E27FC236}">
                  <a16:creationId xmlns:a16="http://schemas.microsoft.com/office/drawing/2014/main" id="{1526551A-D838-46BB-95FC-670252DE698E}"/>
                </a:ext>
              </a:extLst>
            </p:cNvPr>
            <p:cNvSpPr/>
            <p:nvPr/>
          </p:nvSpPr>
          <p:spPr>
            <a:xfrm>
              <a:off x="8844438" y="19124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l361">
              <a:extLst>
                <a:ext uri="{FF2B5EF4-FFF2-40B4-BE49-F238E27FC236}">
                  <a16:creationId xmlns:a16="http://schemas.microsoft.com/office/drawing/2014/main" id="{353C3806-18F1-4A23-946E-753CCB7B673B}"/>
                </a:ext>
              </a:extLst>
            </p:cNvPr>
            <p:cNvSpPr/>
            <p:nvPr/>
          </p:nvSpPr>
          <p:spPr>
            <a:xfrm>
              <a:off x="8581782" y="1875793"/>
              <a:ext cx="1414500" cy="763251"/>
            </a:xfrm>
            <a:custGeom>
              <a:avLst/>
              <a:gdLst/>
              <a:ahLst/>
              <a:cxnLst/>
              <a:rect l="0" t="0" r="0" b="0"/>
              <a:pathLst>
                <a:path w="1414500" h="763251">
                  <a:moveTo>
                    <a:pt x="0" y="0"/>
                  </a:moveTo>
                  <a:lnTo>
                    <a:pt x="17905" y="9661"/>
                  </a:lnTo>
                  <a:lnTo>
                    <a:pt x="35810" y="19322"/>
                  </a:lnTo>
                  <a:lnTo>
                    <a:pt x="53715" y="28984"/>
                  </a:lnTo>
                  <a:lnTo>
                    <a:pt x="71620" y="38645"/>
                  </a:lnTo>
                  <a:lnTo>
                    <a:pt x="89525" y="48307"/>
                  </a:lnTo>
                  <a:lnTo>
                    <a:pt x="107430" y="57968"/>
                  </a:lnTo>
                  <a:lnTo>
                    <a:pt x="125335" y="67629"/>
                  </a:lnTo>
                  <a:lnTo>
                    <a:pt x="143240" y="77291"/>
                  </a:lnTo>
                  <a:lnTo>
                    <a:pt x="161145" y="86952"/>
                  </a:lnTo>
                  <a:lnTo>
                    <a:pt x="179050" y="96614"/>
                  </a:lnTo>
                  <a:lnTo>
                    <a:pt x="196955" y="106275"/>
                  </a:lnTo>
                  <a:lnTo>
                    <a:pt x="214860" y="115936"/>
                  </a:lnTo>
                  <a:lnTo>
                    <a:pt x="232765" y="125598"/>
                  </a:lnTo>
                  <a:lnTo>
                    <a:pt x="250670" y="135259"/>
                  </a:lnTo>
                  <a:lnTo>
                    <a:pt x="268575" y="144921"/>
                  </a:lnTo>
                  <a:lnTo>
                    <a:pt x="286481" y="154582"/>
                  </a:lnTo>
                  <a:lnTo>
                    <a:pt x="304386" y="164244"/>
                  </a:lnTo>
                  <a:lnTo>
                    <a:pt x="322291" y="173905"/>
                  </a:lnTo>
                  <a:lnTo>
                    <a:pt x="340196" y="183566"/>
                  </a:lnTo>
                  <a:lnTo>
                    <a:pt x="358101" y="193228"/>
                  </a:lnTo>
                  <a:lnTo>
                    <a:pt x="376006" y="202889"/>
                  </a:lnTo>
                  <a:lnTo>
                    <a:pt x="393911" y="212551"/>
                  </a:lnTo>
                  <a:lnTo>
                    <a:pt x="411816" y="222212"/>
                  </a:lnTo>
                  <a:lnTo>
                    <a:pt x="429721" y="231873"/>
                  </a:lnTo>
                  <a:lnTo>
                    <a:pt x="447626" y="241535"/>
                  </a:lnTo>
                  <a:lnTo>
                    <a:pt x="465531" y="251196"/>
                  </a:lnTo>
                  <a:lnTo>
                    <a:pt x="483436" y="260858"/>
                  </a:lnTo>
                  <a:lnTo>
                    <a:pt x="501341" y="270519"/>
                  </a:lnTo>
                  <a:lnTo>
                    <a:pt x="519246" y="280181"/>
                  </a:lnTo>
                  <a:lnTo>
                    <a:pt x="537151" y="289842"/>
                  </a:lnTo>
                  <a:lnTo>
                    <a:pt x="555056" y="299503"/>
                  </a:lnTo>
                  <a:lnTo>
                    <a:pt x="572962" y="309165"/>
                  </a:lnTo>
                  <a:lnTo>
                    <a:pt x="590867" y="318826"/>
                  </a:lnTo>
                  <a:lnTo>
                    <a:pt x="608772" y="328488"/>
                  </a:lnTo>
                  <a:lnTo>
                    <a:pt x="626677" y="338149"/>
                  </a:lnTo>
                  <a:lnTo>
                    <a:pt x="644582" y="347810"/>
                  </a:lnTo>
                  <a:lnTo>
                    <a:pt x="662487" y="357472"/>
                  </a:lnTo>
                  <a:lnTo>
                    <a:pt x="680392" y="367133"/>
                  </a:lnTo>
                  <a:lnTo>
                    <a:pt x="698297" y="376795"/>
                  </a:lnTo>
                  <a:lnTo>
                    <a:pt x="716202" y="386456"/>
                  </a:lnTo>
                  <a:lnTo>
                    <a:pt x="734107" y="396118"/>
                  </a:lnTo>
                  <a:lnTo>
                    <a:pt x="752012" y="405779"/>
                  </a:lnTo>
                  <a:lnTo>
                    <a:pt x="769917" y="415440"/>
                  </a:lnTo>
                  <a:lnTo>
                    <a:pt x="787822" y="425102"/>
                  </a:lnTo>
                  <a:lnTo>
                    <a:pt x="805727" y="434763"/>
                  </a:lnTo>
                  <a:lnTo>
                    <a:pt x="823632" y="444425"/>
                  </a:lnTo>
                  <a:lnTo>
                    <a:pt x="841537" y="454086"/>
                  </a:lnTo>
                  <a:lnTo>
                    <a:pt x="859443" y="463747"/>
                  </a:lnTo>
                  <a:lnTo>
                    <a:pt x="877348" y="473409"/>
                  </a:lnTo>
                  <a:lnTo>
                    <a:pt x="895253" y="483070"/>
                  </a:lnTo>
                  <a:lnTo>
                    <a:pt x="913158" y="492732"/>
                  </a:lnTo>
                  <a:lnTo>
                    <a:pt x="931063" y="502393"/>
                  </a:lnTo>
                  <a:lnTo>
                    <a:pt x="948968" y="512055"/>
                  </a:lnTo>
                  <a:lnTo>
                    <a:pt x="966873" y="521716"/>
                  </a:lnTo>
                  <a:lnTo>
                    <a:pt x="984778" y="531377"/>
                  </a:lnTo>
                  <a:lnTo>
                    <a:pt x="1002683" y="541039"/>
                  </a:lnTo>
                  <a:lnTo>
                    <a:pt x="1020588" y="550700"/>
                  </a:lnTo>
                  <a:lnTo>
                    <a:pt x="1038493" y="560362"/>
                  </a:lnTo>
                  <a:lnTo>
                    <a:pt x="1056398" y="570023"/>
                  </a:lnTo>
                  <a:lnTo>
                    <a:pt x="1074303" y="579684"/>
                  </a:lnTo>
                  <a:lnTo>
                    <a:pt x="1092208" y="589346"/>
                  </a:lnTo>
                  <a:lnTo>
                    <a:pt x="1110113" y="599007"/>
                  </a:lnTo>
                  <a:lnTo>
                    <a:pt x="1128019" y="608669"/>
                  </a:lnTo>
                  <a:lnTo>
                    <a:pt x="1145924" y="618330"/>
                  </a:lnTo>
                  <a:lnTo>
                    <a:pt x="1163829" y="627992"/>
                  </a:lnTo>
                  <a:lnTo>
                    <a:pt x="1181734" y="637653"/>
                  </a:lnTo>
                  <a:lnTo>
                    <a:pt x="1199639" y="647314"/>
                  </a:lnTo>
                  <a:lnTo>
                    <a:pt x="1217544" y="656976"/>
                  </a:lnTo>
                  <a:lnTo>
                    <a:pt x="1235449" y="666637"/>
                  </a:lnTo>
                  <a:lnTo>
                    <a:pt x="1253354" y="676299"/>
                  </a:lnTo>
                  <a:lnTo>
                    <a:pt x="1271259" y="685960"/>
                  </a:lnTo>
                  <a:lnTo>
                    <a:pt x="1289164" y="695621"/>
                  </a:lnTo>
                  <a:lnTo>
                    <a:pt x="1307069" y="705283"/>
                  </a:lnTo>
                  <a:lnTo>
                    <a:pt x="1324974" y="714944"/>
                  </a:lnTo>
                  <a:lnTo>
                    <a:pt x="1342879" y="724606"/>
                  </a:lnTo>
                  <a:lnTo>
                    <a:pt x="1360784" y="734267"/>
                  </a:lnTo>
                  <a:lnTo>
                    <a:pt x="1378689" y="743929"/>
                  </a:lnTo>
                  <a:lnTo>
                    <a:pt x="1396594" y="753590"/>
                  </a:lnTo>
                  <a:lnTo>
                    <a:pt x="1414500" y="76325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l362">
              <a:extLst>
                <a:ext uri="{FF2B5EF4-FFF2-40B4-BE49-F238E27FC236}">
                  <a16:creationId xmlns:a16="http://schemas.microsoft.com/office/drawing/2014/main" id="{796E771E-8860-40CF-8DD4-36FF0F1EE57A}"/>
                </a:ext>
              </a:extLst>
            </p:cNvPr>
            <p:cNvSpPr/>
            <p:nvPr/>
          </p:nvSpPr>
          <p:spPr>
            <a:xfrm>
              <a:off x="8581782" y="3000367"/>
              <a:ext cx="1414500" cy="3756"/>
            </a:xfrm>
            <a:custGeom>
              <a:avLst/>
              <a:gdLst/>
              <a:ahLst/>
              <a:cxnLst/>
              <a:rect l="0" t="0" r="0" b="0"/>
              <a:pathLst>
                <a:path w="1414500" h="3756">
                  <a:moveTo>
                    <a:pt x="0" y="0"/>
                  </a:moveTo>
                  <a:lnTo>
                    <a:pt x="17905" y="47"/>
                  </a:lnTo>
                  <a:lnTo>
                    <a:pt x="35810" y="95"/>
                  </a:lnTo>
                  <a:lnTo>
                    <a:pt x="53715" y="142"/>
                  </a:lnTo>
                  <a:lnTo>
                    <a:pt x="71620" y="190"/>
                  </a:lnTo>
                  <a:lnTo>
                    <a:pt x="89525" y="237"/>
                  </a:lnTo>
                  <a:lnTo>
                    <a:pt x="107430" y="285"/>
                  </a:lnTo>
                  <a:lnTo>
                    <a:pt x="125335" y="332"/>
                  </a:lnTo>
                  <a:lnTo>
                    <a:pt x="143240" y="380"/>
                  </a:lnTo>
                  <a:lnTo>
                    <a:pt x="161145" y="427"/>
                  </a:lnTo>
                  <a:lnTo>
                    <a:pt x="179050" y="475"/>
                  </a:lnTo>
                  <a:lnTo>
                    <a:pt x="196955" y="523"/>
                  </a:lnTo>
                  <a:lnTo>
                    <a:pt x="214860" y="570"/>
                  </a:lnTo>
                  <a:lnTo>
                    <a:pt x="232765" y="618"/>
                  </a:lnTo>
                  <a:lnTo>
                    <a:pt x="250670" y="665"/>
                  </a:lnTo>
                  <a:lnTo>
                    <a:pt x="268575" y="713"/>
                  </a:lnTo>
                  <a:lnTo>
                    <a:pt x="286481" y="760"/>
                  </a:lnTo>
                  <a:lnTo>
                    <a:pt x="304386" y="808"/>
                  </a:lnTo>
                  <a:lnTo>
                    <a:pt x="322291" y="855"/>
                  </a:lnTo>
                  <a:lnTo>
                    <a:pt x="340196" y="903"/>
                  </a:lnTo>
                  <a:lnTo>
                    <a:pt x="358101" y="951"/>
                  </a:lnTo>
                  <a:lnTo>
                    <a:pt x="376006" y="998"/>
                  </a:lnTo>
                  <a:lnTo>
                    <a:pt x="393911" y="1046"/>
                  </a:lnTo>
                  <a:lnTo>
                    <a:pt x="411816" y="1093"/>
                  </a:lnTo>
                  <a:lnTo>
                    <a:pt x="429721" y="1141"/>
                  </a:lnTo>
                  <a:lnTo>
                    <a:pt x="447626" y="1188"/>
                  </a:lnTo>
                  <a:lnTo>
                    <a:pt x="465531" y="1236"/>
                  </a:lnTo>
                  <a:lnTo>
                    <a:pt x="483436" y="1283"/>
                  </a:lnTo>
                  <a:lnTo>
                    <a:pt x="501341" y="1331"/>
                  </a:lnTo>
                  <a:lnTo>
                    <a:pt x="519246" y="1378"/>
                  </a:lnTo>
                  <a:lnTo>
                    <a:pt x="537151" y="1426"/>
                  </a:lnTo>
                  <a:lnTo>
                    <a:pt x="555056" y="1474"/>
                  </a:lnTo>
                  <a:lnTo>
                    <a:pt x="572962" y="1521"/>
                  </a:lnTo>
                  <a:lnTo>
                    <a:pt x="590867" y="1569"/>
                  </a:lnTo>
                  <a:lnTo>
                    <a:pt x="608772" y="1616"/>
                  </a:lnTo>
                  <a:lnTo>
                    <a:pt x="626677" y="1664"/>
                  </a:lnTo>
                  <a:lnTo>
                    <a:pt x="644582" y="1711"/>
                  </a:lnTo>
                  <a:lnTo>
                    <a:pt x="662487" y="1759"/>
                  </a:lnTo>
                  <a:lnTo>
                    <a:pt x="680392" y="1806"/>
                  </a:lnTo>
                  <a:lnTo>
                    <a:pt x="698297" y="1854"/>
                  </a:lnTo>
                  <a:lnTo>
                    <a:pt x="716202" y="1902"/>
                  </a:lnTo>
                  <a:lnTo>
                    <a:pt x="734107" y="1949"/>
                  </a:lnTo>
                  <a:lnTo>
                    <a:pt x="752012" y="1997"/>
                  </a:lnTo>
                  <a:lnTo>
                    <a:pt x="769917" y="2044"/>
                  </a:lnTo>
                  <a:lnTo>
                    <a:pt x="787822" y="2092"/>
                  </a:lnTo>
                  <a:lnTo>
                    <a:pt x="805727" y="2139"/>
                  </a:lnTo>
                  <a:lnTo>
                    <a:pt x="823632" y="2187"/>
                  </a:lnTo>
                  <a:lnTo>
                    <a:pt x="841537" y="2234"/>
                  </a:lnTo>
                  <a:lnTo>
                    <a:pt x="859443" y="2282"/>
                  </a:lnTo>
                  <a:lnTo>
                    <a:pt x="877348" y="2329"/>
                  </a:lnTo>
                  <a:lnTo>
                    <a:pt x="895253" y="2377"/>
                  </a:lnTo>
                  <a:lnTo>
                    <a:pt x="913158" y="2425"/>
                  </a:lnTo>
                  <a:lnTo>
                    <a:pt x="931063" y="2472"/>
                  </a:lnTo>
                  <a:lnTo>
                    <a:pt x="948968" y="2520"/>
                  </a:lnTo>
                  <a:lnTo>
                    <a:pt x="966873" y="2567"/>
                  </a:lnTo>
                  <a:lnTo>
                    <a:pt x="984778" y="2615"/>
                  </a:lnTo>
                  <a:lnTo>
                    <a:pt x="1002683" y="2662"/>
                  </a:lnTo>
                  <a:lnTo>
                    <a:pt x="1020588" y="2710"/>
                  </a:lnTo>
                  <a:lnTo>
                    <a:pt x="1038493" y="2757"/>
                  </a:lnTo>
                  <a:lnTo>
                    <a:pt x="1056398" y="2805"/>
                  </a:lnTo>
                  <a:lnTo>
                    <a:pt x="1074303" y="2853"/>
                  </a:lnTo>
                  <a:lnTo>
                    <a:pt x="1092208" y="2900"/>
                  </a:lnTo>
                  <a:lnTo>
                    <a:pt x="1110113" y="2948"/>
                  </a:lnTo>
                  <a:lnTo>
                    <a:pt x="1128019" y="2995"/>
                  </a:lnTo>
                  <a:lnTo>
                    <a:pt x="1145924" y="3043"/>
                  </a:lnTo>
                  <a:lnTo>
                    <a:pt x="1163829" y="3090"/>
                  </a:lnTo>
                  <a:lnTo>
                    <a:pt x="1181734" y="3138"/>
                  </a:lnTo>
                  <a:lnTo>
                    <a:pt x="1199639" y="3185"/>
                  </a:lnTo>
                  <a:lnTo>
                    <a:pt x="1217544" y="3233"/>
                  </a:lnTo>
                  <a:lnTo>
                    <a:pt x="1235449" y="3280"/>
                  </a:lnTo>
                  <a:lnTo>
                    <a:pt x="1253354" y="3328"/>
                  </a:lnTo>
                  <a:lnTo>
                    <a:pt x="1271259" y="3376"/>
                  </a:lnTo>
                  <a:lnTo>
                    <a:pt x="1289164" y="3423"/>
                  </a:lnTo>
                  <a:lnTo>
                    <a:pt x="1307069" y="3471"/>
                  </a:lnTo>
                  <a:lnTo>
                    <a:pt x="1324974" y="3518"/>
                  </a:lnTo>
                  <a:lnTo>
                    <a:pt x="1342879" y="3566"/>
                  </a:lnTo>
                  <a:lnTo>
                    <a:pt x="1360784" y="3613"/>
                  </a:lnTo>
                  <a:lnTo>
                    <a:pt x="1378689" y="3661"/>
                  </a:lnTo>
                  <a:lnTo>
                    <a:pt x="1396594" y="3708"/>
                  </a:lnTo>
                  <a:lnTo>
                    <a:pt x="1414500" y="375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363">
              <a:extLst>
                <a:ext uri="{FF2B5EF4-FFF2-40B4-BE49-F238E27FC236}">
                  <a16:creationId xmlns:a16="http://schemas.microsoft.com/office/drawing/2014/main" id="{EEEF1E9D-D447-4F26-AB96-E985D5D702AF}"/>
                </a:ext>
              </a:extLst>
            </p:cNvPr>
            <p:cNvSpPr/>
            <p:nvPr/>
          </p:nvSpPr>
          <p:spPr>
            <a:xfrm>
              <a:off x="8581782" y="2005303"/>
              <a:ext cx="1414500" cy="723968"/>
            </a:xfrm>
            <a:custGeom>
              <a:avLst/>
              <a:gdLst/>
              <a:ahLst/>
              <a:cxnLst/>
              <a:rect l="0" t="0" r="0" b="0"/>
              <a:pathLst>
                <a:path w="1414500" h="723968">
                  <a:moveTo>
                    <a:pt x="0" y="0"/>
                  </a:moveTo>
                  <a:lnTo>
                    <a:pt x="17905" y="9164"/>
                  </a:lnTo>
                  <a:lnTo>
                    <a:pt x="35810" y="18328"/>
                  </a:lnTo>
                  <a:lnTo>
                    <a:pt x="53715" y="27492"/>
                  </a:lnTo>
                  <a:lnTo>
                    <a:pt x="71620" y="36656"/>
                  </a:lnTo>
                  <a:lnTo>
                    <a:pt x="89525" y="45820"/>
                  </a:lnTo>
                  <a:lnTo>
                    <a:pt x="107430" y="54984"/>
                  </a:lnTo>
                  <a:lnTo>
                    <a:pt x="125335" y="64149"/>
                  </a:lnTo>
                  <a:lnTo>
                    <a:pt x="143240" y="73313"/>
                  </a:lnTo>
                  <a:lnTo>
                    <a:pt x="161145" y="82477"/>
                  </a:lnTo>
                  <a:lnTo>
                    <a:pt x="179050" y="91641"/>
                  </a:lnTo>
                  <a:lnTo>
                    <a:pt x="196955" y="100805"/>
                  </a:lnTo>
                  <a:lnTo>
                    <a:pt x="214860" y="109969"/>
                  </a:lnTo>
                  <a:lnTo>
                    <a:pt x="232765" y="119134"/>
                  </a:lnTo>
                  <a:lnTo>
                    <a:pt x="250670" y="128298"/>
                  </a:lnTo>
                  <a:lnTo>
                    <a:pt x="268575" y="137462"/>
                  </a:lnTo>
                  <a:lnTo>
                    <a:pt x="286481" y="146626"/>
                  </a:lnTo>
                  <a:lnTo>
                    <a:pt x="304386" y="155790"/>
                  </a:lnTo>
                  <a:lnTo>
                    <a:pt x="322291" y="164954"/>
                  </a:lnTo>
                  <a:lnTo>
                    <a:pt x="340196" y="174119"/>
                  </a:lnTo>
                  <a:lnTo>
                    <a:pt x="358101" y="183283"/>
                  </a:lnTo>
                  <a:lnTo>
                    <a:pt x="376006" y="192447"/>
                  </a:lnTo>
                  <a:lnTo>
                    <a:pt x="393911" y="201611"/>
                  </a:lnTo>
                  <a:lnTo>
                    <a:pt x="411816" y="210775"/>
                  </a:lnTo>
                  <a:lnTo>
                    <a:pt x="429721" y="219939"/>
                  </a:lnTo>
                  <a:lnTo>
                    <a:pt x="447626" y="229104"/>
                  </a:lnTo>
                  <a:lnTo>
                    <a:pt x="465531" y="238268"/>
                  </a:lnTo>
                  <a:lnTo>
                    <a:pt x="483436" y="247432"/>
                  </a:lnTo>
                  <a:lnTo>
                    <a:pt x="501341" y="256596"/>
                  </a:lnTo>
                  <a:lnTo>
                    <a:pt x="519246" y="265760"/>
                  </a:lnTo>
                  <a:lnTo>
                    <a:pt x="537151" y="274924"/>
                  </a:lnTo>
                  <a:lnTo>
                    <a:pt x="555056" y="284089"/>
                  </a:lnTo>
                  <a:lnTo>
                    <a:pt x="572962" y="293253"/>
                  </a:lnTo>
                  <a:lnTo>
                    <a:pt x="590867" y="302417"/>
                  </a:lnTo>
                  <a:lnTo>
                    <a:pt x="608772" y="311581"/>
                  </a:lnTo>
                  <a:lnTo>
                    <a:pt x="626677" y="320745"/>
                  </a:lnTo>
                  <a:lnTo>
                    <a:pt x="644582" y="329909"/>
                  </a:lnTo>
                  <a:lnTo>
                    <a:pt x="662487" y="339073"/>
                  </a:lnTo>
                  <a:lnTo>
                    <a:pt x="680392" y="348238"/>
                  </a:lnTo>
                  <a:lnTo>
                    <a:pt x="698297" y="357402"/>
                  </a:lnTo>
                  <a:lnTo>
                    <a:pt x="716202" y="366566"/>
                  </a:lnTo>
                  <a:lnTo>
                    <a:pt x="734107" y="375730"/>
                  </a:lnTo>
                  <a:lnTo>
                    <a:pt x="752012" y="384894"/>
                  </a:lnTo>
                  <a:lnTo>
                    <a:pt x="769917" y="394058"/>
                  </a:lnTo>
                  <a:lnTo>
                    <a:pt x="787822" y="403223"/>
                  </a:lnTo>
                  <a:lnTo>
                    <a:pt x="805727" y="412387"/>
                  </a:lnTo>
                  <a:lnTo>
                    <a:pt x="823632" y="421551"/>
                  </a:lnTo>
                  <a:lnTo>
                    <a:pt x="841537" y="430715"/>
                  </a:lnTo>
                  <a:lnTo>
                    <a:pt x="859443" y="439879"/>
                  </a:lnTo>
                  <a:lnTo>
                    <a:pt x="877348" y="449043"/>
                  </a:lnTo>
                  <a:lnTo>
                    <a:pt x="895253" y="458208"/>
                  </a:lnTo>
                  <a:lnTo>
                    <a:pt x="913158" y="467372"/>
                  </a:lnTo>
                  <a:lnTo>
                    <a:pt x="931063" y="476536"/>
                  </a:lnTo>
                  <a:lnTo>
                    <a:pt x="948968" y="485700"/>
                  </a:lnTo>
                  <a:lnTo>
                    <a:pt x="966873" y="494864"/>
                  </a:lnTo>
                  <a:lnTo>
                    <a:pt x="984778" y="504028"/>
                  </a:lnTo>
                  <a:lnTo>
                    <a:pt x="1002683" y="513193"/>
                  </a:lnTo>
                  <a:lnTo>
                    <a:pt x="1020588" y="522357"/>
                  </a:lnTo>
                  <a:lnTo>
                    <a:pt x="1038493" y="531521"/>
                  </a:lnTo>
                  <a:lnTo>
                    <a:pt x="1056398" y="540685"/>
                  </a:lnTo>
                  <a:lnTo>
                    <a:pt x="1074303" y="549849"/>
                  </a:lnTo>
                  <a:lnTo>
                    <a:pt x="1092208" y="559013"/>
                  </a:lnTo>
                  <a:lnTo>
                    <a:pt x="1110113" y="568178"/>
                  </a:lnTo>
                  <a:lnTo>
                    <a:pt x="1128019" y="577342"/>
                  </a:lnTo>
                  <a:lnTo>
                    <a:pt x="1145924" y="586506"/>
                  </a:lnTo>
                  <a:lnTo>
                    <a:pt x="1163829" y="595670"/>
                  </a:lnTo>
                  <a:lnTo>
                    <a:pt x="1181734" y="604834"/>
                  </a:lnTo>
                  <a:lnTo>
                    <a:pt x="1199639" y="613998"/>
                  </a:lnTo>
                  <a:lnTo>
                    <a:pt x="1217544" y="623163"/>
                  </a:lnTo>
                  <a:lnTo>
                    <a:pt x="1235449" y="632327"/>
                  </a:lnTo>
                  <a:lnTo>
                    <a:pt x="1253354" y="641491"/>
                  </a:lnTo>
                  <a:lnTo>
                    <a:pt x="1271259" y="650655"/>
                  </a:lnTo>
                  <a:lnTo>
                    <a:pt x="1289164" y="659819"/>
                  </a:lnTo>
                  <a:lnTo>
                    <a:pt x="1307069" y="668983"/>
                  </a:lnTo>
                  <a:lnTo>
                    <a:pt x="1324974" y="678147"/>
                  </a:lnTo>
                  <a:lnTo>
                    <a:pt x="1342879" y="687312"/>
                  </a:lnTo>
                  <a:lnTo>
                    <a:pt x="1360784" y="696476"/>
                  </a:lnTo>
                  <a:lnTo>
                    <a:pt x="1378689" y="705640"/>
                  </a:lnTo>
                  <a:lnTo>
                    <a:pt x="1396594" y="714804"/>
                  </a:lnTo>
                  <a:lnTo>
                    <a:pt x="1414500" y="72396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4">
              <a:extLst>
                <a:ext uri="{FF2B5EF4-FFF2-40B4-BE49-F238E27FC236}">
                  <a16:creationId xmlns:a16="http://schemas.microsoft.com/office/drawing/2014/main" id="{5B414F78-D4B6-4E7A-A8B3-A554E869DB5B}"/>
                </a:ext>
              </a:extLst>
            </p:cNvPr>
            <p:cNvSpPr/>
            <p:nvPr/>
          </p:nvSpPr>
          <p:spPr>
            <a:xfrm>
              <a:off x="8511057" y="1120659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tx365">
              <a:extLst>
                <a:ext uri="{FF2B5EF4-FFF2-40B4-BE49-F238E27FC236}">
                  <a16:creationId xmlns:a16="http://schemas.microsoft.com/office/drawing/2014/main" id="{FEB06AE0-C665-4C78-9320-0CB686F63575}"/>
                </a:ext>
              </a:extLst>
            </p:cNvPr>
            <p:cNvSpPr/>
            <p:nvPr/>
          </p:nvSpPr>
          <p:spPr>
            <a:xfrm>
              <a:off x="8386272" y="300598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9" name="tx366">
              <a:extLst>
                <a:ext uri="{FF2B5EF4-FFF2-40B4-BE49-F238E27FC236}">
                  <a16:creationId xmlns:a16="http://schemas.microsoft.com/office/drawing/2014/main" id="{7A19C373-93C6-4C32-BB43-6B6D65D42995}"/>
                </a:ext>
              </a:extLst>
            </p:cNvPr>
            <p:cNvSpPr/>
            <p:nvPr/>
          </p:nvSpPr>
          <p:spPr>
            <a:xfrm>
              <a:off x="8261960" y="237915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70" name="tx367">
              <a:extLst>
                <a:ext uri="{FF2B5EF4-FFF2-40B4-BE49-F238E27FC236}">
                  <a16:creationId xmlns:a16="http://schemas.microsoft.com/office/drawing/2014/main" id="{101314BB-72C7-4485-BEDD-EBB528DBADEC}"/>
                </a:ext>
              </a:extLst>
            </p:cNvPr>
            <p:cNvSpPr/>
            <p:nvPr/>
          </p:nvSpPr>
          <p:spPr>
            <a:xfrm>
              <a:off x="8261960" y="175233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71" name="tx368">
              <a:extLst>
                <a:ext uri="{FF2B5EF4-FFF2-40B4-BE49-F238E27FC236}">
                  <a16:creationId xmlns:a16="http://schemas.microsoft.com/office/drawing/2014/main" id="{6F79E426-5B34-428E-BF23-2E4C1DF0CC75}"/>
                </a:ext>
              </a:extLst>
            </p:cNvPr>
            <p:cNvSpPr/>
            <p:nvPr/>
          </p:nvSpPr>
          <p:spPr>
            <a:xfrm>
              <a:off x="8261960" y="112550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2" name="pl369">
              <a:extLst>
                <a:ext uri="{FF2B5EF4-FFF2-40B4-BE49-F238E27FC236}">
                  <a16:creationId xmlns:a16="http://schemas.microsoft.com/office/drawing/2014/main" id="{DCD1E8AF-EF80-4A8B-B5C1-9A5C2A638C04}"/>
                </a:ext>
              </a:extLst>
            </p:cNvPr>
            <p:cNvSpPr/>
            <p:nvPr/>
          </p:nvSpPr>
          <p:spPr>
            <a:xfrm>
              <a:off x="8476263" y="3047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l370">
              <a:extLst>
                <a:ext uri="{FF2B5EF4-FFF2-40B4-BE49-F238E27FC236}">
                  <a16:creationId xmlns:a16="http://schemas.microsoft.com/office/drawing/2014/main" id="{1FC3A7F8-3792-43F8-B3C9-3407EC2B30CD}"/>
                </a:ext>
              </a:extLst>
            </p:cNvPr>
            <p:cNvSpPr/>
            <p:nvPr/>
          </p:nvSpPr>
          <p:spPr>
            <a:xfrm>
              <a:off x="8476263" y="24208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1">
              <a:extLst>
                <a:ext uri="{FF2B5EF4-FFF2-40B4-BE49-F238E27FC236}">
                  <a16:creationId xmlns:a16="http://schemas.microsoft.com/office/drawing/2014/main" id="{AEF0C30C-4AF6-4EC6-8901-1AC24F966033}"/>
                </a:ext>
              </a:extLst>
            </p:cNvPr>
            <p:cNvSpPr/>
            <p:nvPr/>
          </p:nvSpPr>
          <p:spPr>
            <a:xfrm>
              <a:off x="8476263" y="17940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2">
              <a:extLst>
                <a:ext uri="{FF2B5EF4-FFF2-40B4-BE49-F238E27FC236}">
                  <a16:creationId xmlns:a16="http://schemas.microsoft.com/office/drawing/2014/main" id="{86083FAC-50D9-4C61-9715-B333D12CA460}"/>
                </a:ext>
              </a:extLst>
            </p:cNvPr>
            <p:cNvSpPr/>
            <p:nvPr/>
          </p:nvSpPr>
          <p:spPr>
            <a:xfrm>
              <a:off x="8476263" y="11672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3">
              <a:extLst>
                <a:ext uri="{FF2B5EF4-FFF2-40B4-BE49-F238E27FC236}">
                  <a16:creationId xmlns:a16="http://schemas.microsoft.com/office/drawing/2014/main" id="{F53CC800-6CA3-4A27-A3C6-F06D0F3CFEBC}"/>
                </a:ext>
              </a:extLst>
            </p:cNvPr>
            <p:cNvSpPr/>
            <p:nvPr/>
          </p:nvSpPr>
          <p:spPr>
            <a:xfrm>
              <a:off x="6636421" y="905797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tx374">
              <a:extLst>
                <a:ext uri="{FF2B5EF4-FFF2-40B4-BE49-F238E27FC236}">
                  <a16:creationId xmlns:a16="http://schemas.microsoft.com/office/drawing/2014/main" id="{38B9269D-08FF-4BCD-9EEE-2D2209A1321C}"/>
                </a:ext>
              </a:extLst>
            </p:cNvPr>
            <p:cNvSpPr/>
            <p:nvPr/>
          </p:nvSpPr>
          <p:spPr>
            <a:xfrm>
              <a:off x="7209403" y="971918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378" name="rc375">
              <a:extLst>
                <a:ext uri="{FF2B5EF4-FFF2-40B4-BE49-F238E27FC236}">
                  <a16:creationId xmlns:a16="http://schemas.microsoft.com/office/drawing/2014/main" id="{018021EC-6809-4002-AF0F-B3821630ACEB}"/>
                </a:ext>
              </a:extLst>
            </p:cNvPr>
            <p:cNvSpPr/>
            <p:nvPr/>
          </p:nvSpPr>
          <p:spPr>
            <a:xfrm>
              <a:off x="8511057" y="905797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tx376">
              <a:extLst>
                <a:ext uri="{FF2B5EF4-FFF2-40B4-BE49-F238E27FC236}">
                  <a16:creationId xmlns:a16="http://schemas.microsoft.com/office/drawing/2014/main" id="{9BE9E695-F18D-4420-8AAC-1816401F5B08}"/>
                </a:ext>
              </a:extLst>
            </p:cNvPr>
            <p:cNvSpPr/>
            <p:nvPr/>
          </p:nvSpPr>
          <p:spPr>
            <a:xfrm>
              <a:off x="9149251" y="949708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380" name="pl377">
              <a:extLst>
                <a:ext uri="{FF2B5EF4-FFF2-40B4-BE49-F238E27FC236}">
                  <a16:creationId xmlns:a16="http://schemas.microsoft.com/office/drawing/2014/main" id="{6D596C92-75C0-43AB-9B68-D8E99D3ADAC5}"/>
                </a:ext>
              </a:extLst>
            </p:cNvPr>
            <p:cNvSpPr/>
            <p:nvPr/>
          </p:nvSpPr>
          <p:spPr>
            <a:xfrm>
              <a:off x="6661778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78">
              <a:extLst>
                <a:ext uri="{FF2B5EF4-FFF2-40B4-BE49-F238E27FC236}">
                  <a16:creationId xmlns:a16="http://schemas.microsoft.com/office/drawing/2014/main" id="{B133AC9D-D016-4E15-98DA-D6E3ABAEBC59}"/>
                </a:ext>
              </a:extLst>
            </p:cNvPr>
            <p:cNvSpPr/>
            <p:nvPr/>
          </p:nvSpPr>
          <p:spPr>
            <a:xfrm>
              <a:off x="7110968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79">
              <a:extLst>
                <a:ext uri="{FF2B5EF4-FFF2-40B4-BE49-F238E27FC236}">
                  <a16:creationId xmlns:a16="http://schemas.microsoft.com/office/drawing/2014/main" id="{0CEE6CE7-23DD-4AE3-81D6-4446558D259F}"/>
                </a:ext>
              </a:extLst>
            </p:cNvPr>
            <p:cNvSpPr/>
            <p:nvPr/>
          </p:nvSpPr>
          <p:spPr>
            <a:xfrm>
              <a:off x="7560159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0">
              <a:extLst>
                <a:ext uri="{FF2B5EF4-FFF2-40B4-BE49-F238E27FC236}">
                  <a16:creationId xmlns:a16="http://schemas.microsoft.com/office/drawing/2014/main" id="{677DD556-C3CD-4108-952D-848152AEC454}"/>
                </a:ext>
              </a:extLst>
            </p:cNvPr>
            <p:cNvSpPr/>
            <p:nvPr/>
          </p:nvSpPr>
          <p:spPr>
            <a:xfrm>
              <a:off x="8009349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tx381">
              <a:extLst>
                <a:ext uri="{FF2B5EF4-FFF2-40B4-BE49-F238E27FC236}">
                  <a16:creationId xmlns:a16="http://schemas.microsoft.com/office/drawing/2014/main" id="{8F5FFA48-BEF6-43DB-A4AD-88F6EAFF58ED}"/>
                </a:ext>
              </a:extLst>
            </p:cNvPr>
            <p:cNvSpPr/>
            <p:nvPr/>
          </p:nvSpPr>
          <p:spPr>
            <a:xfrm>
              <a:off x="6630700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5" name="tx382">
              <a:extLst>
                <a:ext uri="{FF2B5EF4-FFF2-40B4-BE49-F238E27FC236}">
                  <a16:creationId xmlns:a16="http://schemas.microsoft.com/office/drawing/2014/main" id="{53DD69E8-9D32-4B9B-ACEC-8293BC1E45B4}"/>
                </a:ext>
              </a:extLst>
            </p:cNvPr>
            <p:cNvSpPr/>
            <p:nvPr/>
          </p:nvSpPr>
          <p:spPr>
            <a:xfrm>
              <a:off x="7079891" y="317218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6" name="tx383">
              <a:extLst>
                <a:ext uri="{FF2B5EF4-FFF2-40B4-BE49-F238E27FC236}">
                  <a16:creationId xmlns:a16="http://schemas.microsoft.com/office/drawing/2014/main" id="{4E0A0B98-D33F-4821-A03B-A6599AE6FF43}"/>
                </a:ext>
              </a:extLst>
            </p:cNvPr>
            <p:cNvSpPr/>
            <p:nvPr/>
          </p:nvSpPr>
          <p:spPr>
            <a:xfrm>
              <a:off x="7529081" y="317251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7" name="tx384">
              <a:extLst>
                <a:ext uri="{FF2B5EF4-FFF2-40B4-BE49-F238E27FC236}">
                  <a16:creationId xmlns:a16="http://schemas.microsoft.com/office/drawing/2014/main" id="{F36A9694-0BA9-477C-A347-B291BAD126BD}"/>
                </a:ext>
              </a:extLst>
            </p:cNvPr>
            <p:cNvSpPr/>
            <p:nvPr/>
          </p:nvSpPr>
          <p:spPr>
            <a:xfrm>
              <a:off x="7978271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8" name="pl385">
              <a:extLst>
                <a:ext uri="{FF2B5EF4-FFF2-40B4-BE49-F238E27FC236}">
                  <a16:creationId xmlns:a16="http://schemas.microsoft.com/office/drawing/2014/main" id="{1B7A1D83-0D11-4522-AC93-1491D0BA34A0}"/>
                </a:ext>
              </a:extLst>
            </p:cNvPr>
            <p:cNvSpPr/>
            <p:nvPr/>
          </p:nvSpPr>
          <p:spPr>
            <a:xfrm>
              <a:off x="8536414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386">
              <a:extLst>
                <a:ext uri="{FF2B5EF4-FFF2-40B4-BE49-F238E27FC236}">
                  <a16:creationId xmlns:a16="http://schemas.microsoft.com/office/drawing/2014/main" id="{4FDD216E-BDAB-4909-85F3-E4EFF55B19CE}"/>
                </a:ext>
              </a:extLst>
            </p:cNvPr>
            <p:cNvSpPr/>
            <p:nvPr/>
          </p:nvSpPr>
          <p:spPr>
            <a:xfrm>
              <a:off x="8985604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l387">
              <a:extLst>
                <a:ext uri="{FF2B5EF4-FFF2-40B4-BE49-F238E27FC236}">
                  <a16:creationId xmlns:a16="http://schemas.microsoft.com/office/drawing/2014/main" id="{0E147D69-CDB5-4E2F-9349-BB93F9DCA008}"/>
                </a:ext>
              </a:extLst>
            </p:cNvPr>
            <p:cNvSpPr/>
            <p:nvPr/>
          </p:nvSpPr>
          <p:spPr>
            <a:xfrm>
              <a:off x="9434795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388">
              <a:extLst>
                <a:ext uri="{FF2B5EF4-FFF2-40B4-BE49-F238E27FC236}">
                  <a16:creationId xmlns:a16="http://schemas.microsoft.com/office/drawing/2014/main" id="{6EBC7B17-EF45-41D5-A24F-ED0D81067196}"/>
                </a:ext>
              </a:extLst>
            </p:cNvPr>
            <p:cNvSpPr/>
            <p:nvPr/>
          </p:nvSpPr>
          <p:spPr>
            <a:xfrm>
              <a:off x="9883985" y="310988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tx389">
              <a:extLst>
                <a:ext uri="{FF2B5EF4-FFF2-40B4-BE49-F238E27FC236}">
                  <a16:creationId xmlns:a16="http://schemas.microsoft.com/office/drawing/2014/main" id="{5AC43E84-1172-421B-8362-0EFD38BE27F9}"/>
                </a:ext>
              </a:extLst>
            </p:cNvPr>
            <p:cNvSpPr/>
            <p:nvPr/>
          </p:nvSpPr>
          <p:spPr>
            <a:xfrm>
              <a:off x="8505336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3" name="tx390">
              <a:extLst>
                <a:ext uri="{FF2B5EF4-FFF2-40B4-BE49-F238E27FC236}">
                  <a16:creationId xmlns:a16="http://schemas.microsoft.com/office/drawing/2014/main" id="{980CFB81-8584-4A14-BDA9-3F9697E55B2F}"/>
                </a:ext>
              </a:extLst>
            </p:cNvPr>
            <p:cNvSpPr/>
            <p:nvPr/>
          </p:nvSpPr>
          <p:spPr>
            <a:xfrm>
              <a:off x="8954527" y="317218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4" name="tx391">
              <a:extLst>
                <a:ext uri="{FF2B5EF4-FFF2-40B4-BE49-F238E27FC236}">
                  <a16:creationId xmlns:a16="http://schemas.microsoft.com/office/drawing/2014/main" id="{4461891C-3510-44B2-BF14-360281AF8283}"/>
                </a:ext>
              </a:extLst>
            </p:cNvPr>
            <p:cNvSpPr/>
            <p:nvPr/>
          </p:nvSpPr>
          <p:spPr>
            <a:xfrm>
              <a:off x="9403717" y="317251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5" name="tx392">
              <a:extLst>
                <a:ext uri="{FF2B5EF4-FFF2-40B4-BE49-F238E27FC236}">
                  <a16:creationId xmlns:a16="http://schemas.microsoft.com/office/drawing/2014/main" id="{91F259DE-2D22-4ECA-A9A6-F010125C6FCC}"/>
                </a:ext>
              </a:extLst>
            </p:cNvPr>
            <p:cNvSpPr/>
            <p:nvPr/>
          </p:nvSpPr>
          <p:spPr>
            <a:xfrm>
              <a:off x="9852907" y="317082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6" name="tx393">
              <a:extLst>
                <a:ext uri="{FF2B5EF4-FFF2-40B4-BE49-F238E27FC236}">
                  <a16:creationId xmlns:a16="http://schemas.microsoft.com/office/drawing/2014/main" id="{A18320B5-AAFB-4517-8888-2471B1B0FB3E}"/>
                </a:ext>
              </a:extLst>
            </p:cNvPr>
            <p:cNvSpPr/>
            <p:nvPr/>
          </p:nvSpPr>
          <p:spPr>
            <a:xfrm>
              <a:off x="6511636" y="300704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7" name="tx394">
              <a:extLst>
                <a:ext uri="{FF2B5EF4-FFF2-40B4-BE49-F238E27FC236}">
                  <a16:creationId xmlns:a16="http://schemas.microsoft.com/office/drawing/2014/main" id="{7A5EB87A-704B-4132-A3A8-643D1107C2D4}"/>
                </a:ext>
              </a:extLst>
            </p:cNvPr>
            <p:cNvSpPr/>
            <p:nvPr/>
          </p:nvSpPr>
          <p:spPr>
            <a:xfrm>
              <a:off x="6325169" y="231968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98" name="tx395">
              <a:extLst>
                <a:ext uri="{FF2B5EF4-FFF2-40B4-BE49-F238E27FC236}">
                  <a16:creationId xmlns:a16="http://schemas.microsoft.com/office/drawing/2014/main" id="{5F0097E2-3687-47CE-A2FA-ABEEEB7D4BD8}"/>
                </a:ext>
              </a:extLst>
            </p:cNvPr>
            <p:cNvSpPr/>
            <p:nvPr/>
          </p:nvSpPr>
          <p:spPr>
            <a:xfrm>
              <a:off x="6325169" y="1632318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99" name="pl396">
              <a:extLst>
                <a:ext uri="{FF2B5EF4-FFF2-40B4-BE49-F238E27FC236}">
                  <a16:creationId xmlns:a16="http://schemas.microsoft.com/office/drawing/2014/main" id="{DD810A93-ABAE-4022-9A94-C5FD67AEDCC5}"/>
                </a:ext>
              </a:extLst>
            </p:cNvPr>
            <p:cNvSpPr/>
            <p:nvPr/>
          </p:nvSpPr>
          <p:spPr>
            <a:xfrm>
              <a:off x="6601627" y="30487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397">
              <a:extLst>
                <a:ext uri="{FF2B5EF4-FFF2-40B4-BE49-F238E27FC236}">
                  <a16:creationId xmlns:a16="http://schemas.microsoft.com/office/drawing/2014/main" id="{843BA981-9C9D-4697-9C28-FA91B6CBC482}"/>
                </a:ext>
              </a:extLst>
            </p:cNvPr>
            <p:cNvSpPr/>
            <p:nvPr/>
          </p:nvSpPr>
          <p:spPr>
            <a:xfrm>
              <a:off x="6601627" y="23613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398">
              <a:extLst>
                <a:ext uri="{FF2B5EF4-FFF2-40B4-BE49-F238E27FC236}">
                  <a16:creationId xmlns:a16="http://schemas.microsoft.com/office/drawing/2014/main" id="{27DFD4EE-F967-420B-BC02-6616788831A9}"/>
                </a:ext>
              </a:extLst>
            </p:cNvPr>
            <p:cNvSpPr/>
            <p:nvPr/>
          </p:nvSpPr>
          <p:spPr>
            <a:xfrm>
              <a:off x="6601627" y="16740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rc401">
              <a:extLst>
                <a:ext uri="{FF2B5EF4-FFF2-40B4-BE49-F238E27FC236}">
                  <a16:creationId xmlns:a16="http://schemas.microsoft.com/office/drawing/2014/main" id="{C4A575EB-14FB-46FB-BCD3-964D08164A54}"/>
                </a:ext>
              </a:extLst>
            </p:cNvPr>
            <p:cNvSpPr/>
            <p:nvPr/>
          </p:nvSpPr>
          <p:spPr>
            <a:xfrm>
              <a:off x="2046175" y="3509819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rc402">
              <a:extLst>
                <a:ext uri="{FF2B5EF4-FFF2-40B4-BE49-F238E27FC236}">
                  <a16:creationId xmlns:a16="http://schemas.microsoft.com/office/drawing/2014/main" id="{ED3A24F5-3B1E-4F0B-B3A2-E72E283067A4}"/>
                </a:ext>
              </a:extLst>
            </p:cNvPr>
            <p:cNvSpPr/>
            <p:nvPr/>
          </p:nvSpPr>
          <p:spPr>
            <a:xfrm>
              <a:off x="2591210" y="3628022"/>
              <a:ext cx="1540424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l403">
              <a:extLst>
                <a:ext uri="{FF2B5EF4-FFF2-40B4-BE49-F238E27FC236}">
                  <a16:creationId xmlns:a16="http://schemas.microsoft.com/office/drawing/2014/main" id="{F35ED867-1297-44B4-A2A8-CF7057A88843}"/>
                </a:ext>
              </a:extLst>
            </p:cNvPr>
            <p:cNvSpPr/>
            <p:nvPr/>
          </p:nvSpPr>
          <p:spPr>
            <a:xfrm>
              <a:off x="2591210" y="5434832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4">
              <a:extLst>
                <a:ext uri="{FF2B5EF4-FFF2-40B4-BE49-F238E27FC236}">
                  <a16:creationId xmlns:a16="http://schemas.microsoft.com/office/drawing/2014/main" id="{9F8265AE-10A0-4097-872F-476582C97E87}"/>
                </a:ext>
              </a:extLst>
            </p:cNvPr>
            <p:cNvSpPr/>
            <p:nvPr/>
          </p:nvSpPr>
          <p:spPr>
            <a:xfrm>
              <a:off x="2591210" y="4904877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5">
              <a:extLst>
                <a:ext uri="{FF2B5EF4-FFF2-40B4-BE49-F238E27FC236}">
                  <a16:creationId xmlns:a16="http://schemas.microsoft.com/office/drawing/2014/main" id="{EADF1609-92ED-418B-B7B9-0201680C8874}"/>
                </a:ext>
              </a:extLst>
            </p:cNvPr>
            <p:cNvSpPr/>
            <p:nvPr/>
          </p:nvSpPr>
          <p:spPr>
            <a:xfrm>
              <a:off x="2591210" y="4374923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6">
              <a:extLst>
                <a:ext uri="{FF2B5EF4-FFF2-40B4-BE49-F238E27FC236}">
                  <a16:creationId xmlns:a16="http://schemas.microsoft.com/office/drawing/2014/main" id="{B2079097-350C-4866-A55F-851784252693}"/>
                </a:ext>
              </a:extLst>
            </p:cNvPr>
            <p:cNvSpPr/>
            <p:nvPr/>
          </p:nvSpPr>
          <p:spPr>
            <a:xfrm>
              <a:off x="2591210" y="3844968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07">
              <a:extLst>
                <a:ext uri="{FF2B5EF4-FFF2-40B4-BE49-F238E27FC236}">
                  <a16:creationId xmlns:a16="http://schemas.microsoft.com/office/drawing/2014/main" id="{187E2485-7909-4B3A-AF82-402AD9FC29E2}"/>
                </a:ext>
              </a:extLst>
            </p:cNvPr>
            <p:cNvSpPr/>
            <p:nvPr/>
          </p:nvSpPr>
          <p:spPr>
            <a:xfrm>
              <a:off x="2838668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08">
              <a:extLst>
                <a:ext uri="{FF2B5EF4-FFF2-40B4-BE49-F238E27FC236}">
                  <a16:creationId xmlns:a16="http://schemas.microsoft.com/office/drawing/2014/main" id="{AB714044-B9A4-4231-853C-8033DDE90598}"/>
                </a:ext>
              </a:extLst>
            </p:cNvPr>
            <p:cNvSpPr/>
            <p:nvPr/>
          </p:nvSpPr>
          <p:spPr>
            <a:xfrm>
              <a:off x="3283377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09">
              <a:extLst>
                <a:ext uri="{FF2B5EF4-FFF2-40B4-BE49-F238E27FC236}">
                  <a16:creationId xmlns:a16="http://schemas.microsoft.com/office/drawing/2014/main" id="{01EE0203-91BD-427B-A823-DA6A29E787CB}"/>
                </a:ext>
              </a:extLst>
            </p:cNvPr>
            <p:cNvSpPr/>
            <p:nvPr/>
          </p:nvSpPr>
          <p:spPr>
            <a:xfrm>
              <a:off x="3728085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0">
              <a:extLst>
                <a:ext uri="{FF2B5EF4-FFF2-40B4-BE49-F238E27FC236}">
                  <a16:creationId xmlns:a16="http://schemas.microsoft.com/office/drawing/2014/main" id="{07632BA5-1CC6-46F8-A16B-47415188C1CC}"/>
                </a:ext>
              </a:extLst>
            </p:cNvPr>
            <p:cNvSpPr/>
            <p:nvPr/>
          </p:nvSpPr>
          <p:spPr>
            <a:xfrm>
              <a:off x="2591210" y="5169855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1">
              <a:extLst>
                <a:ext uri="{FF2B5EF4-FFF2-40B4-BE49-F238E27FC236}">
                  <a16:creationId xmlns:a16="http://schemas.microsoft.com/office/drawing/2014/main" id="{FADA92EE-AC92-46D4-90A4-B5652AAE0478}"/>
                </a:ext>
              </a:extLst>
            </p:cNvPr>
            <p:cNvSpPr/>
            <p:nvPr/>
          </p:nvSpPr>
          <p:spPr>
            <a:xfrm>
              <a:off x="2591210" y="4639900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2">
              <a:extLst>
                <a:ext uri="{FF2B5EF4-FFF2-40B4-BE49-F238E27FC236}">
                  <a16:creationId xmlns:a16="http://schemas.microsoft.com/office/drawing/2014/main" id="{95C7AAE4-A0DA-4377-B6EF-2924CB56EB19}"/>
                </a:ext>
              </a:extLst>
            </p:cNvPr>
            <p:cNvSpPr/>
            <p:nvPr/>
          </p:nvSpPr>
          <p:spPr>
            <a:xfrm>
              <a:off x="2591210" y="4109945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3">
              <a:extLst>
                <a:ext uri="{FF2B5EF4-FFF2-40B4-BE49-F238E27FC236}">
                  <a16:creationId xmlns:a16="http://schemas.microsoft.com/office/drawing/2014/main" id="{2F348674-144F-405C-AA5F-F1168CBCE069}"/>
                </a:ext>
              </a:extLst>
            </p:cNvPr>
            <p:cNvSpPr/>
            <p:nvPr/>
          </p:nvSpPr>
          <p:spPr>
            <a:xfrm>
              <a:off x="2616314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4">
              <a:extLst>
                <a:ext uri="{FF2B5EF4-FFF2-40B4-BE49-F238E27FC236}">
                  <a16:creationId xmlns:a16="http://schemas.microsoft.com/office/drawing/2014/main" id="{6D380E8B-1433-4E29-9B89-7D74EBE75348}"/>
                </a:ext>
              </a:extLst>
            </p:cNvPr>
            <p:cNvSpPr/>
            <p:nvPr/>
          </p:nvSpPr>
          <p:spPr>
            <a:xfrm>
              <a:off x="3061022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415">
              <a:extLst>
                <a:ext uri="{FF2B5EF4-FFF2-40B4-BE49-F238E27FC236}">
                  <a16:creationId xmlns:a16="http://schemas.microsoft.com/office/drawing/2014/main" id="{07791099-21F6-426D-B19B-1179A121CC2F}"/>
                </a:ext>
              </a:extLst>
            </p:cNvPr>
            <p:cNvSpPr/>
            <p:nvPr/>
          </p:nvSpPr>
          <p:spPr>
            <a:xfrm>
              <a:off x="3505731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6">
              <a:extLst>
                <a:ext uri="{FF2B5EF4-FFF2-40B4-BE49-F238E27FC236}">
                  <a16:creationId xmlns:a16="http://schemas.microsoft.com/office/drawing/2014/main" id="{D1E7F303-7415-4741-AB13-CCD53BDC30C6}"/>
                </a:ext>
              </a:extLst>
            </p:cNvPr>
            <p:cNvSpPr/>
            <p:nvPr/>
          </p:nvSpPr>
          <p:spPr>
            <a:xfrm>
              <a:off x="3950439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17">
              <a:extLst>
                <a:ext uri="{FF2B5EF4-FFF2-40B4-BE49-F238E27FC236}">
                  <a16:creationId xmlns:a16="http://schemas.microsoft.com/office/drawing/2014/main" id="{F679B729-207A-4FDB-AF0D-D03F4098F0F8}"/>
                </a:ext>
              </a:extLst>
            </p:cNvPr>
            <p:cNvSpPr/>
            <p:nvPr/>
          </p:nvSpPr>
          <p:spPr>
            <a:xfrm>
              <a:off x="2806727" y="434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18">
              <a:extLst>
                <a:ext uri="{FF2B5EF4-FFF2-40B4-BE49-F238E27FC236}">
                  <a16:creationId xmlns:a16="http://schemas.microsoft.com/office/drawing/2014/main" id="{73447991-621F-4D27-B6FE-8A558272E8A8}"/>
                </a:ext>
              </a:extLst>
            </p:cNvPr>
            <p:cNvSpPr/>
            <p:nvPr/>
          </p:nvSpPr>
          <p:spPr>
            <a:xfrm>
              <a:off x="3145150" y="45618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19">
              <a:extLst>
                <a:ext uri="{FF2B5EF4-FFF2-40B4-BE49-F238E27FC236}">
                  <a16:creationId xmlns:a16="http://schemas.microsoft.com/office/drawing/2014/main" id="{53B91509-E7DF-40CF-8624-AE65A40DBEF2}"/>
                </a:ext>
              </a:extLst>
            </p:cNvPr>
            <p:cNvSpPr/>
            <p:nvPr/>
          </p:nvSpPr>
          <p:spPr>
            <a:xfrm>
              <a:off x="2691325" y="40080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0">
              <a:extLst>
                <a:ext uri="{FF2B5EF4-FFF2-40B4-BE49-F238E27FC236}">
                  <a16:creationId xmlns:a16="http://schemas.microsoft.com/office/drawing/2014/main" id="{D73E6FC9-A029-44DB-BB88-750ADE63650B}"/>
                </a:ext>
              </a:extLst>
            </p:cNvPr>
            <p:cNvSpPr/>
            <p:nvPr/>
          </p:nvSpPr>
          <p:spPr>
            <a:xfrm>
              <a:off x="3812212" y="41518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g421">
              <a:extLst>
                <a:ext uri="{FF2B5EF4-FFF2-40B4-BE49-F238E27FC236}">
                  <a16:creationId xmlns:a16="http://schemas.microsoft.com/office/drawing/2014/main" id="{8B57E545-B489-4BA9-9648-F72F76490BB4}"/>
                </a:ext>
              </a:extLst>
            </p:cNvPr>
            <p:cNvSpPr/>
            <p:nvPr/>
          </p:nvSpPr>
          <p:spPr>
            <a:xfrm>
              <a:off x="4021510" y="418122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2">
              <a:extLst>
                <a:ext uri="{FF2B5EF4-FFF2-40B4-BE49-F238E27FC236}">
                  <a16:creationId xmlns:a16="http://schemas.microsoft.com/office/drawing/2014/main" id="{7E5723D1-BB25-4EA8-AAFB-0FD144522103}"/>
                </a:ext>
              </a:extLst>
            </p:cNvPr>
            <p:cNvSpPr/>
            <p:nvPr/>
          </p:nvSpPr>
          <p:spPr>
            <a:xfrm>
              <a:off x="2645965" y="40903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3">
              <a:extLst>
                <a:ext uri="{FF2B5EF4-FFF2-40B4-BE49-F238E27FC236}">
                  <a16:creationId xmlns:a16="http://schemas.microsoft.com/office/drawing/2014/main" id="{42B8DEA3-5AAB-4678-A876-8D928E9788C9}"/>
                </a:ext>
              </a:extLst>
            </p:cNvPr>
            <p:cNvSpPr/>
            <p:nvPr/>
          </p:nvSpPr>
          <p:spPr>
            <a:xfrm>
              <a:off x="2779600" y="4831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4">
              <a:extLst>
                <a:ext uri="{FF2B5EF4-FFF2-40B4-BE49-F238E27FC236}">
                  <a16:creationId xmlns:a16="http://schemas.microsoft.com/office/drawing/2014/main" id="{89BF31BE-87F6-4715-8391-A899CA55097B}"/>
                </a:ext>
              </a:extLst>
            </p:cNvPr>
            <p:cNvSpPr/>
            <p:nvPr/>
          </p:nvSpPr>
          <p:spPr>
            <a:xfrm>
              <a:off x="2670202" y="3967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5">
              <a:extLst>
                <a:ext uri="{FF2B5EF4-FFF2-40B4-BE49-F238E27FC236}">
                  <a16:creationId xmlns:a16="http://schemas.microsoft.com/office/drawing/2014/main" id="{E9CE9304-C2BB-4F9D-938B-59ECDAC4767B}"/>
                </a:ext>
              </a:extLst>
            </p:cNvPr>
            <p:cNvSpPr/>
            <p:nvPr/>
          </p:nvSpPr>
          <p:spPr>
            <a:xfrm>
              <a:off x="3363057" y="4700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6">
              <a:extLst>
                <a:ext uri="{FF2B5EF4-FFF2-40B4-BE49-F238E27FC236}">
                  <a16:creationId xmlns:a16="http://schemas.microsoft.com/office/drawing/2014/main" id="{CE8DD0A4-F2CD-4DE3-9ED1-42883C43ECAF}"/>
                </a:ext>
              </a:extLst>
            </p:cNvPr>
            <p:cNvSpPr/>
            <p:nvPr/>
          </p:nvSpPr>
          <p:spPr>
            <a:xfrm>
              <a:off x="2752695" y="41106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g427">
              <a:extLst>
                <a:ext uri="{FF2B5EF4-FFF2-40B4-BE49-F238E27FC236}">
                  <a16:creationId xmlns:a16="http://schemas.microsoft.com/office/drawing/2014/main" id="{CB2D01C2-29ED-4378-BDD0-0BCF644D2C4F}"/>
                </a:ext>
              </a:extLst>
            </p:cNvPr>
            <p:cNvSpPr/>
            <p:nvPr/>
          </p:nvSpPr>
          <p:spPr>
            <a:xfrm>
              <a:off x="2693389" y="41786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428">
              <a:extLst>
                <a:ext uri="{FF2B5EF4-FFF2-40B4-BE49-F238E27FC236}">
                  <a16:creationId xmlns:a16="http://schemas.microsoft.com/office/drawing/2014/main" id="{DE6D6550-3EF7-47F1-A445-B27E82FE65AA}"/>
                </a:ext>
              </a:extLst>
            </p:cNvPr>
            <p:cNvSpPr/>
            <p:nvPr/>
          </p:nvSpPr>
          <p:spPr>
            <a:xfrm>
              <a:off x="3794424" y="4332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429">
              <a:extLst>
                <a:ext uri="{FF2B5EF4-FFF2-40B4-BE49-F238E27FC236}">
                  <a16:creationId xmlns:a16="http://schemas.microsoft.com/office/drawing/2014/main" id="{C7245790-16BC-4724-904F-434E8863BECA}"/>
                </a:ext>
              </a:extLst>
            </p:cNvPr>
            <p:cNvSpPr/>
            <p:nvPr/>
          </p:nvSpPr>
          <p:spPr>
            <a:xfrm>
              <a:off x="4036790" y="4484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g430">
              <a:extLst>
                <a:ext uri="{FF2B5EF4-FFF2-40B4-BE49-F238E27FC236}">
                  <a16:creationId xmlns:a16="http://schemas.microsoft.com/office/drawing/2014/main" id="{73E02E21-5FA3-456C-A275-72686E331EC9}"/>
                </a:ext>
              </a:extLst>
            </p:cNvPr>
            <p:cNvSpPr/>
            <p:nvPr/>
          </p:nvSpPr>
          <p:spPr>
            <a:xfrm>
              <a:off x="2952654" y="401926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1">
              <a:extLst>
                <a:ext uri="{FF2B5EF4-FFF2-40B4-BE49-F238E27FC236}">
                  <a16:creationId xmlns:a16="http://schemas.microsoft.com/office/drawing/2014/main" id="{8AE593DB-2CE7-442C-A68D-D62D849A4B6C}"/>
                </a:ext>
              </a:extLst>
            </p:cNvPr>
            <p:cNvSpPr/>
            <p:nvPr/>
          </p:nvSpPr>
          <p:spPr>
            <a:xfrm>
              <a:off x="2905897" y="42091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432">
              <a:extLst>
                <a:ext uri="{FF2B5EF4-FFF2-40B4-BE49-F238E27FC236}">
                  <a16:creationId xmlns:a16="http://schemas.microsoft.com/office/drawing/2014/main" id="{F983BB3D-5AA5-4216-A1A1-AEB33BF0EF79}"/>
                </a:ext>
              </a:extLst>
            </p:cNvPr>
            <p:cNvSpPr/>
            <p:nvPr/>
          </p:nvSpPr>
          <p:spPr>
            <a:xfrm>
              <a:off x="2693771" y="41573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g433">
              <a:extLst>
                <a:ext uri="{FF2B5EF4-FFF2-40B4-BE49-F238E27FC236}">
                  <a16:creationId xmlns:a16="http://schemas.microsoft.com/office/drawing/2014/main" id="{75501EF9-D602-4933-95E4-6DCFE23F72E3}"/>
                </a:ext>
              </a:extLst>
            </p:cNvPr>
            <p:cNvSpPr/>
            <p:nvPr/>
          </p:nvSpPr>
          <p:spPr>
            <a:xfrm>
              <a:off x="2627795" y="394729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g434">
              <a:extLst>
                <a:ext uri="{FF2B5EF4-FFF2-40B4-BE49-F238E27FC236}">
                  <a16:creationId xmlns:a16="http://schemas.microsoft.com/office/drawing/2014/main" id="{B711B47D-674E-4FCD-A686-2EDBC85DE617}"/>
                </a:ext>
              </a:extLst>
            </p:cNvPr>
            <p:cNvSpPr/>
            <p:nvPr/>
          </p:nvSpPr>
          <p:spPr>
            <a:xfrm>
              <a:off x="2760318" y="43286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5">
              <a:extLst>
                <a:ext uri="{FF2B5EF4-FFF2-40B4-BE49-F238E27FC236}">
                  <a16:creationId xmlns:a16="http://schemas.microsoft.com/office/drawing/2014/main" id="{584787DC-87B5-46FB-BC94-134EC53CFCEE}"/>
                </a:ext>
              </a:extLst>
            </p:cNvPr>
            <p:cNvSpPr/>
            <p:nvPr/>
          </p:nvSpPr>
          <p:spPr>
            <a:xfrm>
              <a:off x="2645520" y="4114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t436">
              <a:extLst>
                <a:ext uri="{FF2B5EF4-FFF2-40B4-BE49-F238E27FC236}">
                  <a16:creationId xmlns:a16="http://schemas.microsoft.com/office/drawing/2014/main" id="{B450D8BB-B2C9-41AC-ADFE-A22D3BD1D259}"/>
                </a:ext>
              </a:extLst>
            </p:cNvPr>
            <p:cNvSpPr/>
            <p:nvPr/>
          </p:nvSpPr>
          <p:spPr>
            <a:xfrm>
              <a:off x="2921017" y="42256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37">
              <a:extLst>
                <a:ext uri="{FF2B5EF4-FFF2-40B4-BE49-F238E27FC236}">
                  <a16:creationId xmlns:a16="http://schemas.microsoft.com/office/drawing/2014/main" id="{CA804305-149D-4350-A8E0-8C559D7D7955}"/>
                </a:ext>
              </a:extLst>
            </p:cNvPr>
            <p:cNvSpPr/>
            <p:nvPr/>
          </p:nvSpPr>
          <p:spPr>
            <a:xfrm>
              <a:off x="2806727" y="44796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t438">
              <a:extLst>
                <a:ext uri="{FF2B5EF4-FFF2-40B4-BE49-F238E27FC236}">
                  <a16:creationId xmlns:a16="http://schemas.microsoft.com/office/drawing/2014/main" id="{191EA019-03D1-4997-B0CD-27498B2B7983}"/>
                </a:ext>
              </a:extLst>
            </p:cNvPr>
            <p:cNvSpPr/>
            <p:nvPr/>
          </p:nvSpPr>
          <p:spPr>
            <a:xfrm>
              <a:off x="3145150" y="48041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39">
              <a:extLst>
                <a:ext uri="{FF2B5EF4-FFF2-40B4-BE49-F238E27FC236}">
                  <a16:creationId xmlns:a16="http://schemas.microsoft.com/office/drawing/2014/main" id="{DF0A9DF1-BE8F-4D77-9FF3-60C99190EB85}"/>
                </a:ext>
              </a:extLst>
            </p:cNvPr>
            <p:cNvSpPr/>
            <p:nvPr/>
          </p:nvSpPr>
          <p:spPr>
            <a:xfrm>
              <a:off x="2691325" y="40817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0">
              <a:extLst>
                <a:ext uri="{FF2B5EF4-FFF2-40B4-BE49-F238E27FC236}">
                  <a16:creationId xmlns:a16="http://schemas.microsoft.com/office/drawing/2014/main" id="{A3243FA4-D696-4785-B583-F7A56C5AD93B}"/>
                </a:ext>
              </a:extLst>
            </p:cNvPr>
            <p:cNvSpPr/>
            <p:nvPr/>
          </p:nvSpPr>
          <p:spPr>
            <a:xfrm>
              <a:off x="3812212" y="41916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g441">
              <a:extLst>
                <a:ext uri="{FF2B5EF4-FFF2-40B4-BE49-F238E27FC236}">
                  <a16:creationId xmlns:a16="http://schemas.microsoft.com/office/drawing/2014/main" id="{CDCA8E29-169E-4D70-A574-61410EE72D24}"/>
                </a:ext>
              </a:extLst>
            </p:cNvPr>
            <p:cNvSpPr/>
            <p:nvPr/>
          </p:nvSpPr>
          <p:spPr>
            <a:xfrm>
              <a:off x="4021510" y="436189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42">
              <a:extLst>
                <a:ext uri="{FF2B5EF4-FFF2-40B4-BE49-F238E27FC236}">
                  <a16:creationId xmlns:a16="http://schemas.microsoft.com/office/drawing/2014/main" id="{6C2627DD-7D38-475F-A927-A7B8E37098EB}"/>
                </a:ext>
              </a:extLst>
            </p:cNvPr>
            <p:cNvSpPr/>
            <p:nvPr/>
          </p:nvSpPr>
          <p:spPr>
            <a:xfrm>
              <a:off x="2645965" y="44952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43">
              <a:extLst>
                <a:ext uri="{FF2B5EF4-FFF2-40B4-BE49-F238E27FC236}">
                  <a16:creationId xmlns:a16="http://schemas.microsoft.com/office/drawing/2014/main" id="{CFACFCBC-BA1C-4D52-83E0-20F45874DF7C}"/>
                </a:ext>
              </a:extLst>
            </p:cNvPr>
            <p:cNvSpPr/>
            <p:nvPr/>
          </p:nvSpPr>
          <p:spPr>
            <a:xfrm>
              <a:off x="2779600" y="5502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t444">
              <a:extLst>
                <a:ext uri="{FF2B5EF4-FFF2-40B4-BE49-F238E27FC236}">
                  <a16:creationId xmlns:a16="http://schemas.microsoft.com/office/drawing/2014/main" id="{A6A03D25-5EB8-44B1-8101-D3AD2910D81A}"/>
                </a:ext>
              </a:extLst>
            </p:cNvPr>
            <p:cNvSpPr/>
            <p:nvPr/>
          </p:nvSpPr>
          <p:spPr>
            <a:xfrm>
              <a:off x="2670202" y="41682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t445">
              <a:extLst>
                <a:ext uri="{FF2B5EF4-FFF2-40B4-BE49-F238E27FC236}">
                  <a16:creationId xmlns:a16="http://schemas.microsoft.com/office/drawing/2014/main" id="{4D6BC927-0D30-4B94-A981-81F1A7EFEFEB}"/>
                </a:ext>
              </a:extLst>
            </p:cNvPr>
            <p:cNvSpPr/>
            <p:nvPr/>
          </p:nvSpPr>
          <p:spPr>
            <a:xfrm>
              <a:off x="3363057" y="47415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6">
              <a:extLst>
                <a:ext uri="{FF2B5EF4-FFF2-40B4-BE49-F238E27FC236}">
                  <a16:creationId xmlns:a16="http://schemas.microsoft.com/office/drawing/2014/main" id="{200FF770-56F5-4543-8F2F-27D99E347E90}"/>
                </a:ext>
              </a:extLst>
            </p:cNvPr>
            <p:cNvSpPr/>
            <p:nvPr/>
          </p:nvSpPr>
          <p:spPr>
            <a:xfrm>
              <a:off x="2752695" y="4251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g447">
              <a:extLst>
                <a:ext uri="{FF2B5EF4-FFF2-40B4-BE49-F238E27FC236}">
                  <a16:creationId xmlns:a16="http://schemas.microsoft.com/office/drawing/2014/main" id="{2EDEF1F9-1D67-4E3C-BB39-E60764C39D54}"/>
                </a:ext>
              </a:extLst>
            </p:cNvPr>
            <p:cNvSpPr/>
            <p:nvPr/>
          </p:nvSpPr>
          <p:spPr>
            <a:xfrm>
              <a:off x="2693389" y="427212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448">
              <a:extLst>
                <a:ext uri="{FF2B5EF4-FFF2-40B4-BE49-F238E27FC236}">
                  <a16:creationId xmlns:a16="http://schemas.microsoft.com/office/drawing/2014/main" id="{0246D492-B06F-457D-88EE-115DE62834CA}"/>
                </a:ext>
              </a:extLst>
            </p:cNvPr>
            <p:cNvSpPr/>
            <p:nvPr/>
          </p:nvSpPr>
          <p:spPr>
            <a:xfrm>
              <a:off x="3794424" y="42604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449">
              <a:extLst>
                <a:ext uri="{FF2B5EF4-FFF2-40B4-BE49-F238E27FC236}">
                  <a16:creationId xmlns:a16="http://schemas.microsoft.com/office/drawing/2014/main" id="{599E267A-68BE-4C68-95CF-4F8C1F73AEFA}"/>
                </a:ext>
              </a:extLst>
            </p:cNvPr>
            <p:cNvSpPr/>
            <p:nvPr/>
          </p:nvSpPr>
          <p:spPr>
            <a:xfrm>
              <a:off x="4036790" y="4306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g450">
              <a:extLst>
                <a:ext uri="{FF2B5EF4-FFF2-40B4-BE49-F238E27FC236}">
                  <a16:creationId xmlns:a16="http://schemas.microsoft.com/office/drawing/2014/main" id="{89910A65-1AAD-4F44-AC32-F86CBCF921A2}"/>
                </a:ext>
              </a:extLst>
            </p:cNvPr>
            <p:cNvSpPr/>
            <p:nvPr/>
          </p:nvSpPr>
          <p:spPr>
            <a:xfrm>
              <a:off x="2952654" y="406736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1">
              <a:extLst>
                <a:ext uri="{FF2B5EF4-FFF2-40B4-BE49-F238E27FC236}">
                  <a16:creationId xmlns:a16="http://schemas.microsoft.com/office/drawing/2014/main" id="{33C8E2F4-1E03-4995-9C16-6DF5337AC5B4}"/>
                </a:ext>
              </a:extLst>
            </p:cNvPr>
            <p:cNvSpPr/>
            <p:nvPr/>
          </p:nvSpPr>
          <p:spPr>
            <a:xfrm>
              <a:off x="2905897" y="42440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452">
              <a:extLst>
                <a:ext uri="{FF2B5EF4-FFF2-40B4-BE49-F238E27FC236}">
                  <a16:creationId xmlns:a16="http://schemas.microsoft.com/office/drawing/2014/main" id="{0F69F2C0-D168-4FE9-8D6B-4A1B2AC3A3E1}"/>
                </a:ext>
              </a:extLst>
            </p:cNvPr>
            <p:cNvSpPr/>
            <p:nvPr/>
          </p:nvSpPr>
          <p:spPr>
            <a:xfrm>
              <a:off x="2693771" y="42668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g453">
              <a:extLst>
                <a:ext uri="{FF2B5EF4-FFF2-40B4-BE49-F238E27FC236}">
                  <a16:creationId xmlns:a16="http://schemas.microsoft.com/office/drawing/2014/main" id="{295F57E1-E7B5-46BA-9F25-F7F63FAAFD01}"/>
                </a:ext>
              </a:extLst>
            </p:cNvPr>
            <p:cNvSpPr/>
            <p:nvPr/>
          </p:nvSpPr>
          <p:spPr>
            <a:xfrm>
              <a:off x="2627795" y="414600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g454">
              <a:extLst>
                <a:ext uri="{FF2B5EF4-FFF2-40B4-BE49-F238E27FC236}">
                  <a16:creationId xmlns:a16="http://schemas.microsoft.com/office/drawing/2014/main" id="{7AD62CC7-2166-4DF0-8854-FDF5CB7613C7}"/>
                </a:ext>
              </a:extLst>
            </p:cNvPr>
            <p:cNvSpPr/>
            <p:nvPr/>
          </p:nvSpPr>
          <p:spPr>
            <a:xfrm>
              <a:off x="2760318" y="516200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t455">
              <a:extLst>
                <a:ext uri="{FF2B5EF4-FFF2-40B4-BE49-F238E27FC236}">
                  <a16:creationId xmlns:a16="http://schemas.microsoft.com/office/drawing/2014/main" id="{99413AE9-AC24-4E33-8EF6-D869ACABE78C}"/>
                </a:ext>
              </a:extLst>
            </p:cNvPr>
            <p:cNvSpPr/>
            <p:nvPr/>
          </p:nvSpPr>
          <p:spPr>
            <a:xfrm>
              <a:off x="2645520" y="41591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t456">
              <a:extLst>
                <a:ext uri="{FF2B5EF4-FFF2-40B4-BE49-F238E27FC236}">
                  <a16:creationId xmlns:a16="http://schemas.microsoft.com/office/drawing/2014/main" id="{2E4BD1E5-C037-40CA-B665-5E302A488002}"/>
                </a:ext>
              </a:extLst>
            </p:cNvPr>
            <p:cNvSpPr/>
            <p:nvPr/>
          </p:nvSpPr>
          <p:spPr>
            <a:xfrm>
              <a:off x="2921017" y="40072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57">
              <a:extLst>
                <a:ext uri="{FF2B5EF4-FFF2-40B4-BE49-F238E27FC236}">
                  <a16:creationId xmlns:a16="http://schemas.microsoft.com/office/drawing/2014/main" id="{BC2F55C4-67F7-4999-8DA8-AF5286EB2D98}"/>
                </a:ext>
              </a:extLst>
            </p:cNvPr>
            <p:cNvSpPr/>
            <p:nvPr/>
          </p:nvSpPr>
          <p:spPr>
            <a:xfrm>
              <a:off x="2806727" y="39996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58">
              <a:extLst>
                <a:ext uri="{FF2B5EF4-FFF2-40B4-BE49-F238E27FC236}">
                  <a16:creationId xmlns:a16="http://schemas.microsoft.com/office/drawing/2014/main" id="{2AB925DC-49A0-4496-9B36-BDBEEEFDAF0B}"/>
                </a:ext>
              </a:extLst>
            </p:cNvPr>
            <p:cNvSpPr/>
            <p:nvPr/>
          </p:nvSpPr>
          <p:spPr>
            <a:xfrm>
              <a:off x="3145150" y="41975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59">
              <a:extLst>
                <a:ext uri="{FF2B5EF4-FFF2-40B4-BE49-F238E27FC236}">
                  <a16:creationId xmlns:a16="http://schemas.microsoft.com/office/drawing/2014/main" id="{2A90B8BF-DA9A-457E-88F3-1F8304957B9D}"/>
                </a:ext>
              </a:extLst>
            </p:cNvPr>
            <p:cNvSpPr/>
            <p:nvPr/>
          </p:nvSpPr>
          <p:spPr>
            <a:xfrm>
              <a:off x="2691325" y="38142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60">
              <a:extLst>
                <a:ext uri="{FF2B5EF4-FFF2-40B4-BE49-F238E27FC236}">
                  <a16:creationId xmlns:a16="http://schemas.microsoft.com/office/drawing/2014/main" id="{FE9DD08B-66E8-4D8B-B05B-2902F13B90F6}"/>
                </a:ext>
              </a:extLst>
            </p:cNvPr>
            <p:cNvSpPr/>
            <p:nvPr/>
          </p:nvSpPr>
          <p:spPr>
            <a:xfrm>
              <a:off x="3812212" y="38620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g461">
              <a:extLst>
                <a:ext uri="{FF2B5EF4-FFF2-40B4-BE49-F238E27FC236}">
                  <a16:creationId xmlns:a16="http://schemas.microsoft.com/office/drawing/2014/main" id="{82B47B8E-C557-4E1F-82A8-54313397CA37}"/>
                </a:ext>
              </a:extLst>
            </p:cNvPr>
            <p:cNvSpPr/>
            <p:nvPr/>
          </p:nvSpPr>
          <p:spPr>
            <a:xfrm>
              <a:off x="4021510" y="392054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62">
              <a:extLst>
                <a:ext uri="{FF2B5EF4-FFF2-40B4-BE49-F238E27FC236}">
                  <a16:creationId xmlns:a16="http://schemas.microsoft.com/office/drawing/2014/main" id="{726924AF-5960-4F1A-B786-4B7F82500ABF}"/>
                </a:ext>
              </a:extLst>
            </p:cNvPr>
            <p:cNvSpPr/>
            <p:nvPr/>
          </p:nvSpPr>
          <p:spPr>
            <a:xfrm>
              <a:off x="2645965" y="3931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63">
              <a:extLst>
                <a:ext uri="{FF2B5EF4-FFF2-40B4-BE49-F238E27FC236}">
                  <a16:creationId xmlns:a16="http://schemas.microsoft.com/office/drawing/2014/main" id="{4CCA9101-DEC1-4C90-875B-F6125979D92A}"/>
                </a:ext>
              </a:extLst>
            </p:cNvPr>
            <p:cNvSpPr/>
            <p:nvPr/>
          </p:nvSpPr>
          <p:spPr>
            <a:xfrm>
              <a:off x="2779600" y="4565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64">
              <a:extLst>
                <a:ext uri="{FF2B5EF4-FFF2-40B4-BE49-F238E27FC236}">
                  <a16:creationId xmlns:a16="http://schemas.microsoft.com/office/drawing/2014/main" id="{D3BEBEC2-120D-4B90-863D-20D0D60B8D83}"/>
                </a:ext>
              </a:extLst>
            </p:cNvPr>
            <p:cNvSpPr/>
            <p:nvPr/>
          </p:nvSpPr>
          <p:spPr>
            <a:xfrm>
              <a:off x="2670202" y="37772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65">
              <a:extLst>
                <a:ext uri="{FF2B5EF4-FFF2-40B4-BE49-F238E27FC236}">
                  <a16:creationId xmlns:a16="http://schemas.microsoft.com/office/drawing/2014/main" id="{EFA702D3-0222-46F3-B0EC-BA40B4DB836B}"/>
                </a:ext>
              </a:extLst>
            </p:cNvPr>
            <p:cNvSpPr/>
            <p:nvPr/>
          </p:nvSpPr>
          <p:spPr>
            <a:xfrm>
              <a:off x="3363057" y="42458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66">
              <a:extLst>
                <a:ext uri="{FF2B5EF4-FFF2-40B4-BE49-F238E27FC236}">
                  <a16:creationId xmlns:a16="http://schemas.microsoft.com/office/drawing/2014/main" id="{96F3B25C-8611-4A53-9308-970C62078B38}"/>
                </a:ext>
              </a:extLst>
            </p:cNvPr>
            <p:cNvSpPr/>
            <p:nvPr/>
          </p:nvSpPr>
          <p:spPr>
            <a:xfrm>
              <a:off x="2752695" y="36943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g467">
              <a:extLst>
                <a:ext uri="{FF2B5EF4-FFF2-40B4-BE49-F238E27FC236}">
                  <a16:creationId xmlns:a16="http://schemas.microsoft.com/office/drawing/2014/main" id="{B4FB95BC-C2AB-4236-8BCC-19504A9DE048}"/>
                </a:ext>
              </a:extLst>
            </p:cNvPr>
            <p:cNvSpPr/>
            <p:nvPr/>
          </p:nvSpPr>
          <p:spPr>
            <a:xfrm>
              <a:off x="2693389" y="375274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68">
              <a:extLst>
                <a:ext uri="{FF2B5EF4-FFF2-40B4-BE49-F238E27FC236}">
                  <a16:creationId xmlns:a16="http://schemas.microsoft.com/office/drawing/2014/main" id="{0B8BAB98-130C-4513-8E64-7697F64712BA}"/>
                </a:ext>
              </a:extLst>
            </p:cNvPr>
            <p:cNvSpPr/>
            <p:nvPr/>
          </p:nvSpPr>
          <p:spPr>
            <a:xfrm>
              <a:off x="3794424" y="42040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69">
              <a:extLst>
                <a:ext uri="{FF2B5EF4-FFF2-40B4-BE49-F238E27FC236}">
                  <a16:creationId xmlns:a16="http://schemas.microsoft.com/office/drawing/2014/main" id="{3BEA0059-F495-4896-925F-08A76351F032}"/>
                </a:ext>
              </a:extLst>
            </p:cNvPr>
            <p:cNvSpPr/>
            <p:nvPr/>
          </p:nvSpPr>
          <p:spPr>
            <a:xfrm>
              <a:off x="4036790" y="41745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g470">
              <a:extLst>
                <a:ext uri="{FF2B5EF4-FFF2-40B4-BE49-F238E27FC236}">
                  <a16:creationId xmlns:a16="http://schemas.microsoft.com/office/drawing/2014/main" id="{2E2A88DF-738A-4BB6-9DBF-EBB185D96651}"/>
                </a:ext>
              </a:extLst>
            </p:cNvPr>
            <p:cNvSpPr/>
            <p:nvPr/>
          </p:nvSpPr>
          <p:spPr>
            <a:xfrm>
              <a:off x="2952654" y="367983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1">
              <a:extLst>
                <a:ext uri="{FF2B5EF4-FFF2-40B4-BE49-F238E27FC236}">
                  <a16:creationId xmlns:a16="http://schemas.microsoft.com/office/drawing/2014/main" id="{AA9CCFA9-D94F-4B0E-AF23-78524FFE1723}"/>
                </a:ext>
              </a:extLst>
            </p:cNvPr>
            <p:cNvSpPr/>
            <p:nvPr/>
          </p:nvSpPr>
          <p:spPr>
            <a:xfrm>
              <a:off x="2905897" y="38109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72">
              <a:extLst>
                <a:ext uri="{FF2B5EF4-FFF2-40B4-BE49-F238E27FC236}">
                  <a16:creationId xmlns:a16="http://schemas.microsoft.com/office/drawing/2014/main" id="{AA5BB898-A93D-44E7-A583-78D46A08A1DE}"/>
                </a:ext>
              </a:extLst>
            </p:cNvPr>
            <p:cNvSpPr/>
            <p:nvPr/>
          </p:nvSpPr>
          <p:spPr>
            <a:xfrm>
              <a:off x="2693771" y="3731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g473">
              <a:extLst>
                <a:ext uri="{FF2B5EF4-FFF2-40B4-BE49-F238E27FC236}">
                  <a16:creationId xmlns:a16="http://schemas.microsoft.com/office/drawing/2014/main" id="{D79431E4-BD15-4C60-B8E3-FCB429CC6883}"/>
                </a:ext>
              </a:extLst>
            </p:cNvPr>
            <p:cNvSpPr/>
            <p:nvPr/>
          </p:nvSpPr>
          <p:spPr>
            <a:xfrm>
              <a:off x="2627795" y="37399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g474">
              <a:extLst>
                <a:ext uri="{FF2B5EF4-FFF2-40B4-BE49-F238E27FC236}">
                  <a16:creationId xmlns:a16="http://schemas.microsoft.com/office/drawing/2014/main" id="{9A17FD59-C757-4ADD-A8B6-3B3333EE0802}"/>
                </a:ext>
              </a:extLst>
            </p:cNvPr>
            <p:cNvSpPr/>
            <p:nvPr/>
          </p:nvSpPr>
          <p:spPr>
            <a:xfrm>
              <a:off x="2760318" y="380033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75">
              <a:extLst>
                <a:ext uri="{FF2B5EF4-FFF2-40B4-BE49-F238E27FC236}">
                  <a16:creationId xmlns:a16="http://schemas.microsoft.com/office/drawing/2014/main" id="{94F04003-444F-42E6-BF26-BB8371F2D811}"/>
                </a:ext>
              </a:extLst>
            </p:cNvPr>
            <p:cNvSpPr/>
            <p:nvPr/>
          </p:nvSpPr>
          <p:spPr>
            <a:xfrm>
              <a:off x="2645520" y="37787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6">
              <a:extLst>
                <a:ext uri="{FF2B5EF4-FFF2-40B4-BE49-F238E27FC236}">
                  <a16:creationId xmlns:a16="http://schemas.microsoft.com/office/drawing/2014/main" id="{9D0C82D8-D846-45BB-AC6A-CBB11D28ACF5}"/>
                </a:ext>
              </a:extLst>
            </p:cNvPr>
            <p:cNvSpPr/>
            <p:nvPr/>
          </p:nvSpPr>
          <p:spPr>
            <a:xfrm>
              <a:off x="2921017" y="4214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l477">
              <a:extLst>
                <a:ext uri="{FF2B5EF4-FFF2-40B4-BE49-F238E27FC236}">
                  <a16:creationId xmlns:a16="http://schemas.microsoft.com/office/drawing/2014/main" id="{12EA67F4-1E88-4344-BC1A-99F8F1351426}"/>
                </a:ext>
              </a:extLst>
            </p:cNvPr>
            <p:cNvSpPr/>
            <p:nvPr/>
          </p:nvSpPr>
          <p:spPr>
            <a:xfrm>
              <a:off x="2661230" y="4214862"/>
              <a:ext cx="1400386" cy="211374"/>
            </a:xfrm>
            <a:custGeom>
              <a:avLst/>
              <a:gdLst/>
              <a:ahLst/>
              <a:cxnLst/>
              <a:rect l="0" t="0" r="0" b="0"/>
              <a:pathLst>
                <a:path w="1400386" h="211374">
                  <a:moveTo>
                    <a:pt x="0" y="0"/>
                  </a:moveTo>
                  <a:lnTo>
                    <a:pt x="17726" y="2675"/>
                  </a:lnTo>
                  <a:lnTo>
                    <a:pt x="35452" y="5351"/>
                  </a:lnTo>
                  <a:lnTo>
                    <a:pt x="53179" y="8026"/>
                  </a:lnTo>
                  <a:lnTo>
                    <a:pt x="70905" y="10702"/>
                  </a:lnTo>
                  <a:lnTo>
                    <a:pt x="88632" y="13378"/>
                  </a:lnTo>
                  <a:lnTo>
                    <a:pt x="106358" y="16053"/>
                  </a:lnTo>
                  <a:lnTo>
                    <a:pt x="124084" y="18729"/>
                  </a:lnTo>
                  <a:lnTo>
                    <a:pt x="141811" y="21404"/>
                  </a:lnTo>
                  <a:lnTo>
                    <a:pt x="159537" y="24080"/>
                  </a:lnTo>
                  <a:lnTo>
                    <a:pt x="177264" y="26756"/>
                  </a:lnTo>
                  <a:lnTo>
                    <a:pt x="194990" y="29431"/>
                  </a:lnTo>
                  <a:lnTo>
                    <a:pt x="212716" y="32107"/>
                  </a:lnTo>
                  <a:lnTo>
                    <a:pt x="230443" y="34783"/>
                  </a:lnTo>
                  <a:lnTo>
                    <a:pt x="248169" y="37458"/>
                  </a:lnTo>
                  <a:lnTo>
                    <a:pt x="265896" y="40134"/>
                  </a:lnTo>
                  <a:lnTo>
                    <a:pt x="283622" y="42809"/>
                  </a:lnTo>
                  <a:lnTo>
                    <a:pt x="301348" y="45485"/>
                  </a:lnTo>
                  <a:lnTo>
                    <a:pt x="319075" y="48161"/>
                  </a:lnTo>
                  <a:lnTo>
                    <a:pt x="336801" y="50836"/>
                  </a:lnTo>
                  <a:lnTo>
                    <a:pt x="354528" y="53512"/>
                  </a:lnTo>
                  <a:lnTo>
                    <a:pt x="372254" y="56188"/>
                  </a:lnTo>
                  <a:lnTo>
                    <a:pt x="389980" y="58863"/>
                  </a:lnTo>
                  <a:lnTo>
                    <a:pt x="407707" y="61539"/>
                  </a:lnTo>
                  <a:lnTo>
                    <a:pt x="425433" y="64214"/>
                  </a:lnTo>
                  <a:lnTo>
                    <a:pt x="443160" y="66890"/>
                  </a:lnTo>
                  <a:lnTo>
                    <a:pt x="460886" y="69566"/>
                  </a:lnTo>
                  <a:lnTo>
                    <a:pt x="478612" y="72241"/>
                  </a:lnTo>
                  <a:lnTo>
                    <a:pt x="496339" y="74917"/>
                  </a:lnTo>
                  <a:lnTo>
                    <a:pt x="514065" y="77593"/>
                  </a:lnTo>
                  <a:lnTo>
                    <a:pt x="531792" y="80268"/>
                  </a:lnTo>
                  <a:lnTo>
                    <a:pt x="549518" y="82944"/>
                  </a:lnTo>
                  <a:lnTo>
                    <a:pt x="567245" y="85619"/>
                  </a:lnTo>
                  <a:lnTo>
                    <a:pt x="584971" y="88295"/>
                  </a:lnTo>
                  <a:lnTo>
                    <a:pt x="602697" y="90971"/>
                  </a:lnTo>
                  <a:lnTo>
                    <a:pt x="620424" y="93646"/>
                  </a:lnTo>
                  <a:lnTo>
                    <a:pt x="638150" y="96322"/>
                  </a:lnTo>
                  <a:lnTo>
                    <a:pt x="655877" y="98998"/>
                  </a:lnTo>
                  <a:lnTo>
                    <a:pt x="673603" y="101673"/>
                  </a:lnTo>
                  <a:lnTo>
                    <a:pt x="691329" y="104349"/>
                  </a:lnTo>
                  <a:lnTo>
                    <a:pt x="709056" y="107024"/>
                  </a:lnTo>
                  <a:lnTo>
                    <a:pt x="726782" y="109700"/>
                  </a:lnTo>
                  <a:lnTo>
                    <a:pt x="744509" y="112376"/>
                  </a:lnTo>
                  <a:lnTo>
                    <a:pt x="762235" y="115051"/>
                  </a:lnTo>
                  <a:lnTo>
                    <a:pt x="779961" y="117727"/>
                  </a:lnTo>
                  <a:lnTo>
                    <a:pt x="797688" y="120402"/>
                  </a:lnTo>
                  <a:lnTo>
                    <a:pt x="815414" y="123078"/>
                  </a:lnTo>
                  <a:lnTo>
                    <a:pt x="833141" y="125754"/>
                  </a:lnTo>
                  <a:lnTo>
                    <a:pt x="850867" y="128429"/>
                  </a:lnTo>
                  <a:lnTo>
                    <a:pt x="868593" y="131105"/>
                  </a:lnTo>
                  <a:lnTo>
                    <a:pt x="886320" y="133781"/>
                  </a:lnTo>
                  <a:lnTo>
                    <a:pt x="904046" y="136456"/>
                  </a:lnTo>
                  <a:lnTo>
                    <a:pt x="921773" y="139132"/>
                  </a:lnTo>
                  <a:lnTo>
                    <a:pt x="939499" y="141807"/>
                  </a:lnTo>
                  <a:lnTo>
                    <a:pt x="957225" y="144483"/>
                  </a:lnTo>
                  <a:lnTo>
                    <a:pt x="974952" y="147159"/>
                  </a:lnTo>
                  <a:lnTo>
                    <a:pt x="992678" y="149834"/>
                  </a:lnTo>
                  <a:lnTo>
                    <a:pt x="1010405" y="152510"/>
                  </a:lnTo>
                  <a:lnTo>
                    <a:pt x="1028131" y="155186"/>
                  </a:lnTo>
                  <a:lnTo>
                    <a:pt x="1045858" y="157861"/>
                  </a:lnTo>
                  <a:lnTo>
                    <a:pt x="1063584" y="160537"/>
                  </a:lnTo>
                  <a:lnTo>
                    <a:pt x="1081310" y="163212"/>
                  </a:lnTo>
                  <a:lnTo>
                    <a:pt x="1099037" y="165888"/>
                  </a:lnTo>
                  <a:lnTo>
                    <a:pt x="1116763" y="168564"/>
                  </a:lnTo>
                  <a:lnTo>
                    <a:pt x="1134490" y="171239"/>
                  </a:lnTo>
                  <a:lnTo>
                    <a:pt x="1152216" y="173915"/>
                  </a:lnTo>
                  <a:lnTo>
                    <a:pt x="1169942" y="176591"/>
                  </a:lnTo>
                  <a:lnTo>
                    <a:pt x="1187669" y="179266"/>
                  </a:lnTo>
                  <a:lnTo>
                    <a:pt x="1205395" y="181942"/>
                  </a:lnTo>
                  <a:lnTo>
                    <a:pt x="1223122" y="184617"/>
                  </a:lnTo>
                  <a:lnTo>
                    <a:pt x="1240848" y="187293"/>
                  </a:lnTo>
                  <a:lnTo>
                    <a:pt x="1258574" y="189969"/>
                  </a:lnTo>
                  <a:lnTo>
                    <a:pt x="1276301" y="192644"/>
                  </a:lnTo>
                  <a:lnTo>
                    <a:pt x="1294027" y="195320"/>
                  </a:lnTo>
                  <a:lnTo>
                    <a:pt x="1311754" y="197996"/>
                  </a:lnTo>
                  <a:lnTo>
                    <a:pt x="1329480" y="200671"/>
                  </a:lnTo>
                  <a:lnTo>
                    <a:pt x="1347206" y="203347"/>
                  </a:lnTo>
                  <a:lnTo>
                    <a:pt x="1364933" y="206022"/>
                  </a:lnTo>
                  <a:lnTo>
                    <a:pt x="1382659" y="208698"/>
                  </a:lnTo>
                  <a:lnTo>
                    <a:pt x="1400386" y="2113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478">
              <a:extLst>
                <a:ext uri="{FF2B5EF4-FFF2-40B4-BE49-F238E27FC236}">
                  <a16:creationId xmlns:a16="http://schemas.microsoft.com/office/drawing/2014/main" id="{5EAFA9C6-B2F8-43CC-871A-50A824CDEEFB}"/>
                </a:ext>
              </a:extLst>
            </p:cNvPr>
            <p:cNvSpPr/>
            <p:nvPr/>
          </p:nvSpPr>
          <p:spPr>
            <a:xfrm>
              <a:off x="2661230" y="4388080"/>
              <a:ext cx="1400386" cy="54155"/>
            </a:xfrm>
            <a:custGeom>
              <a:avLst/>
              <a:gdLst/>
              <a:ahLst/>
              <a:cxnLst/>
              <a:rect l="0" t="0" r="0" b="0"/>
              <a:pathLst>
                <a:path w="1400386" h="54155">
                  <a:moveTo>
                    <a:pt x="0" y="54155"/>
                  </a:moveTo>
                  <a:lnTo>
                    <a:pt x="17726" y="53470"/>
                  </a:lnTo>
                  <a:lnTo>
                    <a:pt x="35452" y="52784"/>
                  </a:lnTo>
                  <a:lnTo>
                    <a:pt x="53179" y="52099"/>
                  </a:lnTo>
                  <a:lnTo>
                    <a:pt x="70905" y="51413"/>
                  </a:lnTo>
                  <a:lnTo>
                    <a:pt x="88632" y="50728"/>
                  </a:lnTo>
                  <a:lnTo>
                    <a:pt x="106358" y="50042"/>
                  </a:lnTo>
                  <a:lnTo>
                    <a:pt x="124084" y="49357"/>
                  </a:lnTo>
                  <a:lnTo>
                    <a:pt x="141811" y="48671"/>
                  </a:lnTo>
                  <a:lnTo>
                    <a:pt x="159537" y="47986"/>
                  </a:lnTo>
                  <a:lnTo>
                    <a:pt x="177264" y="47300"/>
                  </a:lnTo>
                  <a:lnTo>
                    <a:pt x="194990" y="46614"/>
                  </a:lnTo>
                  <a:lnTo>
                    <a:pt x="212716" y="45929"/>
                  </a:lnTo>
                  <a:lnTo>
                    <a:pt x="230443" y="45243"/>
                  </a:lnTo>
                  <a:lnTo>
                    <a:pt x="248169" y="44558"/>
                  </a:lnTo>
                  <a:lnTo>
                    <a:pt x="265896" y="43872"/>
                  </a:lnTo>
                  <a:lnTo>
                    <a:pt x="283622" y="43187"/>
                  </a:lnTo>
                  <a:lnTo>
                    <a:pt x="301348" y="42501"/>
                  </a:lnTo>
                  <a:lnTo>
                    <a:pt x="319075" y="41816"/>
                  </a:lnTo>
                  <a:lnTo>
                    <a:pt x="336801" y="41130"/>
                  </a:lnTo>
                  <a:lnTo>
                    <a:pt x="354528" y="40445"/>
                  </a:lnTo>
                  <a:lnTo>
                    <a:pt x="372254" y="39759"/>
                  </a:lnTo>
                  <a:lnTo>
                    <a:pt x="389980" y="39074"/>
                  </a:lnTo>
                  <a:lnTo>
                    <a:pt x="407707" y="38388"/>
                  </a:lnTo>
                  <a:lnTo>
                    <a:pt x="425433" y="37703"/>
                  </a:lnTo>
                  <a:lnTo>
                    <a:pt x="443160" y="37017"/>
                  </a:lnTo>
                  <a:lnTo>
                    <a:pt x="460886" y="36332"/>
                  </a:lnTo>
                  <a:lnTo>
                    <a:pt x="478612" y="35646"/>
                  </a:lnTo>
                  <a:lnTo>
                    <a:pt x="496339" y="34961"/>
                  </a:lnTo>
                  <a:lnTo>
                    <a:pt x="514065" y="34275"/>
                  </a:lnTo>
                  <a:lnTo>
                    <a:pt x="531792" y="33590"/>
                  </a:lnTo>
                  <a:lnTo>
                    <a:pt x="549518" y="32904"/>
                  </a:lnTo>
                  <a:lnTo>
                    <a:pt x="567245" y="32219"/>
                  </a:lnTo>
                  <a:lnTo>
                    <a:pt x="584971" y="31533"/>
                  </a:lnTo>
                  <a:lnTo>
                    <a:pt x="602697" y="30848"/>
                  </a:lnTo>
                  <a:lnTo>
                    <a:pt x="620424" y="30162"/>
                  </a:lnTo>
                  <a:lnTo>
                    <a:pt x="638150" y="29477"/>
                  </a:lnTo>
                  <a:lnTo>
                    <a:pt x="655877" y="28791"/>
                  </a:lnTo>
                  <a:lnTo>
                    <a:pt x="673603" y="28106"/>
                  </a:lnTo>
                  <a:lnTo>
                    <a:pt x="691329" y="27420"/>
                  </a:lnTo>
                  <a:lnTo>
                    <a:pt x="709056" y="26735"/>
                  </a:lnTo>
                  <a:lnTo>
                    <a:pt x="726782" y="26049"/>
                  </a:lnTo>
                  <a:lnTo>
                    <a:pt x="744509" y="25364"/>
                  </a:lnTo>
                  <a:lnTo>
                    <a:pt x="762235" y="24678"/>
                  </a:lnTo>
                  <a:lnTo>
                    <a:pt x="779961" y="23993"/>
                  </a:lnTo>
                  <a:lnTo>
                    <a:pt x="797688" y="23307"/>
                  </a:lnTo>
                  <a:lnTo>
                    <a:pt x="815414" y="22621"/>
                  </a:lnTo>
                  <a:lnTo>
                    <a:pt x="833141" y="21936"/>
                  </a:lnTo>
                  <a:lnTo>
                    <a:pt x="850867" y="21250"/>
                  </a:lnTo>
                  <a:lnTo>
                    <a:pt x="868593" y="20565"/>
                  </a:lnTo>
                  <a:lnTo>
                    <a:pt x="886320" y="19879"/>
                  </a:lnTo>
                  <a:lnTo>
                    <a:pt x="904046" y="19194"/>
                  </a:lnTo>
                  <a:lnTo>
                    <a:pt x="921773" y="18508"/>
                  </a:lnTo>
                  <a:lnTo>
                    <a:pt x="939499" y="17823"/>
                  </a:lnTo>
                  <a:lnTo>
                    <a:pt x="957225" y="17137"/>
                  </a:lnTo>
                  <a:lnTo>
                    <a:pt x="974952" y="16452"/>
                  </a:lnTo>
                  <a:lnTo>
                    <a:pt x="992678" y="15766"/>
                  </a:lnTo>
                  <a:lnTo>
                    <a:pt x="1010405" y="15081"/>
                  </a:lnTo>
                  <a:lnTo>
                    <a:pt x="1028131" y="14395"/>
                  </a:lnTo>
                  <a:lnTo>
                    <a:pt x="1045858" y="13710"/>
                  </a:lnTo>
                  <a:lnTo>
                    <a:pt x="1063584" y="13024"/>
                  </a:lnTo>
                  <a:lnTo>
                    <a:pt x="1081310" y="12339"/>
                  </a:lnTo>
                  <a:lnTo>
                    <a:pt x="1099037" y="11653"/>
                  </a:lnTo>
                  <a:lnTo>
                    <a:pt x="1116763" y="10968"/>
                  </a:lnTo>
                  <a:lnTo>
                    <a:pt x="1134490" y="10282"/>
                  </a:lnTo>
                  <a:lnTo>
                    <a:pt x="1152216" y="9597"/>
                  </a:lnTo>
                  <a:lnTo>
                    <a:pt x="1169942" y="8911"/>
                  </a:lnTo>
                  <a:lnTo>
                    <a:pt x="1187669" y="8226"/>
                  </a:lnTo>
                  <a:lnTo>
                    <a:pt x="1205395" y="7540"/>
                  </a:lnTo>
                  <a:lnTo>
                    <a:pt x="1223122" y="6855"/>
                  </a:lnTo>
                  <a:lnTo>
                    <a:pt x="1240848" y="6169"/>
                  </a:lnTo>
                  <a:lnTo>
                    <a:pt x="1258574" y="5484"/>
                  </a:lnTo>
                  <a:lnTo>
                    <a:pt x="1276301" y="4798"/>
                  </a:lnTo>
                  <a:lnTo>
                    <a:pt x="1294027" y="4113"/>
                  </a:lnTo>
                  <a:lnTo>
                    <a:pt x="1311754" y="3427"/>
                  </a:lnTo>
                  <a:lnTo>
                    <a:pt x="1329480" y="2742"/>
                  </a:lnTo>
                  <a:lnTo>
                    <a:pt x="1347206" y="2056"/>
                  </a:lnTo>
                  <a:lnTo>
                    <a:pt x="1364933" y="1371"/>
                  </a:lnTo>
                  <a:lnTo>
                    <a:pt x="1382659" y="685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l479">
              <a:extLst>
                <a:ext uri="{FF2B5EF4-FFF2-40B4-BE49-F238E27FC236}">
                  <a16:creationId xmlns:a16="http://schemas.microsoft.com/office/drawing/2014/main" id="{6D47387F-4FEF-4F32-9E13-FA0EBC962CD7}"/>
                </a:ext>
              </a:extLst>
            </p:cNvPr>
            <p:cNvSpPr/>
            <p:nvPr/>
          </p:nvSpPr>
          <p:spPr>
            <a:xfrm>
              <a:off x="2661230" y="3901982"/>
              <a:ext cx="1400386" cy="247664"/>
            </a:xfrm>
            <a:custGeom>
              <a:avLst/>
              <a:gdLst/>
              <a:ahLst/>
              <a:cxnLst/>
              <a:rect l="0" t="0" r="0" b="0"/>
              <a:pathLst>
                <a:path w="1400386" h="247664">
                  <a:moveTo>
                    <a:pt x="0" y="0"/>
                  </a:moveTo>
                  <a:lnTo>
                    <a:pt x="17726" y="3134"/>
                  </a:lnTo>
                  <a:lnTo>
                    <a:pt x="35452" y="6269"/>
                  </a:lnTo>
                  <a:lnTo>
                    <a:pt x="53179" y="9404"/>
                  </a:lnTo>
                  <a:lnTo>
                    <a:pt x="70905" y="12539"/>
                  </a:lnTo>
                  <a:lnTo>
                    <a:pt x="88632" y="15674"/>
                  </a:lnTo>
                  <a:lnTo>
                    <a:pt x="106358" y="18809"/>
                  </a:lnTo>
                  <a:lnTo>
                    <a:pt x="124084" y="21944"/>
                  </a:lnTo>
                  <a:lnTo>
                    <a:pt x="141811" y="25079"/>
                  </a:lnTo>
                  <a:lnTo>
                    <a:pt x="159537" y="28214"/>
                  </a:lnTo>
                  <a:lnTo>
                    <a:pt x="177264" y="31349"/>
                  </a:lnTo>
                  <a:lnTo>
                    <a:pt x="194990" y="34484"/>
                  </a:lnTo>
                  <a:lnTo>
                    <a:pt x="212716" y="37619"/>
                  </a:lnTo>
                  <a:lnTo>
                    <a:pt x="230443" y="40754"/>
                  </a:lnTo>
                  <a:lnTo>
                    <a:pt x="248169" y="43889"/>
                  </a:lnTo>
                  <a:lnTo>
                    <a:pt x="265896" y="47024"/>
                  </a:lnTo>
                  <a:lnTo>
                    <a:pt x="283622" y="50159"/>
                  </a:lnTo>
                  <a:lnTo>
                    <a:pt x="301348" y="53294"/>
                  </a:lnTo>
                  <a:lnTo>
                    <a:pt x="319075" y="56429"/>
                  </a:lnTo>
                  <a:lnTo>
                    <a:pt x="336801" y="59564"/>
                  </a:lnTo>
                  <a:lnTo>
                    <a:pt x="354528" y="62699"/>
                  </a:lnTo>
                  <a:lnTo>
                    <a:pt x="372254" y="65834"/>
                  </a:lnTo>
                  <a:lnTo>
                    <a:pt x="389980" y="68969"/>
                  </a:lnTo>
                  <a:lnTo>
                    <a:pt x="407707" y="72104"/>
                  </a:lnTo>
                  <a:lnTo>
                    <a:pt x="425433" y="75239"/>
                  </a:lnTo>
                  <a:lnTo>
                    <a:pt x="443160" y="78374"/>
                  </a:lnTo>
                  <a:lnTo>
                    <a:pt x="460886" y="81509"/>
                  </a:lnTo>
                  <a:lnTo>
                    <a:pt x="478612" y="84644"/>
                  </a:lnTo>
                  <a:lnTo>
                    <a:pt x="496339" y="87779"/>
                  </a:lnTo>
                  <a:lnTo>
                    <a:pt x="514065" y="90914"/>
                  </a:lnTo>
                  <a:lnTo>
                    <a:pt x="531792" y="94049"/>
                  </a:lnTo>
                  <a:lnTo>
                    <a:pt x="549518" y="97184"/>
                  </a:lnTo>
                  <a:lnTo>
                    <a:pt x="567245" y="100319"/>
                  </a:lnTo>
                  <a:lnTo>
                    <a:pt x="584971" y="103454"/>
                  </a:lnTo>
                  <a:lnTo>
                    <a:pt x="602697" y="106589"/>
                  </a:lnTo>
                  <a:lnTo>
                    <a:pt x="620424" y="109724"/>
                  </a:lnTo>
                  <a:lnTo>
                    <a:pt x="638150" y="112859"/>
                  </a:lnTo>
                  <a:lnTo>
                    <a:pt x="655877" y="115994"/>
                  </a:lnTo>
                  <a:lnTo>
                    <a:pt x="673603" y="119129"/>
                  </a:lnTo>
                  <a:lnTo>
                    <a:pt x="691329" y="122264"/>
                  </a:lnTo>
                  <a:lnTo>
                    <a:pt x="709056" y="125399"/>
                  </a:lnTo>
                  <a:lnTo>
                    <a:pt x="726782" y="128534"/>
                  </a:lnTo>
                  <a:lnTo>
                    <a:pt x="744509" y="131669"/>
                  </a:lnTo>
                  <a:lnTo>
                    <a:pt x="762235" y="134804"/>
                  </a:lnTo>
                  <a:lnTo>
                    <a:pt x="779961" y="137939"/>
                  </a:lnTo>
                  <a:lnTo>
                    <a:pt x="797688" y="141074"/>
                  </a:lnTo>
                  <a:lnTo>
                    <a:pt x="815414" y="144209"/>
                  </a:lnTo>
                  <a:lnTo>
                    <a:pt x="833141" y="147344"/>
                  </a:lnTo>
                  <a:lnTo>
                    <a:pt x="850867" y="150479"/>
                  </a:lnTo>
                  <a:lnTo>
                    <a:pt x="868593" y="153614"/>
                  </a:lnTo>
                  <a:lnTo>
                    <a:pt x="886320" y="156749"/>
                  </a:lnTo>
                  <a:lnTo>
                    <a:pt x="904046" y="159884"/>
                  </a:lnTo>
                  <a:lnTo>
                    <a:pt x="921773" y="163019"/>
                  </a:lnTo>
                  <a:lnTo>
                    <a:pt x="939499" y="166154"/>
                  </a:lnTo>
                  <a:lnTo>
                    <a:pt x="957225" y="169289"/>
                  </a:lnTo>
                  <a:lnTo>
                    <a:pt x="974952" y="172424"/>
                  </a:lnTo>
                  <a:lnTo>
                    <a:pt x="992678" y="175559"/>
                  </a:lnTo>
                  <a:lnTo>
                    <a:pt x="1010405" y="178694"/>
                  </a:lnTo>
                  <a:lnTo>
                    <a:pt x="1028131" y="181829"/>
                  </a:lnTo>
                  <a:lnTo>
                    <a:pt x="1045858" y="184964"/>
                  </a:lnTo>
                  <a:lnTo>
                    <a:pt x="1063584" y="188099"/>
                  </a:lnTo>
                  <a:lnTo>
                    <a:pt x="1081310" y="191234"/>
                  </a:lnTo>
                  <a:lnTo>
                    <a:pt x="1099037" y="194369"/>
                  </a:lnTo>
                  <a:lnTo>
                    <a:pt x="1116763" y="197504"/>
                  </a:lnTo>
                  <a:lnTo>
                    <a:pt x="1134490" y="200639"/>
                  </a:lnTo>
                  <a:lnTo>
                    <a:pt x="1152216" y="203774"/>
                  </a:lnTo>
                  <a:lnTo>
                    <a:pt x="1169942" y="206909"/>
                  </a:lnTo>
                  <a:lnTo>
                    <a:pt x="1187669" y="210044"/>
                  </a:lnTo>
                  <a:lnTo>
                    <a:pt x="1205395" y="213179"/>
                  </a:lnTo>
                  <a:lnTo>
                    <a:pt x="1223122" y="216314"/>
                  </a:lnTo>
                  <a:lnTo>
                    <a:pt x="1240848" y="219449"/>
                  </a:lnTo>
                  <a:lnTo>
                    <a:pt x="1258574" y="222584"/>
                  </a:lnTo>
                  <a:lnTo>
                    <a:pt x="1276301" y="225719"/>
                  </a:lnTo>
                  <a:lnTo>
                    <a:pt x="1294027" y="228854"/>
                  </a:lnTo>
                  <a:lnTo>
                    <a:pt x="1311754" y="231989"/>
                  </a:lnTo>
                  <a:lnTo>
                    <a:pt x="1329480" y="235124"/>
                  </a:lnTo>
                  <a:lnTo>
                    <a:pt x="1347206" y="238259"/>
                  </a:lnTo>
                  <a:lnTo>
                    <a:pt x="1364933" y="241394"/>
                  </a:lnTo>
                  <a:lnTo>
                    <a:pt x="1382659" y="244529"/>
                  </a:lnTo>
                  <a:lnTo>
                    <a:pt x="1400386" y="247664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rc480">
              <a:extLst>
                <a:ext uri="{FF2B5EF4-FFF2-40B4-BE49-F238E27FC236}">
                  <a16:creationId xmlns:a16="http://schemas.microsoft.com/office/drawing/2014/main" id="{673C38E9-6C67-4027-826B-BD83F8187C57}"/>
                </a:ext>
              </a:extLst>
            </p:cNvPr>
            <p:cNvSpPr/>
            <p:nvPr/>
          </p:nvSpPr>
          <p:spPr>
            <a:xfrm>
              <a:off x="2591210" y="3628022"/>
              <a:ext cx="1540424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rc481">
              <a:extLst>
                <a:ext uri="{FF2B5EF4-FFF2-40B4-BE49-F238E27FC236}">
                  <a16:creationId xmlns:a16="http://schemas.microsoft.com/office/drawing/2014/main" id="{2C098E42-8BEF-4362-95FD-2BF50CB738BB}"/>
                </a:ext>
              </a:extLst>
            </p:cNvPr>
            <p:cNvSpPr/>
            <p:nvPr/>
          </p:nvSpPr>
          <p:spPr>
            <a:xfrm>
              <a:off x="4481372" y="3628022"/>
              <a:ext cx="1540424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l482">
              <a:extLst>
                <a:ext uri="{FF2B5EF4-FFF2-40B4-BE49-F238E27FC236}">
                  <a16:creationId xmlns:a16="http://schemas.microsoft.com/office/drawing/2014/main" id="{6890702E-A937-4FD8-8190-F0E73A0DF0B2}"/>
                </a:ext>
              </a:extLst>
            </p:cNvPr>
            <p:cNvSpPr/>
            <p:nvPr/>
          </p:nvSpPr>
          <p:spPr>
            <a:xfrm>
              <a:off x="4481372" y="5318066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l483">
              <a:extLst>
                <a:ext uri="{FF2B5EF4-FFF2-40B4-BE49-F238E27FC236}">
                  <a16:creationId xmlns:a16="http://schemas.microsoft.com/office/drawing/2014/main" id="{D26BB688-829A-4E2A-8FF7-BCD60B5C8FC4}"/>
                </a:ext>
              </a:extLst>
            </p:cNvPr>
            <p:cNvSpPr/>
            <p:nvPr/>
          </p:nvSpPr>
          <p:spPr>
            <a:xfrm>
              <a:off x="4481372" y="4773969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l484">
              <a:extLst>
                <a:ext uri="{FF2B5EF4-FFF2-40B4-BE49-F238E27FC236}">
                  <a16:creationId xmlns:a16="http://schemas.microsoft.com/office/drawing/2014/main" id="{63B14A3B-3CCF-482E-84F2-F4F85A2B37FE}"/>
                </a:ext>
              </a:extLst>
            </p:cNvPr>
            <p:cNvSpPr/>
            <p:nvPr/>
          </p:nvSpPr>
          <p:spPr>
            <a:xfrm>
              <a:off x="4481372" y="4229871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l485">
              <a:extLst>
                <a:ext uri="{FF2B5EF4-FFF2-40B4-BE49-F238E27FC236}">
                  <a16:creationId xmlns:a16="http://schemas.microsoft.com/office/drawing/2014/main" id="{943155F5-127C-41F4-8C36-2F697053AF10}"/>
                </a:ext>
              </a:extLst>
            </p:cNvPr>
            <p:cNvSpPr/>
            <p:nvPr/>
          </p:nvSpPr>
          <p:spPr>
            <a:xfrm>
              <a:off x="4481372" y="3685774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l486">
              <a:extLst>
                <a:ext uri="{FF2B5EF4-FFF2-40B4-BE49-F238E27FC236}">
                  <a16:creationId xmlns:a16="http://schemas.microsoft.com/office/drawing/2014/main" id="{2B7D2B87-80AE-4FAA-B3B9-2C64B8A4D867}"/>
                </a:ext>
              </a:extLst>
            </p:cNvPr>
            <p:cNvSpPr/>
            <p:nvPr/>
          </p:nvSpPr>
          <p:spPr>
            <a:xfrm>
              <a:off x="4728830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l487">
              <a:extLst>
                <a:ext uri="{FF2B5EF4-FFF2-40B4-BE49-F238E27FC236}">
                  <a16:creationId xmlns:a16="http://schemas.microsoft.com/office/drawing/2014/main" id="{B16BABFE-F94F-4687-BD84-7144AD7051D5}"/>
                </a:ext>
              </a:extLst>
            </p:cNvPr>
            <p:cNvSpPr/>
            <p:nvPr/>
          </p:nvSpPr>
          <p:spPr>
            <a:xfrm>
              <a:off x="5173538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l488">
              <a:extLst>
                <a:ext uri="{FF2B5EF4-FFF2-40B4-BE49-F238E27FC236}">
                  <a16:creationId xmlns:a16="http://schemas.microsoft.com/office/drawing/2014/main" id="{AEADE038-660E-40B0-8B36-A7884BD7408C}"/>
                </a:ext>
              </a:extLst>
            </p:cNvPr>
            <p:cNvSpPr/>
            <p:nvPr/>
          </p:nvSpPr>
          <p:spPr>
            <a:xfrm>
              <a:off x="5618246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489">
              <a:extLst>
                <a:ext uri="{FF2B5EF4-FFF2-40B4-BE49-F238E27FC236}">
                  <a16:creationId xmlns:a16="http://schemas.microsoft.com/office/drawing/2014/main" id="{6DE8C2EA-4F30-46E9-A5E8-E39B55514CC9}"/>
                </a:ext>
              </a:extLst>
            </p:cNvPr>
            <p:cNvSpPr/>
            <p:nvPr/>
          </p:nvSpPr>
          <p:spPr>
            <a:xfrm>
              <a:off x="4481372" y="5590115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490">
              <a:extLst>
                <a:ext uri="{FF2B5EF4-FFF2-40B4-BE49-F238E27FC236}">
                  <a16:creationId xmlns:a16="http://schemas.microsoft.com/office/drawing/2014/main" id="{1DD0DA87-AB39-4D30-8FCD-5D8B7A2EC933}"/>
                </a:ext>
              </a:extLst>
            </p:cNvPr>
            <p:cNvSpPr/>
            <p:nvPr/>
          </p:nvSpPr>
          <p:spPr>
            <a:xfrm>
              <a:off x="4481372" y="5046017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1">
              <a:extLst>
                <a:ext uri="{FF2B5EF4-FFF2-40B4-BE49-F238E27FC236}">
                  <a16:creationId xmlns:a16="http://schemas.microsoft.com/office/drawing/2014/main" id="{75DEFD18-9246-42DD-B48A-E066FAD9EEDD}"/>
                </a:ext>
              </a:extLst>
            </p:cNvPr>
            <p:cNvSpPr/>
            <p:nvPr/>
          </p:nvSpPr>
          <p:spPr>
            <a:xfrm>
              <a:off x="4481372" y="4501920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2">
              <a:extLst>
                <a:ext uri="{FF2B5EF4-FFF2-40B4-BE49-F238E27FC236}">
                  <a16:creationId xmlns:a16="http://schemas.microsoft.com/office/drawing/2014/main" id="{0E782A07-27B3-404F-B553-773DA908B1E7}"/>
                </a:ext>
              </a:extLst>
            </p:cNvPr>
            <p:cNvSpPr/>
            <p:nvPr/>
          </p:nvSpPr>
          <p:spPr>
            <a:xfrm>
              <a:off x="4481372" y="3957822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3">
              <a:extLst>
                <a:ext uri="{FF2B5EF4-FFF2-40B4-BE49-F238E27FC236}">
                  <a16:creationId xmlns:a16="http://schemas.microsoft.com/office/drawing/2014/main" id="{F53B665F-41B3-480A-9B8F-7A7E8BD8FE72}"/>
                </a:ext>
              </a:extLst>
            </p:cNvPr>
            <p:cNvSpPr/>
            <p:nvPr/>
          </p:nvSpPr>
          <p:spPr>
            <a:xfrm>
              <a:off x="4506475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4">
              <a:extLst>
                <a:ext uri="{FF2B5EF4-FFF2-40B4-BE49-F238E27FC236}">
                  <a16:creationId xmlns:a16="http://schemas.microsoft.com/office/drawing/2014/main" id="{A7F2ADB1-02B5-484F-87A3-43A8764017E0}"/>
                </a:ext>
              </a:extLst>
            </p:cNvPr>
            <p:cNvSpPr/>
            <p:nvPr/>
          </p:nvSpPr>
          <p:spPr>
            <a:xfrm>
              <a:off x="4951184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5">
              <a:extLst>
                <a:ext uri="{FF2B5EF4-FFF2-40B4-BE49-F238E27FC236}">
                  <a16:creationId xmlns:a16="http://schemas.microsoft.com/office/drawing/2014/main" id="{ED07A781-8681-4260-A77B-1A2B2CE39717}"/>
                </a:ext>
              </a:extLst>
            </p:cNvPr>
            <p:cNvSpPr/>
            <p:nvPr/>
          </p:nvSpPr>
          <p:spPr>
            <a:xfrm>
              <a:off x="5395892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6">
              <a:extLst>
                <a:ext uri="{FF2B5EF4-FFF2-40B4-BE49-F238E27FC236}">
                  <a16:creationId xmlns:a16="http://schemas.microsoft.com/office/drawing/2014/main" id="{109D44E8-1974-4CA6-A3C7-D005DA6DA50C}"/>
                </a:ext>
              </a:extLst>
            </p:cNvPr>
            <p:cNvSpPr/>
            <p:nvPr/>
          </p:nvSpPr>
          <p:spPr>
            <a:xfrm>
              <a:off x="5840600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497">
              <a:extLst>
                <a:ext uri="{FF2B5EF4-FFF2-40B4-BE49-F238E27FC236}">
                  <a16:creationId xmlns:a16="http://schemas.microsoft.com/office/drawing/2014/main" id="{84645175-64AC-488E-8AD0-7A0B11E51DF5}"/>
                </a:ext>
              </a:extLst>
            </p:cNvPr>
            <p:cNvSpPr/>
            <p:nvPr/>
          </p:nvSpPr>
          <p:spPr>
            <a:xfrm>
              <a:off x="4696888" y="4580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t498">
              <a:extLst>
                <a:ext uri="{FF2B5EF4-FFF2-40B4-BE49-F238E27FC236}">
                  <a16:creationId xmlns:a16="http://schemas.microsoft.com/office/drawing/2014/main" id="{74324585-2105-48BA-9486-2AE842ED0C51}"/>
                </a:ext>
              </a:extLst>
            </p:cNvPr>
            <p:cNvSpPr/>
            <p:nvPr/>
          </p:nvSpPr>
          <p:spPr>
            <a:xfrm>
              <a:off x="5035311" y="50787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499">
              <a:extLst>
                <a:ext uri="{FF2B5EF4-FFF2-40B4-BE49-F238E27FC236}">
                  <a16:creationId xmlns:a16="http://schemas.microsoft.com/office/drawing/2014/main" id="{5DCD1909-B65F-4D64-9923-C38A962F418E}"/>
                </a:ext>
              </a:extLst>
            </p:cNvPr>
            <p:cNvSpPr/>
            <p:nvPr/>
          </p:nvSpPr>
          <p:spPr>
            <a:xfrm>
              <a:off x="4581487" y="4181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0">
              <a:extLst>
                <a:ext uri="{FF2B5EF4-FFF2-40B4-BE49-F238E27FC236}">
                  <a16:creationId xmlns:a16="http://schemas.microsoft.com/office/drawing/2014/main" id="{638DB8BD-0E74-4146-810F-8C59C7D063B6}"/>
                </a:ext>
              </a:extLst>
            </p:cNvPr>
            <p:cNvSpPr/>
            <p:nvPr/>
          </p:nvSpPr>
          <p:spPr>
            <a:xfrm>
              <a:off x="5702374" y="434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g501">
              <a:extLst>
                <a:ext uri="{FF2B5EF4-FFF2-40B4-BE49-F238E27FC236}">
                  <a16:creationId xmlns:a16="http://schemas.microsoft.com/office/drawing/2014/main" id="{5E56C9EC-7560-405A-B652-D32466B0E524}"/>
                </a:ext>
              </a:extLst>
            </p:cNvPr>
            <p:cNvSpPr/>
            <p:nvPr/>
          </p:nvSpPr>
          <p:spPr>
            <a:xfrm>
              <a:off x="5911672" y="397353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502">
              <a:extLst>
                <a:ext uri="{FF2B5EF4-FFF2-40B4-BE49-F238E27FC236}">
                  <a16:creationId xmlns:a16="http://schemas.microsoft.com/office/drawing/2014/main" id="{E7983EA3-D783-41A7-92CC-D0396A32C573}"/>
                </a:ext>
              </a:extLst>
            </p:cNvPr>
            <p:cNvSpPr/>
            <p:nvPr/>
          </p:nvSpPr>
          <p:spPr>
            <a:xfrm>
              <a:off x="4536126" y="4238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503">
              <a:extLst>
                <a:ext uri="{FF2B5EF4-FFF2-40B4-BE49-F238E27FC236}">
                  <a16:creationId xmlns:a16="http://schemas.microsoft.com/office/drawing/2014/main" id="{A20F5026-DE96-43ED-95AC-7BE8BA441098}"/>
                </a:ext>
              </a:extLst>
            </p:cNvPr>
            <p:cNvSpPr/>
            <p:nvPr/>
          </p:nvSpPr>
          <p:spPr>
            <a:xfrm>
              <a:off x="4669761" y="47613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504">
              <a:extLst>
                <a:ext uri="{FF2B5EF4-FFF2-40B4-BE49-F238E27FC236}">
                  <a16:creationId xmlns:a16="http://schemas.microsoft.com/office/drawing/2014/main" id="{9D0B7448-AD97-4C4F-9521-8CA5D53AA20F}"/>
                </a:ext>
              </a:extLst>
            </p:cNvPr>
            <p:cNvSpPr/>
            <p:nvPr/>
          </p:nvSpPr>
          <p:spPr>
            <a:xfrm>
              <a:off x="4560363" y="4247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t505">
              <a:extLst>
                <a:ext uri="{FF2B5EF4-FFF2-40B4-BE49-F238E27FC236}">
                  <a16:creationId xmlns:a16="http://schemas.microsoft.com/office/drawing/2014/main" id="{6554CD34-1BF7-4739-8A17-0EA4DC9CBF59}"/>
                </a:ext>
              </a:extLst>
            </p:cNvPr>
            <p:cNvSpPr/>
            <p:nvPr/>
          </p:nvSpPr>
          <p:spPr>
            <a:xfrm>
              <a:off x="5253218" y="4930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6">
              <a:extLst>
                <a:ext uri="{FF2B5EF4-FFF2-40B4-BE49-F238E27FC236}">
                  <a16:creationId xmlns:a16="http://schemas.microsoft.com/office/drawing/2014/main" id="{8CEC625F-FA6F-4A6A-AA52-953A0DC5A077}"/>
                </a:ext>
              </a:extLst>
            </p:cNvPr>
            <p:cNvSpPr/>
            <p:nvPr/>
          </p:nvSpPr>
          <p:spPr>
            <a:xfrm>
              <a:off x="4642856" y="4072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g507">
              <a:extLst>
                <a:ext uri="{FF2B5EF4-FFF2-40B4-BE49-F238E27FC236}">
                  <a16:creationId xmlns:a16="http://schemas.microsoft.com/office/drawing/2014/main" id="{2D67EAC4-1A62-4B06-BD32-9E5C01EDDD84}"/>
                </a:ext>
              </a:extLst>
            </p:cNvPr>
            <p:cNvSpPr/>
            <p:nvPr/>
          </p:nvSpPr>
          <p:spPr>
            <a:xfrm>
              <a:off x="4583551" y="496058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508">
              <a:extLst>
                <a:ext uri="{FF2B5EF4-FFF2-40B4-BE49-F238E27FC236}">
                  <a16:creationId xmlns:a16="http://schemas.microsoft.com/office/drawing/2014/main" id="{7FE8D30A-EFB2-4679-80BA-65CDDD84C414}"/>
                </a:ext>
              </a:extLst>
            </p:cNvPr>
            <p:cNvSpPr/>
            <p:nvPr/>
          </p:nvSpPr>
          <p:spPr>
            <a:xfrm>
              <a:off x="5684585" y="4515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509">
              <a:extLst>
                <a:ext uri="{FF2B5EF4-FFF2-40B4-BE49-F238E27FC236}">
                  <a16:creationId xmlns:a16="http://schemas.microsoft.com/office/drawing/2014/main" id="{9AE4F1F2-293A-4E85-BB48-7E69C51A7D8C}"/>
                </a:ext>
              </a:extLst>
            </p:cNvPr>
            <p:cNvSpPr/>
            <p:nvPr/>
          </p:nvSpPr>
          <p:spPr>
            <a:xfrm>
              <a:off x="5926951" y="41129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g510">
              <a:extLst>
                <a:ext uri="{FF2B5EF4-FFF2-40B4-BE49-F238E27FC236}">
                  <a16:creationId xmlns:a16="http://schemas.microsoft.com/office/drawing/2014/main" id="{C1761F29-2007-416B-8A50-75F0AE9A47F5}"/>
                </a:ext>
              </a:extLst>
            </p:cNvPr>
            <p:cNvSpPr/>
            <p:nvPr/>
          </p:nvSpPr>
          <p:spPr>
            <a:xfrm>
              <a:off x="4842815" y="402521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511">
              <a:extLst>
                <a:ext uri="{FF2B5EF4-FFF2-40B4-BE49-F238E27FC236}">
                  <a16:creationId xmlns:a16="http://schemas.microsoft.com/office/drawing/2014/main" id="{EF3CF770-EF39-4B4E-BD2F-6CFD118E1954}"/>
                </a:ext>
              </a:extLst>
            </p:cNvPr>
            <p:cNvSpPr/>
            <p:nvPr/>
          </p:nvSpPr>
          <p:spPr>
            <a:xfrm>
              <a:off x="4796058" y="454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512">
              <a:extLst>
                <a:ext uri="{FF2B5EF4-FFF2-40B4-BE49-F238E27FC236}">
                  <a16:creationId xmlns:a16="http://schemas.microsoft.com/office/drawing/2014/main" id="{AD1C9355-884A-4F60-9491-7169E89BD944}"/>
                </a:ext>
              </a:extLst>
            </p:cNvPr>
            <p:cNvSpPr/>
            <p:nvPr/>
          </p:nvSpPr>
          <p:spPr>
            <a:xfrm>
              <a:off x="4583932" y="4074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g513">
              <a:extLst>
                <a:ext uri="{FF2B5EF4-FFF2-40B4-BE49-F238E27FC236}">
                  <a16:creationId xmlns:a16="http://schemas.microsoft.com/office/drawing/2014/main" id="{12253FED-44FD-417A-BD0A-5DF1CFE2EEF3}"/>
                </a:ext>
              </a:extLst>
            </p:cNvPr>
            <p:cNvSpPr/>
            <p:nvPr/>
          </p:nvSpPr>
          <p:spPr>
            <a:xfrm>
              <a:off x="4517956" y="405916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g514">
              <a:extLst>
                <a:ext uri="{FF2B5EF4-FFF2-40B4-BE49-F238E27FC236}">
                  <a16:creationId xmlns:a16="http://schemas.microsoft.com/office/drawing/2014/main" id="{7434EBE8-822B-457E-B7E0-274703FF858B}"/>
                </a:ext>
              </a:extLst>
            </p:cNvPr>
            <p:cNvSpPr/>
            <p:nvPr/>
          </p:nvSpPr>
          <p:spPr>
            <a:xfrm>
              <a:off x="4650479" y="418511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515">
              <a:extLst>
                <a:ext uri="{FF2B5EF4-FFF2-40B4-BE49-F238E27FC236}">
                  <a16:creationId xmlns:a16="http://schemas.microsoft.com/office/drawing/2014/main" id="{8822B68C-1E4F-4E7B-9380-4446CB73FB32}"/>
                </a:ext>
              </a:extLst>
            </p:cNvPr>
            <p:cNvSpPr/>
            <p:nvPr/>
          </p:nvSpPr>
          <p:spPr>
            <a:xfrm>
              <a:off x="4535682" y="428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516">
              <a:extLst>
                <a:ext uri="{FF2B5EF4-FFF2-40B4-BE49-F238E27FC236}">
                  <a16:creationId xmlns:a16="http://schemas.microsoft.com/office/drawing/2014/main" id="{28D602A9-C5E2-45E2-B456-C0F85F6E30F8}"/>
                </a:ext>
              </a:extLst>
            </p:cNvPr>
            <p:cNvSpPr/>
            <p:nvPr/>
          </p:nvSpPr>
          <p:spPr>
            <a:xfrm>
              <a:off x="4811178" y="4135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517">
              <a:extLst>
                <a:ext uri="{FF2B5EF4-FFF2-40B4-BE49-F238E27FC236}">
                  <a16:creationId xmlns:a16="http://schemas.microsoft.com/office/drawing/2014/main" id="{819B9843-207E-485A-B3CE-AC7FCDF1ABBF}"/>
                </a:ext>
              </a:extLst>
            </p:cNvPr>
            <p:cNvSpPr/>
            <p:nvPr/>
          </p:nvSpPr>
          <p:spPr>
            <a:xfrm>
              <a:off x="4696888" y="4589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518">
              <a:extLst>
                <a:ext uri="{FF2B5EF4-FFF2-40B4-BE49-F238E27FC236}">
                  <a16:creationId xmlns:a16="http://schemas.microsoft.com/office/drawing/2014/main" id="{B199B24C-0ABA-4EF5-B67A-B8B8194DE589}"/>
                </a:ext>
              </a:extLst>
            </p:cNvPr>
            <p:cNvSpPr/>
            <p:nvPr/>
          </p:nvSpPr>
          <p:spPr>
            <a:xfrm>
              <a:off x="5035311" y="54833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519">
              <a:extLst>
                <a:ext uri="{FF2B5EF4-FFF2-40B4-BE49-F238E27FC236}">
                  <a16:creationId xmlns:a16="http://schemas.microsoft.com/office/drawing/2014/main" id="{BDFC641A-1CD2-4921-939F-93656CAFA5AD}"/>
                </a:ext>
              </a:extLst>
            </p:cNvPr>
            <p:cNvSpPr/>
            <p:nvPr/>
          </p:nvSpPr>
          <p:spPr>
            <a:xfrm>
              <a:off x="4581487" y="4003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520">
              <a:extLst>
                <a:ext uri="{FF2B5EF4-FFF2-40B4-BE49-F238E27FC236}">
                  <a16:creationId xmlns:a16="http://schemas.microsoft.com/office/drawing/2014/main" id="{308593BA-1029-4055-88AE-4E2971358998}"/>
                </a:ext>
              </a:extLst>
            </p:cNvPr>
            <p:cNvSpPr/>
            <p:nvPr/>
          </p:nvSpPr>
          <p:spPr>
            <a:xfrm>
              <a:off x="5702374" y="44755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g521">
              <a:extLst>
                <a:ext uri="{FF2B5EF4-FFF2-40B4-BE49-F238E27FC236}">
                  <a16:creationId xmlns:a16="http://schemas.microsoft.com/office/drawing/2014/main" id="{9A28673D-320B-45F6-B105-E960212AECA8}"/>
                </a:ext>
              </a:extLst>
            </p:cNvPr>
            <p:cNvSpPr/>
            <p:nvPr/>
          </p:nvSpPr>
          <p:spPr>
            <a:xfrm>
              <a:off x="5911672" y="40446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522">
              <a:extLst>
                <a:ext uri="{FF2B5EF4-FFF2-40B4-BE49-F238E27FC236}">
                  <a16:creationId xmlns:a16="http://schemas.microsoft.com/office/drawing/2014/main" id="{8B9CDF8C-CEB1-463C-950A-1DBE266CE050}"/>
                </a:ext>
              </a:extLst>
            </p:cNvPr>
            <p:cNvSpPr/>
            <p:nvPr/>
          </p:nvSpPr>
          <p:spPr>
            <a:xfrm>
              <a:off x="4536126" y="4712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523">
              <a:extLst>
                <a:ext uri="{FF2B5EF4-FFF2-40B4-BE49-F238E27FC236}">
                  <a16:creationId xmlns:a16="http://schemas.microsoft.com/office/drawing/2014/main" id="{E6015591-7937-4521-BAFD-5646CCD50E45}"/>
                </a:ext>
              </a:extLst>
            </p:cNvPr>
            <p:cNvSpPr/>
            <p:nvPr/>
          </p:nvSpPr>
          <p:spPr>
            <a:xfrm>
              <a:off x="4669761" y="40438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524">
              <a:extLst>
                <a:ext uri="{FF2B5EF4-FFF2-40B4-BE49-F238E27FC236}">
                  <a16:creationId xmlns:a16="http://schemas.microsoft.com/office/drawing/2014/main" id="{7B34CDD8-760B-4FA2-B9A0-4D1FC73EC8B1}"/>
                </a:ext>
              </a:extLst>
            </p:cNvPr>
            <p:cNvSpPr/>
            <p:nvPr/>
          </p:nvSpPr>
          <p:spPr>
            <a:xfrm>
              <a:off x="4560363" y="4480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525">
              <a:extLst>
                <a:ext uri="{FF2B5EF4-FFF2-40B4-BE49-F238E27FC236}">
                  <a16:creationId xmlns:a16="http://schemas.microsoft.com/office/drawing/2014/main" id="{8D86ECB1-ADBB-448B-9456-3A6F070D2A1F}"/>
                </a:ext>
              </a:extLst>
            </p:cNvPr>
            <p:cNvSpPr/>
            <p:nvPr/>
          </p:nvSpPr>
          <p:spPr>
            <a:xfrm>
              <a:off x="5253218" y="50798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526">
              <a:extLst>
                <a:ext uri="{FF2B5EF4-FFF2-40B4-BE49-F238E27FC236}">
                  <a16:creationId xmlns:a16="http://schemas.microsoft.com/office/drawing/2014/main" id="{9D2022EB-43D4-4A4E-9FCF-952B373C8BB2}"/>
                </a:ext>
              </a:extLst>
            </p:cNvPr>
            <p:cNvSpPr/>
            <p:nvPr/>
          </p:nvSpPr>
          <p:spPr>
            <a:xfrm>
              <a:off x="4642856" y="43565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g527">
              <a:extLst>
                <a:ext uri="{FF2B5EF4-FFF2-40B4-BE49-F238E27FC236}">
                  <a16:creationId xmlns:a16="http://schemas.microsoft.com/office/drawing/2014/main" id="{46508CF4-71BA-446D-A676-4481416BAF50}"/>
                </a:ext>
              </a:extLst>
            </p:cNvPr>
            <p:cNvSpPr/>
            <p:nvPr/>
          </p:nvSpPr>
          <p:spPr>
            <a:xfrm>
              <a:off x="4583551" y="50554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528">
              <a:extLst>
                <a:ext uri="{FF2B5EF4-FFF2-40B4-BE49-F238E27FC236}">
                  <a16:creationId xmlns:a16="http://schemas.microsoft.com/office/drawing/2014/main" id="{60677F4A-7594-48EA-BFDF-9B862A9F9B9F}"/>
                </a:ext>
              </a:extLst>
            </p:cNvPr>
            <p:cNvSpPr/>
            <p:nvPr/>
          </p:nvSpPr>
          <p:spPr>
            <a:xfrm>
              <a:off x="5684585" y="44438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529">
              <a:extLst>
                <a:ext uri="{FF2B5EF4-FFF2-40B4-BE49-F238E27FC236}">
                  <a16:creationId xmlns:a16="http://schemas.microsoft.com/office/drawing/2014/main" id="{AD86D096-949D-4376-BE57-77FFBE63017C}"/>
                </a:ext>
              </a:extLst>
            </p:cNvPr>
            <p:cNvSpPr/>
            <p:nvPr/>
          </p:nvSpPr>
          <p:spPr>
            <a:xfrm>
              <a:off x="5926951" y="4311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g530">
              <a:extLst>
                <a:ext uri="{FF2B5EF4-FFF2-40B4-BE49-F238E27FC236}">
                  <a16:creationId xmlns:a16="http://schemas.microsoft.com/office/drawing/2014/main" id="{364E5B5B-4094-4339-843E-B9C42054BC7E}"/>
                </a:ext>
              </a:extLst>
            </p:cNvPr>
            <p:cNvSpPr/>
            <p:nvPr/>
          </p:nvSpPr>
          <p:spPr>
            <a:xfrm>
              <a:off x="4842815" y="408546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t531">
              <a:extLst>
                <a:ext uri="{FF2B5EF4-FFF2-40B4-BE49-F238E27FC236}">
                  <a16:creationId xmlns:a16="http://schemas.microsoft.com/office/drawing/2014/main" id="{A6E3B6C4-1B4B-44A2-924E-DEB4AEA94657}"/>
                </a:ext>
              </a:extLst>
            </p:cNvPr>
            <p:cNvSpPr/>
            <p:nvPr/>
          </p:nvSpPr>
          <p:spPr>
            <a:xfrm>
              <a:off x="4796058" y="5502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t532">
              <a:extLst>
                <a:ext uri="{FF2B5EF4-FFF2-40B4-BE49-F238E27FC236}">
                  <a16:creationId xmlns:a16="http://schemas.microsoft.com/office/drawing/2014/main" id="{1E02C6A4-6A24-4C2E-B655-35B4E4977ACC}"/>
                </a:ext>
              </a:extLst>
            </p:cNvPr>
            <p:cNvSpPr/>
            <p:nvPr/>
          </p:nvSpPr>
          <p:spPr>
            <a:xfrm>
              <a:off x="4583932" y="4173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g533">
              <a:extLst>
                <a:ext uri="{FF2B5EF4-FFF2-40B4-BE49-F238E27FC236}">
                  <a16:creationId xmlns:a16="http://schemas.microsoft.com/office/drawing/2014/main" id="{45090F7C-A104-473E-8F72-9488DC8F4C71}"/>
                </a:ext>
              </a:extLst>
            </p:cNvPr>
            <p:cNvSpPr/>
            <p:nvPr/>
          </p:nvSpPr>
          <p:spPr>
            <a:xfrm>
              <a:off x="4517956" y="41033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g534">
              <a:extLst>
                <a:ext uri="{FF2B5EF4-FFF2-40B4-BE49-F238E27FC236}">
                  <a16:creationId xmlns:a16="http://schemas.microsoft.com/office/drawing/2014/main" id="{9CDD6FF9-E6BC-43AE-9832-63EFA0607B8F}"/>
                </a:ext>
              </a:extLst>
            </p:cNvPr>
            <p:cNvSpPr/>
            <p:nvPr/>
          </p:nvSpPr>
          <p:spPr>
            <a:xfrm>
              <a:off x="4650479" y="44246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t535">
              <a:extLst>
                <a:ext uri="{FF2B5EF4-FFF2-40B4-BE49-F238E27FC236}">
                  <a16:creationId xmlns:a16="http://schemas.microsoft.com/office/drawing/2014/main" id="{EC22F06A-1865-4110-9A7A-970FC28EE9E0}"/>
                </a:ext>
              </a:extLst>
            </p:cNvPr>
            <p:cNvSpPr/>
            <p:nvPr/>
          </p:nvSpPr>
          <p:spPr>
            <a:xfrm>
              <a:off x="4535682" y="43124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t536">
              <a:extLst>
                <a:ext uri="{FF2B5EF4-FFF2-40B4-BE49-F238E27FC236}">
                  <a16:creationId xmlns:a16="http://schemas.microsoft.com/office/drawing/2014/main" id="{BBF5F719-0A98-481B-A9A8-EEEEB3FC49DD}"/>
                </a:ext>
              </a:extLst>
            </p:cNvPr>
            <p:cNvSpPr/>
            <p:nvPr/>
          </p:nvSpPr>
          <p:spPr>
            <a:xfrm>
              <a:off x="4811178" y="4462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t537">
              <a:extLst>
                <a:ext uri="{FF2B5EF4-FFF2-40B4-BE49-F238E27FC236}">
                  <a16:creationId xmlns:a16="http://schemas.microsoft.com/office/drawing/2014/main" id="{B6E3345F-638B-4C19-8873-16601B4B5902}"/>
                </a:ext>
              </a:extLst>
            </p:cNvPr>
            <p:cNvSpPr/>
            <p:nvPr/>
          </p:nvSpPr>
          <p:spPr>
            <a:xfrm>
              <a:off x="4696888" y="44847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t538">
              <a:extLst>
                <a:ext uri="{FF2B5EF4-FFF2-40B4-BE49-F238E27FC236}">
                  <a16:creationId xmlns:a16="http://schemas.microsoft.com/office/drawing/2014/main" id="{ED23DC41-C145-4527-8BA2-6188518505B1}"/>
                </a:ext>
              </a:extLst>
            </p:cNvPr>
            <p:cNvSpPr/>
            <p:nvPr/>
          </p:nvSpPr>
          <p:spPr>
            <a:xfrm>
              <a:off x="5035311" y="38973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39">
              <a:extLst>
                <a:ext uri="{FF2B5EF4-FFF2-40B4-BE49-F238E27FC236}">
                  <a16:creationId xmlns:a16="http://schemas.microsoft.com/office/drawing/2014/main" id="{E7B6EC75-1723-4186-8527-A46ACD7D572D}"/>
                </a:ext>
              </a:extLst>
            </p:cNvPr>
            <p:cNvSpPr/>
            <p:nvPr/>
          </p:nvSpPr>
          <p:spPr>
            <a:xfrm>
              <a:off x="4581487" y="42631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540">
              <a:extLst>
                <a:ext uri="{FF2B5EF4-FFF2-40B4-BE49-F238E27FC236}">
                  <a16:creationId xmlns:a16="http://schemas.microsoft.com/office/drawing/2014/main" id="{1001AEE3-FD8F-4C12-A2FE-836CE4ACCEFE}"/>
                </a:ext>
              </a:extLst>
            </p:cNvPr>
            <p:cNvSpPr/>
            <p:nvPr/>
          </p:nvSpPr>
          <p:spPr>
            <a:xfrm>
              <a:off x="5702374" y="415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g541">
              <a:extLst>
                <a:ext uri="{FF2B5EF4-FFF2-40B4-BE49-F238E27FC236}">
                  <a16:creationId xmlns:a16="http://schemas.microsoft.com/office/drawing/2014/main" id="{4A2DB454-007D-40B8-93CA-158B240A99F6}"/>
                </a:ext>
              </a:extLst>
            </p:cNvPr>
            <p:cNvSpPr/>
            <p:nvPr/>
          </p:nvSpPr>
          <p:spPr>
            <a:xfrm>
              <a:off x="5911672" y="399887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542">
              <a:extLst>
                <a:ext uri="{FF2B5EF4-FFF2-40B4-BE49-F238E27FC236}">
                  <a16:creationId xmlns:a16="http://schemas.microsoft.com/office/drawing/2014/main" id="{B8CF4B0E-909F-41B7-ABB5-C2F27CD1963D}"/>
                </a:ext>
              </a:extLst>
            </p:cNvPr>
            <p:cNvSpPr/>
            <p:nvPr/>
          </p:nvSpPr>
          <p:spPr>
            <a:xfrm>
              <a:off x="4536126" y="40471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543">
              <a:extLst>
                <a:ext uri="{FF2B5EF4-FFF2-40B4-BE49-F238E27FC236}">
                  <a16:creationId xmlns:a16="http://schemas.microsoft.com/office/drawing/2014/main" id="{A43C17A5-8E10-408A-8686-7B34CFC9A312}"/>
                </a:ext>
              </a:extLst>
            </p:cNvPr>
            <p:cNvSpPr/>
            <p:nvPr/>
          </p:nvSpPr>
          <p:spPr>
            <a:xfrm>
              <a:off x="4669761" y="47992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544">
              <a:extLst>
                <a:ext uri="{FF2B5EF4-FFF2-40B4-BE49-F238E27FC236}">
                  <a16:creationId xmlns:a16="http://schemas.microsoft.com/office/drawing/2014/main" id="{D1833588-881F-4720-9EE8-2B824A0946E8}"/>
                </a:ext>
              </a:extLst>
            </p:cNvPr>
            <p:cNvSpPr/>
            <p:nvPr/>
          </p:nvSpPr>
          <p:spPr>
            <a:xfrm>
              <a:off x="4560363" y="38204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545">
              <a:extLst>
                <a:ext uri="{FF2B5EF4-FFF2-40B4-BE49-F238E27FC236}">
                  <a16:creationId xmlns:a16="http://schemas.microsoft.com/office/drawing/2014/main" id="{B9BC1DFA-18B4-486C-B054-3ED5CCA802D0}"/>
                </a:ext>
              </a:extLst>
            </p:cNvPr>
            <p:cNvSpPr/>
            <p:nvPr/>
          </p:nvSpPr>
          <p:spPr>
            <a:xfrm>
              <a:off x="5253218" y="41931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546">
              <a:extLst>
                <a:ext uri="{FF2B5EF4-FFF2-40B4-BE49-F238E27FC236}">
                  <a16:creationId xmlns:a16="http://schemas.microsoft.com/office/drawing/2014/main" id="{A00F0048-909B-497B-8771-966352E68E7F}"/>
                </a:ext>
              </a:extLst>
            </p:cNvPr>
            <p:cNvSpPr/>
            <p:nvPr/>
          </p:nvSpPr>
          <p:spPr>
            <a:xfrm>
              <a:off x="4642856" y="385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g547">
              <a:extLst>
                <a:ext uri="{FF2B5EF4-FFF2-40B4-BE49-F238E27FC236}">
                  <a16:creationId xmlns:a16="http://schemas.microsoft.com/office/drawing/2014/main" id="{DA405598-7AF9-48EF-BF25-98A2BF7CED39}"/>
                </a:ext>
              </a:extLst>
            </p:cNvPr>
            <p:cNvSpPr/>
            <p:nvPr/>
          </p:nvSpPr>
          <p:spPr>
            <a:xfrm>
              <a:off x="4583551" y="381326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548">
              <a:extLst>
                <a:ext uri="{FF2B5EF4-FFF2-40B4-BE49-F238E27FC236}">
                  <a16:creationId xmlns:a16="http://schemas.microsoft.com/office/drawing/2014/main" id="{E3054B46-91E7-451C-AE1A-AA5F0FA87804}"/>
                </a:ext>
              </a:extLst>
            </p:cNvPr>
            <p:cNvSpPr/>
            <p:nvPr/>
          </p:nvSpPr>
          <p:spPr>
            <a:xfrm>
              <a:off x="5684585" y="41181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549">
              <a:extLst>
                <a:ext uri="{FF2B5EF4-FFF2-40B4-BE49-F238E27FC236}">
                  <a16:creationId xmlns:a16="http://schemas.microsoft.com/office/drawing/2014/main" id="{E2116373-4BE1-47F0-98D4-1017212ECF37}"/>
                </a:ext>
              </a:extLst>
            </p:cNvPr>
            <p:cNvSpPr/>
            <p:nvPr/>
          </p:nvSpPr>
          <p:spPr>
            <a:xfrm>
              <a:off x="5926951" y="37696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g550">
              <a:extLst>
                <a:ext uri="{FF2B5EF4-FFF2-40B4-BE49-F238E27FC236}">
                  <a16:creationId xmlns:a16="http://schemas.microsoft.com/office/drawing/2014/main" id="{9F9FC60B-AFDD-40E6-9062-EF8372FF7C2B}"/>
                </a:ext>
              </a:extLst>
            </p:cNvPr>
            <p:cNvSpPr/>
            <p:nvPr/>
          </p:nvSpPr>
          <p:spPr>
            <a:xfrm>
              <a:off x="4842815" y="373855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551">
              <a:extLst>
                <a:ext uri="{FF2B5EF4-FFF2-40B4-BE49-F238E27FC236}">
                  <a16:creationId xmlns:a16="http://schemas.microsoft.com/office/drawing/2014/main" id="{22D1796C-EFB8-49D1-BA73-DE74898DD8DF}"/>
                </a:ext>
              </a:extLst>
            </p:cNvPr>
            <p:cNvSpPr/>
            <p:nvPr/>
          </p:nvSpPr>
          <p:spPr>
            <a:xfrm>
              <a:off x="4796058" y="45434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t552">
              <a:extLst>
                <a:ext uri="{FF2B5EF4-FFF2-40B4-BE49-F238E27FC236}">
                  <a16:creationId xmlns:a16="http://schemas.microsoft.com/office/drawing/2014/main" id="{88938FFA-3781-47F9-8D2F-C40372087009}"/>
                </a:ext>
              </a:extLst>
            </p:cNvPr>
            <p:cNvSpPr/>
            <p:nvPr/>
          </p:nvSpPr>
          <p:spPr>
            <a:xfrm>
              <a:off x="4583932" y="3693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g553">
              <a:extLst>
                <a:ext uri="{FF2B5EF4-FFF2-40B4-BE49-F238E27FC236}">
                  <a16:creationId xmlns:a16="http://schemas.microsoft.com/office/drawing/2014/main" id="{04922891-F9C2-4E08-BD36-BB26B609AF91}"/>
                </a:ext>
              </a:extLst>
            </p:cNvPr>
            <p:cNvSpPr/>
            <p:nvPr/>
          </p:nvSpPr>
          <p:spPr>
            <a:xfrm>
              <a:off x="4517956" y="39742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g554">
              <a:extLst>
                <a:ext uri="{FF2B5EF4-FFF2-40B4-BE49-F238E27FC236}">
                  <a16:creationId xmlns:a16="http://schemas.microsoft.com/office/drawing/2014/main" id="{4F9AB453-7D36-4E73-9427-9A1EEC9A15F5}"/>
                </a:ext>
              </a:extLst>
            </p:cNvPr>
            <p:cNvSpPr/>
            <p:nvPr/>
          </p:nvSpPr>
          <p:spPr>
            <a:xfrm>
              <a:off x="4650479" y="39136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t555">
              <a:extLst>
                <a:ext uri="{FF2B5EF4-FFF2-40B4-BE49-F238E27FC236}">
                  <a16:creationId xmlns:a16="http://schemas.microsoft.com/office/drawing/2014/main" id="{DCBC6DF1-31EC-487B-95B1-B28A4DB700B5}"/>
                </a:ext>
              </a:extLst>
            </p:cNvPr>
            <p:cNvSpPr/>
            <p:nvPr/>
          </p:nvSpPr>
          <p:spPr>
            <a:xfrm>
              <a:off x="4535682" y="45975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t556">
              <a:extLst>
                <a:ext uri="{FF2B5EF4-FFF2-40B4-BE49-F238E27FC236}">
                  <a16:creationId xmlns:a16="http://schemas.microsoft.com/office/drawing/2014/main" id="{378B74EF-D03A-4440-AD1C-4215014DDB84}"/>
                </a:ext>
              </a:extLst>
            </p:cNvPr>
            <p:cNvSpPr/>
            <p:nvPr/>
          </p:nvSpPr>
          <p:spPr>
            <a:xfrm>
              <a:off x="4811178" y="4175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l557">
              <a:extLst>
                <a:ext uri="{FF2B5EF4-FFF2-40B4-BE49-F238E27FC236}">
                  <a16:creationId xmlns:a16="http://schemas.microsoft.com/office/drawing/2014/main" id="{4B64816A-FF04-4A39-AEB8-FA1CE0AAE476}"/>
                </a:ext>
              </a:extLst>
            </p:cNvPr>
            <p:cNvSpPr/>
            <p:nvPr/>
          </p:nvSpPr>
          <p:spPr>
            <a:xfrm>
              <a:off x="4551391" y="4380234"/>
              <a:ext cx="1400386" cy="19065"/>
            </a:xfrm>
            <a:custGeom>
              <a:avLst/>
              <a:gdLst/>
              <a:ahLst/>
              <a:cxnLst/>
              <a:rect l="0" t="0" r="0" b="0"/>
              <a:pathLst>
                <a:path w="1400386" h="19065">
                  <a:moveTo>
                    <a:pt x="0" y="19065"/>
                  </a:moveTo>
                  <a:lnTo>
                    <a:pt x="17726" y="18824"/>
                  </a:lnTo>
                  <a:lnTo>
                    <a:pt x="35452" y="18583"/>
                  </a:lnTo>
                  <a:lnTo>
                    <a:pt x="53179" y="18341"/>
                  </a:lnTo>
                  <a:lnTo>
                    <a:pt x="70905" y="18100"/>
                  </a:lnTo>
                  <a:lnTo>
                    <a:pt x="88632" y="17859"/>
                  </a:lnTo>
                  <a:lnTo>
                    <a:pt x="106358" y="17617"/>
                  </a:lnTo>
                  <a:lnTo>
                    <a:pt x="124084" y="17376"/>
                  </a:lnTo>
                  <a:lnTo>
                    <a:pt x="141811" y="17135"/>
                  </a:lnTo>
                  <a:lnTo>
                    <a:pt x="159537" y="16893"/>
                  </a:lnTo>
                  <a:lnTo>
                    <a:pt x="177264" y="16652"/>
                  </a:lnTo>
                  <a:lnTo>
                    <a:pt x="194990" y="16411"/>
                  </a:lnTo>
                  <a:lnTo>
                    <a:pt x="212716" y="16169"/>
                  </a:lnTo>
                  <a:lnTo>
                    <a:pt x="230443" y="15928"/>
                  </a:lnTo>
                  <a:lnTo>
                    <a:pt x="248169" y="15687"/>
                  </a:lnTo>
                  <a:lnTo>
                    <a:pt x="265896" y="15445"/>
                  </a:lnTo>
                  <a:lnTo>
                    <a:pt x="283622" y="15204"/>
                  </a:lnTo>
                  <a:lnTo>
                    <a:pt x="301348" y="14963"/>
                  </a:lnTo>
                  <a:lnTo>
                    <a:pt x="319075" y="14721"/>
                  </a:lnTo>
                  <a:lnTo>
                    <a:pt x="336801" y="14480"/>
                  </a:lnTo>
                  <a:lnTo>
                    <a:pt x="354528" y="14239"/>
                  </a:lnTo>
                  <a:lnTo>
                    <a:pt x="372254" y="13997"/>
                  </a:lnTo>
                  <a:lnTo>
                    <a:pt x="389980" y="13756"/>
                  </a:lnTo>
                  <a:lnTo>
                    <a:pt x="407707" y="13515"/>
                  </a:lnTo>
                  <a:lnTo>
                    <a:pt x="425433" y="13273"/>
                  </a:lnTo>
                  <a:lnTo>
                    <a:pt x="443160" y="13032"/>
                  </a:lnTo>
                  <a:lnTo>
                    <a:pt x="460886" y="12791"/>
                  </a:lnTo>
                  <a:lnTo>
                    <a:pt x="478612" y="12549"/>
                  </a:lnTo>
                  <a:lnTo>
                    <a:pt x="496339" y="12308"/>
                  </a:lnTo>
                  <a:lnTo>
                    <a:pt x="514065" y="12066"/>
                  </a:lnTo>
                  <a:lnTo>
                    <a:pt x="531792" y="11825"/>
                  </a:lnTo>
                  <a:lnTo>
                    <a:pt x="549518" y="11584"/>
                  </a:lnTo>
                  <a:lnTo>
                    <a:pt x="567245" y="11342"/>
                  </a:lnTo>
                  <a:lnTo>
                    <a:pt x="584971" y="11101"/>
                  </a:lnTo>
                  <a:lnTo>
                    <a:pt x="602697" y="10860"/>
                  </a:lnTo>
                  <a:lnTo>
                    <a:pt x="620424" y="10618"/>
                  </a:lnTo>
                  <a:lnTo>
                    <a:pt x="638150" y="10377"/>
                  </a:lnTo>
                  <a:lnTo>
                    <a:pt x="655877" y="10136"/>
                  </a:lnTo>
                  <a:lnTo>
                    <a:pt x="673603" y="9894"/>
                  </a:lnTo>
                  <a:lnTo>
                    <a:pt x="691329" y="9653"/>
                  </a:lnTo>
                  <a:lnTo>
                    <a:pt x="709056" y="9412"/>
                  </a:lnTo>
                  <a:lnTo>
                    <a:pt x="726782" y="9170"/>
                  </a:lnTo>
                  <a:lnTo>
                    <a:pt x="744509" y="8929"/>
                  </a:lnTo>
                  <a:lnTo>
                    <a:pt x="762235" y="8688"/>
                  </a:lnTo>
                  <a:lnTo>
                    <a:pt x="779961" y="8446"/>
                  </a:lnTo>
                  <a:lnTo>
                    <a:pt x="797688" y="8205"/>
                  </a:lnTo>
                  <a:lnTo>
                    <a:pt x="815414" y="7964"/>
                  </a:lnTo>
                  <a:lnTo>
                    <a:pt x="833141" y="7722"/>
                  </a:lnTo>
                  <a:lnTo>
                    <a:pt x="850867" y="7481"/>
                  </a:lnTo>
                  <a:lnTo>
                    <a:pt x="868593" y="7240"/>
                  </a:lnTo>
                  <a:lnTo>
                    <a:pt x="886320" y="6998"/>
                  </a:lnTo>
                  <a:lnTo>
                    <a:pt x="904046" y="6757"/>
                  </a:lnTo>
                  <a:lnTo>
                    <a:pt x="921773" y="6516"/>
                  </a:lnTo>
                  <a:lnTo>
                    <a:pt x="939499" y="6274"/>
                  </a:lnTo>
                  <a:lnTo>
                    <a:pt x="957225" y="6033"/>
                  </a:lnTo>
                  <a:lnTo>
                    <a:pt x="974952" y="5792"/>
                  </a:lnTo>
                  <a:lnTo>
                    <a:pt x="992678" y="5550"/>
                  </a:lnTo>
                  <a:lnTo>
                    <a:pt x="1010405" y="5309"/>
                  </a:lnTo>
                  <a:lnTo>
                    <a:pt x="1028131" y="5068"/>
                  </a:lnTo>
                  <a:lnTo>
                    <a:pt x="1045858" y="4826"/>
                  </a:lnTo>
                  <a:lnTo>
                    <a:pt x="1063584" y="4585"/>
                  </a:lnTo>
                  <a:lnTo>
                    <a:pt x="1081310" y="4344"/>
                  </a:lnTo>
                  <a:lnTo>
                    <a:pt x="1099037" y="4102"/>
                  </a:lnTo>
                  <a:lnTo>
                    <a:pt x="1116763" y="3861"/>
                  </a:lnTo>
                  <a:lnTo>
                    <a:pt x="1134490" y="3620"/>
                  </a:lnTo>
                  <a:lnTo>
                    <a:pt x="1152216" y="3378"/>
                  </a:lnTo>
                  <a:lnTo>
                    <a:pt x="1169942" y="3137"/>
                  </a:lnTo>
                  <a:lnTo>
                    <a:pt x="1187669" y="2896"/>
                  </a:lnTo>
                  <a:lnTo>
                    <a:pt x="1205395" y="2654"/>
                  </a:lnTo>
                  <a:lnTo>
                    <a:pt x="1223122" y="2413"/>
                  </a:lnTo>
                  <a:lnTo>
                    <a:pt x="1240848" y="2172"/>
                  </a:lnTo>
                  <a:lnTo>
                    <a:pt x="1258574" y="1930"/>
                  </a:lnTo>
                  <a:lnTo>
                    <a:pt x="1276301" y="1689"/>
                  </a:lnTo>
                  <a:lnTo>
                    <a:pt x="1294027" y="1448"/>
                  </a:lnTo>
                  <a:lnTo>
                    <a:pt x="1311754" y="1206"/>
                  </a:lnTo>
                  <a:lnTo>
                    <a:pt x="1329480" y="965"/>
                  </a:lnTo>
                  <a:lnTo>
                    <a:pt x="1347206" y="724"/>
                  </a:lnTo>
                  <a:lnTo>
                    <a:pt x="1364933" y="482"/>
                  </a:lnTo>
                  <a:lnTo>
                    <a:pt x="1382659" y="241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l558">
              <a:extLst>
                <a:ext uri="{FF2B5EF4-FFF2-40B4-BE49-F238E27FC236}">
                  <a16:creationId xmlns:a16="http://schemas.microsoft.com/office/drawing/2014/main" id="{C2E79D6D-55DD-46A4-A71C-541AF26AD129}"/>
                </a:ext>
              </a:extLst>
            </p:cNvPr>
            <p:cNvSpPr/>
            <p:nvPr/>
          </p:nvSpPr>
          <p:spPr>
            <a:xfrm>
              <a:off x="4551391" y="4515363"/>
              <a:ext cx="1400386" cy="28320"/>
            </a:xfrm>
            <a:custGeom>
              <a:avLst/>
              <a:gdLst/>
              <a:ahLst/>
              <a:cxnLst/>
              <a:rect l="0" t="0" r="0" b="0"/>
              <a:pathLst>
                <a:path w="1400386" h="28320">
                  <a:moveTo>
                    <a:pt x="0" y="28320"/>
                  </a:moveTo>
                  <a:lnTo>
                    <a:pt x="17726" y="27961"/>
                  </a:lnTo>
                  <a:lnTo>
                    <a:pt x="35452" y="27603"/>
                  </a:lnTo>
                  <a:lnTo>
                    <a:pt x="53179" y="27244"/>
                  </a:lnTo>
                  <a:lnTo>
                    <a:pt x="70905" y="26886"/>
                  </a:lnTo>
                  <a:lnTo>
                    <a:pt x="88632" y="26527"/>
                  </a:lnTo>
                  <a:lnTo>
                    <a:pt x="106358" y="26169"/>
                  </a:lnTo>
                  <a:lnTo>
                    <a:pt x="124084" y="25810"/>
                  </a:lnTo>
                  <a:lnTo>
                    <a:pt x="141811" y="25452"/>
                  </a:lnTo>
                  <a:lnTo>
                    <a:pt x="159537" y="25094"/>
                  </a:lnTo>
                  <a:lnTo>
                    <a:pt x="177264" y="24735"/>
                  </a:lnTo>
                  <a:lnTo>
                    <a:pt x="194990" y="24377"/>
                  </a:lnTo>
                  <a:lnTo>
                    <a:pt x="212716" y="24018"/>
                  </a:lnTo>
                  <a:lnTo>
                    <a:pt x="230443" y="23660"/>
                  </a:lnTo>
                  <a:lnTo>
                    <a:pt x="248169" y="23301"/>
                  </a:lnTo>
                  <a:lnTo>
                    <a:pt x="265896" y="22943"/>
                  </a:lnTo>
                  <a:lnTo>
                    <a:pt x="283622" y="22584"/>
                  </a:lnTo>
                  <a:lnTo>
                    <a:pt x="301348" y="22226"/>
                  </a:lnTo>
                  <a:lnTo>
                    <a:pt x="319075" y="21867"/>
                  </a:lnTo>
                  <a:lnTo>
                    <a:pt x="336801" y="21509"/>
                  </a:lnTo>
                  <a:lnTo>
                    <a:pt x="354528" y="21150"/>
                  </a:lnTo>
                  <a:lnTo>
                    <a:pt x="372254" y="20792"/>
                  </a:lnTo>
                  <a:lnTo>
                    <a:pt x="389980" y="20433"/>
                  </a:lnTo>
                  <a:lnTo>
                    <a:pt x="407707" y="20075"/>
                  </a:lnTo>
                  <a:lnTo>
                    <a:pt x="425433" y="19716"/>
                  </a:lnTo>
                  <a:lnTo>
                    <a:pt x="443160" y="19358"/>
                  </a:lnTo>
                  <a:lnTo>
                    <a:pt x="460886" y="18999"/>
                  </a:lnTo>
                  <a:lnTo>
                    <a:pt x="478612" y="18641"/>
                  </a:lnTo>
                  <a:lnTo>
                    <a:pt x="496339" y="18282"/>
                  </a:lnTo>
                  <a:lnTo>
                    <a:pt x="514065" y="17924"/>
                  </a:lnTo>
                  <a:lnTo>
                    <a:pt x="531792" y="17565"/>
                  </a:lnTo>
                  <a:lnTo>
                    <a:pt x="549518" y="17207"/>
                  </a:lnTo>
                  <a:lnTo>
                    <a:pt x="567245" y="16848"/>
                  </a:lnTo>
                  <a:lnTo>
                    <a:pt x="584971" y="16490"/>
                  </a:lnTo>
                  <a:lnTo>
                    <a:pt x="602697" y="16131"/>
                  </a:lnTo>
                  <a:lnTo>
                    <a:pt x="620424" y="15773"/>
                  </a:lnTo>
                  <a:lnTo>
                    <a:pt x="638150" y="15414"/>
                  </a:lnTo>
                  <a:lnTo>
                    <a:pt x="655877" y="15056"/>
                  </a:lnTo>
                  <a:lnTo>
                    <a:pt x="673603" y="14697"/>
                  </a:lnTo>
                  <a:lnTo>
                    <a:pt x="691329" y="14339"/>
                  </a:lnTo>
                  <a:lnTo>
                    <a:pt x="709056" y="13980"/>
                  </a:lnTo>
                  <a:lnTo>
                    <a:pt x="726782" y="13622"/>
                  </a:lnTo>
                  <a:lnTo>
                    <a:pt x="744509" y="13263"/>
                  </a:lnTo>
                  <a:lnTo>
                    <a:pt x="762235" y="12905"/>
                  </a:lnTo>
                  <a:lnTo>
                    <a:pt x="779961" y="12547"/>
                  </a:lnTo>
                  <a:lnTo>
                    <a:pt x="797688" y="12188"/>
                  </a:lnTo>
                  <a:lnTo>
                    <a:pt x="815414" y="11830"/>
                  </a:lnTo>
                  <a:lnTo>
                    <a:pt x="833141" y="11471"/>
                  </a:lnTo>
                  <a:lnTo>
                    <a:pt x="850867" y="11113"/>
                  </a:lnTo>
                  <a:lnTo>
                    <a:pt x="868593" y="10754"/>
                  </a:lnTo>
                  <a:lnTo>
                    <a:pt x="886320" y="10396"/>
                  </a:lnTo>
                  <a:lnTo>
                    <a:pt x="904046" y="10037"/>
                  </a:lnTo>
                  <a:lnTo>
                    <a:pt x="921773" y="9679"/>
                  </a:lnTo>
                  <a:lnTo>
                    <a:pt x="939499" y="9320"/>
                  </a:lnTo>
                  <a:lnTo>
                    <a:pt x="957225" y="8962"/>
                  </a:lnTo>
                  <a:lnTo>
                    <a:pt x="974952" y="8603"/>
                  </a:lnTo>
                  <a:lnTo>
                    <a:pt x="992678" y="8245"/>
                  </a:lnTo>
                  <a:lnTo>
                    <a:pt x="1010405" y="7886"/>
                  </a:lnTo>
                  <a:lnTo>
                    <a:pt x="1028131" y="7528"/>
                  </a:lnTo>
                  <a:lnTo>
                    <a:pt x="1045858" y="7169"/>
                  </a:lnTo>
                  <a:lnTo>
                    <a:pt x="1063584" y="6811"/>
                  </a:lnTo>
                  <a:lnTo>
                    <a:pt x="1081310" y="6452"/>
                  </a:lnTo>
                  <a:lnTo>
                    <a:pt x="1099037" y="6094"/>
                  </a:lnTo>
                  <a:lnTo>
                    <a:pt x="1116763" y="5735"/>
                  </a:lnTo>
                  <a:lnTo>
                    <a:pt x="1134490" y="5377"/>
                  </a:lnTo>
                  <a:lnTo>
                    <a:pt x="1152216" y="5018"/>
                  </a:lnTo>
                  <a:lnTo>
                    <a:pt x="1169942" y="4660"/>
                  </a:lnTo>
                  <a:lnTo>
                    <a:pt x="1187669" y="4301"/>
                  </a:lnTo>
                  <a:lnTo>
                    <a:pt x="1205395" y="3943"/>
                  </a:lnTo>
                  <a:lnTo>
                    <a:pt x="1223122" y="3584"/>
                  </a:lnTo>
                  <a:lnTo>
                    <a:pt x="1240848" y="3226"/>
                  </a:lnTo>
                  <a:lnTo>
                    <a:pt x="1258574" y="2867"/>
                  </a:lnTo>
                  <a:lnTo>
                    <a:pt x="1276301" y="2509"/>
                  </a:lnTo>
                  <a:lnTo>
                    <a:pt x="1294027" y="2150"/>
                  </a:lnTo>
                  <a:lnTo>
                    <a:pt x="1311754" y="1792"/>
                  </a:lnTo>
                  <a:lnTo>
                    <a:pt x="1329480" y="1433"/>
                  </a:lnTo>
                  <a:lnTo>
                    <a:pt x="1347206" y="1075"/>
                  </a:lnTo>
                  <a:lnTo>
                    <a:pt x="1364933" y="716"/>
                  </a:lnTo>
                  <a:lnTo>
                    <a:pt x="1382659" y="358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559">
              <a:extLst>
                <a:ext uri="{FF2B5EF4-FFF2-40B4-BE49-F238E27FC236}">
                  <a16:creationId xmlns:a16="http://schemas.microsoft.com/office/drawing/2014/main" id="{0E517B2D-C28B-486D-8941-1AB51105EDE0}"/>
                </a:ext>
              </a:extLst>
            </p:cNvPr>
            <p:cNvSpPr/>
            <p:nvPr/>
          </p:nvSpPr>
          <p:spPr>
            <a:xfrm>
              <a:off x="4551391" y="4034357"/>
              <a:ext cx="1400386" cy="121562"/>
            </a:xfrm>
            <a:custGeom>
              <a:avLst/>
              <a:gdLst/>
              <a:ahLst/>
              <a:cxnLst/>
              <a:rect l="0" t="0" r="0" b="0"/>
              <a:pathLst>
                <a:path w="1400386" h="121562">
                  <a:moveTo>
                    <a:pt x="0" y="121562"/>
                  </a:moveTo>
                  <a:lnTo>
                    <a:pt x="17726" y="120023"/>
                  </a:lnTo>
                  <a:lnTo>
                    <a:pt x="35452" y="118485"/>
                  </a:lnTo>
                  <a:lnTo>
                    <a:pt x="53179" y="116946"/>
                  </a:lnTo>
                  <a:lnTo>
                    <a:pt x="70905" y="115407"/>
                  </a:lnTo>
                  <a:lnTo>
                    <a:pt x="88632" y="113868"/>
                  </a:lnTo>
                  <a:lnTo>
                    <a:pt x="106358" y="112329"/>
                  </a:lnTo>
                  <a:lnTo>
                    <a:pt x="124084" y="110791"/>
                  </a:lnTo>
                  <a:lnTo>
                    <a:pt x="141811" y="109252"/>
                  </a:lnTo>
                  <a:lnTo>
                    <a:pt x="159537" y="107713"/>
                  </a:lnTo>
                  <a:lnTo>
                    <a:pt x="177264" y="106174"/>
                  </a:lnTo>
                  <a:lnTo>
                    <a:pt x="194990" y="104636"/>
                  </a:lnTo>
                  <a:lnTo>
                    <a:pt x="212716" y="103097"/>
                  </a:lnTo>
                  <a:lnTo>
                    <a:pt x="230443" y="101558"/>
                  </a:lnTo>
                  <a:lnTo>
                    <a:pt x="248169" y="100019"/>
                  </a:lnTo>
                  <a:lnTo>
                    <a:pt x="265896" y="98481"/>
                  </a:lnTo>
                  <a:lnTo>
                    <a:pt x="283622" y="96942"/>
                  </a:lnTo>
                  <a:lnTo>
                    <a:pt x="301348" y="95403"/>
                  </a:lnTo>
                  <a:lnTo>
                    <a:pt x="319075" y="93864"/>
                  </a:lnTo>
                  <a:lnTo>
                    <a:pt x="336801" y="92325"/>
                  </a:lnTo>
                  <a:lnTo>
                    <a:pt x="354528" y="90787"/>
                  </a:lnTo>
                  <a:lnTo>
                    <a:pt x="372254" y="89248"/>
                  </a:lnTo>
                  <a:lnTo>
                    <a:pt x="389980" y="87709"/>
                  </a:lnTo>
                  <a:lnTo>
                    <a:pt x="407707" y="86170"/>
                  </a:lnTo>
                  <a:lnTo>
                    <a:pt x="425433" y="84632"/>
                  </a:lnTo>
                  <a:lnTo>
                    <a:pt x="443160" y="83093"/>
                  </a:lnTo>
                  <a:lnTo>
                    <a:pt x="460886" y="81554"/>
                  </a:lnTo>
                  <a:lnTo>
                    <a:pt x="478612" y="80015"/>
                  </a:lnTo>
                  <a:lnTo>
                    <a:pt x="496339" y="78477"/>
                  </a:lnTo>
                  <a:lnTo>
                    <a:pt x="514065" y="76938"/>
                  </a:lnTo>
                  <a:lnTo>
                    <a:pt x="531792" y="75399"/>
                  </a:lnTo>
                  <a:lnTo>
                    <a:pt x="549518" y="73860"/>
                  </a:lnTo>
                  <a:lnTo>
                    <a:pt x="567245" y="72322"/>
                  </a:lnTo>
                  <a:lnTo>
                    <a:pt x="584971" y="70783"/>
                  </a:lnTo>
                  <a:lnTo>
                    <a:pt x="602697" y="69244"/>
                  </a:lnTo>
                  <a:lnTo>
                    <a:pt x="620424" y="67705"/>
                  </a:lnTo>
                  <a:lnTo>
                    <a:pt x="638150" y="66166"/>
                  </a:lnTo>
                  <a:lnTo>
                    <a:pt x="655877" y="64628"/>
                  </a:lnTo>
                  <a:lnTo>
                    <a:pt x="673603" y="63089"/>
                  </a:lnTo>
                  <a:lnTo>
                    <a:pt x="691329" y="61550"/>
                  </a:lnTo>
                  <a:lnTo>
                    <a:pt x="709056" y="60011"/>
                  </a:lnTo>
                  <a:lnTo>
                    <a:pt x="726782" y="58473"/>
                  </a:lnTo>
                  <a:lnTo>
                    <a:pt x="744509" y="56934"/>
                  </a:lnTo>
                  <a:lnTo>
                    <a:pt x="762235" y="55395"/>
                  </a:lnTo>
                  <a:lnTo>
                    <a:pt x="779961" y="53856"/>
                  </a:lnTo>
                  <a:lnTo>
                    <a:pt x="797688" y="52318"/>
                  </a:lnTo>
                  <a:lnTo>
                    <a:pt x="815414" y="50779"/>
                  </a:lnTo>
                  <a:lnTo>
                    <a:pt x="833141" y="49240"/>
                  </a:lnTo>
                  <a:lnTo>
                    <a:pt x="850867" y="47701"/>
                  </a:lnTo>
                  <a:lnTo>
                    <a:pt x="868593" y="46162"/>
                  </a:lnTo>
                  <a:lnTo>
                    <a:pt x="886320" y="44624"/>
                  </a:lnTo>
                  <a:lnTo>
                    <a:pt x="904046" y="43085"/>
                  </a:lnTo>
                  <a:lnTo>
                    <a:pt x="921773" y="41546"/>
                  </a:lnTo>
                  <a:lnTo>
                    <a:pt x="939499" y="40007"/>
                  </a:lnTo>
                  <a:lnTo>
                    <a:pt x="957225" y="38469"/>
                  </a:lnTo>
                  <a:lnTo>
                    <a:pt x="974952" y="36930"/>
                  </a:lnTo>
                  <a:lnTo>
                    <a:pt x="992678" y="35391"/>
                  </a:lnTo>
                  <a:lnTo>
                    <a:pt x="1010405" y="33852"/>
                  </a:lnTo>
                  <a:lnTo>
                    <a:pt x="1028131" y="32314"/>
                  </a:lnTo>
                  <a:lnTo>
                    <a:pt x="1045858" y="30775"/>
                  </a:lnTo>
                  <a:lnTo>
                    <a:pt x="1063584" y="29236"/>
                  </a:lnTo>
                  <a:lnTo>
                    <a:pt x="1081310" y="27697"/>
                  </a:lnTo>
                  <a:lnTo>
                    <a:pt x="1099037" y="26159"/>
                  </a:lnTo>
                  <a:lnTo>
                    <a:pt x="1116763" y="24620"/>
                  </a:lnTo>
                  <a:lnTo>
                    <a:pt x="1134490" y="23081"/>
                  </a:lnTo>
                  <a:lnTo>
                    <a:pt x="1152216" y="21542"/>
                  </a:lnTo>
                  <a:lnTo>
                    <a:pt x="1169942" y="20003"/>
                  </a:lnTo>
                  <a:lnTo>
                    <a:pt x="1187669" y="18465"/>
                  </a:lnTo>
                  <a:lnTo>
                    <a:pt x="1205395" y="16926"/>
                  </a:lnTo>
                  <a:lnTo>
                    <a:pt x="1223122" y="15387"/>
                  </a:lnTo>
                  <a:lnTo>
                    <a:pt x="1240848" y="13848"/>
                  </a:lnTo>
                  <a:lnTo>
                    <a:pt x="1258574" y="12310"/>
                  </a:lnTo>
                  <a:lnTo>
                    <a:pt x="1276301" y="10771"/>
                  </a:lnTo>
                  <a:lnTo>
                    <a:pt x="1294027" y="9232"/>
                  </a:lnTo>
                  <a:lnTo>
                    <a:pt x="1311754" y="7693"/>
                  </a:lnTo>
                  <a:lnTo>
                    <a:pt x="1329480" y="6155"/>
                  </a:lnTo>
                  <a:lnTo>
                    <a:pt x="1347206" y="4616"/>
                  </a:lnTo>
                  <a:lnTo>
                    <a:pt x="1364933" y="3077"/>
                  </a:lnTo>
                  <a:lnTo>
                    <a:pt x="1382659" y="1538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rc560">
              <a:extLst>
                <a:ext uri="{FF2B5EF4-FFF2-40B4-BE49-F238E27FC236}">
                  <a16:creationId xmlns:a16="http://schemas.microsoft.com/office/drawing/2014/main" id="{9CB19A07-9F9B-47F8-89B1-FB35A5D8F392}"/>
                </a:ext>
              </a:extLst>
            </p:cNvPr>
            <p:cNvSpPr/>
            <p:nvPr/>
          </p:nvSpPr>
          <p:spPr>
            <a:xfrm>
              <a:off x="4481372" y="3628022"/>
              <a:ext cx="1540424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tx561">
              <a:extLst>
                <a:ext uri="{FF2B5EF4-FFF2-40B4-BE49-F238E27FC236}">
                  <a16:creationId xmlns:a16="http://schemas.microsoft.com/office/drawing/2014/main" id="{55A43BE3-E3A9-4098-A51D-5DAA4C4682E5}"/>
                </a:ext>
              </a:extLst>
            </p:cNvPr>
            <p:cNvSpPr/>
            <p:nvPr/>
          </p:nvSpPr>
          <p:spPr>
            <a:xfrm>
              <a:off x="4201224" y="554842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65" name="tx562">
              <a:extLst>
                <a:ext uri="{FF2B5EF4-FFF2-40B4-BE49-F238E27FC236}">
                  <a16:creationId xmlns:a16="http://schemas.microsoft.com/office/drawing/2014/main" id="{B47C100D-5465-4B6E-9219-8CD98F7987C2}"/>
                </a:ext>
              </a:extLst>
            </p:cNvPr>
            <p:cNvSpPr/>
            <p:nvPr/>
          </p:nvSpPr>
          <p:spPr>
            <a:xfrm>
              <a:off x="4201224" y="500432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66" name="tx563">
              <a:extLst>
                <a:ext uri="{FF2B5EF4-FFF2-40B4-BE49-F238E27FC236}">
                  <a16:creationId xmlns:a16="http://schemas.microsoft.com/office/drawing/2014/main" id="{0F709E4A-9CAB-469C-B0EA-4264D0FE6A27}"/>
                </a:ext>
              </a:extLst>
            </p:cNvPr>
            <p:cNvSpPr/>
            <p:nvPr/>
          </p:nvSpPr>
          <p:spPr>
            <a:xfrm>
              <a:off x="4201224" y="446022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67" name="tx564">
              <a:extLst>
                <a:ext uri="{FF2B5EF4-FFF2-40B4-BE49-F238E27FC236}">
                  <a16:creationId xmlns:a16="http://schemas.microsoft.com/office/drawing/2014/main" id="{56A6F641-870B-4CDE-866B-846B498725F1}"/>
                </a:ext>
              </a:extLst>
            </p:cNvPr>
            <p:cNvSpPr/>
            <p:nvPr/>
          </p:nvSpPr>
          <p:spPr>
            <a:xfrm>
              <a:off x="4201224" y="3916131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68" name="pl565">
              <a:extLst>
                <a:ext uri="{FF2B5EF4-FFF2-40B4-BE49-F238E27FC236}">
                  <a16:creationId xmlns:a16="http://schemas.microsoft.com/office/drawing/2014/main" id="{BFD7CC86-246D-46EE-B964-B40718083695}"/>
                </a:ext>
              </a:extLst>
            </p:cNvPr>
            <p:cNvSpPr/>
            <p:nvPr/>
          </p:nvSpPr>
          <p:spPr>
            <a:xfrm>
              <a:off x="4446577" y="5590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6">
              <a:extLst>
                <a:ext uri="{FF2B5EF4-FFF2-40B4-BE49-F238E27FC236}">
                  <a16:creationId xmlns:a16="http://schemas.microsoft.com/office/drawing/2014/main" id="{75968C65-433B-4D08-9896-7DAFBC78BEFD}"/>
                </a:ext>
              </a:extLst>
            </p:cNvPr>
            <p:cNvSpPr/>
            <p:nvPr/>
          </p:nvSpPr>
          <p:spPr>
            <a:xfrm>
              <a:off x="4446577" y="50460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67">
              <a:extLst>
                <a:ext uri="{FF2B5EF4-FFF2-40B4-BE49-F238E27FC236}">
                  <a16:creationId xmlns:a16="http://schemas.microsoft.com/office/drawing/2014/main" id="{FFC0224D-B3A0-48C9-935D-A92606AADEA0}"/>
                </a:ext>
              </a:extLst>
            </p:cNvPr>
            <p:cNvSpPr/>
            <p:nvPr/>
          </p:nvSpPr>
          <p:spPr>
            <a:xfrm>
              <a:off x="4446577" y="45019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68">
              <a:extLst>
                <a:ext uri="{FF2B5EF4-FFF2-40B4-BE49-F238E27FC236}">
                  <a16:creationId xmlns:a16="http://schemas.microsoft.com/office/drawing/2014/main" id="{0785298E-1C3C-429D-970E-F89D50303FC0}"/>
                </a:ext>
              </a:extLst>
            </p:cNvPr>
            <p:cNvSpPr/>
            <p:nvPr/>
          </p:nvSpPr>
          <p:spPr>
            <a:xfrm>
              <a:off x="4446577" y="3957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rc569">
              <a:extLst>
                <a:ext uri="{FF2B5EF4-FFF2-40B4-BE49-F238E27FC236}">
                  <a16:creationId xmlns:a16="http://schemas.microsoft.com/office/drawing/2014/main" id="{A35BADE9-A748-49FB-8C8E-1178F2F4EB9B}"/>
                </a:ext>
              </a:extLst>
            </p:cNvPr>
            <p:cNvSpPr/>
            <p:nvPr/>
          </p:nvSpPr>
          <p:spPr>
            <a:xfrm>
              <a:off x="2591210" y="3413160"/>
              <a:ext cx="154042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tx570">
              <a:extLst>
                <a:ext uri="{FF2B5EF4-FFF2-40B4-BE49-F238E27FC236}">
                  <a16:creationId xmlns:a16="http://schemas.microsoft.com/office/drawing/2014/main" id="{B4D99AFC-560B-4AC6-8B82-64B9409FB7A1}"/>
                </a:ext>
              </a:extLst>
            </p:cNvPr>
            <p:cNvSpPr/>
            <p:nvPr/>
          </p:nvSpPr>
          <p:spPr>
            <a:xfrm>
              <a:off x="3156429" y="3479281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574" name="rc571">
              <a:extLst>
                <a:ext uri="{FF2B5EF4-FFF2-40B4-BE49-F238E27FC236}">
                  <a16:creationId xmlns:a16="http://schemas.microsoft.com/office/drawing/2014/main" id="{04671503-FBCC-41EF-9967-0C6E1C5DBBD9}"/>
                </a:ext>
              </a:extLst>
            </p:cNvPr>
            <p:cNvSpPr/>
            <p:nvPr/>
          </p:nvSpPr>
          <p:spPr>
            <a:xfrm>
              <a:off x="4481372" y="3413160"/>
              <a:ext cx="154042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tx572">
              <a:extLst>
                <a:ext uri="{FF2B5EF4-FFF2-40B4-BE49-F238E27FC236}">
                  <a16:creationId xmlns:a16="http://schemas.microsoft.com/office/drawing/2014/main" id="{262AE0D4-FBBE-4A2E-BF2A-9084565293C2}"/>
                </a:ext>
              </a:extLst>
            </p:cNvPr>
            <p:cNvSpPr/>
            <p:nvPr/>
          </p:nvSpPr>
          <p:spPr>
            <a:xfrm>
              <a:off x="5111802" y="3457071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576" name="pl573">
              <a:extLst>
                <a:ext uri="{FF2B5EF4-FFF2-40B4-BE49-F238E27FC236}">
                  <a16:creationId xmlns:a16="http://schemas.microsoft.com/office/drawing/2014/main" id="{BFCA98D4-5141-44C6-9EFD-77714287260B}"/>
                </a:ext>
              </a:extLst>
            </p:cNvPr>
            <p:cNvSpPr/>
            <p:nvPr/>
          </p:nvSpPr>
          <p:spPr>
            <a:xfrm>
              <a:off x="2616314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4">
              <a:extLst>
                <a:ext uri="{FF2B5EF4-FFF2-40B4-BE49-F238E27FC236}">
                  <a16:creationId xmlns:a16="http://schemas.microsoft.com/office/drawing/2014/main" id="{A1B92757-D297-4143-8622-3C27847129F5}"/>
                </a:ext>
              </a:extLst>
            </p:cNvPr>
            <p:cNvSpPr/>
            <p:nvPr/>
          </p:nvSpPr>
          <p:spPr>
            <a:xfrm>
              <a:off x="3061022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5">
              <a:extLst>
                <a:ext uri="{FF2B5EF4-FFF2-40B4-BE49-F238E27FC236}">
                  <a16:creationId xmlns:a16="http://schemas.microsoft.com/office/drawing/2014/main" id="{C044B63C-0F51-4163-A90E-FD95135342A5}"/>
                </a:ext>
              </a:extLst>
            </p:cNvPr>
            <p:cNvSpPr/>
            <p:nvPr/>
          </p:nvSpPr>
          <p:spPr>
            <a:xfrm>
              <a:off x="3505731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6">
              <a:extLst>
                <a:ext uri="{FF2B5EF4-FFF2-40B4-BE49-F238E27FC236}">
                  <a16:creationId xmlns:a16="http://schemas.microsoft.com/office/drawing/2014/main" id="{4E86094B-1C54-4D07-AE0B-F6EAB1BD44E6}"/>
                </a:ext>
              </a:extLst>
            </p:cNvPr>
            <p:cNvSpPr/>
            <p:nvPr/>
          </p:nvSpPr>
          <p:spPr>
            <a:xfrm>
              <a:off x="3950439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tx577">
              <a:extLst>
                <a:ext uri="{FF2B5EF4-FFF2-40B4-BE49-F238E27FC236}">
                  <a16:creationId xmlns:a16="http://schemas.microsoft.com/office/drawing/2014/main" id="{7E7DC970-93E2-4D66-A504-E93A34944D6D}"/>
                </a:ext>
              </a:extLst>
            </p:cNvPr>
            <p:cNvSpPr/>
            <p:nvPr/>
          </p:nvSpPr>
          <p:spPr>
            <a:xfrm>
              <a:off x="2585236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1" name="tx578">
              <a:extLst>
                <a:ext uri="{FF2B5EF4-FFF2-40B4-BE49-F238E27FC236}">
                  <a16:creationId xmlns:a16="http://schemas.microsoft.com/office/drawing/2014/main" id="{4DB53FC0-9379-40B7-BE23-658B0548ACD2}"/>
                </a:ext>
              </a:extLst>
            </p:cNvPr>
            <p:cNvSpPr/>
            <p:nvPr/>
          </p:nvSpPr>
          <p:spPr>
            <a:xfrm>
              <a:off x="3029945" y="56795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82" name="tx579">
              <a:extLst>
                <a:ext uri="{FF2B5EF4-FFF2-40B4-BE49-F238E27FC236}">
                  <a16:creationId xmlns:a16="http://schemas.microsoft.com/office/drawing/2014/main" id="{CD118F75-EE85-4B6A-98F4-CE8775981E5C}"/>
                </a:ext>
              </a:extLst>
            </p:cNvPr>
            <p:cNvSpPr/>
            <p:nvPr/>
          </p:nvSpPr>
          <p:spPr>
            <a:xfrm>
              <a:off x="3474653" y="5679878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3" name="tx580">
              <a:extLst>
                <a:ext uri="{FF2B5EF4-FFF2-40B4-BE49-F238E27FC236}">
                  <a16:creationId xmlns:a16="http://schemas.microsoft.com/office/drawing/2014/main" id="{6F3B8234-055D-43EB-8EB4-63BADE95D0AF}"/>
                </a:ext>
              </a:extLst>
            </p:cNvPr>
            <p:cNvSpPr/>
            <p:nvPr/>
          </p:nvSpPr>
          <p:spPr>
            <a:xfrm>
              <a:off x="3919361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84" name="pl581">
              <a:extLst>
                <a:ext uri="{FF2B5EF4-FFF2-40B4-BE49-F238E27FC236}">
                  <a16:creationId xmlns:a16="http://schemas.microsoft.com/office/drawing/2014/main" id="{8FB1AD3D-C146-43C0-B369-11CF66A156D0}"/>
                </a:ext>
              </a:extLst>
            </p:cNvPr>
            <p:cNvSpPr/>
            <p:nvPr/>
          </p:nvSpPr>
          <p:spPr>
            <a:xfrm>
              <a:off x="4506475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2">
              <a:extLst>
                <a:ext uri="{FF2B5EF4-FFF2-40B4-BE49-F238E27FC236}">
                  <a16:creationId xmlns:a16="http://schemas.microsoft.com/office/drawing/2014/main" id="{A53EFA87-7B64-4BBB-BEE6-97664A025622}"/>
                </a:ext>
              </a:extLst>
            </p:cNvPr>
            <p:cNvSpPr/>
            <p:nvPr/>
          </p:nvSpPr>
          <p:spPr>
            <a:xfrm>
              <a:off x="4951184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3">
              <a:extLst>
                <a:ext uri="{FF2B5EF4-FFF2-40B4-BE49-F238E27FC236}">
                  <a16:creationId xmlns:a16="http://schemas.microsoft.com/office/drawing/2014/main" id="{71AF5159-EBDF-46EA-9A1C-149FEA854AAB}"/>
                </a:ext>
              </a:extLst>
            </p:cNvPr>
            <p:cNvSpPr/>
            <p:nvPr/>
          </p:nvSpPr>
          <p:spPr>
            <a:xfrm>
              <a:off x="5395892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4">
              <a:extLst>
                <a:ext uri="{FF2B5EF4-FFF2-40B4-BE49-F238E27FC236}">
                  <a16:creationId xmlns:a16="http://schemas.microsoft.com/office/drawing/2014/main" id="{AE68116A-298E-408F-BD3D-E26E01479244}"/>
                </a:ext>
              </a:extLst>
            </p:cNvPr>
            <p:cNvSpPr/>
            <p:nvPr/>
          </p:nvSpPr>
          <p:spPr>
            <a:xfrm>
              <a:off x="5840600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tx585">
              <a:extLst>
                <a:ext uri="{FF2B5EF4-FFF2-40B4-BE49-F238E27FC236}">
                  <a16:creationId xmlns:a16="http://schemas.microsoft.com/office/drawing/2014/main" id="{8B036D94-2FE3-47FF-AAE9-90C5181E6745}"/>
                </a:ext>
              </a:extLst>
            </p:cNvPr>
            <p:cNvSpPr/>
            <p:nvPr/>
          </p:nvSpPr>
          <p:spPr>
            <a:xfrm>
              <a:off x="4475398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9" name="tx586">
              <a:extLst>
                <a:ext uri="{FF2B5EF4-FFF2-40B4-BE49-F238E27FC236}">
                  <a16:creationId xmlns:a16="http://schemas.microsoft.com/office/drawing/2014/main" id="{DD2F38D8-51A5-446D-972D-6EBE40A4D498}"/>
                </a:ext>
              </a:extLst>
            </p:cNvPr>
            <p:cNvSpPr/>
            <p:nvPr/>
          </p:nvSpPr>
          <p:spPr>
            <a:xfrm>
              <a:off x="4920106" y="56795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0" name="tx587">
              <a:extLst>
                <a:ext uri="{FF2B5EF4-FFF2-40B4-BE49-F238E27FC236}">
                  <a16:creationId xmlns:a16="http://schemas.microsoft.com/office/drawing/2014/main" id="{EED3B4C1-8D25-45C8-B48D-8FB569D22963}"/>
                </a:ext>
              </a:extLst>
            </p:cNvPr>
            <p:cNvSpPr/>
            <p:nvPr/>
          </p:nvSpPr>
          <p:spPr>
            <a:xfrm>
              <a:off x="5364814" y="5679878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1" name="tx588">
              <a:extLst>
                <a:ext uri="{FF2B5EF4-FFF2-40B4-BE49-F238E27FC236}">
                  <a16:creationId xmlns:a16="http://schemas.microsoft.com/office/drawing/2014/main" id="{CB7700DE-7CF2-43C7-A1E8-B7DDEFC4954A}"/>
                </a:ext>
              </a:extLst>
            </p:cNvPr>
            <p:cNvSpPr/>
            <p:nvPr/>
          </p:nvSpPr>
          <p:spPr>
            <a:xfrm>
              <a:off x="5809522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92" name="tx589">
              <a:extLst>
                <a:ext uri="{FF2B5EF4-FFF2-40B4-BE49-F238E27FC236}">
                  <a16:creationId xmlns:a16="http://schemas.microsoft.com/office/drawing/2014/main" id="{7347F397-BF8B-4AB1-9368-05896F51F421}"/>
                </a:ext>
              </a:extLst>
            </p:cNvPr>
            <p:cNvSpPr/>
            <p:nvPr/>
          </p:nvSpPr>
          <p:spPr>
            <a:xfrm>
              <a:off x="2311063" y="512816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0.80</a:t>
              </a:r>
            </a:p>
          </p:txBody>
        </p:sp>
        <p:sp>
          <p:nvSpPr>
            <p:cNvPr id="593" name="tx590">
              <a:extLst>
                <a:ext uri="{FF2B5EF4-FFF2-40B4-BE49-F238E27FC236}">
                  <a16:creationId xmlns:a16="http://schemas.microsoft.com/office/drawing/2014/main" id="{AA25F529-86BA-4909-8DB5-BC3677A6D0B0}"/>
                </a:ext>
              </a:extLst>
            </p:cNvPr>
            <p:cNvSpPr/>
            <p:nvPr/>
          </p:nvSpPr>
          <p:spPr>
            <a:xfrm>
              <a:off x="2311063" y="459820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0.85</a:t>
              </a:r>
            </a:p>
          </p:txBody>
        </p:sp>
        <p:sp>
          <p:nvSpPr>
            <p:cNvPr id="594" name="tx591">
              <a:extLst>
                <a:ext uri="{FF2B5EF4-FFF2-40B4-BE49-F238E27FC236}">
                  <a16:creationId xmlns:a16="http://schemas.microsoft.com/office/drawing/2014/main" id="{521F1C45-1747-463E-AECF-58F1C18AE85D}"/>
                </a:ext>
              </a:extLst>
            </p:cNvPr>
            <p:cNvSpPr/>
            <p:nvPr/>
          </p:nvSpPr>
          <p:spPr>
            <a:xfrm>
              <a:off x="2311063" y="406825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0.90</a:t>
              </a:r>
            </a:p>
          </p:txBody>
        </p:sp>
        <p:sp>
          <p:nvSpPr>
            <p:cNvPr id="595" name="pl592">
              <a:extLst>
                <a:ext uri="{FF2B5EF4-FFF2-40B4-BE49-F238E27FC236}">
                  <a16:creationId xmlns:a16="http://schemas.microsoft.com/office/drawing/2014/main" id="{E555DA11-9FF5-4AE4-9AF4-27AC537C1E12}"/>
                </a:ext>
              </a:extLst>
            </p:cNvPr>
            <p:cNvSpPr/>
            <p:nvPr/>
          </p:nvSpPr>
          <p:spPr>
            <a:xfrm>
              <a:off x="2556416" y="5169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3">
              <a:extLst>
                <a:ext uri="{FF2B5EF4-FFF2-40B4-BE49-F238E27FC236}">
                  <a16:creationId xmlns:a16="http://schemas.microsoft.com/office/drawing/2014/main" id="{52FD0357-94D4-4E0B-9646-C77B7F0972EB}"/>
                </a:ext>
              </a:extLst>
            </p:cNvPr>
            <p:cNvSpPr/>
            <p:nvPr/>
          </p:nvSpPr>
          <p:spPr>
            <a:xfrm>
              <a:off x="2556416" y="4639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4">
              <a:extLst>
                <a:ext uri="{FF2B5EF4-FFF2-40B4-BE49-F238E27FC236}">
                  <a16:creationId xmlns:a16="http://schemas.microsoft.com/office/drawing/2014/main" id="{303C8D29-D854-46A0-ADD7-96D613E96181}"/>
                </a:ext>
              </a:extLst>
            </p:cNvPr>
            <p:cNvSpPr/>
            <p:nvPr/>
          </p:nvSpPr>
          <p:spPr>
            <a:xfrm>
              <a:off x="2556416" y="41099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rc597">
              <a:extLst>
                <a:ext uri="{FF2B5EF4-FFF2-40B4-BE49-F238E27FC236}">
                  <a16:creationId xmlns:a16="http://schemas.microsoft.com/office/drawing/2014/main" id="{B1292FA0-24CB-4DDB-8A42-1F958F84695A}"/>
                </a:ext>
              </a:extLst>
            </p:cNvPr>
            <p:cNvSpPr/>
            <p:nvPr/>
          </p:nvSpPr>
          <p:spPr>
            <a:xfrm>
              <a:off x="6091386" y="3509819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rc598">
              <a:extLst>
                <a:ext uri="{FF2B5EF4-FFF2-40B4-BE49-F238E27FC236}">
                  <a16:creationId xmlns:a16="http://schemas.microsoft.com/office/drawing/2014/main" id="{C7AC7A7A-9182-4D64-BC3B-4BC9C0DFA6F6}"/>
                </a:ext>
              </a:extLst>
            </p:cNvPr>
            <p:cNvSpPr/>
            <p:nvPr/>
          </p:nvSpPr>
          <p:spPr>
            <a:xfrm>
              <a:off x="6636421" y="3628022"/>
              <a:ext cx="1618105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2" name="pl599">
              <a:extLst>
                <a:ext uri="{FF2B5EF4-FFF2-40B4-BE49-F238E27FC236}">
                  <a16:creationId xmlns:a16="http://schemas.microsoft.com/office/drawing/2014/main" id="{879D92ED-EDE2-4CF6-A7EB-EE7266A64732}"/>
                </a:ext>
              </a:extLst>
            </p:cNvPr>
            <p:cNvSpPr/>
            <p:nvPr/>
          </p:nvSpPr>
          <p:spPr>
            <a:xfrm>
              <a:off x="6636421" y="5232867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0">
              <a:extLst>
                <a:ext uri="{FF2B5EF4-FFF2-40B4-BE49-F238E27FC236}">
                  <a16:creationId xmlns:a16="http://schemas.microsoft.com/office/drawing/2014/main" id="{42A5ED29-7D2A-4AA5-B9F0-79962102F7EA}"/>
                </a:ext>
              </a:extLst>
            </p:cNvPr>
            <p:cNvSpPr/>
            <p:nvPr/>
          </p:nvSpPr>
          <p:spPr>
            <a:xfrm>
              <a:off x="6636421" y="4773609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1">
              <a:extLst>
                <a:ext uri="{FF2B5EF4-FFF2-40B4-BE49-F238E27FC236}">
                  <a16:creationId xmlns:a16="http://schemas.microsoft.com/office/drawing/2014/main" id="{C15FEEC0-50F3-4EDC-9885-BB87F1DA87C1}"/>
                </a:ext>
              </a:extLst>
            </p:cNvPr>
            <p:cNvSpPr/>
            <p:nvPr/>
          </p:nvSpPr>
          <p:spPr>
            <a:xfrm>
              <a:off x="6636421" y="4314351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2">
              <a:extLst>
                <a:ext uri="{FF2B5EF4-FFF2-40B4-BE49-F238E27FC236}">
                  <a16:creationId xmlns:a16="http://schemas.microsoft.com/office/drawing/2014/main" id="{8E62C974-03C9-40AF-ACD3-09FF0C945594}"/>
                </a:ext>
              </a:extLst>
            </p:cNvPr>
            <p:cNvSpPr/>
            <p:nvPr/>
          </p:nvSpPr>
          <p:spPr>
            <a:xfrm>
              <a:off x="6636421" y="3855094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3">
              <a:extLst>
                <a:ext uri="{FF2B5EF4-FFF2-40B4-BE49-F238E27FC236}">
                  <a16:creationId xmlns:a16="http://schemas.microsoft.com/office/drawing/2014/main" id="{FDC6B8C4-E541-43B7-B01C-84146C1EE9BF}"/>
                </a:ext>
              </a:extLst>
            </p:cNvPr>
            <p:cNvSpPr/>
            <p:nvPr/>
          </p:nvSpPr>
          <p:spPr>
            <a:xfrm>
              <a:off x="6896358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4">
              <a:extLst>
                <a:ext uri="{FF2B5EF4-FFF2-40B4-BE49-F238E27FC236}">
                  <a16:creationId xmlns:a16="http://schemas.microsoft.com/office/drawing/2014/main" id="{E7B8CD34-DDDE-4797-8D21-8455951B9D0F}"/>
                </a:ext>
              </a:extLst>
            </p:cNvPr>
            <p:cNvSpPr/>
            <p:nvPr/>
          </p:nvSpPr>
          <p:spPr>
            <a:xfrm>
              <a:off x="7363492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5">
              <a:extLst>
                <a:ext uri="{FF2B5EF4-FFF2-40B4-BE49-F238E27FC236}">
                  <a16:creationId xmlns:a16="http://schemas.microsoft.com/office/drawing/2014/main" id="{9A6DDF33-A628-4220-97DB-3054AF3B5EF9}"/>
                </a:ext>
              </a:extLst>
            </p:cNvPr>
            <p:cNvSpPr/>
            <p:nvPr/>
          </p:nvSpPr>
          <p:spPr>
            <a:xfrm>
              <a:off x="7830626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6">
              <a:extLst>
                <a:ext uri="{FF2B5EF4-FFF2-40B4-BE49-F238E27FC236}">
                  <a16:creationId xmlns:a16="http://schemas.microsoft.com/office/drawing/2014/main" id="{E3D7B0BF-1675-4400-81A0-22F9830EF032}"/>
                </a:ext>
              </a:extLst>
            </p:cNvPr>
            <p:cNvSpPr/>
            <p:nvPr/>
          </p:nvSpPr>
          <p:spPr>
            <a:xfrm>
              <a:off x="6636421" y="5462495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07">
              <a:extLst>
                <a:ext uri="{FF2B5EF4-FFF2-40B4-BE49-F238E27FC236}">
                  <a16:creationId xmlns:a16="http://schemas.microsoft.com/office/drawing/2014/main" id="{EA700E18-B4AE-4EF2-9066-28068B0A6E53}"/>
                </a:ext>
              </a:extLst>
            </p:cNvPr>
            <p:cNvSpPr/>
            <p:nvPr/>
          </p:nvSpPr>
          <p:spPr>
            <a:xfrm>
              <a:off x="6636421" y="5003238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08">
              <a:extLst>
                <a:ext uri="{FF2B5EF4-FFF2-40B4-BE49-F238E27FC236}">
                  <a16:creationId xmlns:a16="http://schemas.microsoft.com/office/drawing/2014/main" id="{AA786D5E-E423-4525-B5E4-732E10844CB4}"/>
                </a:ext>
              </a:extLst>
            </p:cNvPr>
            <p:cNvSpPr/>
            <p:nvPr/>
          </p:nvSpPr>
          <p:spPr>
            <a:xfrm>
              <a:off x="6636421" y="454398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09">
              <a:extLst>
                <a:ext uri="{FF2B5EF4-FFF2-40B4-BE49-F238E27FC236}">
                  <a16:creationId xmlns:a16="http://schemas.microsoft.com/office/drawing/2014/main" id="{88151D04-D6EF-482F-9A4C-0CFDBC0F7DB2}"/>
                </a:ext>
              </a:extLst>
            </p:cNvPr>
            <p:cNvSpPr/>
            <p:nvPr/>
          </p:nvSpPr>
          <p:spPr>
            <a:xfrm>
              <a:off x="6636421" y="4084723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0">
              <a:extLst>
                <a:ext uri="{FF2B5EF4-FFF2-40B4-BE49-F238E27FC236}">
                  <a16:creationId xmlns:a16="http://schemas.microsoft.com/office/drawing/2014/main" id="{07F78AA3-D20D-4F2F-889B-6734FCDDC37B}"/>
                </a:ext>
              </a:extLst>
            </p:cNvPr>
            <p:cNvSpPr/>
            <p:nvPr/>
          </p:nvSpPr>
          <p:spPr>
            <a:xfrm>
              <a:off x="6662791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1">
              <a:extLst>
                <a:ext uri="{FF2B5EF4-FFF2-40B4-BE49-F238E27FC236}">
                  <a16:creationId xmlns:a16="http://schemas.microsoft.com/office/drawing/2014/main" id="{073F721E-DCA4-403D-96F2-FA6CFDBD418F}"/>
                </a:ext>
              </a:extLst>
            </p:cNvPr>
            <p:cNvSpPr/>
            <p:nvPr/>
          </p:nvSpPr>
          <p:spPr>
            <a:xfrm>
              <a:off x="7129925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2">
              <a:extLst>
                <a:ext uri="{FF2B5EF4-FFF2-40B4-BE49-F238E27FC236}">
                  <a16:creationId xmlns:a16="http://schemas.microsoft.com/office/drawing/2014/main" id="{3F138EF9-D57C-4BDB-94D0-E04A2B9D8767}"/>
                </a:ext>
              </a:extLst>
            </p:cNvPr>
            <p:cNvSpPr/>
            <p:nvPr/>
          </p:nvSpPr>
          <p:spPr>
            <a:xfrm>
              <a:off x="7597059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3">
              <a:extLst>
                <a:ext uri="{FF2B5EF4-FFF2-40B4-BE49-F238E27FC236}">
                  <a16:creationId xmlns:a16="http://schemas.microsoft.com/office/drawing/2014/main" id="{5B6984A8-3134-4DD2-891A-A6044C081ED9}"/>
                </a:ext>
              </a:extLst>
            </p:cNvPr>
            <p:cNvSpPr/>
            <p:nvPr/>
          </p:nvSpPr>
          <p:spPr>
            <a:xfrm>
              <a:off x="8064193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4">
              <a:extLst>
                <a:ext uri="{FF2B5EF4-FFF2-40B4-BE49-F238E27FC236}">
                  <a16:creationId xmlns:a16="http://schemas.microsoft.com/office/drawing/2014/main" id="{C1AA2C9B-BF7C-47AA-813E-55E045BB5E9E}"/>
                </a:ext>
              </a:extLst>
            </p:cNvPr>
            <p:cNvSpPr/>
            <p:nvPr/>
          </p:nvSpPr>
          <p:spPr>
            <a:xfrm>
              <a:off x="6864058" y="40121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pt615">
              <a:extLst>
                <a:ext uri="{FF2B5EF4-FFF2-40B4-BE49-F238E27FC236}">
                  <a16:creationId xmlns:a16="http://schemas.microsoft.com/office/drawing/2014/main" id="{160CDDE3-F653-434D-A18F-BE5C1EB4489A}"/>
                </a:ext>
              </a:extLst>
            </p:cNvPr>
            <p:cNvSpPr/>
            <p:nvPr/>
          </p:nvSpPr>
          <p:spPr>
            <a:xfrm>
              <a:off x="7219547" y="4107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pt616">
              <a:extLst>
                <a:ext uri="{FF2B5EF4-FFF2-40B4-BE49-F238E27FC236}">
                  <a16:creationId xmlns:a16="http://schemas.microsoft.com/office/drawing/2014/main" id="{711575AE-E784-4A89-BF19-EB61173686BF}"/>
                </a:ext>
              </a:extLst>
            </p:cNvPr>
            <p:cNvSpPr/>
            <p:nvPr/>
          </p:nvSpPr>
          <p:spPr>
            <a:xfrm>
              <a:off x="6742837" y="38331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pt617">
              <a:extLst>
                <a:ext uri="{FF2B5EF4-FFF2-40B4-BE49-F238E27FC236}">
                  <a16:creationId xmlns:a16="http://schemas.microsoft.com/office/drawing/2014/main" id="{DF4BF82B-5C78-401E-9673-3D1C24A23EE6}"/>
                </a:ext>
              </a:extLst>
            </p:cNvPr>
            <p:cNvSpPr/>
            <p:nvPr/>
          </p:nvSpPr>
          <p:spPr>
            <a:xfrm>
              <a:off x="7920248" y="3890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pg618">
              <a:extLst>
                <a:ext uri="{FF2B5EF4-FFF2-40B4-BE49-F238E27FC236}">
                  <a16:creationId xmlns:a16="http://schemas.microsoft.com/office/drawing/2014/main" id="{04597820-1572-43E7-B71D-740397B9D3CD}"/>
                </a:ext>
              </a:extLst>
            </p:cNvPr>
            <p:cNvSpPr/>
            <p:nvPr/>
          </p:nvSpPr>
          <p:spPr>
            <a:xfrm>
              <a:off x="8140535" y="389285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pt619">
              <a:extLst>
                <a:ext uri="{FF2B5EF4-FFF2-40B4-BE49-F238E27FC236}">
                  <a16:creationId xmlns:a16="http://schemas.microsoft.com/office/drawing/2014/main" id="{0EE82529-23FC-4B2E-99E5-D646BB88EEF0}"/>
                </a:ext>
              </a:extLst>
            </p:cNvPr>
            <p:cNvSpPr/>
            <p:nvPr/>
          </p:nvSpPr>
          <p:spPr>
            <a:xfrm>
              <a:off x="6695189" y="3787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3" name="pt620">
              <a:extLst>
                <a:ext uri="{FF2B5EF4-FFF2-40B4-BE49-F238E27FC236}">
                  <a16:creationId xmlns:a16="http://schemas.microsoft.com/office/drawing/2014/main" id="{E7F0C9A7-0F55-4DF1-9827-3897BD54361F}"/>
                </a:ext>
              </a:extLst>
            </p:cNvPr>
            <p:cNvSpPr/>
            <p:nvPr/>
          </p:nvSpPr>
          <p:spPr>
            <a:xfrm>
              <a:off x="6835563" y="4186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4" name="pt621">
              <a:extLst>
                <a:ext uri="{FF2B5EF4-FFF2-40B4-BE49-F238E27FC236}">
                  <a16:creationId xmlns:a16="http://schemas.microsoft.com/office/drawing/2014/main" id="{86FD8A09-A517-4D84-ADBE-A6346361B252}"/>
                </a:ext>
              </a:extLst>
            </p:cNvPr>
            <p:cNvSpPr/>
            <p:nvPr/>
          </p:nvSpPr>
          <p:spPr>
            <a:xfrm>
              <a:off x="6720648" y="3736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pt622">
              <a:extLst>
                <a:ext uri="{FF2B5EF4-FFF2-40B4-BE49-F238E27FC236}">
                  <a16:creationId xmlns:a16="http://schemas.microsoft.com/office/drawing/2014/main" id="{0CACD2AA-0067-4DD1-9A12-39D3D6A52D4A}"/>
                </a:ext>
              </a:extLst>
            </p:cNvPr>
            <p:cNvSpPr/>
            <p:nvPr/>
          </p:nvSpPr>
          <p:spPr>
            <a:xfrm>
              <a:off x="7448443" y="4135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3">
              <a:extLst>
                <a:ext uri="{FF2B5EF4-FFF2-40B4-BE49-F238E27FC236}">
                  <a16:creationId xmlns:a16="http://schemas.microsoft.com/office/drawing/2014/main" id="{8E42832F-32BB-44DC-AC7B-B611D42ACFC9}"/>
                </a:ext>
              </a:extLst>
            </p:cNvPr>
            <p:cNvSpPr/>
            <p:nvPr/>
          </p:nvSpPr>
          <p:spPr>
            <a:xfrm>
              <a:off x="6807301" y="38119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pg624">
              <a:extLst>
                <a:ext uri="{FF2B5EF4-FFF2-40B4-BE49-F238E27FC236}">
                  <a16:creationId xmlns:a16="http://schemas.microsoft.com/office/drawing/2014/main" id="{0A992D0D-111E-422C-9DC6-2462A1EA270B}"/>
                </a:ext>
              </a:extLst>
            </p:cNvPr>
            <p:cNvSpPr/>
            <p:nvPr/>
          </p:nvSpPr>
          <p:spPr>
            <a:xfrm>
              <a:off x="6745439" y="39007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pt625">
              <a:extLst>
                <a:ext uri="{FF2B5EF4-FFF2-40B4-BE49-F238E27FC236}">
                  <a16:creationId xmlns:a16="http://schemas.microsoft.com/office/drawing/2014/main" id="{809177CD-E65E-4270-9855-3FE39E13E74C}"/>
                </a:ext>
              </a:extLst>
            </p:cNvPr>
            <p:cNvSpPr/>
            <p:nvPr/>
          </p:nvSpPr>
          <p:spPr>
            <a:xfrm>
              <a:off x="7901563" y="4016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pt626">
              <a:extLst>
                <a:ext uri="{FF2B5EF4-FFF2-40B4-BE49-F238E27FC236}">
                  <a16:creationId xmlns:a16="http://schemas.microsoft.com/office/drawing/2014/main" id="{CDCC011B-C07E-458C-9E54-D3882A319184}"/>
                </a:ext>
              </a:extLst>
            </p:cNvPr>
            <p:cNvSpPr/>
            <p:nvPr/>
          </p:nvSpPr>
          <p:spPr>
            <a:xfrm>
              <a:off x="8156151" y="4118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pg627">
              <a:extLst>
                <a:ext uri="{FF2B5EF4-FFF2-40B4-BE49-F238E27FC236}">
                  <a16:creationId xmlns:a16="http://schemas.microsoft.com/office/drawing/2014/main" id="{2C3A8D1D-33C4-40C9-94B4-2058F8DFDCDF}"/>
                </a:ext>
              </a:extLst>
            </p:cNvPr>
            <p:cNvSpPr/>
            <p:nvPr/>
          </p:nvSpPr>
          <p:spPr>
            <a:xfrm>
              <a:off x="7017778" y="377232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pt628">
              <a:extLst>
                <a:ext uri="{FF2B5EF4-FFF2-40B4-BE49-F238E27FC236}">
                  <a16:creationId xmlns:a16="http://schemas.microsoft.com/office/drawing/2014/main" id="{5A923ACE-91C1-4E60-B3F4-15BF096739C8}"/>
                </a:ext>
              </a:extLst>
            </p:cNvPr>
            <p:cNvSpPr/>
            <p:nvPr/>
          </p:nvSpPr>
          <p:spPr>
            <a:xfrm>
              <a:off x="6968229" y="39273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pt629">
              <a:extLst>
                <a:ext uri="{FF2B5EF4-FFF2-40B4-BE49-F238E27FC236}">
                  <a16:creationId xmlns:a16="http://schemas.microsoft.com/office/drawing/2014/main" id="{6C4BE322-BFD9-4F32-AFA0-F86B2C51277B}"/>
                </a:ext>
              </a:extLst>
            </p:cNvPr>
            <p:cNvSpPr/>
            <p:nvPr/>
          </p:nvSpPr>
          <p:spPr>
            <a:xfrm>
              <a:off x="6745406" y="38465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pg630">
              <a:extLst>
                <a:ext uri="{FF2B5EF4-FFF2-40B4-BE49-F238E27FC236}">
                  <a16:creationId xmlns:a16="http://schemas.microsoft.com/office/drawing/2014/main" id="{742E4A99-3E4A-4C18-9A7A-4A8F4F012A6D}"/>
                </a:ext>
              </a:extLst>
            </p:cNvPr>
            <p:cNvSpPr/>
            <p:nvPr/>
          </p:nvSpPr>
          <p:spPr>
            <a:xfrm>
              <a:off x="6676537" y="37350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pg631">
              <a:extLst>
                <a:ext uri="{FF2B5EF4-FFF2-40B4-BE49-F238E27FC236}">
                  <a16:creationId xmlns:a16="http://schemas.microsoft.com/office/drawing/2014/main" id="{87DF5457-F293-40BD-9259-1BACDB882E77}"/>
                </a:ext>
              </a:extLst>
            </p:cNvPr>
            <p:cNvSpPr/>
            <p:nvPr/>
          </p:nvSpPr>
          <p:spPr>
            <a:xfrm>
              <a:off x="6815743" y="393198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2">
              <a:extLst>
                <a:ext uri="{FF2B5EF4-FFF2-40B4-BE49-F238E27FC236}">
                  <a16:creationId xmlns:a16="http://schemas.microsoft.com/office/drawing/2014/main" id="{0C8ED408-5D9B-49C3-A557-EE9C6EC682C7}"/>
                </a:ext>
              </a:extLst>
            </p:cNvPr>
            <p:cNvSpPr/>
            <p:nvPr/>
          </p:nvSpPr>
          <p:spPr>
            <a:xfrm>
              <a:off x="6694722" y="3855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pt633">
              <a:extLst>
                <a:ext uri="{FF2B5EF4-FFF2-40B4-BE49-F238E27FC236}">
                  <a16:creationId xmlns:a16="http://schemas.microsoft.com/office/drawing/2014/main" id="{5DD9F795-C7FE-4BA4-B358-025C4BE608E2}"/>
                </a:ext>
              </a:extLst>
            </p:cNvPr>
            <p:cNvSpPr/>
            <p:nvPr/>
          </p:nvSpPr>
          <p:spPr>
            <a:xfrm>
              <a:off x="6984112" y="3927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pt634">
              <a:extLst>
                <a:ext uri="{FF2B5EF4-FFF2-40B4-BE49-F238E27FC236}">
                  <a16:creationId xmlns:a16="http://schemas.microsoft.com/office/drawing/2014/main" id="{6237EB37-DB9F-4455-9541-F85F37E7841B}"/>
                </a:ext>
              </a:extLst>
            </p:cNvPr>
            <p:cNvSpPr/>
            <p:nvPr/>
          </p:nvSpPr>
          <p:spPr>
            <a:xfrm>
              <a:off x="6864058" y="52515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pt635">
              <a:extLst>
                <a:ext uri="{FF2B5EF4-FFF2-40B4-BE49-F238E27FC236}">
                  <a16:creationId xmlns:a16="http://schemas.microsoft.com/office/drawing/2014/main" id="{AF691984-FF22-482D-B0B9-A69FEBE0C1DD}"/>
                </a:ext>
              </a:extLst>
            </p:cNvPr>
            <p:cNvSpPr/>
            <p:nvPr/>
          </p:nvSpPr>
          <p:spPr>
            <a:xfrm>
              <a:off x="7219547" y="54294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pt636">
              <a:extLst>
                <a:ext uri="{FF2B5EF4-FFF2-40B4-BE49-F238E27FC236}">
                  <a16:creationId xmlns:a16="http://schemas.microsoft.com/office/drawing/2014/main" id="{424FC031-C0A9-4292-BE94-ACF95F599E62}"/>
                </a:ext>
              </a:extLst>
            </p:cNvPr>
            <p:cNvSpPr/>
            <p:nvPr/>
          </p:nvSpPr>
          <p:spPr>
            <a:xfrm>
              <a:off x="6742837" y="52169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pt637">
              <a:extLst>
                <a:ext uri="{FF2B5EF4-FFF2-40B4-BE49-F238E27FC236}">
                  <a16:creationId xmlns:a16="http://schemas.microsoft.com/office/drawing/2014/main" id="{896FC4D2-774E-4889-84C7-0EEA9B31B93D}"/>
                </a:ext>
              </a:extLst>
            </p:cNvPr>
            <p:cNvSpPr/>
            <p:nvPr/>
          </p:nvSpPr>
          <p:spPr>
            <a:xfrm>
              <a:off x="7920248" y="51522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pg638">
              <a:extLst>
                <a:ext uri="{FF2B5EF4-FFF2-40B4-BE49-F238E27FC236}">
                  <a16:creationId xmlns:a16="http://schemas.microsoft.com/office/drawing/2014/main" id="{901B09C5-9ACB-4258-B873-25F29C75FDC1}"/>
                </a:ext>
              </a:extLst>
            </p:cNvPr>
            <p:cNvSpPr/>
            <p:nvPr/>
          </p:nvSpPr>
          <p:spPr>
            <a:xfrm>
              <a:off x="8140535" y="522210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pt639">
              <a:extLst>
                <a:ext uri="{FF2B5EF4-FFF2-40B4-BE49-F238E27FC236}">
                  <a16:creationId xmlns:a16="http://schemas.microsoft.com/office/drawing/2014/main" id="{20D03223-E234-4B69-BBB9-AB980D494297}"/>
                </a:ext>
              </a:extLst>
            </p:cNvPr>
            <p:cNvSpPr/>
            <p:nvPr/>
          </p:nvSpPr>
          <p:spPr>
            <a:xfrm>
              <a:off x="6695189" y="52874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pt640">
              <a:extLst>
                <a:ext uri="{FF2B5EF4-FFF2-40B4-BE49-F238E27FC236}">
                  <a16:creationId xmlns:a16="http://schemas.microsoft.com/office/drawing/2014/main" id="{75431C75-F1A4-4378-A5A3-2189E5CC7B96}"/>
                </a:ext>
              </a:extLst>
            </p:cNvPr>
            <p:cNvSpPr/>
            <p:nvPr/>
          </p:nvSpPr>
          <p:spPr>
            <a:xfrm>
              <a:off x="6835563" y="5502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pt641">
              <a:extLst>
                <a:ext uri="{FF2B5EF4-FFF2-40B4-BE49-F238E27FC236}">
                  <a16:creationId xmlns:a16="http://schemas.microsoft.com/office/drawing/2014/main" id="{2DC61D27-1F57-44EB-ABCD-93A520426809}"/>
                </a:ext>
              </a:extLst>
            </p:cNvPr>
            <p:cNvSpPr/>
            <p:nvPr/>
          </p:nvSpPr>
          <p:spPr>
            <a:xfrm>
              <a:off x="6720648" y="51901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pt642">
              <a:extLst>
                <a:ext uri="{FF2B5EF4-FFF2-40B4-BE49-F238E27FC236}">
                  <a16:creationId xmlns:a16="http://schemas.microsoft.com/office/drawing/2014/main" id="{B40CE43A-5404-49E1-BCA2-A9772B203817}"/>
                </a:ext>
              </a:extLst>
            </p:cNvPr>
            <p:cNvSpPr/>
            <p:nvPr/>
          </p:nvSpPr>
          <p:spPr>
            <a:xfrm>
              <a:off x="7448443" y="5331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643">
              <a:extLst>
                <a:ext uri="{FF2B5EF4-FFF2-40B4-BE49-F238E27FC236}">
                  <a16:creationId xmlns:a16="http://schemas.microsoft.com/office/drawing/2014/main" id="{93FB59AC-B6FC-489C-AB53-2B1D0AD4705F}"/>
                </a:ext>
              </a:extLst>
            </p:cNvPr>
            <p:cNvSpPr/>
            <p:nvPr/>
          </p:nvSpPr>
          <p:spPr>
            <a:xfrm>
              <a:off x="6807301" y="5156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pg644">
              <a:extLst>
                <a:ext uri="{FF2B5EF4-FFF2-40B4-BE49-F238E27FC236}">
                  <a16:creationId xmlns:a16="http://schemas.microsoft.com/office/drawing/2014/main" id="{50970D66-A3BC-4EF3-871F-49351D5C46AD}"/>
                </a:ext>
              </a:extLst>
            </p:cNvPr>
            <p:cNvSpPr/>
            <p:nvPr/>
          </p:nvSpPr>
          <p:spPr>
            <a:xfrm>
              <a:off x="6745439" y="513146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645">
              <a:extLst>
                <a:ext uri="{FF2B5EF4-FFF2-40B4-BE49-F238E27FC236}">
                  <a16:creationId xmlns:a16="http://schemas.microsoft.com/office/drawing/2014/main" id="{D3769B4F-C9CF-4488-AC39-AD750B8F8B8A}"/>
                </a:ext>
              </a:extLst>
            </p:cNvPr>
            <p:cNvSpPr/>
            <p:nvPr/>
          </p:nvSpPr>
          <p:spPr>
            <a:xfrm>
              <a:off x="7901563" y="51933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pt646">
              <a:extLst>
                <a:ext uri="{FF2B5EF4-FFF2-40B4-BE49-F238E27FC236}">
                  <a16:creationId xmlns:a16="http://schemas.microsoft.com/office/drawing/2014/main" id="{274C536D-8E81-4AFA-967A-98B7C23B4A1C}"/>
                </a:ext>
              </a:extLst>
            </p:cNvPr>
            <p:cNvSpPr/>
            <p:nvPr/>
          </p:nvSpPr>
          <p:spPr>
            <a:xfrm>
              <a:off x="8156151" y="52230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g647">
              <a:extLst>
                <a:ext uri="{FF2B5EF4-FFF2-40B4-BE49-F238E27FC236}">
                  <a16:creationId xmlns:a16="http://schemas.microsoft.com/office/drawing/2014/main" id="{0FAE29E2-DC12-4BB2-9A58-B6D1957451DA}"/>
                </a:ext>
              </a:extLst>
            </p:cNvPr>
            <p:cNvSpPr/>
            <p:nvPr/>
          </p:nvSpPr>
          <p:spPr>
            <a:xfrm>
              <a:off x="7017778" y="509562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1" name="pt648">
              <a:extLst>
                <a:ext uri="{FF2B5EF4-FFF2-40B4-BE49-F238E27FC236}">
                  <a16:creationId xmlns:a16="http://schemas.microsoft.com/office/drawing/2014/main" id="{C73CCADC-863E-46DB-8439-F65E4D6DF5AF}"/>
                </a:ext>
              </a:extLst>
            </p:cNvPr>
            <p:cNvSpPr/>
            <p:nvPr/>
          </p:nvSpPr>
          <p:spPr>
            <a:xfrm>
              <a:off x="6968229" y="5155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pt649">
              <a:extLst>
                <a:ext uri="{FF2B5EF4-FFF2-40B4-BE49-F238E27FC236}">
                  <a16:creationId xmlns:a16="http://schemas.microsoft.com/office/drawing/2014/main" id="{F7652DAE-6C31-40A0-919B-34313D82CEFA}"/>
                </a:ext>
              </a:extLst>
            </p:cNvPr>
            <p:cNvSpPr/>
            <p:nvPr/>
          </p:nvSpPr>
          <p:spPr>
            <a:xfrm>
              <a:off x="6745406" y="51714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pg650">
              <a:extLst>
                <a:ext uri="{FF2B5EF4-FFF2-40B4-BE49-F238E27FC236}">
                  <a16:creationId xmlns:a16="http://schemas.microsoft.com/office/drawing/2014/main" id="{D9DBFFB2-A625-4743-B365-06D8194ED454}"/>
                </a:ext>
              </a:extLst>
            </p:cNvPr>
            <p:cNvSpPr/>
            <p:nvPr/>
          </p:nvSpPr>
          <p:spPr>
            <a:xfrm>
              <a:off x="6676537" y="543900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pg651">
              <a:extLst>
                <a:ext uri="{FF2B5EF4-FFF2-40B4-BE49-F238E27FC236}">
                  <a16:creationId xmlns:a16="http://schemas.microsoft.com/office/drawing/2014/main" id="{F7C2177D-6CF1-40C8-83DA-4522C3F1E174}"/>
                </a:ext>
              </a:extLst>
            </p:cNvPr>
            <p:cNvSpPr/>
            <p:nvPr/>
          </p:nvSpPr>
          <p:spPr>
            <a:xfrm>
              <a:off x="6815743" y="536400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2">
              <a:extLst>
                <a:ext uri="{FF2B5EF4-FFF2-40B4-BE49-F238E27FC236}">
                  <a16:creationId xmlns:a16="http://schemas.microsoft.com/office/drawing/2014/main" id="{D7B5722F-1F75-40D0-8850-84E55A8BAB7C}"/>
                </a:ext>
              </a:extLst>
            </p:cNvPr>
            <p:cNvSpPr/>
            <p:nvPr/>
          </p:nvSpPr>
          <p:spPr>
            <a:xfrm>
              <a:off x="6694722" y="51271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pt653">
              <a:extLst>
                <a:ext uri="{FF2B5EF4-FFF2-40B4-BE49-F238E27FC236}">
                  <a16:creationId xmlns:a16="http://schemas.microsoft.com/office/drawing/2014/main" id="{F7F6CD11-08ED-4B9B-80B0-8E02C98996A8}"/>
                </a:ext>
              </a:extLst>
            </p:cNvPr>
            <p:cNvSpPr/>
            <p:nvPr/>
          </p:nvSpPr>
          <p:spPr>
            <a:xfrm>
              <a:off x="6984112" y="51546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pt654">
              <a:extLst>
                <a:ext uri="{FF2B5EF4-FFF2-40B4-BE49-F238E27FC236}">
                  <a16:creationId xmlns:a16="http://schemas.microsoft.com/office/drawing/2014/main" id="{2E09874C-5639-4C39-91C3-57AAE30D944B}"/>
                </a:ext>
              </a:extLst>
            </p:cNvPr>
            <p:cNvSpPr/>
            <p:nvPr/>
          </p:nvSpPr>
          <p:spPr>
            <a:xfrm>
              <a:off x="6864058" y="3944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t655">
              <a:extLst>
                <a:ext uri="{FF2B5EF4-FFF2-40B4-BE49-F238E27FC236}">
                  <a16:creationId xmlns:a16="http://schemas.microsoft.com/office/drawing/2014/main" id="{FFA44B22-CFCE-4CB6-8B5C-EC457182173C}"/>
                </a:ext>
              </a:extLst>
            </p:cNvPr>
            <p:cNvSpPr/>
            <p:nvPr/>
          </p:nvSpPr>
          <p:spPr>
            <a:xfrm>
              <a:off x="7219547" y="4022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9" name="pt656">
              <a:extLst>
                <a:ext uri="{FF2B5EF4-FFF2-40B4-BE49-F238E27FC236}">
                  <a16:creationId xmlns:a16="http://schemas.microsoft.com/office/drawing/2014/main" id="{AB113CCF-E9FD-4F93-AF5B-31745B4B8765}"/>
                </a:ext>
              </a:extLst>
            </p:cNvPr>
            <p:cNvSpPr/>
            <p:nvPr/>
          </p:nvSpPr>
          <p:spPr>
            <a:xfrm>
              <a:off x="6742837" y="3802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pt657">
              <a:extLst>
                <a:ext uri="{FF2B5EF4-FFF2-40B4-BE49-F238E27FC236}">
                  <a16:creationId xmlns:a16="http://schemas.microsoft.com/office/drawing/2014/main" id="{7A3F9BA3-652E-4D7E-BC0E-00FB08CB0F1A}"/>
                </a:ext>
              </a:extLst>
            </p:cNvPr>
            <p:cNvSpPr/>
            <p:nvPr/>
          </p:nvSpPr>
          <p:spPr>
            <a:xfrm>
              <a:off x="7920248" y="38517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pg658">
              <a:extLst>
                <a:ext uri="{FF2B5EF4-FFF2-40B4-BE49-F238E27FC236}">
                  <a16:creationId xmlns:a16="http://schemas.microsoft.com/office/drawing/2014/main" id="{24FBB2E8-46FF-45B5-9107-3D84249B496E}"/>
                </a:ext>
              </a:extLst>
            </p:cNvPr>
            <p:cNvSpPr/>
            <p:nvPr/>
          </p:nvSpPr>
          <p:spPr>
            <a:xfrm>
              <a:off x="8140535" y="385981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pt659">
              <a:extLst>
                <a:ext uri="{FF2B5EF4-FFF2-40B4-BE49-F238E27FC236}">
                  <a16:creationId xmlns:a16="http://schemas.microsoft.com/office/drawing/2014/main" id="{D0C65D18-13F2-4C18-AC92-21EA7D727C30}"/>
                </a:ext>
              </a:extLst>
            </p:cNvPr>
            <p:cNvSpPr/>
            <p:nvPr/>
          </p:nvSpPr>
          <p:spPr>
            <a:xfrm>
              <a:off x="6695189" y="37648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pt660">
              <a:extLst>
                <a:ext uri="{FF2B5EF4-FFF2-40B4-BE49-F238E27FC236}">
                  <a16:creationId xmlns:a16="http://schemas.microsoft.com/office/drawing/2014/main" id="{4B05AD54-ABD9-4A93-AF0B-B22A52CD14A7}"/>
                </a:ext>
              </a:extLst>
            </p:cNvPr>
            <p:cNvSpPr/>
            <p:nvPr/>
          </p:nvSpPr>
          <p:spPr>
            <a:xfrm>
              <a:off x="6835563" y="4144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pt661">
              <a:extLst>
                <a:ext uri="{FF2B5EF4-FFF2-40B4-BE49-F238E27FC236}">
                  <a16:creationId xmlns:a16="http://schemas.microsoft.com/office/drawing/2014/main" id="{6D0AF1C0-1BEC-4CB9-B63B-76C69E919CB7}"/>
                </a:ext>
              </a:extLst>
            </p:cNvPr>
            <p:cNvSpPr/>
            <p:nvPr/>
          </p:nvSpPr>
          <p:spPr>
            <a:xfrm>
              <a:off x="6720648" y="37043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pt662">
              <a:extLst>
                <a:ext uri="{FF2B5EF4-FFF2-40B4-BE49-F238E27FC236}">
                  <a16:creationId xmlns:a16="http://schemas.microsoft.com/office/drawing/2014/main" id="{383ACBF7-066E-4ECC-84D4-A7739B6DE5C1}"/>
                </a:ext>
              </a:extLst>
            </p:cNvPr>
            <p:cNvSpPr/>
            <p:nvPr/>
          </p:nvSpPr>
          <p:spPr>
            <a:xfrm>
              <a:off x="7448443" y="40324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pt663">
              <a:extLst>
                <a:ext uri="{FF2B5EF4-FFF2-40B4-BE49-F238E27FC236}">
                  <a16:creationId xmlns:a16="http://schemas.microsoft.com/office/drawing/2014/main" id="{D8C5CE64-4B12-467E-A81B-160506834C31}"/>
                </a:ext>
              </a:extLst>
            </p:cNvPr>
            <p:cNvSpPr/>
            <p:nvPr/>
          </p:nvSpPr>
          <p:spPr>
            <a:xfrm>
              <a:off x="6807301" y="37180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pg664">
              <a:extLst>
                <a:ext uri="{FF2B5EF4-FFF2-40B4-BE49-F238E27FC236}">
                  <a16:creationId xmlns:a16="http://schemas.microsoft.com/office/drawing/2014/main" id="{41A5189B-162C-4E45-A527-FA842F137E1B}"/>
                </a:ext>
              </a:extLst>
            </p:cNvPr>
            <p:cNvSpPr/>
            <p:nvPr/>
          </p:nvSpPr>
          <p:spPr>
            <a:xfrm>
              <a:off x="6745439" y="382655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pt665">
              <a:extLst>
                <a:ext uri="{FF2B5EF4-FFF2-40B4-BE49-F238E27FC236}">
                  <a16:creationId xmlns:a16="http://schemas.microsoft.com/office/drawing/2014/main" id="{6216FD3D-DFCE-4592-AADD-333D1BA8A7A9}"/>
                </a:ext>
              </a:extLst>
            </p:cNvPr>
            <p:cNvSpPr/>
            <p:nvPr/>
          </p:nvSpPr>
          <p:spPr>
            <a:xfrm>
              <a:off x="7901563" y="40335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t666">
              <a:extLst>
                <a:ext uri="{FF2B5EF4-FFF2-40B4-BE49-F238E27FC236}">
                  <a16:creationId xmlns:a16="http://schemas.microsoft.com/office/drawing/2014/main" id="{698E2FCD-F58E-4F74-937F-150945022FCF}"/>
                </a:ext>
              </a:extLst>
            </p:cNvPr>
            <p:cNvSpPr/>
            <p:nvPr/>
          </p:nvSpPr>
          <p:spPr>
            <a:xfrm>
              <a:off x="8156151" y="40771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g667">
              <a:extLst>
                <a:ext uri="{FF2B5EF4-FFF2-40B4-BE49-F238E27FC236}">
                  <a16:creationId xmlns:a16="http://schemas.microsoft.com/office/drawing/2014/main" id="{5DA26015-3E9A-4086-8A9D-8216E514117F}"/>
                </a:ext>
              </a:extLst>
            </p:cNvPr>
            <p:cNvSpPr/>
            <p:nvPr/>
          </p:nvSpPr>
          <p:spPr>
            <a:xfrm>
              <a:off x="7017778" y="371330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pt668">
              <a:extLst>
                <a:ext uri="{FF2B5EF4-FFF2-40B4-BE49-F238E27FC236}">
                  <a16:creationId xmlns:a16="http://schemas.microsoft.com/office/drawing/2014/main" id="{F26F4DB3-E068-46C9-B846-98A92F0AFD0B}"/>
                </a:ext>
              </a:extLst>
            </p:cNvPr>
            <p:cNvSpPr/>
            <p:nvPr/>
          </p:nvSpPr>
          <p:spPr>
            <a:xfrm>
              <a:off x="6968229" y="38567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t669">
              <a:extLst>
                <a:ext uri="{FF2B5EF4-FFF2-40B4-BE49-F238E27FC236}">
                  <a16:creationId xmlns:a16="http://schemas.microsoft.com/office/drawing/2014/main" id="{9CADF0EE-D744-4616-B92F-5E809E32CA54}"/>
                </a:ext>
              </a:extLst>
            </p:cNvPr>
            <p:cNvSpPr/>
            <p:nvPr/>
          </p:nvSpPr>
          <p:spPr>
            <a:xfrm>
              <a:off x="6745406" y="37479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3" name="pg670">
              <a:extLst>
                <a:ext uri="{FF2B5EF4-FFF2-40B4-BE49-F238E27FC236}">
                  <a16:creationId xmlns:a16="http://schemas.microsoft.com/office/drawing/2014/main" id="{AAF44F18-2EB1-44BE-9535-AE9688256636}"/>
                </a:ext>
              </a:extLst>
            </p:cNvPr>
            <p:cNvSpPr/>
            <p:nvPr/>
          </p:nvSpPr>
          <p:spPr>
            <a:xfrm>
              <a:off x="6676537" y="367983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4" name="pg671">
              <a:extLst>
                <a:ext uri="{FF2B5EF4-FFF2-40B4-BE49-F238E27FC236}">
                  <a16:creationId xmlns:a16="http://schemas.microsoft.com/office/drawing/2014/main" id="{DFC33E43-CAB4-4B54-B6B0-4D6765349257}"/>
                </a:ext>
              </a:extLst>
            </p:cNvPr>
            <p:cNvSpPr/>
            <p:nvPr/>
          </p:nvSpPr>
          <p:spPr>
            <a:xfrm>
              <a:off x="6815743" y="38004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5" name="pt672">
              <a:extLst>
                <a:ext uri="{FF2B5EF4-FFF2-40B4-BE49-F238E27FC236}">
                  <a16:creationId xmlns:a16="http://schemas.microsoft.com/office/drawing/2014/main" id="{72168DC3-C6A3-437D-ACFB-EB1940B5D3FB}"/>
                </a:ext>
              </a:extLst>
            </p:cNvPr>
            <p:cNvSpPr/>
            <p:nvPr/>
          </p:nvSpPr>
          <p:spPr>
            <a:xfrm>
              <a:off x="6694722" y="37970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6" name="pt673">
              <a:extLst>
                <a:ext uri="{FF2B5EF4-FFF2-40B4-BE49-F238E27FC236}">
                  <a16:creationId xmlns:a16="http://schemas.microsoft.com/office/drawing/2014/main" id="{DDC49FFD-B8B2-444E-AD57-236D51DD3813}"/>
                </a:ext>
              </a:extLst>
            </p:cNvPr>
            <p:cNvSpPr/>
            <p:nvPr/>
          </p:nvSpPr>
          <p:spPr>
            <a:xfrm>
              <a:off x="6984112" y="3967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7" name="pl674">
              <a:extLst>
                <a:ext uri="{FF2B5EF4-FFF2-40B4-BE49-F238E27FC236}">
                  <a16:creationId xmlns:a16="http://schemas.microsoft.com/office/drawing/2014/main" id="{B5ABD79B-34E2-49F2-A901-037ADE8EAD9D}"/>
                </a:ext>
              </a:extLst>
            </p:cNvPr>
            <p:cNvSpPr/>
            <p:nvPr/>
          </p:nvSpPr>
          <p:spPr>
            <a:xfrm>
              <a:off x="6709972" y="3901793"/>
              <a:ext cx="1471005" cy="166217"/>
            </a:xfrm>
            <a:custGeom>
              <a:avLst/>
              <a:gdLst/>
              <a:ahLst/>
              <a:cxnLst/>
              <a:rect l="0" t="0" r="0" b="0"/>
              <a:pathLst>
                <a:path w="1471005" h="166217">
                  <a:moveTo>
                    <a:pt x="0" y="0"/>
                  </a:moveTo>
                  <a:lnTo>
                    <a:pt x="18620" y="2104"/>
                  </a:lnTo>
                  <a:lnTo>
                    <a:pt x="37240" y="4208"/>
                  </a:lnTo>
                  <a:lnTo>
                    <a:pt x="55860" y="6312"/>
                  </a:lnTo>
                  <a:lnTo>
                    <a:pt x="74481" y="8416"/>
                  </a:lnTo>
                  <a:lnTo>
                    <a:pt x="93101" y="10520"/>
                  </a:lnTo>
                  <a:lnTo>
                    <a:pt x="111721" y="12624"/>
                  </a:lnTo>
                  <a:lnTo>
                    <a:pt x="130342" y="14728"/>
                  </a:lnTo>
                  <a:lnTo>
                    <a:pt x="148962" y="16832"/>
                  </a:lnTo>
                  <a:lnTo>
                    <a:pt x="167582" y="18936"/>
                  </a:lnTo>
                  <a:lnTo>
                    <a:pt x="186203" y="21040"/>
                  </a:lnTo>
                  <a:lnTo>
                    <a:pt x="204823" y="23144"/>
                  </a:lnTo>
                  <a:lnTo>
                    <a:pt x="223443" y="25248"/>
                  </a:lnTo>
                  <a:lnTo>
                    <a:pt x="242064" y="27352"/>
                  </a:lnTo>
                  <a:lnTo>
                    <a:pt x="260684" y="29456"/>
                  </a:lnTo>
                  <a:lnTo>
                    <a:pt x="279304" y="31560"/>
                  </a:lnTo>
                  <a:lnTo>
                    <a:pt x="297925" y="33664"/>
                  </a:lnTo>
                  <a:lnTo>
                    <a:pt x="316545" y="35768"/>
                  </a:lnTo>
                  <a:lnTo>
                    <a:pt x="335165" y="37872"/>
                  </a:lnTo>
                  <a:lnTo>
                    <a:pt x="353786" y="39976"/>
                  </a:lnTo>
                  <a:lnTo>
                    <a:pt x="372406" y="42080"/>
                  </a:lnTo>
                  <a:lnTo>
                    <a:pt x="391026" y="44184"/>
                  </a:lnTo>
                  <a:lnTo>
                    <a:pt x="409646" y="46288"/>
                  </a:lnTo>
                  <a:lnTo>
                    <a:pt x="428267" y="48392"/>
                  </a:lnTo>
                  <a:lnTo>
                    <a:pt x="446887" y="50496"/>
                  </a:lnTo>
                  <a:lnTo>
                    <a:pt x="465507" y="52600"/>
                  </a:lnTo>
                  <a:lnTo>
                    <a:pt x="484128" y="54704"/>
                  </a:lnTo>
                  <a:lnTo>
                    <a:pt x="502748" y="56808"/>
                  </a:lnTo>
                  <a:lnTo>
                    <a:pt x="521368" y="58912"/>
                  </a:lnTo>
                  <a:lnTo>
                    <a:pt x="539989" y="61016"/>
                  </a:lnTo>
                  <a:lnTo>
                    <a:pt x="558609" y="63120"/>
                  </a:lnTo>
                  <a:lnTo>
                    <a:pt x="577229" y="65224"/>
                  </a:lnTo>
                  <a:lnTo>
                    <a:pt x="595850" y="67328"/>
                  </a:lnTo>
                  <a:lnTo>
                    <a:pt x="614470" y="69432"/>
                  </a:lnTo>
                  <a:lnTo>
                    <a:pt x="633090" y="71536"/>
                  </a:lnTo>
                  <a:lnTo>
                    <a:pt x="651711" y="73640"/>
                  </a:lnTo>
                  <a:lnTo>
                    <a:pt x="670331" y="75744"/>
                  </a:lnTo>
                  <a:lnTo>
                    <a:pt x="688951" y="77848"/>
                  </a:lnTo>
                  <a:lnTo>
                    <a:pt x="707572" y="79952"/>
                  </a:lnTo>
                  <a:lnTo>
                    <a:pt x="726192" y="82056"/>
                  </a:lnTo>
                  <a:lnTo>
                    <a:pt x="744812" y="84160"/>
                  </a:lnTo>
                  <a:lnTo>
                    <a:pt x="763433" y="86264"/>
                  </a:lnTo>
                  <a:lnTo>
                    <a:pt x="782053" y="88368"/>
                  </a:lnTo>
                  <a:lnTo>
                    <a:pt x="800673" y="90472"/>
                  </a:lnTo>
                  <a:lnTo>
                    <a:pt x="819293" y="92576"/>
                  </a:lnTo>
                  <a:lnTo>
                    <a:pt x="837914" y="94680"/>
                  </a:lnTo>
                  <a:lnTo>
                    <a:pt x="856534" y="96784"/>
                  </a:lnTo>
                  <a:lnTo>
                    <a:pt x="875154" y="98888"/>
                  </a:lnTo>
                  <a:lnTo>
                    <a:pt x="893775" y="100992"/>
                  </a:lnTo>
                  <a:lnTo>
                    <a:pt x="912395" y="103096"/>
                  </a:lnTo>
                  <a:lnTo>
                    <a:pt x="931015" y="105200"/>
                  </a:lnTo>
                  <a:lnTo>
                    <a:pt x="949636" y="107304"/>
                  </a:lnTo>
                  <a:lnTo>
                    <a:pt x="968256" y="109409"/>
                  </a:lnTo>
                  <a:lnTo>
                    <a:pt x="986876" y="111513"/>
                  </a:lnTo>
                  <a:lnTo>
                    <a:pt x="1005497" y="113617"/>
                  </a:lnTo>
                  <a:lnTo>
                    <a:pt x="1024117" y="115721"/>
                  </a:lnTo>
                  <a:lnTo>
                    <a:pt x="1042737" y="117825"/>
                  </a:lnTo>
                  <a:lnTo>
                    <a:pt x="1061358" y="119929"/>
                  </a:lnTo>
                  <a:lnTo>
                    <a:pt x="1079978" y="122033"/>
                  </a:lnTo>
                  <a:lnTo>
                    <a:pt x="1098598" y="124137"/>
                  </a:lnTo>
                  <a:lnTo>
                    <a:pt x="1117219" y="126241"/>
                  </a:lnTo>
                  <a:lnTo>
                    <a:pt x="1135839" y="128345"/>
                  </a:lnTo>
                  <a:lnTo>
                    <a:pt x="1154459" y="130449"/>
                  </a:lnTo>
                  <a:lnTo>
                    <a:pt x="1173080" y="132553"/>
                  </a:lnTo>
                  <a:lnTo>
                    <a:pt x="1191700" y="134657"/>
                  </a:lnTo>
                  <a:lnTo>
                    <a:pt x="1210320" y="136761"/>
                  </a:lnTo>
                  <a:lnTo>
                    <a:pt x="1228940" y="138865"/>
                  </a:lnTo>
                  <a:lnTo>
                    <a:pt x="1247561" y="140969"/>
                  </a:lnTo>
                  <a:lnTo>
                    <a:pt x="1266181" y="143073"/>
                  </a:lnTo>
                  <a:lnTo>
                    <a:pt x="1284801" y="145177"/>
                  </a:lnTo>
                  <a:lnTo>
                    <a:pt x="1303422" y="147281"/>
                  </a:lnTo>
                  <a:lnTo>
                    <a:pt x="1322042" y="149385"/>
                  </a:lnTo>
                  <a:lnTo>
                    <a:pt x="1340662" y="151489"/>
                  </a:lnTo>
                  <a:lnTo>
                    <a:pt x="1359283" y="153593"/>
                  </a:lnTo>
                  <a:lnTo>
                    <a:pt x="1377903" y="155697"/>
                  </a:lnTo>
                  <a:lnTo>
                    <a:pt x="1396523" y="157801"/>
                  </a:lnTo>
                  <a:lnTo>
                    <a:pt x="1415144" y="159905"/>
                  </a:lnTo>
                  <a:lnTo>
                    <a:pt x="1433764" y="162009"/>
                  </a:lnTo>
                  <a:lnTo>
                    <a:pt x="1452384" y="164113"/>
                  </a:lnTo>
                  <a:lnTo>
                    <a:pt x="1471005" y="16621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l675">
              <a:extLst>
                <a:ext uri="{FF2B5EF4-FFF2-40B4-BE49-F238E27FC236}">
                  <a16:creationId xmlns:a16="http://schemas.microsoft.com/office/drawing/2014/main" id="{BDF9F59A-DD3E-4AC6-99B9-21B419A6FAE3}"/>
                </a:ext>
              </a:extLst>
            </p:cNvPr>
            <p:cNvSpPr/>
            <p:nvPr/>
          </p:nvSpPr>
          <p:spPr>
            <a:xfrm>
              <a:off x="6709972" y="5244928"/>
              <a:ext cx="1471005" cy="32344"/>
            </a:xfrm>
            <a:custGeom>
              <a:avLst/>
              <a:gdLst/>
              <a:ahLst/>
              <a:cxnLst/>
              <a:rect l="0" t="0" r="0" b="0"/>
              <a:pathLst>
                <a:path w="1471005" h="32344">
                  <a:moveTo>
                    <a:pt x="0" y="32344"/>
                  </a:moveTo>
                  <a:lnTo>
                    <a:pt x="18620" y="31934"/>
                  </a:lnTo>
                  <a:lnTo>
                    <a:pt x="37240" y="31525"/>
                  </a:lnTo>
                  <a:lnTo>
                    <a:pt x="55860" y="31116"/>
                  </a:lnTo>
                  <a:lnTo>
                    <a:pt x="74481" y="30706"/>
                  </a:lnTo>
                  <a:lnTo>
                    <a:pt x="93101" y="30297"/>
                  </a:lnTo>
                  <a:lnTo>
                    <a:pt x="111721" y="29887"/>
                  </a:lnTo>
                  <a:lnTo>
                    <a:pt x="130342" y="29478"/>
                  </a:lnTo>
                  <a:lnTo>
                    <a:pt x="148962" y="29068"/>
                  </a:lnTo>
                  <a:lnTo>
                    <a:pt x="167582" y="28659"/>
                  </a:lnTo>
                  <a:lnTo>
                    <a:pt x="186203" y="28250"/>
                  </a:lnTo>
                  <a:lnTo>
                    <a:pt x="204823" y="27840"/>
                  </a:lnTo>
                  <a:lnTo>
                    <a:pt x="223443" y="27431"/>
                  </a:lnTo>
                  <a:lnTo>
                    <a:pt x="242064" y="27021"/>
                  </a:lnTo>
                  <a:lnTo>
                    <a:pt x="260684" y="26612"/>
                  </a:lnTo>
                  <a:lnTo>
                    <a:pt x="279304" y="26202"/>
                  </a:lnTo>
                  <a:lnTo>
                    <a:pt x="297925" y="25793"/>
                  </a:lnTo>
                  <a:lnTo>
                    <a:pt x="316545" y="25384"/>
                  </a:lnTo>
                  <a:lnTo>
                    <a:pt x="335165" y="24974"/>
                  </a:lnTo>
                  <a:lnTo>
                    <a:pt x="353786" y="24565"/>
                  </a:lnTo>
                  <a:lnTo>
                    <a:pt x="372406" y="24155"/>
                  </a:lnTo>
                  <a:lnTo>
                    <a:pt x="391026" y="23746"/>
                  </a:lnTo>
                  <a:lnTo>
                    <a:pt x="409646" y="23337"/>
                  </a:lnTo>
                  <a:lnTo>
                    <a:pt x="428267" y="22927"/>
                  </a:lnTo>
                  <a:lnTo>
                    <a:pt x="446887" y="22518"/>
                  </a:lnTo>
                  <a:lnTo>
                    <a:pt x="465507" y="22108"/>
                  </a:lnTo>
                  <a:lnTo>
                    <a:pt x="484128" y="21699"/>
                  </a:lnTo>
                  <a:lnTo>
                    <a:pt x="502748" y="21289"/>
                  </a:lnTo>
                  <a:lnTo>
                    <a:pt x="521368" y="20880"/>
                  </a:lnTo>
                  <a:lnTo>
                    <a:pt x="539989" y="20471"/>
                  </a:lnTo>
                  <a:lnTo>
                    <a:pt x="558609" y="20061"/>
                  </a:lnTo>
                  <a:lnTo>
                    <a:pt x="577229" y="19652"/>
                  </a:lnTo>
                  <a:lnTo>
                    <a:pt x="595850" y="19242"/>
                  </a:lnTo>
                  <a:lnTo>
                    <a:pt x="614470" y="18833"/>
                  </a:lnTo>
                  <a:lnTo>
                    <a:pt x="633090" y="18423"/>
                  </a:lnTo>
                  <a:lnTo>
                    <a:pt x="651711" y="18014"/>
                  </a:lnTo>
                  <a:lnTo>
                    <a:pt x="670331" y="17605"/>
                  </a:lnTo>
                  <a:lnTo>
                    <a:pt x="688951" y="17195"/>
                  </a:lnTo>
                  <a:lnTo>
                    <a:pt x="707572" y="16786"/>
                  </a:lnTo>
                  <a:lnTo>
                    <a:pt x="726192" y="16376"/>
                  </a:lnTo>
                  <a:lnTo>
                    <a:pt x="744812" y="15967"/>
                  </a:lnTo>
                  <a:lnTo>
                    <a:pt x="763433" y="15558"/>
                  </a:lnTo>
                  <a:lnTo>
                    <a:pt x="782053" y="15148"/>
                  </a:lnTo>
                  <a:lnTo>
                    <a:pt x="800673" y="14739"/>
                  </a:lnTo>
                  <a:lnTo>
                    <a:pt x="819293" y="14329"/>
                  </a:lnTo>
                  <a:lnTo>
                    <a:pt x="837914" y="13920"/>
                  </a:lnTo>
                  <a:lnTo>
                    <a:pt x="856534" y="13510"/>
                  </a:lnTo>
                  <a:lnTo>
                    <a:pt x="875154" y="13101"/>
                  </a:lnTo>
                  <a:lnTo>
                    <a:pt x="893775" y="12692"/>
                  </a:lnTo>
                  <a:lnTo>
                    <a:pt x="912395" y="12282"/>
                  </a:lnTo>
                  <a:lnTo>
                    <a:pt x="931015" y="11873"/>
                  </a:lnTo>
                  <a:lnTo>
                    <a:pt x="949636" y="11463"/>
                  </a:lnTo>
                  <a:lnTo>
                    <a:pt x="968256" y="11054"/>
                  </a:lnTo>
                  <a:lnTo>
                    <a:pt x="986876" y="10644"/>
                  </a:lnTo>
                  <a:lnTo>
                    <a:pt x="1005497" y="10235"/>
                  </a:lnTo>
                  <a:lnTo>
                    <a:pt x="1024117" y="9826"/>
                  </a:lnTo>
                  <a:lnTo>
                    <a:pt x="1042737" y="9416"/>
                  </a:lnTo>
                  <a:lnTo>
                    <a:pt x="1061358" y="9007"/>
                  </a:lnTo>
                  <a:lnTo>
                    <a:pt x="1079978" y="8597"/>
                  </a:lnTo>
                  <a:lnTo>
                    <a:pt x="1098598" y="8188"/>
                  </a:lnTo>
                  <a:lnTo>
                    <a:pt x="1117219" y="7779"/>
                  </a:lnTo>
                  <a:lnTo>
                    <a:pt x="1135839" y="7369"/>
                  </a:lnTo>
                  <a:lnTo>
                    <a:pt x="1154459" y="6960"/>
                  </a:lnTo>
                  <a:lnTo>
                    <a:pt x="1173080" y="6550"/>
                  </a:lnTo>
                  <a:lnTo>
                    <a:pt x="1191700" y="6141"/>
                  </a:lnTo>
                  <a:lnTo>
                    <a:pt x="1210320" y="5731"/>
                  </a:lnTo>
                  <a:lnTo>
                    <a:pt x="1228940" y="5322"/>
                  </a:lnTo>
                  <a:lnTo>
                    <a:pt x="1247561" y="4913"/>
                  </a:lnTo>
                  <a:lnTo>
                    <a:pt x="1266181" y="4503"/>
                  </a:lnTo>
                  <a:lnTo>
                    <a:pt x="1284801" y="4094"/>
                  </a:lnTo>
                  <a:lnTo>
                    <a:pt x="1303422" y="3684"/>
                  </a:lnTo>
                  <a:lnTo>
                    <a:pt x="1322042" y="3275"/>
                  </a:lnTo>
                  <a:lnTo>
                    <a:pt x="1340662" y="2865"/>
                  </a:lnTo>
                  <a:lnTo>
                    <a:pt x="1359283" y="2456"/>
                  </a:lnTo>
                  <a:lnTo>
                    <a:pt x="1377903" y="2047"/>
                  </a:lnTo>
                  <a:lnTo>
                    <a:pt x="1396523" y="1637"/>
                  </a:lnTo>
                  <a:lnTo>
                    <a:pt x="1415144" y="1228"/>
                  </a:lnTo>
                  <a:lnTo>
                    <a:pt x="1433764" y="818"/>
                  </a:lnTo>
                  <a:lnTo>
                    <a:pt x="1452384" y="409"/>
                  </a:lnTo>
                  <a:lnTo>
                    <a:pt x="1471005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79" name="pl676">
              <a:extLst>
                <a:ext uri="{FF2B5EF4-FFF2-40B4-BE49-F238E27FC236}">
                  <a16:creationId xmlns:a16="http://schemas.microsoft.com/office/drawing/2014/main" id="{B2A2DC5C-5D8C-476B-B9D2-31DAEF2C5DB4}"/>
                </a:ext>
              </a:extLst>
            </p:cNvPr>
            <p:cNvSpPr/>
            <p:nvPr/>
          </p:nvSpPr>
          <p:spPr>
            <a:xfrm>
              <a:off x="6709972" y="3839076"/>
              <a:ext cx="1471005" cy="196788"/>
            </a:xfrm>
            <a:custGeom>
              <a:avLst/>
              <a:gdLst/>
              <a:ahLst/>
              <a:cxnLst/>
              <a:rect l="0" t="0" r="0" b="0"/>
              <a:pathLst>
                <a:path w="1471005" h="196788">
                  <a:moveTo>
                    <a:pt x="0" y="0"/>
                  </a:moveTo>
                  <a:lnTo>
                    <a:pt x="18620" y="2490"/>
                  </a:lnTo>
                  <a:lnTo>
                    <a:pt x="37240" y="4981"/>
                  </a:lnTo>
                  <a:lnTo>
                    <a:pt x="55860" y="7472"/>
                  </a:lnTo>
                  <a:lnTo>
                    <a:pt x="74481" y="9963"/>
                  </a:lnTo>
                  <a:lnTo>
                    <a:pt x="93101" y="12454"/>
                  </a:lnTo>
                  <a:lnTo>
                    <a:pt x="111721" y="14945"/>
                  </a:lnTo>
                  <a:lnTo>
                    <a:pt x="130342" y="17436"/>
                  </a:lnTo>
                  <a:lnTo>
                    <a:pt x="148962" y="19927"/>
                  </a:lnTo>
                  <a:lnTo>
                    <a:pt x="167582" y="22418"/>
                  </a:lnTo>
                  <a:lnTo>
                    <a:pt x="186203" y="24909"/>
                  </a:lnTo>
                  <a:lnTo>
                    <a:pt x="204823" y="27400"/>
                  </a:lnTo>
                  <a:lnTo>
                    <a:pt x="223443" y="29891"/>
                  </a:lnTo>
                  <a:lnTo>
                    <a:pt x="242064" y="32382"/>
                  </a:lnTo>
                  <a:lnTo>
                    <a:pt x="260684" y="34873"/>
                  </a:lnTo>
                  <a:lnTo>
                    <a:pt x="279304" y="37364"/>
                  </a:lnTo>
                  <a:lnTo>
                    <a:pt x="297925" y="39855"/>
                  </a:lnTo>
                  <a:lnTo>
                    <a:pt x="316545" y="42346"/>
                  </a:lnTo>
                  <a:lnTo>
                    <a:pt x="335165" y="44837"/>
                  </a:lnTo>
                  <a:lnTo>
                    <a:pt x="353786" y="47328"/>
                  </a:lnTo>
                  <a:lnTo>
                    <a:pt x="372406" y="49819"/>
                  </a:lnTo>
                  <a:lnTo>
                    <a:pt x="391026" y="52310"/>
                  </a:lnTo>
                  <a:lnTo>
                    <a:pt x="409646" y="54801"/>
                  </a:lnTo>
                  <a:lnTo>
                    <a:pt x="428267" y="57292"/>
                  </a:lnTo>
                  <a:lnTo>
                    <a:pt x="446887" y="59783"/>
                  </a:lnTo>
                  <a:lnTo>
                    <a:pt x="465507" y="62274"/>
                  </a:lnTo>
                  <a:lnTo>
                    <a:pt x="484128" y="64765"/>
                  </a:lnTo>
                  <a:lnTo>
                    <a:pt x="502748" y="67256"/>
                  </a:lnTo>
                  <a:lnTo>
                    <a:pt x="521368" y="69747"/>
                  </a:lnTo>
                  <a:lnTo>
                    <a:pt x="539989" y="72238"/>
                  </a:lnTo>
                  <a:lnTo>
                    <a:pt x="558609" y="74729"/>
                  </a:lnTo>
                  <a:lnTo>
                    <a:pt x="577229" y="77220"/>
                  </a:lnTo>
                  <a:lnTo>
                    <a:pt x="595850" y="79711"/>
                  </a:lnTo>
                  <a:lnTo>
                    <a:pt x="614470" y="82202"/>
                  </a:lnTo>
                  <a:lnTo>
                    <a:pt x="633090" y="84693"/>
                  </a:lnTo>
                  <a:lnTo>
                    <a:pt x="651711" y="87184"/>
                  </a:lnTo>
                  <a:lnTo>
                    <a:pt x="670331" y="89675"/>
                  </a:lnTo>
                  <a:lnTo>
                    <a:pt x="688951" y="92166"/>
                  </a:lnTo>
                  <a:lnTo>
                    <a:pt x="707572" y="94657"/>
                  </a:lnTo>
                  <a:lnTo>
                    <a:pt x="726192" y="97148"/>
                  </a:lnTo>
                  <a:lnTo>
                    <a:pt x="744812" y="99639"/>
                  </a:lnTo>
                  <a:lnTo>
                    <a:pt x="763433" y="102130"/>
                  </a:lnTo>
                  <a:lnTo>
                    <a:pt x="782053" y="104621"/>
                  </a:lnTo>
                  <a:lnTo>
                    <a:pt x="800673" y="107112"/>
                  </a:lnTo>
                  <a:lnTo>
                    <a:pt x="819293" y="109603"/>
                  </a:lnTo>
                  <a:lnTo>
                    <a:pt x="837914" y="112094"/>
                  </a:lnTo>
                  <a:lnTo>
                    <a:pt x="856534" y="114585"/>
                  </a:lnTo>
                  <a:lnTo>
                    <a:pt x="875154" y="117076"/>
                  </a:lnTo>
                  <a:lnTo>
                    <a:pt x="893775" y="119567"/>
                  </a:lnTo>
                  <a:lnTo>
                    <a:pt x="912395" y="122058"/>
                  </a:lnTo>
                  <a:lnTo>
                    <a:pt x="931015" y="124549"/>
                  </a:lnTo>
                  <a:lnTo>
                    <a:pt x="949636" y="127040"/>
                  </a:lnTo>
                  <a:lnTo>
                    <a:pt x="968256" y="129531"/>
                  </a:lnTo>
                  <a:lnTo>
                    <a:pt x="986876" y="132022"/>
                  </a:lnTo>
                  <a:lnTo>
                    <a:pt x="1005497" y="134513"/>
                  </a:lnTo>
                  <a:lnTo>
                    <a:pt x="1024117" y="137004"/>
                  </a:lnTo>
                  <a:lnTo>
                    <a:pt x="1042737" y="139495"/>
                  </a:lnTo>
                  <a:lnTo>
                    <a:pt x="1061358" y="141986"/>
                  </a:lnTo>
                  <a:lnTo>
                    <a:pt x="1079978" y="144477"/>
                  </a:lnTo>
                  <a:lnTo>
                    <a:pt x="1098598" y="146968"/>
                  </a:lnTo>
                  <a:lnTo>
                    <a:pt x="1117219" y="149459"/>
                  </a:lnTo>
                  <a:lnTo>
                    <a:pt x="1135839" y="151950"/>
                  </a:lnTo>
                  <a:lnTo>
                    <a:pt x="1154459" y="154441"/>
                  </a:lnTo>
                  <a:lnTo>
                    <a:pt x="1173080" y="156932"/>
                  </a:lnTo>
                  <a:lnTo>
                    <a:pt x="1191700" y="159423"/>
                  </a:lnTo>
                  <a:lnTo>
                    <a:pt x="1210320" y="161914"/>
                  </a:lnTo>
                  <a:lnTo>
                    <a:pt x="1228940" y="164405"/>
                  </a:lnTo>
                  <a:lnTo>
                    <a:pt x="1247561" y="166896"/>
                  </a:lnTo>
                  <a:lnTo>
                    <a:pt x="1266181" y="169387"/>
                  </a:lnTo>
                  <a:lnTo>
                    <a:pt x="1284801" y="171878"/>
                  </a:lnTo>
                  <a:lnTo>
                    <a:pt x="1303422" y="174369"/>
                  </a:lnTo>
                  <a:lnTo>
                    <a:pt x="1322042" y="176860"/>
                  </a:lnTo>
                  <a:lnTo>
                    <a:pt x="1340662" y="179351"/>
                  </a:lnTo>
                  <a:lnTo>
                    <a:pt x="1359283" y="181842"/>
                  </a:lnTo>
                  <a:lnTo>
                    <a:pt x="1377903" y="184333"/>
                  </a:lnTo>
                  <a:lnTo>
                    <a:pt x="1396523" y="186824"/>
                  </a:lnTo>
                  <a:lnTo>
                    <a:pt x="1415144" y="189315"/>
                  </a:lnTo>
                  <a:lnTo>
                    <a:pt x="1433764" y="191806"/>
                  </a:lnTo>
                  <a:lnTo>
                    <a:pt x="1452384" y="194297"/>
                  </a:lnTo>
                  <a:lnTo>
                    <a:pt x="1471005" y="19678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rc677">
              <a:extLst>
                <a:ext uri="{FF2B5EF4-FFF2-40B4-BE49-F238E27FC236}">
                  <a16:creationId xmlns:a16="http://schemas.microsoft.com/office/drawing/2014/main" id="{8B61D964-9508-400B-91BE-A5AF9712FF3E}"/>
                </a:ext>
              </a:extLst>
            </p:cNvPr>
            <p:cNvSpPr/>
            <p:nvPr/>
          </p:nvSpPr>
          <p:spPr>
            <a:xfrm>
              <a:off x="6636421" y="3628022"/>
              <a:ext cx="1618105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rc678">
              <a:extLst>
                <a:ext uri="{FF2B5EF4-FFF2-40B4-BE49-F238E27FC236}">
                  <a16:creationId xmlns:a16="http://schemas.microsoft.com/office/drawing/2014/main" id="{C0F614DF-400A-4603-8EE2-40035CDD4176}"/>
                </a:ext>
              </a:extLst>
            </p:cNvPr>
            <p:cNvSpPr/>
            <p:nvPr/>
          </p:nvSpPr>
          <p:spPr>
            <a:xfrm>
              <a:off x="8448902" y="3628022"/>
              <a:ext cx="1618105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2" name="pl679">
              <a:extLst>
                <a:ext uri="{FF2B5EF4-FFF2-40B4-BE49-F238E27FC236}">
                  <a16:creationId xmlns:a16="http://schemas.microsoft.com/office/drawing/2014/main" id="{319655D9-FE15-4B10-9F40-148386BBC531}"/>
                </a:ext>
              </a:extLst>
            </p:cNvPr>
            <p:cNvSpPr/>
            <p:nvPr/>
          </p:nvSpPr>
          <p:spPr>
            <a:xfrm>
              <a:off x="8448902" y="5364567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0">
              <a:extLst>
                <a:ext uri="{FF2B5EF4-FFF2-40B4-BE49-F238E27FC236}">
                  <a16:creationId xmlns:a16="http://schemas.microsoft.com/office/drawing/2014/main" id="{49544711-F1E8-4435-8FE7-9967CE03190A}"/>
                </a:ext>
              </a:extLst>
            </p:cNvPr>
            <p:cNvSpPr/>
            <p:nvPr/>
          </p:nvSpPr>
          <p:spPr>
            <a:xfrm>
              <a:off x="8448902" y="4992498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1">
              <a:extLst>
                <a:ext uri="{FF2B5EF4-FFF2-40B4-BE49-F238E27FC236}">
                  <a16:creationId xmlns:a16="http://schemas.microsoft.com/office/drawing/2014/main" id="{06A241E4-FA16-42C4-901F-015FE70BE89C}"/>
                </a:ext>
              </a:extLst>
            </p:cNvPr>
            <p:cNvSpPr/>
            <p:nvPr/>
          </p:nvSpPr>
          <p:spPr>
            <a:xfrm>
              <a:off x="8448902" y="4620429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2">
              <a:extLst>
                <a:ext uri="{FF2B5EF4-FFF2-40B4-BE49-F238E27FC236}">
                  <a16:creationId xmlns:a16="http://schemas.microsoft.com/office/drawing/2014/main" id="{EF113764-B207-43A5-8370-9B3B06866E8D}"/>
                </a:ext>
              </a:extLst>
            </p:cNvPr>
            <p:cNvSpPr/>
            <p:nvPr/>
          </p:nvSpPr>
          <p:spPr>
            <a:xfrm>
              <a:off x="8448902" y="424836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3">
              <a:extLst>
                <a:ext uri="{FF2B5EF4-FFF2-40B4-BE49-F238E27FC236}">
                  <a16:creationId xmlns:a16="http://schemas.microsoft.com/office/drawing/2014/main" id="{5D7BE46F-A496-4E5C-BE27-F3EB586690AD}"/>
                </a:ext>
              </a:extLst>
            </p:cNvPr>
            <p:cNvSpPr/>
            <p:nvPr/>
          </p:nvSpPr>
          <p:spPr>
            <a:xfrm>
              <a:off x="8448902" y="3876292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4">
              <a:extLst>
                <a:ext uri="{FF2B5EF4-FFF2-40B4-BE49-F238E27FC236}">
                  <a16:creationId xmlns:a16="http://schemas.microsoft.com/office/drawing/2014/main" id="{4B7E017C-A8E4-4373-A639-EF9919B51B71}"/>
                </a:ext>
              </a:extLst>
            </p:cNvPr>
            <p:cNvSpPr/>
            <p:nvPr/>
          </p:nvSpPr>
          <p:spPr>
            <a:xfrm>
              <a:off x="8708839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5">
              <a:extLst>
                <a:ext uri="{FF2B5EF4-FFF2-40B4-BE49-F238E27FC236}">
                  <a16:creationId xmlns:a16="http://schemas.microsoft.com/office/drawing/2014/main" id="{0F8B6BF4-A0D7-4519-8956-8FB0C5F6E4B4}"/>
                </a:ext>
              </a:extLst>
            </p:cNvPr>
            <p:cNvSpPr/>
            <p:nvPr/>
          </p:nvSpPr>
          <p:spPr>
            <a:xfrm>
              <a:off x="9175973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l686">
              <a:extLst>
                <a:ext uri="{FF2B5EF4-FFF2-40B4-BE49-F238E27FC236}">
                  <a16:creationId xmlns:a16="http://schemas.microsoft.com/office/drawing/2014/main" id="{0C36E536-FEFB-40D9-98C3-7BC58B04B8DE}"/>
                </a:ext>
              </a:extLst>
            </p:cNvPr>
            <p:cNvSpPr/>
            <p:nvPr/>
          </p:nvSpPr>
          <p:spPr>
            <a:xfrm>
              <a:off x="9643107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l687">
              <a:extLst>
                <a:ext uri="{FF2B5EF4-FFF2-40B4-BE49-F238E27FC236}">
                  <a16:creationId xmlns:a16="http://schemas.microsoft.com/office/drawing/2014/main" id="{2CEB415E-99F3-49F0-97F6-670383806DF1}"/>
                </a:ext>
              </a:extLst>
            </p:cNvPr>
            <p:cNvSpPr/>
            <p:nvPr/>
          </p:nvSpPr>
          <p:spPr>
            <a:xfrm>
              <a:off x="8448902" y="5550601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l688">
              <a:extLst>
                <a:ext uri="{FF2B5EF4-FFF2-40B4-BE49-F238E27FC236}">
                  <a16:creationId xmlns:a16="http://schemas.microsoft.com/office/drawing/2014/main" id="{638A61DC-DE5F-4FCC-B8C0-40AA388730F5}"/>
                </a:ext>
              </a:extLst>
            </p:cNvPr>
            <p:cNvSpPr/>
            <p:nvPr/>
          </p:nvSpPr>
          <p:spPr>
            <a:xfrm>
              <a:off x="8448902" y="5178532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l689">
              <a:extLst>
                <a:ext uri="{FF2B5EF4-FFF2-40B4-BE49-F238E27FC236}">
                  <a16:creationId xmlns:a16="http://schemas.microsoft.com/office/drawing/2014/main" id="{34E6E78E-3C6F-4B77-80FB-53438BDBD9CE}"/>
                </a:ext>
              </a:extLst>
            </p:cNvPr>
            <p:cNvSpPr/>
            <p:nvPr/>
          </p:nvSpPr>
          <p:spPr>
            <a:xfrm>
              <a:off x="8448902" y="4806463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l690">
              <a:extLst>
                <a:ext uri="{FF2B5EF4-FFF2-40B4-BE49-F238E27FC236}">
                  <a16:creationId xmlns:a16="http://schemas.microsoft.com/office/drawing/2014/main" id="{C0299212-0E9C-4DCA-B883-16EE396E3832}"/>
                </a:ext>
              </a:extLst>
            </p:cNvPr>
            <p:cNvSpPr/>
            <p:nvPr/>
          </p:nvSpPr>
          <p:spPr>
            <a:xfrm>
              <a:off x="8448902" y="4434395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1">
              <a:extLst>
                <a:ext uri="{FF2B5EF4-FFF2-40B4-BE49-F238E27FC236}">
                  <a16:creationId xmlns:a16="http://schemas.microsoft.com/office/drawing/2014/main" id="{F8BC30A0-3FE3-4865-A301-49C832D1B186}"/>
                </a:ext>
              </a:extLst>
            </p:cNvPr>
            <p:cNvSpPr/>
            <p:nvPr/>
          </p:nvSpPr>
          <p:spPr>
            <a:xfrm>
              <a:off x="8448902" y="4062326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2">
              <a:extLst>
                <a:ext uri="{FF2B5EF4-FFF2-40B4-BE49-F238E27FC236}">
                  <a16:creationId xmlns:a16="http://schemas.microsoft.com/office/drawing/2014/main" id="{CAAC3FB5-4334-4534-B3B5-5CA48215D526}"/>
                </a:ext>
              </a:extLst>
            </p:cNvPr>
            <p:cNvSpPr/>
            <p:nvPr/>
          </p:nvSpPr>
          <p:spPr>
            <a:xfrm>
              <a:off x="8448902" y="3690257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3">
              <a:extLst>
                <a:ext uri="{FF2B5EF4-FFF2-40B4-BE49-F238E27FC236}">
                  <a16:creationId xmlns:a16="http://schemas.microsoft.com/office/drawing/2014/main" id="{F31C7D8E-B3B8-4DD4-9A8C-D7FCF4F0255D}"/>
                </a:ext>
              </a:extLst>
            </p:cNvPr>
            <p:cNvSpPr/>
            <p:nvPr/>
          </p:nvSpPr>
          <p:spPr>
            <a:xfrm>
              <a:off x="8475272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l694">
              <a:extLst>
                <a:ext uri="{FF2B5EF4-FFF2-40B4-BE49-F238E27FC236}">
                  <a16:creationId xmlns:a16="http://schemas.microsoft.com/office/drawing/2014/main" id="{8EE65BF3-713F-4975-8A5A-38E9FD8E538D}"/>
                </a:ext>
              </a:extLst>
            </p:cNvPr>
            <p:cNvSpPr/>
            <p:nvPr/>
          </p:nvSpPr>
          <p:spPr>
            <a:xfrm>
              <a:off x="8942406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l695">
              <a:extLst>
                <a:ext uri="{FF2B5EF4-FFF2-40B4-BE49-F238E27FC236}">
                  <a16:creationId xmlns:a16="http://schemas.microsoft.com/office/drawing/2014/main" id="{284E99BC-C51D-4E51-A859-545B7F783B38}"/>
                </a:ext>
              </a:extLst>
            </p:cNvPr>
            <p:cNvSpPr/>
            <p:nvPr/>
          </p:nvSpPr>
          <p:spPr>
            <a:xfrm>
              <a:off x="9409540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l696">
              <a:extLst>
                <a:ext uri="{FF2B5EF4-FFF2-40B4-BE49-F238E27FC236}">
                  <a16:creationId xmlns:a16="http://schemas.microsoft.com/office/drawing/2014/main" id="{F913A0AD-DA17-401C-8FD0-5937FFFF0183}"/>
                </a:ext>
              </a:extLst>
            </p:cNvPr>
            <p:cNvSpPr/>
            <p:nvPr/>
          </p:nvSpPr>
          <p:spPr>
            <a:xfrm>
              <a:off x="9876674" y="3628022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697">
              <a:extLst>
                <a:ext uri="{FF2B5EF4-FFF2-40B4-BE49-F238E27FC236}">
                  <a16:creationId xmlns:a16="http://schemas.microsoft.com/office/drawing/2014/main" id="{1BD5EB9C-389E-42B1-BA68-3B1CACC70924}"/>
                </a:ext>
              </a:extLst>
            </p:cNvPr>
            <p:cNvSpPr/>
            <p:nvPr/>
          </p:nvSpPr>
          <p:spPr>
            <a:xfrm>
              <a:off x="8676538" y="4591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pt698">
              <a:extLst>
                <a:ext uri="{FF2B5EF4-FFF2-40B4-BE49-F238E27FC236}">
                  <a16:creationId xmlns:a16="http://schemas.microsoft.com/office/drawing/2014/main" id="{F560FF4D-BB4D-4A73-82A1-21AC080BDBB4}"/>
                </a:ext>
              </a:extLst>
            </p:cNvPr>
            <p:cNvSpPr/>
            <p:nvPr/>
          </p:nvSpPr>
          <p:spPr>
            <a:xfrm>
              <a:off x="9032027" y="5090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pt699">
              <a:extLst>
                <a:ext uri="{FF2B5EF4-FFF2-40B4-BE49-F238E27FC236}">
                  <a16:creationId xmlns:a16="http://schemas.microsoft.com/office/drawing/2014/main" id="{3184F39E-64FA-4A40-9E49-F5EE06928CEF}"/>
                </a:ext>
              </a:extLst>
            </p:cNvPr>
            <p:cNvSpPr/>
            <p:nvPr/>
          </p:nvSpPr>
          <p:spPr>
            <a:xfrm>
              <a:off x="8555317" y="40440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pt700">
              <a:extLst>
                <a:ext uri="{FF2B5EF4-FFF2-40B4-BE49-F238E27FC236}">
                  <a16:creationId xmlns:a16="http://schemas.microsoft.com/office/drawing/2014/main" id="{0B9F2083-B6FA-4D66-B0D5-22E120B1AF78}"/>
                </a:ext>
              </a:extLst>
            </p:cNvPr>
            <p:cNvSpPr/>
            <p:nvPr/>
          </p:nvSpPr>
          <p:spPr>
            <a:xfrm>
              <a:off x="9732729" y="442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4" name="pg701">
              <a:extLst>
                <a:ext uri="{FF2B5EF4-FFF2-40B4-BE49-F238E27FC236}">
                  <a16:creationId xmlns:a16="http://schemas.microsoft.com/office/drawing/2014/main" id="{7A984A98-0669-4753-B9FD-131BC30980AE}"/>
                </a:ext>
              </a:extLst>
            </p:cNvPr>
            <p:cNvSpPr/>
            <p:nvPr/>
          </p:nvSpPr>
          <p:spPr>
            <a:xfrm>
              <a:off x="9953015" y="410813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5" name="pt702">
              <a:extLst>
                <a:ext uri="{FF2B5EF4-FFF2-40B4-BE49-F238E27FC236}">
                  <a16:creationId xmlns:a16="http://schemas.microsoft.com/office/drawing/2014/main" id="{A34526EF-7460-4B1F-A820-6FC6C4A7800C}"/>
                </a:ext>
              </a:extLst>
            </p:cNvPr>
            <p:cNvSpPr/>
            <p:nvPr/>
          </p:nvSpPr>
          <p:spPr>
            <a:xfrm>
              <a:off x="8507669" y="4081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t703">
              <a:extLst>
                <a:ext uri="{FF2B5EF4-FFF2-40B4-BE49-F238E27FC236}">
                  <a16:creationId xmlns:a16="http://schemas.microsoft.com/office/drawing/2014/main" id="{C0014101-B022-44C7-BE0C-D5485BA5ED01}"/>
                </a:ext>
              </a:extLst>
            </p:cNvPr>
            <p:cNvSpPr/>
            <p:nvPr/>
          </p:nvSpPr>
          <p:spPr>
            <a:xfrm>
              <a:off x="8648043" y="47552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7" name="pt704">
              <a:extLst>
                <a:ext uri="{FF2B5EF4-FFF2-40B4-BE49-F238E27FC236}">
                  <a16:creationId xmlns:a16="http://schemas.microsoft.com/office/drawing/2014/main" id="{07DA9EB4-7B9C-4A6C-8ECF-E071A193DA91}"/>
                </a:ext>
              </a:extLst>
            </p:cNvPr>
            <p:cNvSpPr/>
            <p:nvPr/>
          </p:nvSpPr>
          <p:spPr>
            <a:xfrm>
              <a:off x="8533128" y="41189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8" name="pt705">
              <a:extLst>
                <a:ext uri="{FF2B5EF4-FFF2-40B4-BE49-F238E27FC236}">
                  <a16:creationId xmlns:a16="http://schemas.microsoft.com/office/drawing/2014/main" id="{B7B80F51-9CB0-4D88-A508-D9DB80746767}"/>
                </a:ext>
              </a:extLst>
            </p:cNvPr>
            <p:cNvSpPr/>
            <p:nvPr/>
          </p:nvSpPr>
          <p:spPr>
            <a:xfrm>
              <a:off x="9260923" y="5004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pt706">
              <a:extLst>
                <a:ext uri="{FF2B5EF4-FFF2-40B4-BE49-F238E27FC236}">
                  <a16:creationId xmlns:a16="http://schemas.microsoft.com/office/drawing/2014/main" id="{B0901E7F-2E82-42D4-BD3C-F16886FDCC99}"/>
                </a:ext>
              </a:extLst>
            </p:cNvPr>
            <p:cNvSpPr/>
            <p:nvPr/>
          </p:nvSpPr>
          <p:spPr>
            <a:xfrm>
              <a:off x="8619782" y="40014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pg707">
              <a:extLst>
                <a:ext uri="{FF2B5EF4-FFF2-40B4-BE49-F238E27FC236}">
                  <a16:creationId xmlns:a16="http://schemas.microsoft.com/office/drawing/2014/main" id="{1B7C9137-C72A-4996-8785-55DA6EBD307A}"/>
                </a:ext>
              </a:extLst>
            </p:cNvPr>
            <p:cNvSpPr/>
            <p:nvPr/>
          </p:nvSpPr>
          <p:spPr>
            <a:xfrm>
              <a:off x="8557919" y="495916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pt708">
              <a:extLst>
                <a:ext uri="{FF2B5EF4-FFF2-40B4-BE49-F238E27FC236}">
                  <a16:creationId xmlns:a16="http://schemas.microsoft.com/office/drawing/2014/main" id="{5E697E08-DFE0-4049-9CFB-CA92566F1865}"/>
                </a:ext>
              </a:extLst>
            </p:cNvPr>
            <p:cNvSpPr/>
            <p:nvPr/>
          </p:nvSpPr>
          <p:spPr>
            <a:xfrm>
              <a:off x="9714043" y="4559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pt709">
              <a:extLst>
                <a:ext uri="{FF2B5EF4-FFF2-40B4-BE49-F238E27FC236}">
                  <a16:creationId xmlns:a16="http://schemas.microsoft.com/office/drawing/2014/main" id="{159CB201-5185-4EA2-8DE0-D30102631DD9}"/>
                </a:ext>
              </a:extLst>
            </p:cNvPr>
            <p:cNvSpPr/>
            <p:nvPr/>
          </p:nvSpPr>
          <p:spPr>
            <a:xfrm>
              <a:off x="9968631" y="42850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pg710">
              <a:extLst>
                <a:ext uri="{FF2B5EF4-FFF2-40B4-BE49-F238E27FC236}">
                  <a16:creationId xmlns:a16="http://schemas.microsoft.com/office/drawing/2014/main" id="{5C03BE84-2E27-41C3-8593-E1AF2034D494}"/>
                </a:ext>
              </a:extLst>
            </p:cNvPr>
            <p:cNvSpPr/>
            <p:nvPr/>
          </p:nvSpPr>
          <p:spPr>
            <a:xfrm>
              <a:off x="8830259" y="403345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pt711">
              <a:extLst>
                <a:ext uri="{FF2B5EF4-FFF2-40B4-BE49-F238E27FC236}">
                  <a16:creationId xmlns:a16="http://schemas.microsoft.com/office/drawing/2014/main" id="{E05580C6-3ED6-4B79-976D-E8BF85BCDCA9}"/>
                </a:ext>
              </a:extLst>
            </p:cNvPr>
            <p:cNvSpPr/>
            <p:nvPr/>
          </p:nvSpPr>
          <p:spPr>
            <a:xfrm>
              <a:off x="8780709" y="4581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pt712">
              <a:extLst>
                <a:ext uri="{FF2B5EF4-FFF2-40B4-BE49-F238E27FC236}">
                  <a16:creationId xmlns:a16="http://schemas.microsoft.com/office/drawing/2014/main" id="{6E22A626-3686-4011-8448-95660C9960FC}"/>
                </a:ext>
              </a:extLst>
            </p:cNvPr>
            <p:cNvSpPr/>
            <p:nvPr/>
          </p:nvSpPr>
          <p:spPr>
            <a:xfrm>
              <a:off x="8557886" y="4037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pg713">
              <a:extLst>
                <a:ext uri="{FF2B5EF4-FFF2-40B4-BE49-F238E27FC236}">
                  <a16:creationId xmlns:a16="http://schemas.microsoft.com/office/drawing/2014/main" id="{FC9D9BDE-746F-4B8C-844B-6FA705111B13}"/>
                </a:ext>
              </a:extLst>
            </p:cNvPr>
            <p:cNvSpPr/>
            <p:nvPr/>
          </p:nvSpPr>
          <p:spPr>
            <a:xfrm>
              <a:off x="8489017" y="39417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pg714">
              <a:extLst>
                <a:ext uri="{FF2B5EF4-FFF2-40B4-BE49-F238E27FC236}">
                  <a16:creationId xmlns:a16="http://schemas.microsoft.com/office/drawing/2014/main" id="{210E1353-832E-4B6C-8E12-3A385A5B339A}"/>
                </a:ext>
              </a:extLst>
            </p:cNvPr>
            <p:cNvSpPr/>
            <p:nvPr/>
          </p:nvSpPr>
          <p:spPr>
            <a:xfrm>
              <a:off x="8628223" y="421215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pt715">
              <a:extLst>
                <a:ext uri="{FF2B5EF4-FFF2-40B4-BE49-F238E27FC236}">
                  <a16:creationId xmlns:a16="http://schemas.microsoft.com/office/drawing/2014/main" id="{3C6F98D7-503C-4E29-ACE9-06CD14BD9C5E}"/>
                </a:ext>
              </a:extLst>
            </p:cNvPr>
            <p:cNvSpPr/>
            <p:nvPr/>
          </p:nvSpPr>
          <p:spPr>
            <a:xfrm>
              <a:off x="8507202" y="43201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pt716">
              <a:extLst>
                <a:ext uri="{FF2B5EF4-FFF2-40B4-BE49-F238E27FC236}">
                  <a16:creationId xmlns:a16="http://schemas.microsoft.com/office/drawing/2014/main" id="{928F5E55-6937-424B-AADD-92EF78B6E994}"/>
                </a:ext>
              </a:extLst>
            </p:cNvPr>
            <p:cNvSpPr/>
            <p:nvPr/>
          </p:nvSpPr>
          <p:spPr>
            <a:xfrm>
              <a:off x="8796592" y="40697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pt717">
              <a:extLst>
                <a:ext uri="{FF2B5EF4-FFF2-40B4-BE49-F238E27FC236}">
                  <a16:creationId xmlns:a16="http://schemas.microsoft.com/office/drawing/2014/main" id="{B897BEE8-D23F-4454-BAE6-911806CD2A5D}"/>
                </a:ext>
              </a:extLst>
            </p:cNvPr>
            <p:cNvSpPr/>
            <p:nvPr/>
          </p:nvSpPr>
          <p:spPr>
            <a:xfrm>
              <a:off x="8676538" y="50855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pt718">
              <a:extLst>
                <a:ext uri="{FF2B5EF4-FFF2-40B4-BE49-F238E27FC236}">
                  <a16:creationId xmlns:a16="http://schemas.microsoft.com/office/drawing/2014/main" id="{04B6254F-32E9-461E-9302-9E7818F952CC}"/>
                </a:ext>
              </a:extLst>
            </p:cNvPr>
            <p:cNvSpPr/>
            <p:nvPr/>
          </p:nvSpPr>
          <p:spPr>
            <a:xfrm>
              <a:off x="9032027" y="54909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t719">
              <a:extLst>
                <a:ext uri="{FF2B5EF4-FFF2-40B4-BE49-F238E27FC236}">
                  <a16:creationId xmlns:a16="http://schemas.microsoft.com/office/drawing/2014/main" id="{F5F99844-68CD-4E8F-90BE-39DA1CF55803}"/>
                </a:ext>
              </a:extLst>
            </p:cNvPr>
            <p:cNvSpPr/>
            <p:nvPr/>
          </p:nvSpPr>
          <p:spPr>
            <a:xfrm>
              <a:off x="8555317" y="48028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pt720">
              <a:extLst>
                <a:ext uri="{FF2B5EF4-FFF2-40B4-BE49-F238E27FC236}">
                  <a16:creationId xmlns:a16="http://schemas.microsoft.com/office/drawing/2014/main" id="{22C8C789-1B04-4A3B-91E0-0130CDEC545D}"/>
                </a:ext>
              </a:extLst>
            </p:cNvPr>
            <p:cNvSpPr/>
            <p:nvPr/>
          </p:nvSpPr>
          <p:spPr>
            <a:xfrm>
              <a:off x="9732729" y="50341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pg721">
              <a:extLst>
                <a:ext uri="{FF2B5EF4-FFF2-40B4-BE49-F238E27FC236}">
                  <a16:creationId xmlns:a16="http://schemas.microsoft.com/office/drawing/2014/main" id="{4538832F-73A3-43C2-9C31-A37DBC32F89D}"/>
                </a:ext>
              </a:extLst>
            </p:cNvPr>
            <p:cNvSpPr/>
            <p:nvPr/>
          </p:nvSpPr>
          <p:spPr>
            <a:xfrm>
              <a:off x="9953015" y="483214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pt722">
              <a:extLst>
                <a:ext uri="{FF2B5EF4-FFF2-40B4-BE49-F238E27FC236}">
                  <a16:creationId xmlns:a16="http://schemas.microsoft.com/office/drawing/2014/main" id="{0F97FAE3-BA17-4802-8339-18F83BE0B8E0}"/>
                </a:ext>
              </a:extLst>
            </p:cNvPr>
            <p:cNvSpPr/>
            <p:nvPr/>
          </p:nvSpPr>
          <p:spPr>
            <a:xfrm>
              <a:off x="8507669" y="51310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pt723">
              <a:extLst>
                <a:ext uri="{FF2B5EF4-FFF2-40B4-BE49-F238E27FC236}">
                  <a16:creationId xmlns:a16="http://schemas.microsoft.com/office/drawing/2014/main" id="{FC5876CA-0CB9-4CFE-A1D5-BACB8717114C}"/>
                </a:ext>
              </a:extLst>
            </p:cNvPr>
            <p:cNvSpPr/>
            <p:nvPr/>
          </p:nvSpPr>
          <p:spPr>
            <a:xfrm>
              <a:off x="8648043" y="48046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pt724">
              <a:extLst>
                <a:ext uri="{FF2B5EF4-FFF2-40B4-BE49-F238E27FC236}">
                  <a16:creationId xmlns:a16="http://schemas.microsoft.com/office/drawing/2014/main" id="{48562EFF-6540-4BFA-980D-44FDA718FA41}"/>
                </a:ext>
              </a:extLst>
            </p:cNvPr>
            <p:cNvSpPr/>
            <p:nvPr/>
          </p:nvSpPr>
          <p:spPr>
            <a:xfrm>
              <a:off x="8533128" y="50003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pt725">
              <a:extLst>
                <a:ext uri="{FF2B5EF4-FFF2-40B4-BE49-F238E27FC236}">
                  <a16:creationId xmlns:a16="http://schemas.microsoft.com/office/drawing/2014/main" id="{EEA1B4ED-8088-4B79-BF8C-B9683B03E82D}"/>
                </a:ext>
              </a:extLst>
            </p:cNvPr>
            <p:cNvSpPr/>
            <p:nvPr/>
          </p:nvSpPr>
          <p:spPr>
            <a:xfrm>
              <a:off x="9260923" y="52906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9" name="pt726">
              <a:extLst>
                <a:ext uri="{FF2B5EF4-FFF2-40B4-BE49-F238E27FC236}">
                  <a16:creationId xmlns:a16="http://schemas.microsoft.com/office/drawing/2014/main" id="{E93CDD12-2024-47DE-B2AB-CD81661BCAC4}"/>
                </a:ext>
              </a:extLst>
            </p:cNvPr>
            <p:cNvSpPr/>
            <p:nvPr/>
          </p:nvSpPr>
          <p:spPr>
            <a:xfrm>
              <a:off x="8619782" y="4952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0" name="pg727">
              <a:extLst>
                <a:ext uri="{FF2B5EF4-FFF2-40B4-BE49-F238E27FC236}">
                  <a16:creationId xmlns:a16="http://schemas.microsoft.com/office/drawing/2014/main" id="{2757E545-CFB0-4D15-9DC4-1E6061E2C851}"/>
                </a:ext>
              </a:extLst>
            </p:cNvPr>
            <p:cNvSpPr/>
            <p:nvPr/>
          </p:nvSpPr>
          <p:spPr>
            <a:xfrm>
              <a:off x="8557919" y="52823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1" name="pt728">
              <a:extLst>
                <a:ext uri="{FF2B5EF4-FFF2-40B4-BE49-F238E27FC236}">
                  <a16:creationId xmlns:a16="http://schemas.microsoft.com/office/drawing/2014/main" id="{56AC8FC2-9E53-49DA-A78C-D673EFCE46B3}"/>
                </a:ext>
              </a:extLst>
            </p:cNvPr>
            <p:cNvSpPr/>
            <p:nvPr/>
          </p:nvSpPr>
          <p:spPr>
            <a:xfrm>
              <a:off x="9714043" y="50340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2" name="pt729">
              <a:extLst>
                <a:ext uri="{FF2B5EF4-FFF2-40B4-BE49-F238E27FC236}">
                  <a16:creationId xmlns:a16="http://schemas.microsoft.com/office/drawing/2014/main" id="{7A443089-6721-49B3-A6E1-3124C97B2F81}"/>
                </a:ext>
              </a:extLst>
            </p:cNvPr>
            <p:cNvSpPr/>
            <p:nvPr/>
          </p:nvSpPr>
          <p:spPr>
            <a:xfrm>
              <a:off x="9968631" y="4945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3" name="pg730">
              <a:extLst>
                <a:ext uri="{FF2B5EF4-FFF2-40B4-BE49-F238E27FC236}">
                  <a16:creationId xmlns:a16="http://schemas.microsoft.com/office/drawing/2014/main" id="{A1EE4DDD-4872-4FFB-A559-3563ECBE985D}"/>
                </a:ext>
              </a:extLst>
            </p:cNvPr>
            <p:cNvSpPr/>
            <p:nvPr/>
          </p:nvSpPr>
          <p:spPr>
            <a:xfrm>
              <a:off x="8830259" y="480190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4" name="pt731">
              <a:extLst>
                <a:ext uri="{FF2B5EF4-FFF2-40B4-BE49-F238E27FC236}">
                  <a16:creationId xmlns:a16="http://schemas.microsoft.com/office/drawing/2014/main" id="{482D1637-671D-4300-BA60-EA5162039F2A}"/>
                </a:ext>
              </a:extLst>
            </p:cNvPr>
            <p:cNvSpPr/>
            <p:nvPr/>
          </p:nvSpPr>
          <p:spPr>
            <a:xfrm>
              <a:off x="8780709" y="5502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5" name="pt732">
              <a:extLst>
                <a:ext uri="{FF2B5EF4-FFF2-40B4-BE49-F238E27FC236}">
                  <a16:creationId xmlns:a16="http://schemas.microsoft.com/office/drawing/2014/main" id="{828E24D1-0493-46A4-A73F-B1F052FF4482}"/>
                </a:ext>
              </a:extLst>
            </p:cNvPr>
            <p:cNvSpPr/>
            <p:nvPr/>
          </p:nvSpPr>
          <p:spPr>
            <a:xfrm>
              <a:off x="8557886" y="48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6" name="pg733">
              <a:extLst>
                <a:ext uri="{FF2B5EF4-FFF2-40B4-BE49-F238E27FC236}">
                  <a16:creationId xmlns:a16="http://schemas.microsoft.com/office/drawing/2014/main" id="{60ED19D0-816E-4270-BB30-5289EFBA9B13}"/>
                </a:ext>
              </a:extLst>
            </p:cNvPr>
            <p:cNvSpPr/>
            <p:nvPr/>
          </p:nvSpPr>
          <p:spPr>
            <a:xfrm>
              <a:off x="8489017" y="48255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7" name="pg734">
              <a:extLst>
                <a:ext uri="{FF2B5EF4-FFF2-40B4-BE49-F238E27FC236}">
                  <a16:creationId xmlns:a16="http://schemas.microsoft.com/office/drawing/2014/main" id="{7FF0C485-B2A8-4DFA-A579-1429F67FBBA8}"/>
                </a:ext>
              </a:extLst>
            </p:cNvPr>
            <p:cNvSpPr/>
            <p:nvPr/>
          </p:nvSpPr>
          <p:spPr>
            <a:xfrm>
              <a:off x="8628223" y="500359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8" name="pt735">
              <a:extLst>
                <a:ext uri="{FF2B5EF4-FFF2-40B4-BE49-F238E27FC236}">
                  <a16:creationId xmlns:a16="http://schemas.microsoft.com/office/drawing/2014/main" id="{5CD5D630-37CA-4C59-8D25-CBE06789D69B}"/>
                </a:ext>
              </a:extLst>
            </p:cNvPr>
            <p:cNvSpPr/>
            <p:nvPr/>
          </p:nvSpPr>
          <p:spPr>
            <a:xfrm>
              <a:off x="8507202" y="49319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9" name="pt736">
              <a:extLst>
                <a:ext uri="{FF2B5EF4-FFF2-40B4-BE49-F238E27FC236}">
                  <a16:creationId xmlns:a16="http://schemas.microsoft.com/office/drawing/2014/main" id="{AD5EC47B-F208-4B6A-B16A-19DC111444DB}"/>
                </a:ext>
              </a:extLst>
            </p:cNvPr>
            <p:cNvSpPr/>
            <p:nvPr/>
          </p:nvSpPr>
          <p:spPr>
            <a:xfrm>
              <a:off x="8796592" y="50154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pt737">
              <a:extLst>
                <a:ext uri="{FF2B5EF4-FFF2-40B4-BE49-F238E27FC236}">
                  <a16:creationId xmlns:a16="http://schemas.microsoft.com/office/drawing/2014/main" id="{FC0E90D5-7CAA-458A-901B-FDAE8D843300}"/>
                </a:ext>
              </a:extLst>
            </p:cNvPr>
            <p:cNvSpPr/>
            <p:nvPr/>
          </p:nvSpPr>
          <p:spPr>
            <a:xfrm>
              <a:off x="8676538" y="4525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1" name="pt738">
              <a:extLst>
                <a:ext uri="{FF2B5EF4-FFF2-40B4-BE49-F238E27FC236}">
                  <a16:creationId xmlns:a16="http://schemas.microsoft.com/office/drawing/2014/main" id="{2449BFDB-94EB-4184-8AFF-A5D384D13903}"/>
                </a:ext>
              </a:extLst>
            </p:cNvPr>
            <p:cNvSpPr/>
            <p:nvPr/>
          </p:nvSpPr>
          <p:spPr>
            <a:xfrm>
              <a:off x="9032027" y="40715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2" name="pt739">
              <a:extLst>
                <a:ext uri="{FF2B5EF4-FFF2-40B4-BE49-F238E27FC236}">
                  <a16:creationId xmlns:a16="http://schemas.microsoft.com/office/drawing/2014/main" id="{32D1FA5B-8AC7-442D-A7F3-AD6CD96105D0}"/>
                </a:ext>
              </a:extLst>
            </p:cNvPr>
            <p:cNvSpPr/>
            <p:nvPr/>
          </p:nvSpPr>
          <p:spPr>
            <a:xfrm>
              <a:off x="8555317" y="41505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3" name="pt740">
              <a:extLst>
                <a:ext uri="{FF2B5EF4-FFF2-40B4-BE49-F238E27FC236}">
                  <a16:creationId xmlns:a16="http://schemas.microsoft.com/office/drawing/2014/main" id="{59EF0BF5-61AB-4357-AE08-C495958E5304}"/>
                </a:ext>
              </a:extLst>
            </p:cNvPr>
            <p:cNvSpPr/>
            <p:nvPr/>
          </p:nvSpPr>
          <p:spPr>
            <a:xfrm>
              <a:off x="9732729" y="42857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4" name="pg741">
              <a:extLst>
                <a:ext uri="{FF2B5EF4-FFF2-40B4-BE49-F238E27FC236}">
                  <a16:creationId xmlns:a16="http://schemas.microsoft.com/office/drawing/2014/main" id="{BF38D402-1A26-4070-B5A9-0AB35AE0D39A}"/>
                </a:ext>
              </a:extLst>
            </p:cNvPr>
            <p:cNvSpPr/>
            <p:nvPr/>
          </p:nvSpPr>
          <p:spPr>
            <a:xfrm>
              <a:off x="9953015" y="417159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5" name="pt742">
              <a:extLst>
                <a:ext uri="{FF2B5EF4-FFF2-40B4-BE49-F238E27FC236}">
                  <a16:creationId xmlns:a16="http://schemas.microsoft.com/office/drawing/2014/main" id="{E0CBFB96-E96F-43E0-9FED-77BF1E28D4E9}"/>
                </a:ext>
              </a:extLst>
            </p:cNvPr>
            <p:cNvSpPr/>
            <p:nvPr/>
          </p:nvSpPr>
          <p:spPr>
            <a:xfrm>
              <a:off x="8507669" y="3892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6" name="pt743">
              <a:extLst>
                <a:ext uri="{FF2B5EF4-FFF2-40B4-BE49-F238E27FC236}">
                  <a16:creationId xmlns:a16="http://schemas.microsoft.com/office/drawing/2014/main" id="{338A9226-0F2B-428A-8054-8B3F09E6AB3C}"/>
                </a:ext>
              </a:extLst>
            </p:cNvPr>
            <p:cNvSpPr/>
            <p:nvPr/>
          </p:nvSpPr>
          <p:spPr>
            <a:xfrm>
              <a:off x="8648043" y="48080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7" name="pt744">
              <a:extLst>
                <a:ext uri="{FF2B5EF4-FFF2-40B4-BE49-F238E27FC236}">
                  <a16:creationId xmlns:a16="http://schemas.microsoft.com/office/drawing/2014/main" id="{D3DA85A8-1C85-4D68-9B31-4E405DF9502A}"/>
                </a:ext>
              </a:extLst>
            </p:cNvPr>
            <p:cNvSpPr/>
            <p:nvPr/>
          </p:nvSpPr>
          <p:spPr>
            <a:xfrm>
              <a:off x="8533128" y="3693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8" name="pt745">
              <a:extLst>
                <a:ext uri="{FF2B5EF4-FFF2-40B4-BE49-F238E27FC236}">
                  <a16:creationId xmlns:a16="http://schemas.microsoft.com/office/drawing/2014/main" id="{4BB22D46-6369-450C-9231-981C780F80D3}"/>
                </a:ext>
              </a:extLst>
            </p:cNvPr>
            <p:cNvSpPr/>
            <p:nvPr/>
          </p:nvSpPr>
          <p:spPr>
            <a:xfrm>
              <a:off x="9260923" y="44676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9" name="pt746">
              <a:extLst>
                <a:ext uri="{FF2B5EF4-FFF2-40B4-BE49-F238E27FC236}">
                  <a16:creationId xmlns:a16="http://schemas.microsoft.com/office/drawing/2014/main" id="{4624AC27-F91B-4FF4-A809-067273C7CFDD}"/>
                </a:ext>
              </a:extLst>
            </p:cNvPr>
            <p:cNvSpPr/>
            <p:nvPr/>
          </p:nvSpPr>
          <p:spPr>
            <a:xfrm>
              <a:off x="8619782" y="3815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0" name="pg747">
              <a:extLst>
                <a:ext uri="{FF2B5EF4-FFF2-40B4-BE49-F238E27FC236}">
                  <a16:creationId xmlns:a16="http://schemas.microsoft.com/office/drawing/2014/main" id="{9C61CFE6-06EC-497C-B3CC-F29294000B06}"/>
                </a:ext>
              </a:extLst>
            </p:cNvPr>
            <p:cNvSpPr/>
            <p:nvPr/>
          </p:nvSpPr>
          <p:spPr>
            <a:xfrm>
              <a:off x="8557919" y="395120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pt748">
              <a:extLst>
                <a:ext uri="{FF2B5EF4-FFF2-40B4-BE49-F238E27FC236}">
                  <a16:creationId xmlns:a16="http://schemas.microsoft.com/office/drawing/2014/main" id="{9ACFC1FE-2BA2-4131-B090-EF74664B0E22}"/>
                </a:ext>
              </a:extLst>
            </p:cNvPr>
            <p:cNvSpPr/>
            <p:nvPr/>
          </p:nvSpPr>
          <p:spPr>
            <a:xfrm>
              <a:off x="9714043" y="42424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t749">
              <a:extLst>
                <a:ext uri="{FF2B5EF4-FFF2-40B4-BE49-F238E27FC236}">
                  <a16:creationId xmlns:a16="http://schemas.microsoft.com/office/drawing/2014/main" id="{26825F79-A8CC-450B-B8BC-199A1CF14F81}"/>
                </a:ext>
              </a:extLst>
            </p:cNvPr>
            <p:cNvSpPr/>
            <p:nvPr/>
          </p:nvSpPr>
          <p:spPr>
            <a:xfrm>
              <a:off x="9968631" y="4082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pg750">
              <a:extLst>
                <a:ext uri="{FF2B5EF4-FFF2-40B4-BE49-F238E27FC236}">
                  <a16:creationId xmlns:a16="http://schemas.microsoft.com/office/drawing/2014/main" id="{F5F1476F-FB09-4B51-8D01-43D0743218F5}"/>
                </a:ext>
              </a:extLst>
            </p:cNvPr>
            <p:cNvSpPr/>
            <p:nvPr/>
          </p:nvSpPr>
          <p:spPr>
            <a:xfrm>
              <a:off x="8830259" y="381855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t751">
              <a:extLst>
                <a:ext uri="{FF2B5EF4-FFF2-40B4-BE49-F238E27FC236}">
                  <a16:creationId xmlns:a16="http://schemas.microsoft.com/office/drawing/2014/main" id="{8F553F62-7437-46A5-B27E-70E256E1A64F}"/>
                </a:ext>
              </a:extLst>
            </p:cNvPr>
            <p:cNvSpPr/>
            <p:nvPr/>
          </p:nvSpPr>
          <p:spPr>
            <a:xfrm>
              <a:off x="8780709" y="45950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pt752">
              <a:extLst>
                <a:ext uri="{FF2B5EF4-FFF2-40B4-BE49-F238E27FC236}">
                  <a16:creationId xmlns:a16="http://schemas.microsoft.com/office/drawing/2014/main" id="{A9E96112-1D5C-4DC0-8D50-7229419012B6}"/>
                </a:ext>
              </a:extLst>
            </p:cNvPr>
            <p:cNvSpPr/>
            <p:nvPr/>
          </p:nvSpPr>
          <p:spPr>
            <a:xfrm>
              <a:off x="8557886" y="37028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6" name="pg753">
              <a:extLst>
                <a:ext uri="{FF2B5EF4-FFF2-40B4-BE49-F238E27FC236}">
                  <a16:creationId xmlns:a16="http://schemas.microsoft.com/office/drawing/2014/main" id="{30FCF236-E2E8-4C98-9908-1E139CCD0A24}"/>
                </a:ext>
              </a:extLst>
            </p:cNvPr>
            <p:cNvSpPr/>
            <p:nvPr/>
          </p:nvSpPr>
          <p:spPr>
            <a:xfrm>
              <a:off x="8489017" y="387822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7" name="pg754">
              <a:extLst>
                <a:ext uri="{FF2B5EF4-FFF2-40B4-BE49-F238E27FC236}">
                  <a16:creationId xmlns:a16="http://schemas.microsoft.com/office/drawing/2014/main" id="{162FBD75-3049-4F59-8A6E-6B605C104055}"/>
                </a:ext>
              </a:extLst>
            </p:cNvPr>
            <p:cNvSpPr/>
            <p:nvPr/>
          </p:nvSpPr>
          <p:spPr>
            <a:xfrm>
              <a:off x="8628223" y="399295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8" name="pt755">
              <a:extLst>
                <a:ext uri="{FF2B5EF4-FFF2-40B4-BE49-F238E27FC236}">
                  <a16:creationId xmlns:a16="http://schemas.microsoft.com/office/drawing/2014/main" id="{1054A68C-CFB9-4721-AF8F-ACCF8F12EFFF}"/>
                </a:ext>
              </a:extLst>
            </p:cNvPr>
            <p:cNvSpPr/>
            <p:nvPr/>
          </p:nvSpPr>
          <p:spPr>
            <a:xfrm>
              <a:off x="8507202" y="46491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9" name="pt756">
              <a:extLst>
                <a:ext uri="{FF2B5EF4-FFF2-40B4-BE49-F238E27FC236}">
                  <a16:creationId xmlns:a16="http://schemas.microsoft.com/office/drawing/2014/main" id="{9450D8FF-3A4A-4D60-97CD-25438903B933}"/>
                </a:ext>
              </a:extLst>
            </p:cNvPr>
            <p:cNvSpPr/>
            <p:nvPr/>
          </p:nvSpPr>
          <p:spPr>
            <a:xfrm>
              <a:off x="8796592" y="4133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0" name="pl757">
              <a:extLst>
                <a:ext uri="{FF2B5EF4-FFF2-40B4-BE49-F238E27FC236}">
                  <a16:creationId xmlns:a16="http://schemas.microsoft.com/office/drawing/2014/main" id="{11665C76-CA5A-4CFF-B1FE-D22FAC5FBB47}"/>
                </a:ext>
              </a:extLst>
            </p:cNvPr>
            <p:cNvSpPr/>
            <p:nvPr/>
          </p:nvSpPr>
          <p:spPr>
            <a:xfrm>
              <a:off x="8522452" y="4338009"/>
              <a:ext cx="1471005" cy="178389"/>
            </a:xfrm>
            <a:custGeom>
              <a:avLst/>
              <a:gdLst/>
              <a:ahLst/>
              <a:cxnLst/>
              <a:rect l="0" t="0" r="0" b="0"/>
              <a:pathLst>
                <a:path w="1471005" h="178389">
                  <a:moveTo>
                    <a:pt x="0" y="0"/>
                  </a:moveTo>
                  <a:lnTo>
                    <a:pt x="18620" y="2258"/>
                  </a:lnTo>
                  <a:lnTo>
                    <a:pt x="37240" y="4516"/>
                  </a:lnTo>
                  <a:lnTo>
                    <a:pt x="55860" y="6774"/>
                  </a:lnTo>
                  <a:lnTo>
                    <a:pt x="74481" y="9032"/>
                  </a:lnTo>
                  <a:lnTo>
                    <a:pt x="93101" y="11290"/>
                  </a:lnTo>
                  <a:lnTo>
                    <a:pt x="111721" y="13548"/>
                  </a:lnTo>
                  <a:lnTo>
                    <a:pt x="130342" y="15806"/>
                  </a:lnTo>
                  <a:lnTo>
                    <a:pt x="148962" y="18064"/>
                  </a:lnTo>
                  <a:lnTo>
                    <a:pt x="167582" y="20322"/>
                  </a:lnTo>
                  <a:lnTo>
                    <a:pt x="186203" y="22580"/>
                  </a:lnTo>
                  <a:lnTo>
                    <a:pt x="204823" y="24839"/>
                  </a:lnTo>
                  <a:lnTo>
                    <a:pt x="223443" y="27097"/>
                  </a:lnTo>
                  <a:lnTo>
                    <a:pt x="242064" y="29355"/>
                  </a:lnTo>
                  <a:lnTo>
                    <a:pt x="260684" y="31613"/>
                  </a:lnTo>
                  <a:lnTo>
                    <a:pt x="279304" y="33871"/>
                  </a:lnTo>
                  <a:lnTo>
                    <a:pt x="297925" y="36129"/>
                  </a:lnTo>
                  <a:lnTo>
                    <a:pt x="316545" y="38387"/>
                  </a:lnTo>
                  <a:lnTo>
                    <a:pt x="335165" y="40645"/>
                  </a:lnTo>
                  <a:lnTo>
                    <a:pt x="353786" y="42903"/>
                  </a:lnTo>
                  <a:lnTo>
                    <a:pt x="372406" y="45161"/>
                  </a:lnTo>
                  <a:lnTo>
                    <a:pt x="391026" y="47419"/>
                  </a:lnTo>
                  <a:lnTo>
                    <a:pt x="409646" y="49678"/>
                  </a:lnTo>
                  <a:lnTo>
                    <a:pt x="428267" y="51936"/>
                  </a:lnTo>
                  <a:lnTo>
                    <a:pt x="446887" y="54194"/>
                  </a:lnTo>
                  <a:lnTo>
                    <a:pt x="465507" y="56452"/>
                  </a:lnTo>
                  <a:lnTo>
                    <a:pt x="484128" y="58710"/>
                  </a:lnTo>
                  <a:lnTo>
                    <a:pt x="502748" y="60968"/>
                  </a:lnTo>
                  <a:lnTo>
                    <a:pt x="521368" y="63226"/>
                  </a:lnTo>
                  <a:lnTo>
                    <a:pt x="539989" y="65484"/>
                  </a:lnTo>
                  <a:lnTo>
                    <a:pt x="558609" y="67742"/>
                  </a:lnTo>
                  <a:lnTo>
                    <a:pt x="577229" y="70000"/>
                  </a:lnTo>
                  <a:lnTo>
                    <a:pt x="595850" y="72258"/>
                  </a:lnTo>
                  <a:lnTo>
                    <a:pt x="614470" y="74517"/>
                  </a:lnTo>
                  <a:lnTo>
                    <a:pt x="633090" y="76775"/>
                  </a:lnTo>
                  <a:lnTo>
                    <a:pt x="651711" y="79033"/>
                  </a:lnTo>
                  <a:lnTo>
                    <a:pt x="670331" y="81291"/>
                  </a:lnTo>
                  <a:lnTo>
                    <a:pt x="688951" y="83549"/>
                  </a:lnTo>
                  <a:lnTo>
                    <a:pt x="707572" y="85807"/>
                  </a:lnTo>
                  <a:lnTo>
                    <a:pt x="726192" y="88065"/>
                  </a:lnTo>
                  <a:lnTo>
                    <a:pt x="744812" y="90323"/>
                  </a:lnTo>
                  <a:lnTo>
                    <a:pt x="763433" y="92581"/>
                  </a:lnTo>
                  <a:lnTo>
                    <a:pt x="782053" y="94839"/>
                  </a:lnTo>
                  <a:lnTo>
                    <a:pt x="800673" y="97097"/>
                  </a:lnTo>
                  <a:lnTo>
                    <a:pt x="819293" y="99356"/>
                  </a:lnTo>
                  <a:lnTo>
                    <a:pt x="837914" y="101614"/>
                  </a:lnTo>
                  <a:lnTo>
                    <a:pt x="856534" y="103872"/>
                  </a:lnTo>
                  <a:lnTo>
                    <a:pt x="875154" y="106130"/>
                  </a:lnTo>
                  <a:lnTo>
                    <a:pt x="893775" y="108388"/>
                  </a:lnTo>
                  <a:lnTo>
                    <a:pt x="912395" y="110646"/>
                  </a:lnTo>
                  <a:lnTo>
                    <a:pt x="931015" y="112904"/>
                  </a:lnTo>
                  <a:lnTo>
                    <a:pt x="949636" y="115162"/>
                  </a:lnTo>
                  <a:lnTo>
                    <a:pt x="968256" y="117420"/>
                  </a:lnTo>
                  <a:lnTo>
                    <a:pt x="986876" y="119678"/>
                  </a:lnTo>
                  <a:lnTo>
                    <a:pt x="1005497" y="121936"/>
                  </a:lnTo>
                  <a:lnTo>
                    <a:pt x="1024117" y="124195"/>
                  </a:lnTo>
                  <a:lnTo>
                    <a:pt x="1042737" y="126453"/>
                  </a:lnTo>
                  <a:lnTo>
                    <a:pt x="1061358" y="128711"/>
                  </a:lnTo>
                  <a:lnTo>
                    <a:pt x="1079978" y="130969"/>
                  </a:lnTo>
                  <a:lnTo>
                    <a:pt x="1098598" y="133227"/>
                  </a:lnTo>
                  <a:lnTo>
                    <a:pt x="1117219" y="135485"/>
                  </a:lnTo>
                  <a:lnTo>
                    <a:pt x="1135839" y="137743"/>
                  </a:lnTo>
                  <a:lnTo>
                    <a:pt x="1154459" y="140001"/>
                  </a:lnTo>
                  <a:lnTo>
                    <a:pt x="1173080" y="142259"/>
                  </a:lnTo>
                  <a:lnTo>
                    <a:pt x="1191700" y="144517"/>
                  </a:lnTo>
                  <a:lnTo>
                    <a:pt x="1210320" y="146775"/>
                  </a:lnTo>
                  <a:lnTo>
                    <a:pt x="1228940" y="149034"/>
                  </a:lnTo>
                  <a:lnTo>
                    <a:pt x="1247561" y="151292"/>
                  </a:lnTo>
                  <a:lnTo>
                    <a:pt x="1266181" y="153550"/>
                  </a:lnTo>
                  <a:lnTo>
                    <a:pt x="1284801" y="155808"/>
                  </a:lnTo>
                  <a:lnTo>
                    <a:pt x="1303422" y="158066"/>
                  </a:lnTo>
                  <a:lnTo>
                    <a:pt x="1322042" y="160324"/>
                  </a:lnTo>
                  <a:lnTo>
                    <a:pt x="1340662" y="162582"/>
                  </a:lnTo>
                  <a:lnTo>
                    <a:pt x="1359283" y="164840"/>
                  </a:lnTo>
                  <a:lnTo>
                    <a:pt x="1377903" y="167098"/>
                  </a:lnTo>
                  <a:lnTo>
                    <a:pt x="1396523" y="169356"/>
                  </a:lnTo>
                  <a:lnTo>
                    <a:pt x="1415144" y="171614"/>
                  </a:lnTo>
                  <a:lnTo>
                    <a:pt x="1433764" y="173873"/>
                  </a:lnTo>
                  <a:lnTo>
                    <a:pt x="1452384" y="176131"/>
                  </a:lnTo>
                  <a:lnTo>
                    <a:pt x="1471005" y="17838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l758">
              <a:extLst>
                <a:ext uri="{FF2B5EF4-FFF2-40B4-BE49-F238E27FC236}">
                  <a16:creationId xmlns:a16="http://schemas.microsoft.com/office/drawing/2014/main" id="{210D4C1F-7B74-4197-BFDE-CACE3613033C}"/>
                </a:ext>
              </a:extLst>
            </p:cNvPr>
            <p:cNvSpPr/>
            <p:nvPr/>
          </p:nvSpPr>
          <p:spPr>
            <a:xfrm>
              <a:off x="8522452" y="5058344"/>
              <a:ext cx="1471005" cy="8264"/>
            </a:xfrm>
            <a:custGeom>
              <a:avLst/>
              <a:gdLst/>
              <a:ahLst/>
              <a:cxnLst/>
              <a:rect l="0" t="0" r="0" b="0"/>
              <a:pathLst>
                <a:path w="1471005" h="8264">
                  <a:moveTo>
                    <a:pt x="0" y="0"/>
                  </a:moveTo>
                  <a:lnTo>
                    <a:pt x="18620" y="104"/>
                  </a:lnTo>
                  <a:lnTo>
                    <a:pt x="37240" y="209"/>
                  </a:lnTo>
                  <a:lnTo>
                    <a:pt x="55860" y="313"/>
                  </a:lnTo>
                  <a:lnTo>
                    <a:pt x="74481" y="418"/>
                  </a:lnTo>
                  <a:lnTo>
                    <a:pt x="93101" y="523"/>
                  </a:lnTo>
                  <a:lnTo>
                    <a:pt x="111721" y="627"/>
                  </a:lnTo>
                  <a:lnTo>
                    <a:pt x="130342" y="732"/>
                  </a:lnTo>
                  <a:lnTo>
                    <a:pt x="148962" y="836"/>
                  </a:lnTo>
                  <a:lnTo>
                    <a:pt x="167582" y="941"/>
                  </a:lnTo>
                  <a:lnTo>
                    <a:pt x="186203" y="1046"/>
                  </a:lnTo>
                  <a:lnTo>
                    <a:pt x="204823" y="1150"/>
                  </a:lnTo>
                  <a:lnTo>
                    <a:pt x="223443" y="1255"/>
                  </a:lnTo>
                  <a:lnTo>
                    <a:pt x="242064" y="1359"/>
                  </a:lnTo>
                  <a:lnTo>
                    <a:pt x="260684" y="1464"/>
                  </a:lnTo>
                  <a:lnTo>
                    <a:pt x="279304" y="1569"/>
                  </a:lnTo>
                  <a:lnTo>
                    <a:pt x="297925" y="1673"/>
                  </a:lnTo>
                  <a:lnTo>
                    <a:pt x="316545" y="1778"/>
                  </a:lnTo>
                  <a:lnTo>
                    <a:pt x="335165" y="1882"/>
                  </a:lnTo>
                  <a:lnTo>
                    <a:pt x="353786" y="1987"/>
                  </a:lnTo>
                  <a:lnTo>
                    <a:pt x="372406" y="2092"/>
                  </a:lnTo>
                  <a:lnTo>
                    <a:pt x="391026" y="2196"/>
                  </a:lnTo>
                  <a:lnTo>
                    <a:pt x="409646" y="2301"/>
                  </a:lnTo>
                  <a:lnTo>
                    <a:pt x="428267" y="2406"/>
                  </a:lnTo>
                  <a:lnTo>
                    <a:pt x="446887" y="2510"/>
                  </a:lnTo>
                  <a:lnTo>
                    <a:pt x="465507" y="2615"/>
                  </a:lnTo>
                  <a:lnTo>
                    <a:pt x="484128" y="2719"/>
                  </a:lnTo>
                  <a:lnTo>
                    <a:pt x="502748" y="2824"/>
                  </a:lnTo>
                  <a:lnTo>
                    <a:pt x="521368" y="2929"/>
                  </a:lnTo>
                  <a:lnTo>
                    <a:pt x="539989" y="3033"/>
                  </a:lnTo>
                  <a:lnTo>
                    <a:pt x="558609" y="3138"/>
                  </a:lnTo>
                  <a:lnTo>
                    <a:pt x="577229" y="3242"/>
                  </a:lnTo>
                  <a:lnTo>
                    <a:pt x="595850" y="3347"/>
                  </a:lnTo>
                  <a:lnTo>
                    <a:pt x="614470" y="3452"/>
                  </a:lnTo>
                  <a:lnTo>
                    <a:pt x="633090" y="3556"/>
                  </a:lnTo>
                  <a:lnTo>
                    <a:pt x="651711" y="3661"/>
                  </a:lnTo>
                  <a:lnTo>
                    <a:pt x="670331" y="3765"/>
                  </a:lnTo>
                  <a:lnTo>
                    <a:pt x="688951" y="3870"/>
                  </a:lnTo>
                  <a:lnTo>
                    <a:pt x="707572" y="3975"/>
                  </a:lnTo>
                  <a:lnTo>
                    <a:pt x="726192" y="4079"/>
                  </a:lnTo>
                  <a:lnTo>
                    <a:pt x="744812" y="4184"/>
                  </a:lnTo>
                  <a:lnTo>
                    <a:pt x="763433" y="4288"/>
                  </a:lnTo>
                  <a:lnTo>
                    <a:pt x="782053" y="4393"/>
                  </a:lnTo>
                  <a:lnTo>
                    <a:pt x="800673" y="4498"/>
                  </a:lnTo>
                  <a:lnTo>
                    <a:pt x="819293" y="4602"/>
                  </a:lnTo>
                  <a:lnTo>
                    <a:pt x="837914" y="4707"/>
                  </a:lnTo>
                  <a:lnTo>
                    <a:pt x="856534" y="4812"/>
                  </a:lnTo>
                  <a:lnTo>
                    <a:pt x="875154" y="4916"/>
                  </a:lnTo>
                  <a:lnTo>
                    <a:pt x="893775" y="5021"/>
                  </a:lnTo>
                  <a:lnTo>
                    <a:pt x="912395" y="5125"/>
                  </a:lnTo>
                  <a:lnTo>
                    <a:pt x="931015" y="5230"/>
                  </a:lnTo>
                  <a:lnTo>
                    <a:pt x="949636" y="5335"/>
                  </a:lnTo>
                  <a:lnTo>
                    <a:pt x="968256" y="5439"/>
                  </a:lnTo>
                  <a:lnTo>
                    <a:pt x="986876" y="5544"/>
                  </a:lnTo>
                  <a:lnTo>
                    <a:pt x="1005497" y="5648"/>
                  </a:lnTo>
                  <a:lnTo>
                    <a:pt x="1024117" y="5753"/>
                  </a:lnTo>
                  <a:lnTo>
                    <a:pt x="1042737" y="5858"/>
                  </a:lnTo>
                  <a:lnTo>
                    <a:pt x="1061358" y="5962"/>
                  </a:lnTo>
                  <a:lnTo>
                    <a:pt x="1079978" y="6067"/>
                  </a:lnTo>
                  <a:lnTo>
                    <a:pt x="1098598" y="6171"/>
                  </a:lnTo>
                  <a:lnTo>
                    <a:pt x="1117219" y="6276"/>
                  </a:lnTo>
                  <a:lnTo>
                    <a:pt x="1135839" y="6381"/>
                  </a:lnTo>
                  <a:lnTo>
                    <a:pt x="1154459" y="6485"/>
                  </a:lnTo>
                  <a:lnTo>
                    <a:pt x="1173080" y="6590"/>
                  </a:lnTo>
                  <a:lnTo>
                    <a:pt x="1191700" y="6695"/>
                  </a:lnTo>
                  <a:lnTo>
                    <a:pt x="1210320" y="6799"/>
                  </a:lnTo>
                  <a:lnTo>
                    <a:pt x="1228940" y="6904"/>
                  </a:lnTo>
                  <a:lnTo>
                    <a:pt x="1247561" y="7008"/>
                  </a:lnTo>
                  <a:lnTo>
                    <a:pt x="1266181" y="7113"/>
                  </a:lnTo>
                  <a:lnTo>
                    <a:pt x="1284801" y="7218"/>
                  </a:lnTo>
                  <a:lnTo>
                    <a:pt x="1303422" y="7322"/>
                  </a:lnTo>
                  <a:lnTo>
                    <a:pt x="1322042" y="7427"/>
                  </a:lnTo>
                  <a:lnTo>
                    <a:pt x="1340662" y="7531"/>
                  </a:lnTo>
                  <a:lnTo>
                    <a:pt x="1359283" y="7636"/>
                  </a:lnTo>
                  <a:lnTo>
                    <a:pt x="1377903" y="7741"/>
                  </a:lnTo>
                  <a:lnTo>
                    <a:pt x="1396523" y="7845"/>
                  </a:lnTo>
                  <a:lnTo>
                    <a:pt x="1415144" y="7950"/>
                  </a:lnTo>
                  <a:lnTo>
                    <a:pt x="1433764" y="8054"/>
                  </a:lnTo>
                  <a:lnTo>
                    <a:pt x="1452384" y="8159"/>
                  </a:lnTo>
                  <a:lnTo>
                    <a:pt x="1471005" y="8264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l759">
              <a:extLst>
                <a:ext uri="{FF2B5EF4-FFF2-40B4-BE49-F238E27FC236}">
                  <a16:creationId xmlns:a16="http://schemas.microsoft.com/office/drawing/2014/main" id="{AFF2773F-2182-460D-86F9-90D0C485D2B5}"/>
                </a:ext>
              </a:extLst>
            </p:cNvPr>
            <p:cNvSpPr/>
            <p:nvPr/>
          </p:nvSpPr>
          <p:spPr>
            <a:xfrm>
              <a:off x="8522452" y="4132652"/>
              <a:ext cx="1471005" cy="146568"/>
            </a:xfrm>
            <a:custGeom>
              <a:avLst/>
              <a:gdLst/>
              <a:ahLst/>
              <a:cxnLst/>
              <a:rect l="0" t="0" r="0" b="0"/>
              <a:pathLst>
                <a:path w="1471005" h="146568">
                  <a:moveTo>
                    <a:pt x="0" y="0"/>
                  </a:moveTo>
                  <a:lnTo>
                    <a:pt x="18620" y="1855"/>
                  </a:lnTo>
                  <a:lnTo>
                    <a:pt x="37240" y="3710"/>
                  </a:lnTo>
                  <a:lnTo>
                    <a:pt x="55860" y="5565"/>
                  </a:lnTo>
                  <a:lnTo>
                    <a:pt x="74481" y="7421"/>
                  </a:lnTo>
                  <a:lnTo>
                    <a:pt x="93101" y="9276"/>
                  </a:lnTo>
                  <a:lnTo>
                    <a:pt x="111721" y="11131"/>
                  </a:lnTo>
                  <a:lnTo>
                    <a:pt x="130342" y="12987"/>
                  </a:lnTo>
                  <a:lnTo>
                    <a:pt x="148962" y="14842"/>
                  </a:lnTo>
                  <a:lnTo>
                    <a:pt x="167582" y="16697"/>
                  </a:lnTo>
                  <a:lnTo>
                    <a:pt x="186203" y="18552"/>
                  </a:lnTo>
                  <a:lnTo>
                    <a:pt x="204823" y="20408"/>
                  </a:lnTo>
                  <a:lnTo>
                    <a:pt x="223443" y="22263"/>
                  </a:lnTo>
                  <a:lnTo>
                    <a:pt x="242064" y="24118"/>
                  </a:lnTo>
                  <a:lnTo>
                    <a:pt x="260684" y="25974"/>
                  </a:lnTo>
                  <a:lnTo>
                    <a:pt x="279304" y="27829"/>
                  </a:lnTo>
                  <a:lnTo>
                    <a:pt x="297925" y="29684"/>
                  </a:lnTo>
                  <a:lnTo>
                    <a:pt x="316545" y="31540"/>
                  </a:lnTo>
                  <a:lnTo>
                    <a:pt x="335165" y="33395"/>
                  </a:lnTo>
                  <a:lnTo>
                    <a:pt x="353786" y="35250"/>
                  </a:lnTo>
                  <a:lnTo>
                    <a:pt x="372406" y="37105"/>
                  </a:lnTo>
                  <a:lnTo>
                    <a:pt x="391026" y="38961"/>
                  </a:lnTo>
                  <a:lnTo>
                    <a:pt x="409646" y="40816"/>
                  </a:lnTo>
                  <a:lnTo>
                    <a:pt x="428267" y="42671"/>
                  </a:lnTo>
                  <a:lnTo>
                    <a:pt x="446887" y="44527"/>
                  </a:lnTo>
                  <a:lnTo>
                    <a:pt x="465507" y="46382"/>
                  </a:lnTo>
                  <a:lnTo>
                    <a:pt x="484128" y="48237"/>
                  </a:lnTo>
                  <a:lnTo>
                    <a:pt x="502748" y="50093"/>
                  </a:lnTo>
                  <a:lnTo>
                    <a:pt x="521368" y="51948"/>
                  </a:lnTo>
                  <a:lnTo>
                    <a:pt x="539989" y="53803"/>
                  </a:lnTo>
                  <a:lnTo>
                    <a:pt x="558609" y="55658"/>
                  </a:lnTo>
                  <a:lnTo>
                    <a:pt x="577229" y="57514"/>
                  </a:lnTo>
                  <a:lnTo>
                    <a:pt x="595850" y="59369"/>
                  </a:lnTo>
                  <a:lnTo>
                    <a:pt x="614470" y="61224"/>
                  </a:lnTo>
                  <a:lnTo>
                    <a:pt x="633090" y="63080"/>
                  </a:lnTo>
                  <a:lnTo>
                    <a:pt x="651711" y="64935"/>
                  </a:lnTo>
                  <a:lnTo>
                    <a:pt x="670331" y="66790"/>
                  </a:lnTo>
                  <a:lnTo>
                    <a:pt x="688951" y="68646"/>
                  </a:lnTo>
                  <a:lnTo>
                    <a:pt x="707572" y="70501"/>
                  </a:lnTo>
                  <a:lnTo>
                    <a:pt x="726192" y="72356"/>
                  </a:lnTo>
                  <a:lnTo>
                    <a:pt x="744812" y="74211"/>
                  </a:lnTo>
                  <a:lnTo>
                    <a:pt x="763433" y="76067"/>
                  </a:lnTo>
                  <a:lnTo>
                    <a:pt x="782053" y="77922"/>
                  </a:lnTo>
                  <a:lnTo>
                    <a:pt x="800673" y="79777"/>
                  </a:lnTo>
                  <a:lnTo>
                    <a:pt x="819293" y="81633"/>
                  </a:lnTo>
                  <a:lnTo>
                    <a:pt x="837914" y="83488"/>
                  </a:lnTo>
                  <a:lnTo>
                    <a:pt x="856534" y="85343"/>
                  </a:lnTo>
                  <a:lnTo>
                    <a:pt x="875154" y="87199"/>
                  </a:lnTo>
                  <a:lnTo>
                    <a:pt x="893775" y="89054"/>
                  </a:lnTo>
                  <a:lnTo>
                    <a:pt x="912395" y="90909"/>
                  </a:lnTo>
                  <a:lnTo>
                    <a:pt x="931015" y="92764"/>
                  </a:lnTo>
                  <a:lnTo>
                    <a:pt x="949636" y="94620"/>
                  </a:lnTo>
                  <a:lnTo>
                    <a:pt x="968256" y="96475"/>
                  </a:lnTo>
                  <a:lnTo>
                    <a:pt x="986876" y="98330"/>
                  </a:lnTo>
                  <a:lnTo>
                    <a:pt x="1005497" y="100186"/>
                  </a:lnTo>
                  <a:lnTo>
                    <a:pt x="1024117" y="102041"/>
                  </a:lnTo>
                  <a:lnTo>
                    <a:pt x="1042737" y="103896"/>
                  </a:lnTo>
                  <a:lnTo>
                    <a:pt x="1061358" y="105752"/>
                  </a:lnTo>
                  <a:lnTo>
                    <a:pt x="1079978" y="107607"/>
                  </a:lnTo>
                  <a:lnTo>
                    <a:pt x="1098598" y="109462"/>
                  </a:lnTo>
                  <a:lnTo>
                    <a:pt x="1117219" y="111317"/>
                  </a:lnTo>
                  <a:lnTo>
                    <a:pt x="1135839" y="113173"/>
                  </a:lnTo>
                  <a:lnTo>
                    <a:pt x="1154459" y="115028"/>
                  </a:lnTo>
                  <a:lnTo>
                    <a:pt x="1173080" y="116883"/>
                  </a:lnTo>
                  <a:lnTo>
                    <a:pt x="1191700" y="118739"/>
                  </a:lnTo>
                  <a:lnTo>
                    <a:pt x="1210320" y="120594"/>
                  </a:lnTo>
                  <a:lnTo>
                    <a:pt x="1228940" y="122449"/>
                  </a:lnTo>
                  <a:lnTo>
                    <a:pt x="1247561" y="124304"/>
                  </a:lnTo>
                  <a:lnTo>
                    <a:pt x="1266181" y="126160"/>
                  </a:lnTo>
                  <a:lnTo>
                    <a:pt x="1284801" y="128015"/>
                  </a:lnTo>
                  <a:lnTo>
                    <a:pt x="1303422" y="129870"/>
                  </a:lnTo>
                  <a:lnTo>
                    <a:pt x="1322042" y="131726"/>
                  </a:lnTo>
                  <a:lnTo>
                    <a:pt x="1340662" y="133581"/>
                  </a:lnTo>
                  <a:lnTo>
                    <a:pt x="1359283" y="135436"/>
                  </a:lnTo>
                  <a:lnTo>
                    <a:pt x="1377903" y="137292"/>
                  </a:lnTo>
                  <a:lnTo>
                    <a:pt x="1396523" y="139147"/>
                  </a:lnTo>
                  <a:lnTo>
                    <a:pt x="1415144" y="141002"/>
                  </a:lnTo>
                  <a:lnTo>
                    <a:pt x="1433764" y="142857"/>
                  </a:lnTo>
                  <a:lnTo>
                    <a:pt x="1452384" y="144713"/>
                  </a:lnTo>
                  <a:lnTo>
                    <a:pt x="1471005" y="14656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rc760">
              <a:extLst>
                <a:ext uri="{FF2B5EF4-FFF2-40B4-BE49-F238E27FC236}">
                  <a16:creationId xmlns:a16="http://schemas.microsoft.com/office/drawing/2014/main" id="{61545882-EEB9-49C3-8580-9F480C1BF3AC}"/>
                </a:ext>
              </a:extLst>
            </p:cNvPr>
            <p:cNvSpPr/>
            <p:nvPr/>
          </p:nvSpPr>
          <p:spPr>
            <a:xfrm>
              <a:off x="8448902" y="3628022"/>
              <a:ext cx="1618105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tx761">
              <a:extLst>
                <a:ext uri="{FF2B5EF4-FFF2-40B4-BE49-F238E27FC236}">
                  <a16:creationId xmlns:a16="http://schemas.microsoft.com/office/drawing/2014/main" id="{24EC0E03-3C85-4C9E-A6B7-B3182D9BF60B}"/>
                </a:ext>
              </a:extLst>
            </p:cNvPr>
            <p:cNvSpPr/>
            <p:nvPr/>
          </p:nvSpPr>
          <p:spPr>
            <a:xfrm>
              <a:off x="8324116" y="550890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5" name="tx762">
              <a:extLst>
                <a:ext uri="{FF2B5EF4-FFF2-40B4-BE49-F238E27FC236}">
                  <a16:creationId xmlns:a16="http://schemas.microsoft.com/office/drawing/2014/main" id="{C1747068-2F65-4B18-923B-C010FED86AB4}"/>
                </a:ext>
              </a:extLst>
            </p:cNvPr>
            <p:cNvSpPr/>
            <p:nvPr/>
          </p:nvSpPr>
          <p:spPr>
            <a:xfrm>
              <a:off x="8324116" y="513820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6" name="tx763">
              <a:extLst>
                <a:ext uri="{FF2B5EF4-FFF2-40B4-BE49-F238E27FC236}">
                  <a16:creationId xmlns:a16="http://schemas.microsoft.com/office/drawing/2014/main" id="{17757A2D-10CC-4675-93C7-457AABE05D3F}"/>
                </a:ext>
              </a:extLst>
            </p:cNvPr>
            <p:cNvSpPr/>
            <p:nvPr/>
          </p:nvSpPr>
          <p:spPr>
            <a:xfrm>
              <a:off x="8324116" y="4766136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7" name="tx764">
              <a:extLst>
                <a:ext uri="{FF2B5EF4-FFF2-40B4-BE49-F238E27FC236}">
                  <a16:creationId xmlns:a16="http://schemas.microsoft.com/office/drawing/2014/main" id="{101B9918-FC4A-44DE-B798-43ACA897E62E}"/>
                </a:ext>
              </a:extLst>
            </p:cNvPr>
            <p:cNvSpPr/>
            <p:nvPr/>
          </p:nvSpPr>
          <p:spPr>
            <a:xfrm>
              <a:off x="8324116" y="4392648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8" name="tx765">
              <a:extLst>
                <a:ext uri="{FF2B5EF4-FFF2-40B4-BE49-F238E27FC236}">
                  <a16:creationId xmlns:a16="http://schemas.microsoft.com/office/drawing/2014/main" id="{E9772EAE-3290-43B0-B16D-86E09880310B}"/>
                </a:ext>
              </a:extLst>
            </p:cNvPr>
            <p:cNvSpPr/>
            <p:nvPr/>
          </p:nvSpPr>
          <p:spPr>
            <a:xfrm>
              <a:off x="8324116" y="402232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69" name="tx766">
              <a:extLst>
                <a:ext uri="{FF2B5EF4-FFF2-40B4-BE49-F238E27FC236}">
                  <a16:creationId xmlns:a16="http://schemas.microsoft.com/office/drawing/2014/main" id="{66A538A5-1245-467D-8977-B6898CC4B8E1}"/>
                </a:ext>
              </a:extLst>
            </p:cNvPr>
            <p:cNvSpPr/>
            <p:nvPr/>
          </p:nvSpPr>
          <p:spPr>
            <a:xfrm>
              <a:off x="8324116" y="364998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70" name="pl767">
              <a:extLst>
                <a:ext uri="{FF2B5EF4-FFF2-40B4-BE49-F238E27FC236}">
                  <a16:creationId xmlns:a16="http://schemas.microsoft.com/office/drawing/2014/main" id="{D5331F88-9B1E-46E9-972C-C58ABB9B7EC8}"/>
                </a:ext>
              </a:extLst>
            </p:cNvPr>
            <p:cNvSpPr/>
            <p:nvPr/>
          </p:nvSpPr>
          <p:spPr>
            <a:xfrm>
              <a:off x="8414107" y="55506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l768">
              <a:extLst>
                <a:ext uri="{FF2B5EF4-FFF2-40B4-BE49-F238E27FC236}">
                  <a16:creationId xmlns:a16="http://schemas.microsoft.com/office/drawing/2014/main" id="{31324BE7-CAF0-4DE8-AD0F-9FD2D0C3821D}"/>
                </a:ext>
              </a:extLst>
            </p:cNvPr>
            <p:cNvSpPr/>
            <p:nvPr/>
          </p:nvSpPr>
          <p:spPr>
            <a:xfrm>
              <a:off x="8414107" y="51785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l769">
              <a:extLst>
                <a:ext uri="{FF2B5EF4-FFF2-40B4-BE49-F238E27FC236}">
                  <a16:creationId xmlns:a16="http://schemas.microsoft.com/office/drawing/2014/main" id="{30FCF1EC-A470-4F02-A58A-D402533F9AB6}"/>
                </a:ext>
              </a:extLst>
            </p:cNvPr>
            <p:cNvSpPr/>
            <p:nvPr/>
          </p:nvSpPr>
          <p:spPr>
            <a:xfrm>
              <a:off x="8414107" y="48064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l770">
              <a:extLst>
                <a:ext uri="{FF2B5EF4-FFF2-40B4-BE49-F238E27FC236}">
                  <a16:creationId xmlns:a16="http://schemas.microsoft.com/office/drawing/2014/main" id="{4A09557D-51C1-417D-A4E9-E6458F9374E4}"/>
                </a:ext>
              </a:extLst>
            </p:cNvPr>
            <p:cNvSpPr/>
            <p:nvPr/>
          </p:nvSpPr>
          <p:spPr>
            <a:xfrm>
              <a:off x="8414107" y="44343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l771">
              <a:extLst>
                <a:ext uri="{FF2B5EF4-FFF2-40B4-BE49-F238E27FC236}">
                  <a16:creationId xmlns:a16="http://schemas.microsoft.com/office/drawing/2014/main" id="{A234C1DC-3F98-47AD-8964-99BF87272EB1}"/>
                </a:ext>
              </a:extLst>
            </p:cNvPr>
            <p:cNvSpPr/>
            <p:nvPr/>
          </p:nvSpPr>
          <p:spPr>
            <a:xfrm>
              <a:off x="8414107" y="40623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l772">
              <a:extLst>
                <a:ext uri="{FF2B5EF4-FFF2-40B4-BE49-F238E27FC236}">
                  <a16:creationId xmlns:a16="http://schemas.microsoft.com/office/drawing/2014/main" id="{E718CE6B-1B3A-4A0D-B5A6-C27755B39319}"/>
                </a:ext>
              </a:extLst>
            </p:cNvPr>
            <p:cNvSpPr/>
            <p:nvPr/>
          </p:nvSpPr>
          <p:spPr>
            <a:xfrm>
              <a:off x="8414107" y="36902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rc773">
              <a:extLst>
                <a:ext uri="{FF2B5EF4-FFF2-40B4-BE49-F238E27FC236}">
                  <a16:creationId xmlns:a16="http://schemas.microsoft.com/office/drawing/2014/main" id="{547E41D1-9934-4EEC-9BD0-9C351CE879F9}"/>
                </a:ext>
              </a:extLst>
            </p:cNvPr>
            <p:cNvSpPr/>
            <p:nvPr/>
          </p:nvSpPr>
          <p:spPr>
            <a:xfrm>
              <a:off x="6636421" y="3413160"/>
              <a:ext cx="1618105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tx774">
              <a:extLst>
                <a:ext uri="{FF2B5EF4-FFF2-40B4-BE49-F238E27FC236}">
                  <a16:creationId xmlns:a16="http://schemas.microsoft.com/office/drawing/2014/main" id="{DAFFB349-AA46-41F2-A160-5E15E1858579}"/>
                </a:ext>
              </a:extLst>
            </p:cNvPr>
            <p:cNvSpPr/>
            <p:nvPr/>
          </p:nvSpPr>
          <p:spPr>
            <a:xfrm>
              <a:off x="7240481" y="3479281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778" name="rc775">
              <a:extLst>
                <a:ext uri="{FF2B5EF4-FFF2-40B4-BE49-F238E27FC236}">
                  <a16:creationId xmlns:a16="http://schemas.microsoft.com/office/drawing/2014/main" id="{03F53D76-1CB0-4BFA-AD90-1290E044A9CF}"/>
                </a:ext>
              </a:extLst>
            </p:cNvPr>
            <p:cNvSpPr/>
            <p:nvPr/>
          </p:nvSpPr>
          <p:spPr>
            <a:xfrm>
              <a:off x="8448902" y="3413160"/>
              <a:ext cx="1618105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tx776">
              <a:extLst>
                <a:ext uri="{FF2B5EF4-FFF2-40B4-BE49-F238E27FC236}">
                  <a16:creationId xmlns:a16="http://schemas.microsoft.com/office/drawing/2014/main" id="{997DA518-06AB-42C8-9B87-E940118B2A75}"/>
                </a:ext>
              </a:extLst>
            </p:cNvPr>
            <p:cNvSpPr/>
            <p:nvPr/>
          </p:nvSpPr>
          <p:spPr>
            <a:xfrm>
              <a:off x="9118173" y="3457071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780" name="pl777">
              <a:extLst>
                <a:ext uri="{FF2B5EF4-FFF2-40B4-BE49-F238E27FC236}">
                  <a16:creationId xmlns:a16="http://schemas.microsoft.com/office/drawing/2014/main" id="{62927558-BE46-4CE4-9197-7351753DCF51}"/>
                </a:ext>
              </a:extLst>
            </p:cNvPr>
            <p:cNvSpPr/>
            <p:nvPr/>
          </p:nvSpPr>
          <p:spPr>
            <a:xfrm>
              <a:off x="6662791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l778">
              <a:extLst>
                <a:ext uri="{FF2B5EF4-FFF2-40B4-BE49-F238E27FC236}">
                  <a16:creationId xmlns:a16="http://schemas.microsoft.com/office/drawing/2014/main" id="{FA508786-CB48-4014-8E1F-241FD06824F6}"/>
                </a:ext>
              </a:extLst>
            </p:cNvPr>
            <p:cNvSpPr/>
            <p:nvPr/>
          </p:nvSpPr>
          <p:spPr>
            <a:xfrm>
              <a:off x="7129925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l779">
              <a:extLst>
                <a:ext uri="{FF2B5EF4-FFF2-40B4-BE49-F238E27FC236}">
                  <a16:creationId xmlns:a16="http://schemas.microsoft.com/office/drawing/2014/main" id="{EFEEE7DD-2789-4BE0-98FD-17180B45446F}"/>
                </a:ext>
              </a:extLst>
            </p:cNvPr>
            <p:cNvSpPr/>
            <p:nvPr/>
          </p:nvSpPr>
          <p:spPr>
            <a:xfrm>
              <a:off x="7597059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l780">
              <a:extLst>
                <a:ext uri="{FF2B5EF4-FFF2-40B4-BE49-F238E27FC236}">
                  <a16:creationId xmlns:a16="http://schemas.microsoft.com/office/drawing/2014/main" id="{592EE984-B990-45BF-B375-A2449A784826}"/>
                </a:ext>
              </a:extLst>
            </p:cNvPr>
            <p:cNvSpPr/>
            <p:nvPr/>
          </p:nvSpPr>
          <p:spPr>
            <a:xfrm>
              <a:off x="8064193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tx781">
              <a:extLst>
                <a:ext uri="{FF2B5EF4-FFF2-40B4-BE49-F238E27FC236}">
                  <a16:creationId xmlns:a16="http://schemas.microsoft.com/office/drawing/2014/main" id="{033BA30E-F1A6-4A98-864F-B1595EE31E30}"/>
                </a:ext>
              </a:extLst>
            </p:cNvPr>
            <p:cNvSpPr/>
            <p:nvPr/>
          </p:nvSpPr>
          <p:spPr>
            <a:xfrm>
              <a:off x="6631713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5" name="tx782">
              <a:extLst>
                <a:ext uri="{FF2B5EF4-FFF2-40B4-BE49-F238E27FC236}">
                  <a16:creationId xmlns:a16="http://schemas.microsoft.com/office/drawing/2014/main" id="{4A119486-DF52-40B0-94E4-C410F7ED8B70}"/>
                </a:ext>
              </a:extLst>
            </p:cNvPr>
            <p:cNvSpPr/>
            <p:nvPr/>
          </p:nvSpPr>
          <p:spPr>
            <a:xfrm>
              <a:off x="7098847" y="56795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86" name="tx783">
              <a:extLst>
                <a:ext uri="{FF2B5EF4-FFF2-40B4-BE49-F238E27FC236}">
                  <a16:creationId xmlns:a16="http://schemas.microsoft.com/office/drawing/2014/main" id="{F9F02B4B-BF99-4777-B433-4A6D7FDB5F3F}"/>
                </a:ext>
              </a:extLst>
            </p:cNvPr>
            <p:cNvSpPr/>
            <p:nvPr/>
          </p:nvSpPr>
          <p:spPr>
            <a:xfrm>
              <a:off x="7565981" y="5679878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7" name="tx784">
              <a:extLst>
                <a:ext uri="{FF2B5EF4-FFF2-40B4-BE49-F238E27FC236}">
                  <a16:creationId xmlns:a16="http://schemas.microsoft.com/office/drawing/2014/main" id="{8DBFB20F-10EC-4099-96D9-C8C0C6A3AA43}"/>
                </a:ext>
              </a:extLst>
            </p:cNvPr>
            <p:cNvSpPr/>
            <p:nvPr/>
          </p:nvSpPr>
          <p:spPr>
            <a:xfrm>
              <a:off x="8033115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88" name="pl785">
              <a:extLst>
                <a:ext uri="{FF2B5EF4-FFF2-40B4-BE49-F238E27FC236}">
                  <a16:creationId xmlns:a16="http://schemas.microsoft.com/office/drawing/2014/main" id="{15A1AC76-2059-433C-9371-2FED18E4299E}"/>
                </a:ext>
              </a:extLst>
            </p:cNvPr>
            <p:cNvSpPr/>
            <p:nvPr/>
          </p:nvSpPr>
          <p:spPr>
            <a:xfrm>
              <a:off x="8475272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786">
              <a:extLst>
                <a:ext uri="{FF2B5EF4-FFF2-40B4-BE49-F238E27FC236}">
                  <a16:creationId xmlns:a16="http://schemas.microsoft.com/office/drawing/2014/main" id="{98121E30-D8F7-45D1-B126-5DD2A874AE4F}"/>
                </a:ext>
              </a:extLst>
            </p:cNvPr>
            <p:cNvSpPr/>
            <p:nvPr/>
          </p:nvSpPr>
          <p:spPr>
            <a:xfrm>
              <a:off x="8942406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787">
              <a:extLst>
                <a:ext uri="{FF2B5EF4-FFF2-40B4-BE49-F238E27FC236}">
                  <a16:creationId xmlns:a16="http://schemas.microsoft.com/office/drawing/2014/main" id="{7B99680F-C2E1-4FA8-9B35-D8BBBE9D0032}"/>
                </a:ext>
              </a:extLst>
            </p:cNvPr>
            <p:cNvSpPr/>
            <p:nvPr/>
          </p:nvSpPr>
          <p:spPr>
            <a:xfrm>
              <a:off x="9409540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788">
              <a:extLst>
                <a:ext uri="{FF2B5EF4-FFF2-40B4-BE49-F238E27FC236}">
                  <a16:creationId xmlns:a16="http://schemas.microsoft.com/office/drawing/2014/main" id="{944A62CF-AD0C-4569-BB82-6E327BC72129}"/>
                </a:ext>
              </a:extLst>
            </p:cNvPr>
            <p:cNvSpPr/>
            <p:nvPr/>
          </p:nvSpPr>
          <p:spPr>
            <a:xfrm>
              <a:off x="9876674" y="561724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tx789">
              <a:extLst>
                <a:ext uri="{FF2B5EF4-FFF2-40B4-BE49-F238E27FC236}">
                  <a16:creationId xmlns:a16="http://schemas.microsoft.com/office/drawing/2014/main" id="{C5245891-BCFA-432E-AD84-0B209D04AA81}"/>
                </a:ext>
              </a:extLst>
            </p:cNvPr>
            <p:cNvSpPr/>
            <p:nvPr/>
          </p:nvSpPr>
          <p:spPr>
            <a:xfrm>
              <a:off x="8444194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3" name="tx790">
              <a:extLst>
                <a:ext uri="{FF2B5EF4-FFF2-40B4-BE49-F238E27FC236}">
                  <a16:creationId xmlns:a16="http://schemas.microsoft.com/office/drawing/2014/main" id="{0471C247-F74B-4959-9E8C-9D59D0E7545F}"/>
                </a:ext>
              </a:extLst>
            </p:cNvPr>
            <p:cNvSpPr/>
            <p:nvPr/>
          </p:nvSpPr>
          <p:spPr>
            <a:xfrm>
              <a:off x="8911328" y="56795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94" name="tx791">
              <a:extLst>
                <a:ext uri="{FF2B5EF4-FFF2-40B4-BE49-F238E27FC236}">
                  <a16:creationId xmlns:a16="http://schemas.microsoft.com/office/drawing/2014/main" id="{D870A826-6026-47AD-984C-19FE6D986E95}"/>
                </a:ext>
              </a:extLst>
            </p:cNvPr>
            <p:cNvSpPr/>
            <p:nvPr/>
          </p:nvSpPr>
          <p:spPr>
            <a:xfrm>
              <a:off x="9378462" y="5679878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5" name="tx792">
              <a:extLst>
                <a:ext uri="{FF2B5EF4-FFF2-40B4-BE49-F238E27FC236}">
                  <a16:creationId xmlns:a16="http://schemas.microsoft.com/office/drawing/2014/main" id="{6BE51C51-35A5-48F8-829F-AF35305B7EFA}"/>
                </a:ext>
              </a:extLst>
            </p:cNvPr>
            <p:cNvSpPr/>
            <p:nvPr/>
          </p:nvSpPr>
          <p:spPr>
            <a:xfrm>
              <a:off x="9845596" y="56781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96" name="tx793">
              <a:extLst>
                <a:ext uri="{FF2B5EF4-FFF2-40B4-BE49-F238E27FC236}">
                  <a16:creationId xmlns:a16="http://schemas.microsoft.com/office/drawing/2014/main" id="{839952EE-EBAF-4788-BC6D-A0B309AD313E}"/>
                </a:ext>
              </a:extLst>
            </p:cNvPr>
            <p:cNvSpPr/>
            <p:nvPr/>
          </p:nvSpPr>
          <p:spPr>
            <a:xfrm>
              <a:off x="6511636" y="542249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7" name="tx794">
              <a:extLst>
                <a:ext uri="{FF2B5EF4-FFF2-40B4-BE49-F238E27FC236}">
                  <a16:creationId xmlns:a16="http://schemas.microsoft.com/office/drawing/2014/main" id="{62957E15-BF01-42EA-8387-66EC8AF667E6}"/>
                </a:ext>
              </a:extLst>
            </p:cNvPr>
            <p:cNvSpPr/>
            <p:nvPr/>
          </p:nvSpPr>
          <p:spPr>
            <a:xfrm>
              <a:off x="6511636" y="4962965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8" name="tx795">
              <a:extLst>
                <a:ext uri="{FF2B5EF4-FFF2-40B4-BE49-F238E27FC236}">
                  <a16:creationId xmlns:a16="http://schemas.microsoft.com/office/drawing/2014/main" id="{397E43F9-4541-44BD-95F1-10717004827E}"/>
                </a:ext>
              </a:extLst>
            </p:cNvPr>
            <p:cNvSpPr/>
            <p:nvPr/>
          </p:nvSpPr>
          <p:spPr>
            <a:xfrm>
              <a:off x="6511636" y="450228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99" name="tx796">
              <a:extLst>
                <a:ext uri="{FF2B5EF4-FFF2-40B4-BE49-F238E27FC236}">
                  <a16:creationId xmlns:a16="http://schemas.microsoft.com/office/drawing/2014/main" id="{18571AB1-BE49-4DFC-9BC0-9C1E842E2095}"/>
                </a:ext>
              </a:extLst>
            </p:cNvPr>
            <p:cNvSpPr/>
            <p:nvPr/>
          </p:nvSpPr>
          <p:spPr>
            <a:xfrm>
              <a:off x="6511636" y="4045759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0" name="pl797">
              <a:extLst>
                <a:ext uri="{FF2B5EF4-FFF2-40B4-BE49-F238E27FC236}">
                  <a16:creationId xmlns:a16="http://schemas.microsoft.com/office/drawing/2014/main" id="{EFF3753B-4EB2-4498-806E-5A96928172F9}"/>
                </a:ext>
              </a:extLst>
            </p:cNvPr>
            <p:cNvSpPr/>
            <p:nvPr/>
          </p:nvSpPr>
          <p:spPr>
            <a:xfrm>
              <a:off x="6601627" y="5462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l798">
              <a:extLst>
                <a:ext uri="{FF2B5EF4-FFF2-40B4-BE49-F238E27FC236}">
                  <a16:creationId xmlns:a16="http://schemas.microsoft.com/office/drawing/2014/main" id="{2A70664F-70D9-4CBA-AE70-CA146C67F49B}"/>
                </a:ext>
              </a:extLst>
            </p:cNvPr>
            <p:cNvSpPr/>
            <p:nvPr/>
          </p:nvSpPr>
          <p:spPr>
            <a:xfrm>
              <a:off x="6601627" y="50032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l799">
              <a:extLst>
                <a:ext uri="{FF2B5EF4-FFF2-40B4-BE49-F238E27FC236}">
                  <a16:creationId xmlns:a16="http://schemas.microsoft.com/office/drawing/2014/main" id="{63A5711B-DC34-4050-A98E-053C5BE3BA0B}"/>
                </a:ext>
              </a:extLst>
            </p:cNvPr>
            <p:cNvSpPr/>
            <p:nvPr/>
          </p:nvSpPr>
          <p:spPr>
            <a:xfrm>
              <a:off x="6601627" y="45439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0">
              <a:extLst>
                <a:ext uri="{FF2B5EF4-FFF2-40B4-BE49-F238E27FC236}">
                  <a16:creationId xmlns:a16="http://schemas.microsoft.com/office/drawing/2014/main" id="{B784DAAE-A2DF-4831-9219-525F73F26847}"/>
                </a:ext>
              </a:extLst>
            </p:cNvPr>
            <p:cNvSpPr/>
            <p:nvPr/>
          </p:nvSpPr>
          <p:spPr>
            <a:xfrm>
              <a:off x="6601627" y="40847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tx801">
              <a:extLst>
                <a:ext uri="{FF2B5EF4-FFF2-40B4-BE49-F238E27FC236}">
                  <a16:creationId xmlns:a16="http://schemas.microsoft.com/office/drawing/2014/main" id="{655F0EF9-0B7C-47CF-877B-C87AEA03929C}"/>
                </a:ext>
              </a:extLst>
            </p:cNvPr>
            <p:cNvSpPr/>
            <p:nvPr/>
          </p:nvSpPr>
          <p:spPr>
            <a:xfrm>
              <a:off x="5442780" y="5944105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</p:grpSp>
      <p:sp>
        <p:nvSpPr>
          <p:cNvPr id="834" name="pt209">
            <a:extLst>
              <a:ext uri="{FF2B5EF4-FFF2-40B4-BE49-F238E27FC236}">
                <a16:creationId xmlns:a16="http://schemas.microsoft.com/office/drawing/2014/main" id="{7822891F-52FD-48AD-9A96-73F9EC6F1ED6}"/>
              </a:ext>
            </a:extLst>
          </p:cNvPr>
          <p:cNvSpPr/>
          <p:nvPr/>
        </p:nvSpPr>
        <p:spPr>
          <a:xfrm>
            <a:off x="7361310" y="637746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5" name="pg211">
            <a:extLst>
              <a:ext uri="{FF2B5EF4-FFF2-40B4-BE49-F238E27FC236}">
                <a16:creationId xmlns:a16="http://schemas.microsoft.com/office/drawing/2014/main" id="{31297A21-EE83-4DE6-B45D-E8701CBE1B37}"/>
              </a:ext>
            </a:extLst>
          </p:cNvPr>
          <p:cNvSpPr/>
          <p:nvPr/>
        </p:nvSpPr>
        <p:spPr>
          <a:xfrm>
            <a:off x="7798266" y="623964"/>
            <a:ext cx="66869" cy="57910"/>
          </a:xfrm>
          <a:custGeom>
            <a:avLst/>
            <a:gdLst/>
            <a:ahLst/>
            <a:cxnLst/>
            <a:rect l="0" t="0" r="0" b="0"/>
            <a:pathLst>
              <a:path w="66869" h="57910">
                <a:moveTo>
                  <a:pt x="33434" y="0"/>
                </a:moveTo>
                <a:lnTo>
                  <a:pt x="66869" y="57910"/>
                </a:lnTo>
                <a:lnTo>
                  <a:pt x="0" y="579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6" name="tx212">
            <a:extLst>
              <a:ext uri="{FF2B5EF4-FFF2-40B4-BE49-F238E27FC236}">
                <a16:creationId xmlns:a16="http://schemas.microsoft.com/office/drawing/2014/main" id="{75541385-AC08-4ADB-9464-AF2F2DEEBBD1}"/>
              </a:ext>
            </a:extLst>
          </p:cNvPr>
          <p:cNvSpPr/>
          <p:nvPr/>
        </p:nvSpPr>
        <p:spPr>
          <a:xfrm>
            <a:off x="7565453" y="619788"/>
            <a:ext cx="86930" cy="827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</a:t>
            </a:r>
          </a:p>
        </p:txBody>
      </p:sp>
      <p:sp>
        <p:nvSpPr>
          <p:cNvPr id="837" name="tx213">
            <a:extLst>
              <a:ext uri="{FF2B5EF4-FFF2-40B4-BE49-F238E27FC236}">
                <a16:creationId xmlns:a16="http://schemas.microsoft.com/office/drawing/2014/main" id="{F5A820C4-D793-41F1-8AB6-6AE63E0F416F}"/>
              </a:ext>
            </a:extLst>
          </p:cNvPr>
          <p:cNvSpPr/>
          <p:nvPr/>
        </p:nvSpPr>
        <p:spPr>
          <a:xfrm>
            <a:off x="8011018" y="622572"/>
            <a:ext cx="74543" cy="8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838" name="pl218">
            <a:extLst>
              <a:ext uri="{FF2B5EF4-FFF2-40B4-BE49-F238E27FC236}">
                <a16:creationId xmlns:a16="http://schemas.microsoft.com/office/drawing/2014/main" id="{030203BC-C45C-468C-8542-3362A9178207}"/>
              </a:ext>
            </a:extLst>
          </p:cNvPr>
          <p:cNvSpPr/>
          <p:nvPr/>
        </p:nvSpPr>
        <p:spPr>
          <a:xfrm>
            <a:off x="8285362" y="662572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27101" cap="flat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9" name="pl221">
            <a:extLst>
              <a:ext uri="{FF2B5EF4-FFF2-40B4-BE49-F238E27FC236}">
                <a16:creationId xmlns:a16="http://schemas.microsoft.com/office/drawing/2014/main" id="{FFEFE8F7-FEB1-469A-8B5E-33301C397E1E}"/>
              </a:ext>
            </a:extLst>
          </p:cNvPr>
          <p:cNvSpPr/>
          <p:nvPr/>
        </p:nvSpPr>
        <p:spPr>
          <a:xfrm>
            <a:off x="8768198" y="662572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27101" cap="flat">
            <a:solidFill>
              <a:srgbClr val="00BA38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0" name="pl224">
            <a:extLst>
              <a:ext uri="{FF2B5EF4-FFF2-40B4-BE49-F238E27FC236}">
                <a16:creationId xmlns:a16="http://schemas.microsoft.com/office/drawing/2014/main" id="{48892C5D-43B1-44FC-95C5-5F1C3E166D62}"/>
              </a:ext>
            </a:extLst>
          </p:cNvPr>
          <p:cNvSpPr/>
          <p:nvPr/>
        </p:nvSpPr>
        <p:spPr>
          <a:xfrm>
            <a:off x="9369069" y="662572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27101" cap="flat">
            <a:solidFill>
              <a:srgbClr val="619C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1" name="tx225">
            <a:extLst>
              <a:ext uri="{FF2B5EF4-FFF2-40B4-BE49-F238E27FC236}">
                <a16:creationId xmlns:a16="http://schemas.microsoft.com/office/drawing/2014/main" id="{DA873D65-5148-485E-BD1F-32597D6A5449}"/>
              </a:ext>
            </a:extLst>
          </p:cNvPr>
          <p:cNvSpPr/>
          <p:nvPr/>
        </p:nvSpPr>
        <p:spPr>
          <a:xfrm>
            <a:off x="8552461" y="622572"/>
            <a:ext cx="124202" cy="8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All</a:t>
            </a:r>
          </a:p>
        </p:txBody>
      </p:sp>
      <p:sp>
        <p:nvSpPr>
          <p:cNvPr id="842" name="tx226">
            <a:extLst>
              <a:ext uri="{FF2B5EF4-FFF2-40B4-BE49-F238E27FC236}">
                <a16:creationId xmlns:a16="http://schemas.microsoft.com/office/drawing/2014/main" id="{01F5427E-73BA-473B-84B7-EB566C1E9902}"/>
              </a:ext>
            </a:extLst>
          </p:cNvPr>
          <p:cNvSpPr/>
          <p:nvPr/>
        </p:nvSpPr>
        <p:spPr>
          <a:xfrm>
            <a:off x="9035297" y="619843"/>
            <a:ext cx="242237" cy="827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Core</a:t>
            </a:r>
          </a:p>
        </p:txBody>
      </p:sp>
      <p:sp>
        <p:nvSpPr>
          <p:cNvPr id="843" name="tx227">
            <a:extLst>
              <a:ext uri="{FF2B5EF4-FFF2-40B4-BE49-F238E27FC236}">
                <a16:creationId xmlns:a16="http://schemas.microsoft.com/office/drawing/2014/main" id="{B7DBF627-284A-472B-915A-C89600C78C9A}"/>
              </a:ext>
            </a:extLst>
          </p:cNvPr>
          <p:cNvSpPr/>
          <p:nvPr/>
        </p:nvSpPr>
        <p:spPr>
          <a:xfrm>
            <a:off x="9636169" y="619843"/>
            <a:ext cx="397599" cy="827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Satellite</a:t>
            </a:r>
          </a:p>
        </p:txBody>
      </p:sp>
      <p:sp>
        <p:nvSpPr>
          <p:cNvPr id="844" name="tx224">
            <a:extLst>
              <a:ext uri="{FF2B5EF4-FFF2-40B4-BE49-F238E27FC236}">
                <a16:creationId xmlns:a16="http://schemas.microsoft.com/office/drawing/2014/main" id="{5ED191E4-196F-42E6-881A-1C2BD63F0D37}"/>
              </a:ext>
            </a:extLst>
          </p:cNvPr>
          <p:cNvSpPr/>
          <p:nvPr/>
        </p:nvSpPr>
        <p:spPr>
          <a:xfrm rot="16200000">
            <a:off x="1907451" y="1955926"/>
            <a:ext cx="574693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bserve</a:t>
            </a:r>
            <a:r>
              <a:rPr lang="en-GB"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ASVs</a:t>
            </a:r>
            <a:endParaRPr sz="11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5" name="tx436">
            <a:extLst>
              <a:ext uri="{FF2B5EF4-FFF2-40B4-BE49-F238E27FC236}">
                <a16:creationId xmlns:a16="http://schemas.microsoft.com/office/drawing/2014/main" id="{5DCFDF84-E91E-48EC-9767-8FC9970356B4}"/>
              </a:ext>
            </a:extLst>
          </p:cNvPr>
          <p:cNvSpPr/>
          <p:nvPr/>
        </p:nvSpPr>
        <p:spPr>
          <a:xfrm rot="16200000">
            <a:off x="6049490" y="1955722"/>
            <a:ext cx="380627" cy="1020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hao1</a:t>
            </a:r>
          </a:p>
        </p:txBody>
      </p:sp>
      <p:sp>
        <p:nvSpPr>
          <p:cNvPr id="846" name="tx646">
            <a:extLst>
              <a:ext uri="{FF2B5EF4-FFF2-40B4-BE49-F238E27FC236}">
                <a16:creationId xmlns:a16="http://schemas.microsoft.com/office/drawing/2014/main" id="{292D4BA6-B0AF-4BD5-8C20-581D1EE3A0FB}"/>
              </a:ext>
            </a:extLst>
          </p:cNvPr>
          <p:cNvSpPr/>
          <p:nvPr/>
        </p:nvSpPr>
        <p:spPr>
          <a:xfrm rot="16200000">
            <a:off x="1657451" y="4450227"/>
            <a:ext cx="1048568" cy="127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GB" altLang="zh-CN" sz="110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Pielou’s</a:t>
            </a:r>
            <a:r>
              <a:rPr lang="en-GB" altLang="zh-CN"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Evenness</a:t>
            </a:r>
          </a:p>
        </p:txBody>
      </p:sp>
      <p:sp>
        <p:nvSpPr>
          <p:cNvPr id="847" name="tx867">
            <a:extLst>
              <a:ext uri="{FF2B5EF4-FFF2-40B4-BE49-F238E27FC236}">
                <a16:creationId xmlns:a16="http://schemas.microsoft.com/office/drawing/2014/main" id="{537F5470-C8DA-4996-BE89-72D03BE32E2E}"/>
              </a:ext>
            </a:extLst>
          </p:cNvPr>
          <p:cNvSpPr/>
          <p:nvPr/>
        </p:nvSpPr>
        <p:spPr>
          <a:xfrm rot="16200000">
            <a:off x="5663099" y="4449408"/>
            <a:ext cx="1126058" cy="12939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GB" altLang="zh-CN"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 diversity</a:t>
            </a:r>
          </a:p>
        </p:txBody>
      </p:sp>
    </p:spTree>
    <p:extLst>
      <p:ext uri="{BB962C8B-B14F-4D97-AF65-F5344CB8AC3E}">
        <p14:creationId xmlns:p14="http://schemas.microsoft.com/office/powerpoint/2010/main" val="298746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F331CB-5D50-419F-BE56-A231027AA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5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F19B089-93F6-493C-B29B-2D667A4FDA3F}"/>
              </a:ext>
            </a:extLst>
          </p:cNvPr>
          <p:cNvGrpSpPr/>
          <p:nvPr/>
        </p:nvGrpSpPr>
        <p:grpSpPr>
          <a:xfrm>
            <a:off x="3123344" y="934948"/>
            <a:ext cx="5486400" cy="5486400"/>
            <a:chOff x="914400" y="914400"/>
            <a:chExt cx="5486400" cy="5486400"/>
          </a:xfrm>
        </p:grpSpPr>
        <p:sp>
          <p:nvSpPr>
            <p:cNvPr id="10" name="rc3">
              <a:extLst>
                <a:ext uri="{FF2B5EF4-FFF2-40B4-BE49-F238E27FC236}">
                  <a16:creationId xmlns:a16="http://schemas.microsoft.com/office/drawing/2014/main" id="{59012E7F-016C-456F-A056-8D577D41C739}"/>
                </a:ext>
              </a:extLst>
            </p:cNvPr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4">
              <a:extLst>
                <a:ext uri="{FF2B5EF4-FFF2-40B4-BE49-F238E27FC236}">
                  <a16:creationId xmlns:a16="http://schemas.microsoft.com/office/drawing/2014/main" id="{A59DF566-BD2E-4473-80A7-FD30828C6545}"/>
                </a:ext>
              </a:extLst>
            </p:cNvPr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5">
              <a:extLst>
                <a:ext uri="{FF2B5EF4-FFF2-40B4-BE49-F238E27FC236}">
                  <a16:creationId xmlns:a16="http://schemas.microsoft.com/office/drawing/2014/main" id="{D491E72A-A212-407C-A5FA-FE936576D760}"/>
                </a:ext>
              </a:extLst>
            </p:cNvPr>
            <p:cNvSpPr/>
            <p:nvPr/>
          </p:nvSpPr>
          <p:spPr>
            <a:xfrm>
              <a:off x="983989" y="983989"/>
              <a:ext cx="5347221" cy="24247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6">
              <a:extLst>
                <a:ext uri="{FF2B5EF4-FFF2-40B4-BE49-F238E27FC236}">
                  <a16:creationId xmlns:a16="http://schemas.microsoft.com/office/drawing/2014/main" id="{F6969256-1A0F-4526-898E-1BAFE9A85637}"/>
                </a:ext>
              </a:extLst>
            </p:cNvPr>
            <p:cNvSpPr/>
            <p:nvPr/>
          </p:nvSpPr>
          <p:spPr>
            <a:xfrm>
              <a:off x="1497919" y="1268440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l7">
              <a:extLst>
                <a:ext uri="{FF2B5EF4-FFF2-40B4-BE49-F238E27FC236}">
                  <a16:creationId xmlns:a16="http://schemas.microsoft.com/office/drawing/2014/main" id="{5F51E29D-242F-4EA8-92F0-B85B31CCA0B6}"/>
                </a:ext>
              </a:extLst>
            </p:cNvPr>
            <p:cNvSpPr/>
            <p:nvPr/>
          </p:nvSpPr>
          <p:spPr>
            <a:xfrm>
              <a:off x="1497919" y="2939770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8">
              <a:extLst>
                <a:ext uri="{FF2B5EF4-FFF2-40B4-BE49-F238E27FC236}">
                  <a16:creationId xmlns:a16="http://schemas.microsoft.com/office/drawing/2014/main" id="{D8E212EF-5CB5-4AA0-8B90-0891FE53CC5F}"/>
                </a:ext>
              </a:extLst>
            </p:cNvPr>
            <p:cNvSpPr/>
            <p:nvPr/>
          </p:nvSpPr>
          <p:spPr>
            <a:xfrm>
              <a:off x="1497919" y="2484622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9">
              <a:extLst>
                <a:ext uri="{FF2B5EF4-FFF2-40B4-BE49-F238E27FC236}">
                  <a16:creationId xmlns:a16="http://schemas.microsoft.com/office/drawing/2014/main" id="{07FD2A5C-55AC-487E-8807-0474DA797695}"/>
                </a:ext>
              </a:extLst>
            </p:cNvPr>
            <p:cNvSpPr/>
            <p:nvPr/>
          </p:nvSpPr>
          <p:spPr>
            <a:xfrm>
              <a:off x="1497919" y="2029473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0">
              <a:extLst>
                <a:ext uri="{FF2B5EF4-FFF2-40B4-BE49-F238E27FC236}">
                  <a16:creationId xmlns:a16="http://schemas.microsoft.com/office/drawing/2014/main" id="{20C0F6B8-8F25-4E8E-B400-5C89A7CADC71}"/>
                </a:ext>
              </a:extLst>
            </p:cNvPr>
            <p:cNvSpPr/>
            <p:nvPr/>
          </p:nvSpPr>
          <p:spPr>
            <a:xfrm>
              <a:off x="1497919" y="1574325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1">
              <a:extLst>
                <a:ext uri="{FF2B5EF4-FFF2-40B4-BE49-F238E27FC236}">
                  <a16:creationId xmlns:a16="http://schemas.microsoft.com/office/drawing/2014/main" id="{FFB91B89-F101-41DC-9C7B-42FADE511453}"/>
                </a:ext>
              </a:extLst>
            </p:cNvPr>
            <p:cNvSpPr/>
            <p:nvPr/>
          </p:nvSpPr>
          <p:spPr>
            <a:xfrm>
              <a:off x="1816394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2">
              <a:extLst>
                <a:ext uri="{FF2B5EF4-FFF2-40B4-BE49-F238E27FC236}">
                  <a16:creationId xmlns:a16="http://schemas.microsoft.com/office/drawing/2014/main" id="{B5B0AE65-16DB-4B6A-932E-A791A9E661F1}"/>
                </a:ext>
              </a:extLst>
            </p:cNvPr>
            <p:cNvSpPr/>
            <p:nvPr/>
          </p:nvSpPr>
          <p:spPr>
            <a:xfrm>
              <a:off x="2379881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3">
              <a:extLst>
                <a:ext uri="{FF2B5EF4-FFF2-40B4-BE49-F238E27FC236}">
                  <a16:creationId xmlns:a16="http://schemas.microsoft.com/office/drawing/2014/main" id="{19A0DB59-936A-4730-B496-70697BDCD75A}"/>
                </a:ext>
              </a:extLst>
            </p:cNvPr>
            <p:cNvSpPr/>
            <p:nvPr/>
          </p:nvSpPr>
          <p:spPr>
            <a:xfrm>
              <a:off x="2943368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4">
              <a:extLst>
                <a:ext uri="{FF2B5EF4-FFF2-40B4-BE49-F238E27FC236}">
                  <a16:creationId xmlns:a16="http://schemas.microsoft.com/office/drawing/2014/main" id="{A4A9E1F4-D565-4663-8B89-EC1D91C6BC14}"/>
                </a:ext>
              </a:extLst>
            </p:cNvPr>
            <p:cNvSpPr/>
            <p:nvPr/>
          </p:nvSpPr>
          <p:spPr>
            <a:xfrm>
              <a:off x="3506855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5">
              <a:extLst>
                <a:ext uri="{FF2B5EF4-FFF2-40B4-BE49-F238E27FC236}">
                  <a16:creationId xmlns:a16="http://schemas.microsoft.com/office/drawing/2014/main" id="{1E90E470-972A-4D15-BB66-6667B11BB98D}"/>
                </a:ext>
              </a:extLst>
            </p:cNvPr>
            <p:cNvSpPr/>
            <p:nvPr/>
          </p:nvSpPr>
          <p:spPr>
            <a:xfrm>
              <a:off x="1497919" y="2712196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6">
              <a:extLst>
                <a:ext uri="{FF2B5EF4-FFF2-40B4-BE49-F238E27FC236}">
                  <a16:creationId xmlns:a16="http://schemas.microsoft.com/office/drawing/2014/main" id="{CF8251DF-DC09-45DA-A1B0-1BD3AA738231}"/>
                </a:ext>
              </a:extLst>
            </p:cNvPr>
            <p:cNvSpPr/>
            <p:nvPr/>
          </p:nvSpPr>
          <p:spPr>
            <a:xfrm>
              <a:off x="1497919" y="2257047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7">
              <a:extLst>
                <a:ext uri="{FF2B5EF4-FFF2-40B4-BE49-F238E27FC236}">
                  <a16:creationId xmlns:a16="http://schemas.microsoft.com/office/drawing/2014/main" id="{2250AC80-9891-4CBC-8C2A-12CE1B6C0A20}"/>
                </a:ext>
              </a:extLst>
            </p:cNvPr>
            <p:cNvSpPr/>
            <p:nvPr/>
          </p:nvSpPr>
          <p:spPr>
            <a:xfrm>
              <a:off x="1497919" y="1801899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8">
              <a:extLst>
                <a:ext uri="{FF2B5EF4-FFF2-40B4-BE49-F238E27FC236}">
                  <a16:creationId xmlns:a16="http://schemas.microsoft.com/office/drawing/2014/main" id="{E9321A1F-A3FD-4BCE-B446-24C8B51FB187}"/>
                </a:ext>
              </a:extLst>
            </p:cNvPr>
            <p:cNvSpPr/>
            <p:nvPr/>
          </p:nvSpPr>
          <p:spPr>
            <a:xfrm>
              <a:off x="1497919" y="1346750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19">
              <a:extLst>
                <a:ext uri="{FF2B5EF4-FFF2-40B4-BE49-F238E27FC236}">
                  <a16:creationId xmlns:a16="http://schemas.microsoft.com/office/drawing/2014/main" id="{C793B9E1-94AA-4717-A81B-7E59CD8F5F31}"/>
                </a:ext>
              </a:extLst>
            </p:cNvPr>
            <p:cNvSpPr/>
            <p:nvPr/>
          </p:nvSpPr>
          <p:spPr>
            <a:xfrm>
              <a:off x="1534650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0">
              <a:extLst>
                <a:ext uri="{FF2B5EF4-FFF2-40B4-BE49-F238E27FC236}">
                  <a16:creationId xmlns:a16="http://schemas.microsoft.com/office/drawing/2014/main" id="{F83592F3-93CB-4F33-9E48-27C61BCE342E}"/>
                </a:ext>
              </a:extLst>
            </p:cNvPr>
            <p:cNvSpPr/>
            <p:nvPr/>
          </p:nvSpPr>
          <p:spPr>
            <a:xfrm>
              <a:off x="2098137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1">
              <a:extLst>
                <a:ext uri="{FF2B5EF4-FFF2-40B4-BE49-F238E27FC236}">
                  <a16:creationId xmlns:a16="http://schemas.microsoft.com/office/drawing/2014/main" id="{98A1CE2A-7EEE-4326-8F84-056D6148BB88}"/>
                </a:ext>
              </a:extLst>
            </p:cNvPr>
            <p:cNvSpPr/>
            <p:nvPr/>
          </p:nvSpPr>
          <p:spPr>
            <a:xfrm>
              <a:off x="2661625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2">
              <a:extLst>
                <a:ext uri="{FF2B5EF4-FFF2-40B4-BE49-F238E27FC236}">
                  <a16:creationId xmlns:a16="http://schemas.microsoft.com/office/drawing/2014/main" id="{A2FD62A5-9F0D-4B90-BB5F-3741EA0CE3DE}"/>
                </a:ext>
              </a:extLst>
            </p:cNvPr>
            <p:cNvSpPr/>
            <p:nvPr/>
          </p:nvSpPr>
          <p:spPr>
            <a:xfrm>
              <a:off x="3225112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3">
              <a:extLst>
                <a:ext uri="{FF2B5EF4-FFF2-40B4-BE49-F238E27FC236}">
                  <a16:creationId xmlns:a16="http://schemas.microsoft.com/office/drawing/2014/main" id="{22BABBF0-091F-4CCB-AAE6-9197CCEC44EE}"/>
                </a:ext>
              </a:extLst>
            </p:cNvPr>
            <p:cNvSpPr/>
            <p:nvPr/>
          </p:nvSpPr>
          <p:spPr>
            <a:xfrm>
              <a:off x="3788599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4">
              <a:extLst>
                <a:ext uri="{FF2B5EF4-FFF2-40B4-BE49-F238E27FC236}">
                  <a16:creationId xmlns:a16="http://schemas.microsoft.com/office/drawing/2014/main" id="{98C84E54-8E87-4668-B08A-2CB1CEEDE3FF}"/>
                </a:ext>
              </a:extLst>
            </p:cNvPr>
            <p:cNvSpPr/>
            <p:nvPr/>
          </p:nvSpPr>
          <p:spPr>
            <a:xfrm>
              <a:off x="1760453" y="1570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25">
              <a:extLst>
                <a:ext uri="{FF2B5EF4-FFF2-40B4-BE49-F238E27FC236}">
                  <a16:creationId xmlns:a16="http://schemas.microsoft.com/office/drawing/2014/main" id="{8963844F-DAFB-423D-B885-74D9E693C929}"/>
                </a:ext>
              </a:extLst>
            </p:cNvPr>
            <p:cNvSpPr/>
            <p:nvPr/>
          </p:nvSpPr>
          <p:spPr>
            <a:xfrm>
              <a:off x="1979137" y="16730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26">
              <a:extLst>
                <a:ext uri="{FF2B5EF4-FFF2-40B4-BE49-F238E27FC236}">
                  <a16:creationId xmlns:a16="http://schemas.microsoft.com/office/drawing/2014/main" id="{4DD34958-266E-48AB-9680-0203E0A1B103}"/>
                </a:ext>
              </a:extLst>
            </p:cNvPr>
            <p:cNvSpPr/>
            <p:nvPr/>
          </p:nvSpPr>
          <p:spPr>
            <a:xfrm>
              <a:off x="2047812" y="1578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27">
              <a:extLst>
                <a:ext uri="{FF2B5EF4-FFF2-40B4-BE49-F238E27FC236}">
                  <a16:creationId xmlns:a16="http://schemas.microsoft.com/office/drawing/2014/main" id="{136CC8D5-9801-481E-9195-9D477A2040D4}"/>
                </a:ext>
              </a:extLst>
            </p:cNvPr>
            <p:cNvSpPr/>
            <p:nvPr/>
          </p:nvSpPr>
          <p:spPr>
            <a:xfrm>
              <a:off x="2242894" y="16091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28">
              <a:extLst>
                <a:ext uri="{FF2B5EF4-FFF2-40B4-BE49-F238E27FC236}">
                  <a16:creationId xmlns:a16="http://schemas.microsoft.com/office/drawing/2014/main" id="{9FE3608D-E341-42CA-A025-4624FC360326}"/>
                </a:ext>
              </a:extLst>
            </p:cNvPr>
            <p:cNvSpPr/>
            <p:nvPr/>
          </p:nvSpPr>
          <p:spPr>
            <a:xfrm>
              <a:off x="2385893" y="1649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29">
              <a:extLst>
                <a:ext uri="{FF2B5EF4-FFF2-40B4-BE49-F238E27FC236}">
                  <a16:creationId xmlns:a16="http://schemas.microsoft.com/office/drawing/2014/main" id="{0CD0BC0A-A197-4C6F-B3C5-C5CECD43F799}"/>
                </a:ext>
              </a:extLst>
            </p:cNvPr>
            <p:cNvSpPr/>
            <p:nvPr/>
          </p:nvSpPr>
          <p:spPr>
            <a:xfrm>
              <a:off x="2500276" y="15568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0">
              <a:extLst>
                <a:ext uri="{FF2B5EF4-FFF2-40B4-BE49-F238E27FC236}">
                  <a16:creationId xmlns:a16="http://schemas.microsoft.com/office/drawing/2014/main" id="{3C932AC7-E509-4BF4-83E0-86365EBF5BF4}"/>
                </a:ext>
              </a:extLst>
            </p:cNvPr>
            <p:cNvSpPr/>
            <p:nvPr/>
          </p:nvSpPr>
          <p:spPr>
            <a:xfrm>
              <a:off x="2534180" y="1674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1">
              <a:extLst>
                <a:ext uri="{FF2B5EF4-FFF2-40B4-BE49-F238E27FC236}">
                  <a16:creationId xmlns:a16="http://schemas.microsoft.com/office/drawing/2014/main" id="{59AB8D67-0722-4391-8EF0-038D99A66FD8}"/>
                </a:ext>
              </a:extLst>
            </p:cNvPr>
            <p:cNvSpPr/>
            <p:nvPr/>
          </p:nvSpPr>
          <p:spPr>
            <a:xfrm>
              <a:off x="2616290" y="1524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2">
              <a:extLst>
                <a:ext uri="{FF2B5EF4-FFF2-40B4-BE49-F238E27FC236}">
                  <a16:creationId xmlns:a16="http://schemas.microsoft.com/office/drawing/2014/main" id="{65E3EFE3-3B11-48DA-9A74-8EC251192CBE}"/>
                </a:ext>
              </a:extLst>
            </p:cNvPr>
            <p:cNvSpPr/>
            <p:nvPr/>
          </p:nvSpPr>
          <p:spPr>
            <a:xfrm>
              <a:off x="2784282" y="1724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3">
              <a:extLst>
                <a:ext uri="{FF2B5EF4-FFF2-40B4-BE49-F238E27FC236}">
                  <a16:creationId xmlns:a16="http://schemas.microsoft.com/office/drawing/2014/main" id="{E6B79B2F-3A06-4030-BB1A-F886ACFA51ED}"/>
                </a:ext>
              </a:extLst>
            </p:cNvPr>
            <p:cNvSpPr/>
            <p:nvPr/>
          </p:nvSpPr>
          <p:spPr>
            <a:xfrm>
              <a:off x="2909275" y="17336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4">
              <a:extLst>
                <a:ext uri="{FF2B5EF4-FFF2-40B4-BE49-F238E27FC236}">
                  <a16:creationId xmlns:a16="http://schemas.microsoft.com/office/drawing/2014/main" id="{44850E69-FA9A-42A6-BE8C-6FDB043035D4}"/>
                </a:ext>
              </a:extLst>
            </p:cNvPr>
            <p:cNvSpPr/>
            <p:nvPr/>
          </p:nvSpPr>
          <p:spPr>
            <a:xfrm>
              <a:off x="3011865" y="1539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35">
              <a:extLst>
                <a:ext uri="{FF2B5EF4-FFF2-40B4-BE49-F238E27FC236}">
                  <a16:creationId xmlns:a16="http://schemas.microsoft.com/office/drawing/2014/main" id="{3FEC5B89-010B-41EB-9321-3DA9EA88B30F}"/>
                </a:ext>
              </a:extLst>
            </p:cNvPr>
            <p:cNvSpPr/>
            <p:nvPr/>
          </p:nvSpPr>
          <p:spPr>
            <a:xfrm>
              <a:off x="3713466" y="15319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36">
              <a:extLst>
                <a:ext uri="{FF2B5EF4-FFF2-40B4-BE49-F238E27FC236}">
                  <a16:creationId xmlns:a16="http://schemas.microsoft.com/office/drawing/2014/main" id="{F0FD9F81-B850-49F1-BC2B-B6A1661213A6}"/>
                </a:ext>
              </a:extLst>
            </p:cNvPr>
            <p:cNvSpPr/>
            <p:nvPr/>
          </p:nvSpPr>
          <p:spPr>
            <a:xfrm>
              <a:off x="3588925" y="1827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37">
              <a:extLst>
                <a:ext uri="{FF2B5EF4-FFF2-40B4-BE49-F238E27FC236}">
                  <a16:creationId xmlns:a16="http://schemas.microsoft.com/office/drawing/2014/main" id="{76CECFB8-BE40-4BEE-98F3-D1CEEBD34AAC}"/>
                </a:ext>
              </a:extLst>
            </p:cNvPr>
            <p:cNvSpPr/>
            <p:nvPr/>
          </p:nvSpPr>
          <p:spPr>
            <a:xfrm>
              <a:off x="3436504" y="1776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38">
              <a:extLst>
                <a:ext uri="{FF2B5EF4-FFF2-40B4-BE49-F238E27FC236}">
                  <a16:creationId xmlns:a16="http://schemas.microsoft.com/office/drawing/2014/main" id="{D07A6AD3-1067-4ACB-B02E-A220C4A30773}"/>
                </a:ext>
              </a:extLst>
            </p:cNvPr>
            <p:cNvSpPr/>
            <p:nvPr/>
          </p:nvSpPr>
          <p:spPr>
            <a:xfrm>
              <a:off x="3145063" y="17204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39">
              <a:extLst>
                <a:ext uri="{FF2B5EF4-FFF2-40B4-BE49-F238E27FC236}">
                  <a16:creationId xmlns:a16="http://schemas.microsoft.com/office/drawing/2014/main" id="{E1518554-8481-4157-9ECF-AA0B482E967A}"/>
                </a:ext>
              </a:extLst>
            </p:cNvPr>
            <p:cNvSpPr/>
            <p:nvPr/>
          </p:nvSpPr>
          <p:spPr>
            <a:xfrm>
              <a:off x="2664886" y="1577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0">
              <a:extLst>
                <a:ext uri="{FF2B5EF4-FFF2-40B4-BE49-F238E27FC236}">
                  <a16:creationId xmlns:a16="http://schemas.microsoft.com/office/drawing/2014/main" id="{588B93D6-022D-4681-A12F-825B36776B3D}"/>
                </a:ext>
              </a:extLst>
            </p:cNvPr>
            <p:cNvSpPr/>
            <p:nvPr/>
          </p:nvSpPr>
          <p:spPr>
            <a:xfrm>
              <a:off x="2395151" y="1725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1">
              <a:extLst>
                <a:ext uri="{FF2B5EF4-FFF2-40B4-BE49-F238E27FC236}">
                  <a16:creationId xmlns:a16="http://schemas.microsoft.com/office/drawing/2014/main" id="{250644A8-3E36-449E-8C62-FEEB33577187}"/>
                </a:ext>
              </a:extLst>
            </p:cNvPr>
            <p:cNvSpPr/>
            <p:nvPr/>
          </p:nvSpPr>
          <p:spPr>
            <a:xfrm>
              <a:off x="2171519" y="1889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2">
              <a:extLst>
                <a:ext uri="{FF2B5EF4-FFF2-40B4-BE49-F238E27FC236}">
                  <a16:creationId xmlns:a16="http://schemas.microsoft.com/office/drawing/2014/main" id="{288B24BB-1032-45CF-8961-D313B5CD7BD3}"/>
                </a:ext>
              </a:extLst>
            </p:cNvPr>
            <p:cNvSpPr/>
            <p:nvPr/>
          </p:nvSpPr>
          <p:spPr>
            <a:xfrm>
              <a:off x="1863925" y="16710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3">
              <a:extLst>
                <a:ext uri="{FF2B5EF4-FFF2-40B4-BE49-F238E27FC236}">
                  <a16:creationId xmlns:a16="http://schemas.microsoft.com/office/drawing/2014/main" id="{1EFDBA26-071E-44D5-8780-FC17C78E5E05}"/>
                </a:ext>
              </a:extLst>
            </p:cNvPr>
            <p:cNvSpPr/>
            <p:nvPr/>
          </p:nvSpPr>
          <p:spPr>
            <a:xfrm>
              <a:off x="1774234" y="1461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4">
              <a:extLst>
                <a:ext uri="{FF2B5EF4-FFF2-40B4-BE49-F238E27FC236}">
                  <a16:creationId xmlns:a16="http://schemas.microsoft.com/office/drawing/2014/main" id="{8D4B78B0-F7CE-44A9-9FB8-1DA867C0FED9}"/>
                </a:ext>
              </a:extLst>
            </p:cNvPr>
            <p:cNvSpPr/>
            <p:nvPr/>
          </p:nvSpPr>
          <p:spPr>
            <a:xfrm>
              <a:off x="1833798" y="178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45">
              <a:extLst>
                <a:ext uri="{FF2B5EF4-FFF2-40B4-BE49-F238E27FC236}">
                  <a16:creationId xmlns:a16="http://schemas.microsoft.com/office/drawing/2014/main" id="{2EE43297-54B6-494B-B9F9-2B4102C29B7F}"/>
                </a:ext>
              </a:extLst>
            </p:cNvPr>
            <p:cNvSpPr/>
            <p:nvPr/>
          </p:nvSpPr>
          <p:spPr>
            <a:xfrm>
              <a:off x="2110044" y="1850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46">
              <a:extLst>
                <a:ext uri="{FF2B5EF4-FFF2-40B4-BE49-F238E27FC236}">
                  <a16:creationId xmlns:a16="http://schemas.microsoft.com/office/drawing/2014/main" id="{C7854F80-25D2-4C9A-9224-6EE950D6CAAE}"/>
                </a:ext>
              </a:extLst>
            </p:cNvPr>
            <p:cNvSpPr/>
            <p:nvPr/>
          </p:nvSpPr>
          <p:spPr>
            <a:xfrm>
              <a:off x="2288871" y="13953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47">
              <a:extLst>
                <a:ext uri="{FF2B5EF4-FFF2-40B4-BE49-F238E27FC236}">
                  <a16:creationId xmlns:a16="http://schemas.microsoft.com/office/drawing/2014/main" id="{CE156151-8CE2-42DF-A36A-528B104E8643}"/>
                </a:ext>
              </a:extLst>
            </p:cNvPr>
            <p:cNvSpPr/>
            <p:nvPr/>
          </p:nvSpPr>
          <p:spPr>
            <a:xfrm>
              <a:off x="2442445" y="1586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48">
              <a:extLst>
                <a:ext uri="{FF2B5EF4-FFF2-40B4-BE49-F238E27FC236}">
                  <a16:creationId xmlns:a16="http://schemas.microsoft.com/office/drawing/2014/main" id="{BD462A88-6B0E-4D76-9539-E1BE7BEAE79B}"/>
                </a:ext>
              </a:extLst>
            </p:cNvPr>
            <p:cNvSpPr/>
            <p:nvPr/>
          </p:nvSpPr>
          <p:spPr>
            <a:xfrm>
              <a:off x="2460124" y="1425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49">
              <a:extLst>
                <a:ext uri="{FF2B5EF4-FFF2-40B4-BE49-F238E27FC236}">
                  <a16:creationId xmlns:a16="http://schemas.microsoft.com/office/drawing/2014/main" id="{51D6C646-3812-4AB2-BC17-3AFD91507733}"/>
                </a:ext>
              </a:extLst>
            </p:cNvPr>
            <p:cNvSpPr/>
            <p:nvPr/>
          </p:nvSpPr>
          <p:spPr>
            <a:xfrm>
              <a:off x="2539283" y="2006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0">
              <a:extLst>
                <a:ext uri="{FF2B5EF4-FFF2-40B4-BE49-F238E27FC236}">
                  <a16:creationId xmlns:a16="http://schemas.microsoft.com/office/drawing/2014/main" id="{26ACEC51-07F4-4F3D-9088-835344795852}"/>
                </a:ext>
              </a:extLst>
            </p:cNvPr>
            <p:cNvSpPr/>
            <p:nvPr/>
          </p:nvSpPr>
          <p:spPr>
            <a:xfrm>
              <a:off x="2718341" y="1555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1">
              <a:extLst>
                <a:ext uri="{FF2B5EF4-FFF2-40B4-BE49-F238E27FC236}">
                  <a16:creationId xmlns:a16="http://schemas.microsoft.com/office/drawing/2014/main" id="{F194730B-35C1-43E4-BA4D-6B6D2ADDFD9B}"/>
                </a:ext>
              </a:extLst>
            </p:cNvPr>
            <p:cNvSpPr/>
            <p:nvPr/>
          </p:nvSpPr>
          <p:spPr>
            <a:xfrm>
              <a:off x="2826328" y="1827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2">
              <a:extLst>
                <a:ext uri="{FF2B5EF4-FFF2-40B4-BE49-F238E27FC236}">
                  <a16:creationId xmlns:a16="http://schemas.microsoft.com/office/drawing/2014/main" id="{3E357730-46B2-4920-A769-2E0C0B6B80EC}"/>
                </a:ext>
              </a:extLst>
            </p:cNvPr>
            <p:cNvSpPr/>
            <p:nvPr/>
          </p:nvSpPr>
          <p:spPr>
            <a:xfrm>
              <a:off x="2922292" y="1825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3">
              <a:extLst>
                <a:ext uri="{FF2B5EF4-FFF2-40B4-BE49-F238E27FC236}">
                  <a16:creationId xmlns:a16="http://schemas.microsoft.com/office/drawing/2014/main" id="{9D573FA4-47D0-49F2-B164-A3DAE5F193EE}"/>
                </a:ext>
              </a:extLst>
            </p:cNvPr>
            <p:cNvSpPr/>
            <p:nvPr/>
          </p:nvSpPr>
          <p:spPr>
            <a:xfrm>
              <a:off x="3623445" y="1849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54">
              <a:extLst>
                <a:ext uri="{FF2B5EF4-FFF2-40B4-BE49-F238E27FC236}">
                  <a16:creationId xmlns:a16="http://schemas.microsoft.com/office/drawing/2014/main" id="{17E4B432-2595-4D7F-88A7-12227B15B3B1}"/>
                </a:ext>
              </a:extLst>
            </p:cNvPr>
            <p:cNvSpPr/>
            <p:nvPr/>
          </p:nvSpPr>
          <p:spPr>
            <a:xfrm>
              <a:off x="3499873" y="1608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55">
              <a:extLst>
                <a:ext uri="{FF2B5EF4-FFF2-40B4-BE49-F238E27FC236}">
                  <a16:creationId xmlns:a16="http://schemas.microsoft.com/office/drawing/2014/main" id="{41DCCB86-2F0B-4483-BD2C-0FC5B21AAECE}"/>
                </a:ext>
              </a:extLst>
            </p:cNvPr>
            <p:cNvSpPr/>
            <p:nvPr/>
          </p:nvSpPr>
          <p:spPr>
            <a:xfrm>
              <a:off x="3356757" y="1676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56">
              <a:extLst>
                <a:ext uri="{FF2B5EF4-FFF2-40B4-BE49-F238E27FC236}">
                  <a16:creationId xmlns:a16="http://schemas.microsoft.com/office/drawing/2014/main" id="{11DAB609-BE6A-4FA6-A123-2DE72E8FBB2C}"/>
                </a:ext>
              </a:extLst>
            </p:cNvPr>
            <p:cNvSpPr/>
            <p:nvPr/>
          </p:nvSpPr>
          <p:spPr>
            <a:xfrm>
              <a:off x="3076421" y="1512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57">
              <a:extLst>
                <a:ext uri="{FF2B5EF4-FFF2-40B4-BE49-F238E27FC236}">
                  <a16:creationId xmlns:a16="http://schemas.microsoft.com/office/drawing/2014/main" id="{B51E2B18-F5FE-41C9-B40E-C3C9D3009E0D}"/>
                </a:ext>
              </a:extLst>
            </p:cNvPr>
            <p:cNvSpPr/>
            <p:nvPr/>
          </p:nvSpPr>
          <p:spPr>
            <a:xfrm>
              <a:off x="2564096" y="1361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58">
              <a:extLst>
                <a:ext uri="{FF2B5EF4-FFF2-40B4-BE49-F238E27FC236}">
                  <a16:creationId xmlns:a16="http://schemas.microsoft.com/office/drawing/2014/main" id="{BA757F6D-9669-4BAF-85C5-7978E5A7CC4B}"/>
                </a:ext>
              </a:extLst>
            </p:cNvPr>
            <p:cNvSpPr/>
            <p:nvPr/>
          </p:nvSpPr>
          <p:spPr>
            <a:xfrm>
              <a:off x="2262083" y="1563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59">
              <a:extLst>
                <a:ext uri="{FF2B5EF4-FFF2-40B4-BE49-F238E27FC236}">
                  <a16:creationId xmlns:a16="http://schemas.microsoft.com/office/drawing/2014/main" id="{A7FBEB7A-B3CD-4932-B200-22B10E48BE8B}"/>
                </a:ext>
              </a:extLst>
            </p:cNvPr>
            <p:cNvSpPr/>
            <p:nvPr/>
          </p:nvSpPr>
          <p:spPr>
            <a:xfrm>
              <a:off x="2001838" y="1542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0">
              <a:extLst>
                <a:ext uri="{FF2B5EF4-FFF2-40B4-BE49-F238E27FC236}">
                  <a16:creationId xmlns:a16="http://schemas.microsoft.com/office/drawing/2014/main" id="{61BE512E-C92D-49E4-BC2D-AF482C68F8A7}"/>
                </a:ext>
              </a:extLst>
            </p:cNvPr>
            <p:cNvSpPr/>
            <p:nvPr/>
          </p:nvSpPr>
          <p:spPr>
            <a:xfrm>
              <a:off x="1811056" y="1503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1">
              <a:extLst>
                <a:ext uri="{FF2B5EF4-FFF2-40B4-BE49-F238E27FC236}">
                  <a16:creationId xmlns:a16="http://schemas.microsoft.com/office/drawing/2014/main" id="{92ED87DC-A526-47C7-9C48-F5C06498E8F9}"/>
                </a:ext>
              </a:extLst>
            </p:cNvPr>
            <p:cNvSpPr/>
            <p:nvPr/>
          </p:nvSpPr>
          <p:spPr>
            <a:xfrm>
              <a:off x="1579778" y="15431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2">
              <a:extLst>
                <a:ext uri="{FF2B5EF4-FFF2-40B4-BE49-F238E27FC236}">
                  <a16:creationId xmlns:a16="http://schemas.microsoft.com/office/drawing/2014/main" id="{B22E05BB-A33E-40EE-B894-E79C048A9C6A}"/>
                </a:ext>
              </a:extLst>
            </p:cNvPr>
            <p:cNvSpPr/>
            <p:nvPr/>
          </p:nvSpPr>
          <p:spPr>
            <a:xfrm>
              <a:off x="1870463" y="1509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63">
              <a:extLst>
                <a:ext uri="{FF2B5EF4-FFF2-40B4-BE49-F238E27FC236}">
                  <a16:creationId xmlns:a16="http://schemas.microsoft.com/office/drawing/2014/main" id="{F312F4E0-43E0-44D8-B0CB-9BB72E109475}"/>
                </a:ext>
              </a:extLst>
            </p:cNvPr>
            <p:cNvSpPr/>
            <p:nvPr/>
          </p:nvSpPr>
          <p:spPr>
            <a:xfrm>
              <a:off x="2065886" y="17625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64">
              <a:extLst>
                <a:ext uri="{FF2B5EF4-FFF2-40B4-BE49-F238E27FC236}">
                  <a16:creationId xmlns:a16="http://schemas.microsoft.com/office/drawing/2014/main" id="{8574F027-E6E2-4197-BD71-2B979498C098}"/>
                </a:ext>
              </a:extLst>
            </p:cNvPr>
            <p:cNvSpPr/>
            <p:nvPr/>
          </p:nvSpPr>
          <p:spPr>
            <a:xfrm>
              <a:off x="2243050" y="1468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65">
              <a:extLst>
                <a:ext uri="{FF2B5EF4-FFF2-40B4-BE49-F238E27FC236}">
                  <a16:creationId xmlns:a16="http://schemas.microsoft.com/office/drawing/2014/main" id="{175F71B8-622E-475C-8066-506A640790DE}"/>
                </a:ext>
              </a:extLst>
            </p:cNvPr>
            <p:cNvSpPr/>
            <p:nvPr/>
          </p:nvSpPr>
          <p:spPr>
            <a:xfrm>
              <a:off x="2246934" y="1789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66">
              <a:extLst>
                <a:ext uri="{FF2B5EF4-FFF2-40B4-BE49-F238E27FC236}">
                  <a16:creationId xmlns:a16="http://schemas.microsoft.com/office/drawing/2014/main" id="{A5D59788-76EA-448E-849D-ACC4A2A8A1B3}"/>
                </a:ext>
              </a:extLst>
            </p:cNvPr>
            <p:cNvSpPr/>
            <p:nvPr/>
          </p:nvSpPr>
          <p:spPr>
            <a:xfrm>
              <a:off x="2321046" y="1465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67">
              <a:extLst>
                <a:ext uri="{FF2B5EF4-FFF2-40B4-BE49-F238E27FC236}">
                  <a16:creationId xmlns:a16="http://schemas.microsoft.com/office/drawing/2014/main" id="{5E2E541A-1C0F-4A10-A7FB-2815E9D4C884}"/>
                </a:ext>
              </a:extLst>
            </p:cNvPr>
            <p:cNvSpPr/>
            <p:nvPr/>
          </p:nvSpPr>
          <p:spPr>
            <a:xfrm>
              <a:off x="2503263" y="1699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68">
              <a:extLst>
                <a:ext uri="{FF2B5EF4-FFF2-40B4-BE49-F238E27FC236}">
                  <a16:creationId xmlns:a16="http://schemas.microsoft.com/office/drawing/2014/main" id="{E7D56392-417F-42F7-BB6E-5233C8F3FEC1}"/>
                </a:ext>
              </a:extLst>
            </p:cNvPr>
            <p:cNvSpPr/>
            <p:nvPr/>
          </p:nvSpPr>
          <p:spPr>
            <a:xfrm>
              <a:off x="2597579" y="16216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69">
              <a:extLst>
                <a:ext uri="{FF2B5EF4-FFF2-40B4-BE49-F238E27FC236}">
                  <a16:creationId xmlns:a16="http://schemas.microsoft.com/office/drawing/2014/main" id="{8A811C77-6E71-4202-9504-195817058D9E}"/>
                </a:ext>
              </a:extLst>
            </p:cNvPr>
            <p:cNvSpPr/>
            <p:nvPr/>
          </p:nvSpPr>
          <p:spPr>
            <a:xfrm>
              <a:off x="2688128" y="15002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0">
              <a:extLst>
                <a:ext uri="{FF2B5EF4-FFF2-40B4-BE49-F238E27FC236}">
                  <a16:creationId xmlns:a16="http://schemas.microsoft.com/office/drawing/2014/main" id="{5054C99C-FCF7-40CE-9488-5E7688430243}"/>
                </a:ext>
              </a:extLst>
            </p:cNvPr>
            <p:cNvSpPr/>
            <p:nvPr/>
          </p:nvSpPr>
          <p:spPr>
            <a:xfrm>
              <a:off x="3383765" y="1482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1">
              <a:extLst>
                <a:ext uri="{FF2B5EF4-FFF2-40B4-BE49-F238E27FC236}">
                  <a16:creationId xmlns:a16="http://schemas.microsoft.com/office/drawing/2014/main" id="{99EC3CA5-C937-4D4B-8119-FC6FFA3A3730}"/>
                </a:ext>
              </a:extLst>
            </p:cNvPr>
            <p:cNvSpPr/>
            <p:nvPr/>
          </p:nvSpPr>
          <p:spPr>
            <a:xfrm>
              <a:off x="3261317" y="1659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2">
              <a:extLst>
                <a:ext uri="{FF2B5EF4-FFF2-40B4-BE49-F238E27FC236}">
                  <a16:creationId xmlns:a16="http://schemas.microsoft.com/office/drawing/2014/main" id="{8B5A5EEA-A1FB-43D7-8A36-A67D45C1A0F3}"/>
                </a:ext>
              </a:extLst>
            </p:cNvPr>
            <p:cNvSpPr/>
            <p:nvPr/>
          </p:nvSpPr>
          <p:spPr>
            <a:xfrm>
              <a:off x="3124268" y="1622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73">
              <a:extLst>
                <a:ext uri="{FF2B5EF4-FFF2-40B4-BE49-F238E27FC236}">
                  <a16:creationId xmlns:a16="http://schemas.microsoft.com/office/drawing/2014/main" id="{21B29C47-C303-457A-B86C-E7A172014E72}"/>
                </a:ext>
              </a:extLst>
            </p:cNvPr>
            <p:cNvSpPr/>
            <p:nvPr/>
          </p:nvSpPr>
          <p:spPr>
            <a:xfrm>
              <a:off x="2853415" y="1688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74">
              <a:extLst>
                <a:ext uri="{FF2B5EF4-FFF2-40B4-BE49-F238E27FC236}">
                  <a16:creationId xmlns:a16="http://schemas.microsoft.com/office/drawing/2014/main" id="{A3F1ADD0-D2A4-4704-9E52-BE33533D7910}"/>
                </a:ext>
              </a:extLst>
            </p:cNvPr>
            <p:cNvSpPr/>
            <p:nvPr/>
          </p:nvSpPr>
          <p:spPr>
            <a:xfrm>
              <a:off x="2328962" y="1758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75">
              <a:extLst>
                <a:ext uri="{FF2B5EF4-FFF2-40B4-BE49-F238E27FC236}">
                  <a16:creationId xmlns:a16="http://schemas.microsoft.com/office/drawing/2014/main" id="{34859FA6-0618-4FEB-A798-F073BA14F8D3}"/>
                </a:ext>
              </a:extLst>
            </p:cNvPr>
            <p:cNvSpPr/>
            <p:nvPr/>
          </p:nvSpPr>
          <p:spPr>
            <a:xfrm>
              <a:off x="2015260" y="1597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76">
              <a:extLst>
                <a:ext uri="{FF2B5EF4-FFF2-40B4-BE49-F238E27FC236}">
                  <a16:creationId xmlns:a16="http://schemas.microsoft.com/office/drawing/2014/main" id="{B2B1752B-8C4E-496F-9678-E6A8481D2611}"/>
                </a:ext>
              </a:extLst>
            </p:cNvPr>
            <p:cNvSpPr/>
            <p:nvPr/>
          </p:nvSpPr>
          <p:spPr>
            <a:xfrm>
              <a:off x="1743926" y="1689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77">
              <a:extLst>
                <a:ext uri="{FF2B5EF4-FFF2-40B4-BE49-F238E27FC236}">
                  <a16:creationId xmlns:a16="http://schemas.microsoft.com/office/drawing/2014/main" id="{D3F94BFE-A322-47DD-B007-4B0396659BA5}"/>
                </a:ext>
              </a:extLst>
            </p:cNvPr>
            <p:cNvSpPr/>
            <p:nvPr/>
          </p:nvSpPr>
          <p:spPr>
            <a:xfrm>
              <a:off x="1760342" y="17580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78">
              <a:extLst>
                <a:ext uri="{FF2B5EF4-FFF2-40B4-BE49-F238E27FC236}">
                  <a16:creationId xmlns:a16="http://schemas.microsoft.com/office/drawing/2014/main" id="{A44303B7-2ED6-41B7-BC94-376ED33E48D2}"/>
                </a:ext>
              </a:extLst>
            </p:cNvPr>
            <p:cNvSpPr/>
            <p:nvPr/>
          </p:nvSpPr>
          <p:spPr>
            <a:xfrm>
              <a:off x="1850742" y="2083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79">
              <a:extLst>
                <a:ext uri="{FF2B5EF4-FFF2-40B4-BE49-F238E27FC236}">
                  <a16:creationId xmlns:a16="http://schemas.microsoft.com/office/drawing/2014/main" id="{55751B4B-23BF-4B84-86E6-D39A60958EFF}"/>
                </a:ext>
              </a:extLst>
            </p:cNvPr>
            <p:cNvSpPr/>
            <p:nvPr/>
          </p:nvSpPr>
          <p:spPr>
            <a:xfrm>
              <a:off x="2051557" y="15154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0">
              <a:extLst>
                <a:ext uri="{FF2B5EF4-FFF2-40B4-BE49-F238E27FC236}">
                  <a16:creationId xmlns:a16="http://schemas.microsoft.com/office/drawing/2014/main" id="{3F7F220E-C833-4BA9-97EA-4F205A528F16}"/>
                </a:ext>
              </a:extLst>
            </p:cNvPr>
            <p:cNvSpPr/>
            <p:nvPr/>
          </p:nvSpPr>
          <p:spPr>
            <a:xfrm>
              <a:off x="2237652" y="16237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1">
              <a:extLst>
                <a:ext uri="{FF2B5EF4-FFF2-40B4-BE49-F238E27FC236}">
                  <a16:creationId xmlns:a16="http://schemas.microsoft.com/office/drawing/2014/main" id="{3BE1A139-7D88-4B81-8C28-CC335CC5F2EB}"/>
                </a:ext>
              </a:extLst>
            </p:cNvPr>
            <p:cNvSpPr/>
            <p:nvPr/>
          </p:nvSpPr>
          <p:spPr>
            <a:xfrm>
              <a:off x="2234858" y="14998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2">
              <a:extLst>
                <a:ext uri="{FF2B5EF4-FFF2-40B4-BE49-F238E27FC236}">
                  <a16:creationId xmlns:a16="http://schemas.microsoft.com/office/drawing/2014/main" id="{F095EADE-ED7A-426D-9B29-0CCB7CB27000}"/>
                </a:ext>
              </a:extLst>
            </p:cNvPr>
            <p:cNvSpPr/>
            <p:nvPr/>
          </p:nvSpPr>
          <p:spPr>
            <a:xfrm>
              <a:off x="2305502" y="1955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83">
              <a:extLst>
                <a:ext uri="{FF2B5EF4-FFF2-40B4-BE49-F238E27FC236}">
                  <a16:creationId xmlns:a16="http://schemas.microsoft.com/office/drawing/2014/main" id="{93A55517-3DDB-438F-A390-13D4B1E7E263}"/>
                </a:ext>
              </a:extLst>
            </p:cNvPr>
            <p:cNvSpPr/>
            <p:nvPr/>
          </p:nvSpPr>
          <p:spPr>
            <a:xfrm>
              <a:off x="2487725" y="1716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84">
              <a:extLst>
                <a:ext uri="{FF2B5EF4-FFF2-40B4-BE49-F238E27FC236}">
                  <a16:creationId xmlns:a16="http://schemas.microsoft.com/office/drawing/2014/main" id="{CA5CE20F-68E8-4FB7-99BF-6503F5615AF1}"/>
                </a:ext>
              </a:extLst>
            </p:cNvPr>
            <p:cNvSpPr/>
            <p:nvPr/>
          </p:nvSpPr>
          <p:spPr>
            <a:xfrm>
              <a:off x="2574320" y="20753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85">
              <a:extLst>
                <a:ext uri="{FF2B5EF4-FFF2-40B4-BE49-F238E27FC236}">
                  <a16:creationId xmlns:a16="http://schemas.microsoft.com/office/drawing/2014/main" id="{4A8067D5-0C20-4367-879B-105528729E2A}"/>
                </a:ext>
              </a:extLst>
            </p:cNvPr>
            <p:cNvSpPr/>
            <p:nvPr/>
          </p:nvSpPr>
          <p:spPr>
            <a:xfrm>
              <a:off x="2661368" y="210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86">
              <a:extLst>
                <a:ext uri="{FF2B5EF4-FFF2-40B4-BE49-F238E27FC236}">
                  <a16:creationId xmlns:a16="http://schemas.microsoft.com/office/drawing/2014/main" id="{F3889623-1425-4310-84D4-FBDF1C451A13}"/>
                </a:ext>
              </a:extLst>
            </p:cNvPr>
            <p:cNvSpPr/>
            <p:nvPr/>
          </p:nvSpPr>
          <p:spPr>
            <a:xfrm>
              <a:off x="3352000" y="20739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87">
              <a:extLst>
                <a:ext uri="{FF2B5EF4-FFF2-40B4-BE49-F238E27FC236}">
                  <a16:creationId xmlns:a16="http://schemas.microsoft.com/office/drawing/2014/main" id="{AC978A68-B62D-4CBE-A376-3A52F46D2373}"/>
                </a:ext>
              </a:extLst>
            </p:cNvPr>
            <p:cNvSpPr/>
            <p:nvPr/>
          </p:nvSpPr>
          <p:spPr>
            <a:xfrm>
              <a:off x="3230419" y="1782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88">
              <a:extLst>
                <a:ext uri="{FF2B5EF4-FFF2-40B4-BE49-F238E27FC236}">
                  <a16:creationId xmlns:a16="http://schemas.microsoft.com/office/drawing/2014/main" id="{84479B87-AA55-40BE-85A5-13A74FE5197D}"/>
                </a:ext>
              </a:extLst>
            </p:cNvPr>
            <p:cNvSpPr/>
            <p:nvPr/>
          </p:nvSpPr>
          <p:spPr>
            <a:xfrm>
              <a:off x="3097112" y="17785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89">
              <a:extLst>
                <a:ext uri="{FF2B5EF4-FFF2-40B4-BE49-F238E27FC236}">
                  <a16:creationId xmlns:a16="http://schemas.microsoft.com/office/drawing/2014/main" id="{E72926CA-6EA6-4EED-931F-D4C0000422C1}"/>
                </a:ext>
              </a:extLst>
            </p:cNvPr>
            <p:cNvSpPr/>
            <p:nvPr/>
          </p:nvSpPr>
          <p:spPr>
            <a:xfrm>
              <a:off x="2832078" y="16707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0">
              <a:extLst>
                <a:ext uri="{FF2B5EF4-FFF2-40B4-BE49-F238E27FC236}">
                  <a16:creationId xmlns:a16="http://schemas.microsoft.com/office/drawing/2014/main" id="{8C105FFC-8353-43F2-8901-1F6511DE3189}"/>
                </a:ext>
              </a:extLst>
            </p:cNvPr>
            <p:cNvSpPr/>
            <p:nvPr/>
          </p:nvSpPr>
          <p:spPr>
            <a:xfrm>
              <a:off x="2303763" y="14222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1">
              <a:extLst>
                <a:ext uri="{FF2B5EF4-FFF2-40B4-BE49-F238E27FC236}">
                  <a16:creationId xmlns:a16="http://schemas.microsoft.com/office/drawing/2014/main" id="{BE64FF94-80B5-4ABC-A227-07699F759E48}"/>
                </a:ext>
              </a:extLst>
            </p:cNvPr>
            <p:cNvSpPr/>
            <p:nvPr/>
          </p:nvSpPr>
          <p:spPr>
            <a:xfrm>
              <a:off x="1985600" y="1782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2">
              <a:extLst>
                <a:ext uri="{FF2B5EF4-FFF2-40B4-BE49-F238E27FC236}">
                  <a16:creationId xmlns:a16="http://schemas.microsoft.com/office/drawing/2014/main" id="{24EE239B-1937-4CE2-9DF4-089174190347}"/>
                </a:ext>
              </a:extLst>
            </p:cNvPr>
            <p:cNvSpPr/>
            <p:nvPr/>
          </p:nvSpPr>
          <p:spPr>
            <a:xfrm>
              <a:off x="1710890" y="1732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93">
              <a:extLst>
                <a:ext uri="{FF2B5EF4-FFF2-40B4-BE49-F238E27FC236}">
                  <a16:creationId xmlns:a16="http://schemas.microsoft.com/office/drawing/2014/main" id="{9F564A6B-62F3-480F-8C1D-B43F1B6678B2}"/>
                </a:ext>
              </a:extLst>
            </p:cNvPr>
            <p:cNvSpPr/>
            <p:nvPr/>
          </p:nvSpPr>
          <p:spPr>
            <a:xfrm>
              <a:off x="1819591" y="1575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94">
              <a:extLst>
                <a:ext uri="{FF2B5EF4-FFF2-40B4-BE49-F238E27FC236}">
                  <a16:creationId xmlns:a16="http://schemas.microsoft.com/office/drawing/2014/main" id="{07BE78F2-B435-46BA-86C6-F4BD8F053007}"/>
                </a:ext>
              </a:extLst>
            </p:cNvPr>
            <p:cNvSpPr/>
            <p:nvPr/>
          </p:nvSpPr>
          <p:spPr>
            <a:xfrm>
              <a:off x="1711571" y="1491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95">
              <a:extLst>
                <a:ext uri="{FF2B5EF4-FFF2-40B4-BE49-F238E27FC236}">
                  <a16:creationId xmlns:a16="http://schemas.microsoft.com/office/drawing/2014/main" id="{43763F1F-1C2A-42D6-A91F-64B33C96BF02}"/>
                </a:ext>
              </a:extLst>
            </p:cNvPr>
            <p:cNvSpPr/>
            <p:nvPr/>
          </p:nvSpPr>
          <p:spPr>
            <a:xfrm>
              <a:off x="1904759" y="1636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96">
              <a:extLst>
                <a:ext uri="{FF2B5EF4-FFF2-40B4-BE49-F238E27FC236}">
                  <a16:creationId xmlns:a16="http://schemas.microsoft.com/office/drawing/2014/main" id="{8C0AD4B4-A954-4447-A1A9-73170E015145}"/>
                </a:ext>
              </a:extLst>
            </p:cNvPr>
            <p:cNvSpPr/>
            <p:nvPr/>
          </p:nvSpPr>
          <p:spPr>
            <a:xfrm>
              <a:off x="1895192" y="149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97">
              <a:extLst>
                <a:ext uri="{FF2B5EF4-FFF2-40B4-BE49-F238E27FC236}">
                  <a16:creationId xmlns:a16="http://schemas.microsoft.com/office/drawing/2014/main" id="{D894EE94-F1F4-49E2-B9D8-9E755AB3740B}"/>
                </a:ext>
              </a:extLst>
            </p:cNvPr>
            <p:cNvSpPr/>
            <p:nvPr/>
          </p:nvSpPr>
          <p:spPr>
            <a:xfrm>
              <a:off x="1964599" y="19917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98">
              <a:extLst>
                <a:ext uri="{FF2B5EF4-FFF2-40B4-BE49-F238E27FC236}">
                  <a16:creationId xmlns:a16="http://schemas.microsoft.com/office/drawing/2014/main" id="{346460E1-122C-48CA-8C24-A2CC7861A727}"/>
                </a:ext>
              </a:extLst>
            </p:cNvPr>
            <p:cNvSpPr/>
            <p:nvPr/>
          </p:nvSpPr>
          <p:spPr>
            <a:xfrm>
              <a:off x="2146807" y="1674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99">
              <a:extLst>
                <a:ext uri="{FF2B5EF4-FFF2-40B4-BE49-F238E27FC236}">
                  <a16:creationId xmlns:a16="http://schemas.microsoft.com/office/drawing/2014/main" id="{721D61A2-6D18-444D-BC6F-3C0806024991}"/>
                </a:ext>
              </a:extLst>
            </p:cNvPr>
            <p:cNvSpPr/>
            <p:nvPr/>
          </p:nvSpPr>
          <p:spPr>
            <a:xfrm>
              <a:off x="2236972" y="2011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0">
              <a:extLst>
                <a:ext uri="{FF2B5EF4-FFF2-40B4-BE49-F238E27FC236}">
                  <a16:creationId xmlns:a16="http://schemas.microsoft.com/office/drawing/2014/main" id="{DBA6F097-0C91-4D7E-9B42-D2F68D531AB5}"/>
                </a:ext>
              </a:extLst>
            </p:cNvPr>
            <p:cNvSpPr/>
            <p:nvPr/>
          </p:nvSpPr>
          <p:spPr>
            <a:xfrm>
              <a:off x="2327903" y="2064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1">
              <a:extLst>
                <a:ext uri="{FF2B5EF4-FFF2-40B4-BE49-F238E27FC236}">
                  <a16:creationId xmlns:a16="http://schemas.microsoft.com/office/drawing/2014/main" id="{87720CFC-B3C5-4E24-8F46-49258D7F98EB}"/>
                </a:ext>
              </a:extLst>
            </p:cNvPr>
            <p:cNvSpPr/>
            <p:nvPr/>
          </p:nvSpPr>
          <p:spPr>
            <a:xfrm>
              <a:off x="3025716" y="2083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2">
              <a:extLst>
                <a:ext uri="{FF2B5EF4-FFF2-40B4-BE49-F238E27FC236}">
                  <a16:creationId xmlns:a16="http://schemas.microsoft.com/office/drawing/2014/main" id="{D188847F-9E74-4E04-A2BD-D31CB900210E}"/>
                </a:ext>
              </a:extLst>
            </p:cNvPr>
            <p:cNvSpPr/>
            <p:nvPr/>
          </p:nvSpPr>
          <p:spPr>
            <a:xfrm>
              <a:off x="2902733" y="1767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03">
              <a:extLst>
                <a:ext uri="{FF2B5EF4-FFF2-40B4-BE49-F238E27FC236}">
                  <a16:creationId xmlns:a16="http://schemas.microsoft.com/office/drawing/2014/main" id="{DDA2790A-A68F-4ADD-9312-8A2A8776670F}"/>
                </a:ext>
              </a:extLst>
            </p:cNvPr>
            <p:cNvSpPr/>
            <p:nvPr/>
          </p:nvSpPr>
          <p:spPr>
            <a:xfrm>
              <a:off x="2763973" y="18030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04">
              <a:extLst>
                <a:ext uri="{FF2B5EF4-FFF2-40B4-BE49-F238E27FC236}">
                  <a16:creationId xmlns:a16="http://schemas.microsoft.com/office/drawing/2014/main" id="{D56F1AB4-14EE-4272-B536-78B3470F13C1}"/>
                </a:ext>
              </a:extLst>
            </p:cNvPr>
            <p:cNvSpPr/>
            <p:nvPr/>
          </p:nvSpPr>
          <p:spPr>
            <a:xfrm>
              <a:off x="2493285" y="1644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05">
              <a:extLst>
                <a:ext uri="{FF2B5EF4-FFF2-40B4-BE49-F238E27FC236}">
                  <a16:creationId xmlns:a16="http://schemas.microsoft.com/office/drawing/2014/main" id="{24BE804F-77E3-417C-8A69-693F5D3F66A3}"/>
                </a:ext>
              </a:extLst>
            </p:cNvPr>
            <p:cNvSpPr/>
            <p:nvPr/>
          </p:nvSpPr>
          <p:spPr>
            <a:xfrm>
              <a:off x="1968583" y="1407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06">
              <a:extLst>
                <a:ext uri="{FF2B5EF4-FFF2-40B4-BE49-F238E27FC236}">
                  <a16:creationId xmlns:a16="http://schemas.microsoft.com/office/drawing/2014/main" id="{64E92377-FBB1-4B1D-B917-7EB16F48A7E1}"/>
                </a:ext>
              </a:extLst>
            </p:cNvPr>
            <p:cNvSpPr/>
            <p:nvPr/>
          </p:nvSpPr>
          <p:spPr>
            <a:xfrm>
              <a:off x="1663585" y="17587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07">
              <a:extLst>
                <a:ext uri="{FF2B5EF4-FFF2-40B4-BE49-F238E27FC236}">
                  <a16:creationId xmlns:a16="http://schemas.microsoft.com/office/drawing/2014/main" id="{13694B5B-08EA-47C6-ADFA-CBEF6918B60A}"/>
                </a:ext>
              </a:extLst>
            </p:cNvPr>
            <p:cNvSpPr/>
            <p:nvPr/>
          </p:nvSpPr>
          <p:spPr>
            <a:xfrm>
              <a:off x="1655452" y="17131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08">
              <a:extLst>
                <a:ext uri="{FF2B5EF4-FFF2-40B4-BE49-F238E27FC236}">
                  <a16:creationId xmlns:a16="http://schemas.microsoft.com/office/drawing/2014/main" id="{2571FA2A-B8D8-4235-92FC-21BDC3CBE3CB}"/>
                </a:ext>
              </a:extLst>
            </p:cNvPr>
            <p:cNvSpPr/>
            <p:nvPr/>
          </p:nvSpPr>
          <p:spPr>
            <a:xfrm>
              <a:off x="1894550" y="1521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09">
              <a:extLst>
                <a:ext uri="{FF2B5EF4-FFF2-40B4-BE49-F238E27FC236}">
                  <a16:creationId xmlns:a16="http://schemas.microsoft.com/office/drawing/2014/main" id="{D89D4407-8FF1-40DA-9C7E-FD3436527807}"/>
                </a:ext>
              </a:extLst>
            </p:cNvPr>
            <p:cNvSpPr/>
            <p:nvPr/>
          </p:nvSpPr>
          <p:spPr>
            <a:xfrm>
              <a:off x="1709217" y="1456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0">
              <a:extLst>
                <a:ext uri="{FF2B5EF4-FFF2-40B4-BE49-F238E27FC236}">
                  <a16:creationId xmlns:a16="http://schemas.microsoft.com/office/drawing/2014/main" id="{31726B59-2DA9-4A5F-9A68-89BA98B2F641}"/>
                </a:ext>
              </a:extLst>
            </p:cNvPr>
            <p:cNvSpPr/>
            <p:nvPr/>
          </p:nvSpPr>
          <p:spPr>
            <a:xfrm>
              <a:off x="1693447" y="1949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1">
              <a:extLst>
                <a:ext uri="{FF2B5EF4-FFF2-40B4-BE49-F238E27FC236}">
                  <a16:creationId xmlns:a16="http://schemas.microsoft.com/office/drawing/2014/main" id="{602625F2-7DA5-4B35-A2F1-B479422B975C}"/>
                </a:ext>
              </a:extLst>
            </p:cNvPr>
            <p:cNvSpPr/>
            <p:nvPr/>
          </p:nvSpPr>
          <p:spPr>
            <a:xfrm>
              <a:off x="1764988" y="1429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2">
              <a:extLst>
                <a:ext uri="{FF2B5EF4-FFF2-40B4-BE49-F238E27FC236}">
                  <a16:creationId xmlns:a16="http://schemas.microsoft.com/office/drawing/2014/main" id="{CD5F854D-BA91-46A3-A63D-B0A1B1577DEB}"/>
                </a:ext>
              </a:extLst>
            </p:cNvPr>
            <p:cNvSpPr/>
            <p:nvPr/>
          </p:nvSpPr>
          <p:spPr>
            <a:xfrm>
              <a:off x="1947263" y="1841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13">
              <a:extLst>
                <a:ext uri="{FF2B5EF4-FFF2-40B4-BE49-F238E27FC236}">
                  <a16:creationId xmlns:a16="http://schemas.microsoft.com/office/drawing/2014/main" id="{65014421-0822-48CD-A99D-A16E2011E2A3}"/>
                </a:ext>
              </a:extLst>
            </p:cNvPr>
            <p:cNvSpPr/>
            <p:nvPr/>
          </p:nvSpPr>
          <p:spPr>
            <a:xfrm>
              <a:off x="2047298" y="1573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14">
              <a:extLst>
                <a:ext uri="{FF2B5EF4-FFF2-40B4-BE49-F238E27FC236}">
                  <a16:creationId xmlns:a16="http://schemas.microsoft.com/office/drawing/2014/main" id="{6EEC3C6F-5E71-4410-B8FD-298CF5EC31E2}"/>
                </a:ext>
              </a:extLst>
            </p:cNvPr>
            <p:cNvSpPr/>
            <p:nvPr/>
          </p:nvSpPr>
          <p:spPr>
            <a:xfrm>
              <a:off x="2144065" y="1452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15">
              <a:extLst>
                <a:ext uri="{FF2B5EF4-FFF2-40B4-BE49-F238E27FC236}">
                  <a16:creationId xmlns:a16="http://schemas.microsoft.com/office/drawing/2014/main" id="{D33B27C6-0541-46E5-8B09-1632EDA9D647}"/>
                </a:ext>
              </a:extLst>
            </p:cNvPr>
            <p:cNvSpPr/>
            <p:nvPr/>
          </p:nvSpPr>
          <p:spPr>
            <a:xfrm>
              <a:off x="2846583" y="14414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16">
              <a:extLst>
                <a:ext uri="{FF2B5EF4-FFF2-40B4-BE49-F238E27FC236}">
                  <a16:creationId xmlns:a16="http://schemas.microsoft.com/office/drawing/2014/main" id="{31FA1574-EA6C-4DC3-94A1-EE46C1C2A558}"/>
                </a:ext>
              </a:extLst>
            </p:cNvPr>
            <p:cNvSpPr/>
            <p:nvPr/>
          </p:nvSpPr>
          <p:spPr>
            <a:xfrm>
              <a:off x="2722551" y="1742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17">
              <a:extLst>
                <a:ext uri="{FF2B5EF4-FFF2-40B4-BE49-F238E27FC236}">
                  <a16:creationId xmlns:a16="http://schemas.microsoft.com/office/drawing/2014/main" id="{BA2B824E-6CE0-463B-8962-D2AB722D8DA6}"/>
                </a:ext>
              </a:extLst>
            </p:cNvPr>
            <p:cNvSpPr/>
            <p:nvPr/>
          </p:nvSpPr>
          <p:spPr>
            <a:xfrm>
              <a:off x="2577743" y="1617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18">
              <a:extLst>
                <a:ext uri="{FF2B5EF4-FFF2-40B4-BE49-F238E27FC236}">
                  <a16:creationId xmlns:a16="http://schemas.microsoft.com/office/drawing/2014/main" id="{7E39A05D-ED93-41E1-AFCD-917E50FE6A6A}"/>
                </a:ext>
              </a:extLst>
            </p:cNvPr>
            <p:cNvSpPr/>
            <p:nvPr/>
          </p:nvSpPr>
          <p:spPr>
            <a:xfrm>
              <a:off x="2299451" y="1826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19">
              <a:extLst>
                <a:ext uri="{FF2B5EF4-FFF2-40B4-BE49-F238E27FC236}">
                  <a16:creationId xmlns:a16="http://schemas.microsoft.com/office/drawing/2014/main" id="{A2C367F0-111A-44D2-B0B9-74C1DD21E8E2}"/>
                </a:ext>
              </a:extLst>
            </p:cNvPr>
            <p:cNvSpPr/>
            <p:nvPr/>
          </p:nvSpPr>
          <p:spPr>
            <a:xfrm>
              <a:off x="1789408" y="1905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0">
              <a:extLst>
                <a:ext uri="{FF2B5EF4-FFF2-40B4-BE49-F238E27FC236}">
                  <a16:creationId xmlns:a16="http://schemas.microsoft.com/office/drawing/2014/main" id="{B029EEE5-05D8-46C0-ACF9-E4F4B412BD22}"/>
                </a:ext>
              </a:extLst>
            </p:cNvPr>
            <p:cNvSpPr/>
            <p:nvPr/>
          </p:nvSpPr>
          <p:spPr>
            <a:xfrm>
              <a:off x="1643166" y="1578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1">
              <a:extLst>
                <a:ext uri="{FF2B5EF4-FFF2-40B4-BE49-F238E27FC236}">
                  <a16:creationId xmlns:a16="http://schemas.microsoft.com/office/drawing/2014/main" id="{87E4AA6F-650B-4B4A-8169-7888D75FF428}"/>
                </a:ext>
              </a:extLst>
            </p:cNvPr>
            <p:cNvSpPr/>
            <p:nvPr/>
          </p:nvSpPr>
          <p:spPr>
            <a:xfrm>
              <a:off x="1856828" y="18135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2">
              <a:extLst>
                <a:ext uri="{FF2B5EF4-FFF2-40B4-BE49-F238E27FC236}">
                  <a16:creationId xmlns:a16="http://schemas.microsoft.com/office/drawing/2014/main" id="{BA394DA3-6216-4209-B01C-38B032EFB49A}"/>
                </a:ext>
              </a:extLst>
            </p:cNvPr>
            <p:cNvSpPr/>
            <p:nvPr/>
          </p:nvSpPr>
          <p:spPr>
            <a:xfrm>
              <a:off x="2032465" y="1686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23">
              <a:extLst>
                <a:ext uri="{FF2B5EF4-FFF2-40B4-BE49-F238E27FC236}">
                  <a16:creationId xmlns:a16="http://schemas.microsoft.com/office/drawing/2014/main" id="{E229D08F-BC83-439E-9787-F0866099A081}"/>
                </a:ext>
              </a:extLst>
            </p:cNvPr>
            <p:cNvSpPr/>
            <p:nvPr/>
          </p:nvSpPr>
          <p:spPr>
            <a:xfrm>
              <a:off x="1580145" y="1510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24">
              <a:extLst>
                <a:ext uri="{FF2B5EF4-FFF2-40B4-BE49-F238E27FC236}">
                  <a16:creationId xmlns:a16="http://schemas.microsoft.com/office/drawing/2014/main" id="{5818B5C3-794C-4DAF-9B6F-12946CA3CAC7}"/>
                </a:ext>
              </a:extLst>
            </p:cNvPr>
            <p:cNvSpPr/>
            <p:nvPr/>
          </p:nvSpPr>
          <p:spPr>
            <a:xfrm>
              <a:off x="1643849" y="1647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25">
              <a:extLst>
                <a:ext uri="{FF2B5EF4-FFF2-40B4-BE49-F238E27FC236}">
                  <a16:creationId xmlns:a16="http://schemas.microsoft.com/office/drawing/2014/main" id="{3E136873-A362-4796-820A-606617F47CD6}"/>
                </a:ext>
              </a:extLst>
            </p:cNvPr>
            <p:cNvSpPr/>
            <p:nvPr/>
          </p:nvSpPr>
          <p:spPr>
            <a:xfrm>
              <a:off x="1793872" y="16178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26">
              <a:extLst>
                <a:ext uri="{FF2B5EF4-FFF2-40B4-BE49-F238E27FC236}">
                  <a16:creationId xmlns:a16="http://schemas.microsoft.com/office/drawing/2014/main" id="{AE4EA106-78B9-4D80-A299-458FC71518A4}"/>
                </a:ext>
              </a:extLst>
            </p:cNvPr>
            <p:cNvSpPr/>
            <p:nvPr/>
          </p:nvSpPr>
          <p:spPr>
            <a:xfrm>
              <a:off x="1925933" y="17597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27">
              <a:extLst>
                <a:ext uri="{FF2B5EF4-FFF2-40B4-BE49-F238E27FC236}">
                  <a16:creationId xmlns:a16="http://schemas.microsoft.com/office/drawing/2014/main" id="{A804E055-6386-4CB4-AAB2-DD97F6533C82}"/>
                </a:ext>
              </a:extLst>
            </p:cNvPr>
            <p:cNvSpPr/>
            <p:nvPr/>
          </p:nvSpPr>
          <p:spPr>
            <a:xfrm>
              <a:off x="2032182" y="1643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28">
              <a:extLst>
                <a:ext uri="{FF2B5EF4-FFF2-40B4-BE49-F238E27FC236}">
                  <a16:creationId xmlns:a16="http://schemas.microsoft.com/office/drawing/2014/main" id="{66334903-5307-42F4-A81D-7100CF3C55A5}"/>
                </a:ext>
              </a:extLst>
            </p:cNvPr>
            <p:cNvSpPr/>
            <p:nvPr/>
          </p:nvSpPr>
          <p:spPr>
            <a:xfrm>
              <a:off x="2726566" y="1636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29">
              <a:extLst>
                <a:ext uri="{FF2B5EF4-FFF2-40B4-BE49-F238E27FC236}">
                  <a16:creationId xmlns:a16="http://schemas.microsoft.com/office/drawing/2014/main" id="{549DA842-1DEA-40D2-A1EE-3DAA9584B1EA}"/>
                </a:ext>
              </a:extLst>
            </p:cNvPr>
            <p:cNvSpPr/>
            <p:nvPr/>
          </p:nvSpPr>
          <p:spPr>
            <a:xfrm>
              <a:off x="2602114" y="1692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0">
              <a:extLst>
                <a:ext uri="{FF2B5EF4-FFF2-40B4-BE49-F238E27FC236}">
                  <a16:creationId xmlns:a16="http://schemas.microsoft.com/office/drawing/2014/main" id="{5CDA8D4C-495F-4AB0-828E-E5AC528D0853}"/>
                </a:ext>
              </a:extLst>
            </p:cNvPr>
            <p:cNvSpPr/>
            <p:nvPr/>
          </p:nvSpPr>
          <p:spPr>
            <a:xfrm>
              <a:off x="2446852" y="17607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1">
              <a:extLst>
                <a:ext uri="{FF2B5EF4-FFF2-40B4-BE49-F238E27FC236}">
                  <a16:creationId xmlns:a16="http://schemas.microsoft.com/office/drawing/2014/main" id="{CB0D8B27-B245-4F7F-989B-3DF95CB299BD}"/>
                </a:ext>
              </a:extLst>
            </p:cNvPr>
            <p:cNvSpPr/>
            <p:nvPr/>
          </p:nvSpPr>
          <p:spPr>
            <a:xfrm>
              <a:off x="2154658" y="1619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2">
              <a:extLst>
                <a:ext uri="{FF2B5EF4-FFF2-40B4-BE49-F238E27FC236}">
                  <a16:creationId xmlns:a16="http://schemas.microsoft.com/office/drawing/2014/main" id="{F019CC7A-DCC1-43E0-94D1-728E22DA0ADD}"/>
                </a:ext>
              </a:extLst>
            </p:cNvPr>
            <p:cNvSpPr/>
            <p:nvPr/>
          </p:nvSpPr>
          <p:spPr>
            <a:xfrm>
              <a:off x="1745235" y="1382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33">
              <a:extLst>
                <a:ext uri="{FF2B5EF4-FFF2-40B4-BE49-F238E27FC236}">
                  <a16:creationId xmlns:a16="http://schemas.microsoft.com/office/drawing/2014/main" id="{841CE137-3C6F-4126-9DCB-02CC0B1F8B88}"/>
                </a:ext>
              </a:extLst>
            </p:cNvPr>
            <p:cNvSpPr/>
            <p:nvPr/>
          </p:nvSpPr>
          <p:spPr>
            <a:xfrm>
              <a:off x="1832061" y="1709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34">
              <a:extLst>
                <a:ext uri="{FF2B5EF4-FFF2-40B4-BE49-F238E27FC236}">
                  <a16:creationId xmlns:a16="http://schemas.microsoft.com/office/drawing/2014/main" id="{E7969CA0-F528-4901-8BB5-7B19445DDE82}"/>
                </a:ext>
              </a:extLst>
            </p:cNvPr>
            <p:cNvSpPr/>
            <p:nvPr/>
          </p:nvSpPr>
          <p:spPr>
            <a:xfrm>
              <a:off x="2050036" y="1581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35">
              <a:extLst>
                <a:ext uri="{FF2B5EF4-FFF2-40B4-BE49-F238E27FC236}">
                  <a16:creationId xmlns:a16="http://schemas.microsoft.com/office/drawing/2014/main" id="{FEFF086A-3056-4AA6-8912-4588E3439C4E}"/>
                </a:ext>
              </a:extLst>
            </p:cNvPr>
            <p:cNvSpPr/>
            <p:nvPr/>
          </p:nvSpPr>
          <p:spPr>
            <a:xfrm>
              <a:off x="2159696" y="1495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36">
              <a:extLst>
                <a:ext uri="{FF2B5EF4-FFF2-40B4-BE49-F238E27FC236}">
                  <a16:creationId xmlns:a16="http://schemas.microsoft.com/office/drawing/2014/main" id="{9B00DED9-58AE-4B02-B94A-5E9D1C0244BC}"/>
                </a:ext>
              </a:extLst>
            </p:cNvPr>
            <p:cNvSpPr/>
            <p:nvPr/>
          </p:nvSpPr>
          <p:spPr>
            <a:xfrm>
              <a:off x="1591994" y="1459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37">
              <a:extLst>
                <a:ext uri="{FF2B5EF4-FFF2-40B4-BE49-F238E27FC236}">
                  <a16:creationId xmlns:a16="http://schemas.microsoft.com/office/drawing/2014/main" id="{1BD85117-EDED-4FAF-932E-1B954AB38A8D}"/>
                </a:ext>
              </a:extLst>
            </p:cNvPr>
            <p:cNvSpPr/>
            <p:nvPr/>
          </p:nvSpPr>
          <p:spPr>
            <a:xfrm>
              <a:off x="1768207" y="1941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38">
              <a:extLst>
                <a:ext uri="{FF2B5EF4-FFF2-40B4-BE49-F238E27FC236}">
                  <a16:creationId xmlns:a16="http://schemas.microsoft.com/office/drawing/2014/main" id="{B0157777-3902-49B1-AA01-AE658D5585CD}"/>
                </a:ext>
              </a:extLst>
            </p:cNvPr>
            <p:cNvSpPr/>
            <p:nvPr/>
          </p:nvSpPr>
          <p:spPr>
            <a:xfrm>
              <a:off x="1884948" y="16141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39">
              <a:extLst>
                <a:ext uri="{FF2B5EF4-FFF2-40B4-BE49-F238E27FC236}">
                  <a16:creationId xmlns:a16="http://schemas.microsoft.com/office/drawing/2014/main" id="{3C238582-DB3E-4CB5-8D4D-9912902D5123}"/>
                </a:ext>
              </a:extLst>
            </p:cNvPr>
            <p:cNvSpPr/>
            <p:nvPr/>
          </p:nvSpPr>
          <p:spPr>
            <a:xfrm>
              <a:off x="1988545" y="1462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0">
              <a:extLst>
                <a:ext uri="{FF2B5EF4-FFF2-40B4-BE49-F238E27FC236}">
                  <a16:creationId xmlns:a16="http://schemas.microsoft.com/office/drawing/2014/main" id="{593EBB90-5E0E-4ECF-A63B-37703333999A}"/>
                </a:ext>
              </a:extLst>
            </p:cNvPr>
            <p:cNvSpPr/>
            <p:nvPr/>
          </p:nvSpPr>
          <p:spPr>
            <a:xfrm>
              <a:off x="2689113" y="14598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1">
              <a:extLst>
                <a:ext uri="{FF2B5EF4-FFF2-40B4-BE49-F238E27FC236}">
                  <a16:creationId xmlns:a16="http://schemas.microsoft.com/office/drawing/2014/main" id="{F3C330E3-7547-4093-B23D-4D9F228E85A1}"/>
                </a:ext>
              </a:extLst>
            </p:cNvPr>
            <p:cNvSpPr/>
            <p:nvPr/>
          </p:nvSpPr>
          <p:spPr>
            <a:xfrm>
              <a:off x="2564571" y="1855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2">
              <a:extLst>
                <a:ext uri="{FF2B5EF4-FFF2-40B4-BE49-F238E27FC236}">
                  <a16:creationId xmlns:a16="http://schemas.microsoft.com/office/drawing/2014/main" id="{598725CD-4A6F-4626-A37D-9144537A46C8}"/>
                </a:ext>
              </a:extLst>
            </p:cNvPr>
            <p:cNvSpPr/>
            <p:nvPr/>
          </p:nvSpPr>
          <p:spPr>
            <a:xfrm>
              <a:off x="2413348" y="1724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43">
              <a:extLst>
                <a:ext uri="{FF2B5EF4-FFF2-40B4-BE49-F238E27FC236}">
                  <a16:creationId xmlns:a16="http://schemas.microsoft.com/office/drawing/2014/main" id="{45EF5E08-8F06-414B-B8A5-C5FF4A617A6B}"/>
                </a:ext>
              </a:extLst>
            </p:cNvPr>
            <p:cNvSpPr/>
            <p:nvPr/>
          </p:nvSpPr>
          <p:spPr>
            <a:xfrm>
              <a:off x="2126888" y="1907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44">
              <a:extLst>
                <a:ext uri="{FF2B5EF4-FFF2-40B4-BE49-F238E27FC236}">
                  <a16:creationId xmlns:a16="http://schemas.microsoft.com/office/drawing/2014/main" id="{93336932-05C0-4F42-9CDB-C43412AC3C60}"/>
                </a:ext>
              </a:extLst>
            </p:cNvPr>
            <p:cNvSpPr/>
            <p:nvPr/>
          </p:nvSpPr>
          <p:spPr>
            <a:xfrm>
              <a:off x="1677321" y="1828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45">
              <a:extLst>
                <a:ext uri="{FF2B5EF4-FFF2-40B4-BE49-F238E27FC236}">
                  <a16:creationId xmlns:a16="http://schemas.microsoft.com/office/drawing/2014/main" id="{06618806-BF5B-4617-82FD-9E643C42D488}"/>
                </a:ext>
              </a:extLst>
            </p:cNvPr>
            <p:cNvSpPr/>
            <p:nvPr/>
          </p:nvSpPr>
          <p:spPr>
            <a:xfrm>
              <a:off x="1797772" y="1597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46">
              <a:extLst>
                <a:ext uri="{FF2B5EF4-FFF2-40B4-BE49-F238E27FC236}">
                  <a16:creationId xmlns:a16="http://schemas.microsoft.com/office/drawing/2014/main" id="{F41038ED-2859-42AD-A330-8FB623BFACE3}"/>
                </a:ext>
              </a:extLst>
            </p:cNvPr>
            <p:cNvSpPr/>
            <p:nvPr/>
          </p:nvSpPr>
          <p:spPr>
            <a:xfrm>
              <a:off x="2040317" y="1832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47">
              <a:extLst>
                <a:ext uri="{FF2B5EF4-FFF2-40B4-BE49-F238E27FC236}">
                  <a16:creationId xmlns:a16="http://schemas.microsoft.com/office/drawing/2014/main" id="{89338EFF-6DF3-4BC8-AD35-2A7D71EAA62E}"/>
                </a:ext>
              </a:extLst>
            </p:cNvPr>
            <p:cNvSpPr/>
            <p:nvPr/>
          </p:nvSpPr>
          <p:spPr>
            <a:xfrm>
              <a:off x="2187125" y="1714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48">
              <a:extLst>
                <a:ext uri="{FF2B5EF4-FFF2-40B4-BE49-F238E27FC236}">
                  <a16:creationId xmlns:a16="http://schemas.microsoft.com/office/drawing/2014/main" id="{D005CBAB-52DE-4145-9516-E189A4D69AE1}"/>
                </a:ext>
              </a:extLst>
            </p:cNvPr>
            <p:cNvSpPr/>
            <p:nvPr/>
          </p:nvSpPr>
          <p:spPr>
            <a:xfrm>
              <a:off x="1692178" y="16643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49">
              <a:extLst>
                <a:ext uri="{FF2B5EF4-FFF2-40B4-BE49-F238E27FC236}">
                  <a16:creationId xmlns:a16="http://schemas.microsoft.com/office/drawing/2014/main" id="{8B887487-3879-4F41-AEB7-50A20F3E7964}"/>
                </a:ext>
              </a:extLst>
            </p:cNvPr>
            <p:cNvSpPr/>
            <p:nvPr/>
          </p:nvSpPr>
          <p:spPr>
            <a:xfrm>
              <a:off x="1802811" y="19683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0">
              <a:extLst>
                <a:ext uri="{FF2B5EF4-FFF2-40B4-BE49-F238E27FC236}">
                  <a16:creationId xmlns:a16="http://schemas.microsoft.com/office/drawing/2014/main" id="{1EE7E7BB-C9D4-46BB-931A-46BBC2F4B123}"/>
                </a:ext>
              </a:extLst>
            </p:cNvPr>
            <p:cNvSpPr/>
            <p:nvPr/>
          </p:nvSpPr>
          <p:spPr>
            <a:xfrm>
              <a:off x="1906455" y="2039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1">
              <a:extLst>
                <a:ext uri="{FF2B5EF4-FFF2-40B4-BE49-F238E27FC236}">
                  <a16:creationId xmlns:a16="http://schemas.microsoft.com/office/drawing/2014/main" id="{474691D2-C8D7-4932-A1BA-7D98C179CEA9}"/>
                </a:ext>
              </a:extLst>
            </p:cNvPr>
            <p:cNvSpPr/>
            <p:nvPr/>
          </p:nvSpPr>
          <p:spPr>
            <a:xfrm>
              <a:off x="2607001" y="2114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2">
              <a:extLst>
                <a:ext uri="{FF2B5EF4-FFF2-40B4-BE49-F238E27FC236}">
                  <a16:creationId xmlns:a16="http://schemas.microsoft.com/office/drawing/2014/main" id="{2124E1FF-4BCA-49C1-AD13-B81286FEFC3D}"/>
                </a:ext>
              </a:extLst>
            </p:cNvPr>
            <p:cNvSpPr/>
            <p:nvPr/>
          </p:nvSpPr>
          <p:spPr>
            <a:xfrm>
              <a:off x="2482464" y="1665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53">
              <a:extLst>
                <a:ext uri="{FF2B5EF4-FFF2-40B4-BE49-F238E27FC236}">
                  <a16:creationId xmlns:a16="http://schemas.microsoft.com/office/drawing/2014/main" id="{ECA72CBB-0586-46E8-9289-A2042A5F3190}"/>
                </a:ext>
              </a:extLst>
            </p:cNvPr>
            <p:cNvSpPr/>
            <p:nvPr/>
          </p:nvSpPr>
          <p:spPr>
            <a:xfrm>
              <a:off x="2331728" y="1735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4">
              <a:extLst>
                <a:ext uri="{FF2B5EF4-FFF2-40B4-BE49-F238E27FC236}">
                  <a16:creationId xmlns:a16="http://schemas.microsoft.com/office/drawing/2014/main" id="{724A3ADB-3704-4DC1-851B-608C97155481}"/>
                </a:ext>
              </a:extLst>
            </p:cNvPr>
            <p:cNvSpPr/>
            <p:nvPr/>
          </p:nvSpPr>
          <p:spPr>
            <a:xfrm>
              <a:off x="2046975" y="1622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55">
              <a:extLst>
                <a:ext uri="{FF2B5EF4-FFF2-40B4-BE49-F238E27FC236}">
                  <a16:creationId xmlns:a16="http://schemas.microsoft.com/office/drawing/2014/main" id="{59D68A9A-347D-4C08-913B-917963280C34}"/>
                </a:ext>
              </a:extLst>
            </p:cNvPr>
            <p:cNvSpPr/>
            <p:nvPr/>
          </p:nvSpPr>
          <p:spPr>
            <a:xfrm>
              <a:off x="1626013" y="1382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56">
              <a:extLst>
                <a:ext uri="{FF2B5EF4-FFF2-40B4-BE49-F238E27FC236}">
                  <a16:creationId xmlns:a16="http://schemas.microsoft.com/office/drawing/2014/main" id="{99680A63-A6A8-4228-8DEF-AFCBE8381DBE}"/>
                </a:ext>
              </a:extLst>
            </p:cNvPr>
            <p:cNvSpPr/>
            <p:nvPr/>
          </p:nvSpPr>
          <p:spPr>
            <a:xfrm>
              <a:off x="1850529" y="1666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57">
              <a:extLst>
                <a:ext uri="{FF2B5EF4-FFF2-40B4-BE49-F238E27FC236}">
                  <a16:creationId xmlns:a16="http://schemas.microsoft.com/office/drawing/2014/main" id="{6E2DB4CE-7BCD-406A-95B9-FAA622EA386B}"/>
                </a:ext>
              </a:extLst>
            </p:cNvPr>
            <p:cNvSpPr/>
            <p:nvPr/>
          </p:nvSpPr>
          <p:spPr>
            <a:xfrm>
              <a:off x="2107966" y="1598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58">
              <a:extLst>
                <a:ext uri="{FF2B5EF4-FFF2-40B4-BE49-F238E27FC236}">
                  <a16:creationId xmlns:a16="http://schemas.microsoft.com/office/drawing/2014/main" id="{499A88D2-5DA8-4B7D-8A6C-0EB6F5953F7F}"/>
                </a:ext>
              </a:extLst>
            </p:cNvPr>
            <p:cNvSpPr/>
            <p:nvPr/>
          </p:nvSpPr>
          <p:spPr>
            <a:xfrm>
              <a:off x="2268732" y="1506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59">
              <a:extLst>
                <a:ext uri="{FF2B5EF4-FFF2-40B4-BE49-F238E27FC236}">
                  <a16:creationId xmlns:a16="http://schemas.microsoft.com/office/drawing/2014/main" id="{860C870A-0680-4153-BC4A-6D1C845C6D34}"/>
                </a:ext>
              </a:extLst>
            </p:cNvPr>
            <p:cNvSpPr/>
            <p:nvPr/>
          </p:nvSpPr>
          <p:spPr>
            <a:xfrm>
              <a:off x="1658798" y="1863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0">
              <a:extLst>
                <a:ext uri="{FF2B5EF4-FFF2-40B4-BE49-F238E27FC236}">
                  <a16:creationId xmlns:a16="http://schemas.microsoft.com/office/drawing/2014/main" id="{86D04132-774A-4FA2-9E1B-9474C3A18246}"/>
                </a:ext>
              </a:extLst>
            </p:cNvPr>
            <p:cNvSpPr/>
            <p:nvPr/>
          </p:nvSpPr>
          <p:spPr>
            <a:xfrm>
              <a:off x="1764210" y="16630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1">
              <a:extLst>
                <a:ext uri="{FF2B5EF4-FFF2-40B4-BE49-F238E27FC236}">
                  <a16:creationId xmlns:a16="http://schemas.microsoft.com/office/drawing/2014/main" id="{9E490750-2B87-4B60-BE92-9D37D6029190}"/>
                </a:ext>
              </a:extLst>
            </p:cNvPr>
            <p:cNvSpPr/>
            <p:nvPr/>
          </p:nvSpPr>
          <p:spPr>
            <a:xfrm>
              <a:off x="2444169" y="16172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2">
              <a:extLst>
                <a:ext uri="{FF2B5EF4-FFF2-40B4-BE49-F238E27FC236}">
                  <a16:creationId xmlns:a16="http://schemas.microsoft.com/office/drawing/2014/main" id="{1C521C6F-E44B-4839-A0A1-047818640977}"/>
                </a:ext>
              </a:extLst>
            </p:cNvPr>
            <p:cNvSpPr/>
            <p:nvPr/>
          </p:nvSpPr>
          <p:spPr>
            <a:xfrm>
              <a:off x="2319936" y="20007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63">
              <a:extLst>
                <a:ext uri="{FF2B5EF4-FFF2-40B4-BE49-F238E27FC236}">
                  <a16:creationId xmlns:a16="http://schemas.microsoft.com/office/drawing/2014/main" id="{AD46B283-61AB-43A9-9B23-15A07E5BDDB4}"/>
                </a:ext>
              </a:extLst>
            </p:cNvPr>
            <p:cNvSpPr/>
            <p:nvPr/>
          </p:nvSpPr>
          <p:spPr>
            <a:xfrm>
              <a:off x="2163099" y="1873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64">
              <a:extLst>
                <a:ext uri="{FF2B5EF4-FFF2-40B4-BE49-F238E27FC236}">
                  <a16:creationId xmlns:a16="http://schemas.microsoft.com/office/drawing/2014/main" id="{45828382-BD7B-4248-B38F-54DBF458B681}"/>
                </a:ext>
              </a:extLst>
            </p:cNvPr>
            <p:cNvSpPr/>
            <p:nvPr/>
          </p:nvSpPr>
          <p:spPr>
            <a:xfrm>
              <a:off x="1870925" y="2073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65">
              <a:extLst>
                <a:ext uri="{FF2B5EF4-FFF2-40B4-BE49-F238E27FC236}">
                  <a16:creationId xmlns:a16="http://schemas.microsoft.com/office/drawing/2014/main" id="{D369CBB2-77C3-40A3-93E0-A1C5DF26C9A2}"/>
                </a:ext>
              </a:extLst>
            </p:cNvPr>
            <p:cNvSpPr/>
            <p:nvPr/>
          </p:nvSpPr>
          <p:spPr>
            <a:xfrm>
              <a:off x="1730522" y="1659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66">
              <a:extLst>
                <a:ext uri="{FF2B5EF4-FFF2-40B4-BE49-F238E27FC236}">
                  <a16:creationId xmlns:a16="http://schemas.microsoft.com/office/drawing/2014/main" id="{33D6E237-1378-43E2-B742-E7503E91058A}"/>
                </a:ext>
              </a:extLst>
            </p:cNvPr>
            <p:cNvSpPr/>
            <p:nvPr/>
          </p:nvSpPr>
          <p:spPr>
            <a:xfrm>
              <a:off x="2027191" y="17284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67">
              <a:extLst>
                <a:ext uri="{FF2B5EF4-FFF2-40B4-BE49-F238E27FC236}">
                  <a16:creationId xmlns:a16="http://schemas.microsoft.com/office/drawing/2014/main" id="{8603FB33-4743-4E7D-BE3B-26CE9A911D9C}"/>
                </a:ext>
              </a:extLst>
            </p:cNvPr>
            <p:cNvSpPr/>
            <p:nvPr/>
          </p:nvSpPr>
          <p:spPr>
            <a:xfrm>
              <a:off x="2289672" y="1930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68">
              <a:extLst>
                <a:ext uri="{FF2B5EF4-FFF2-40B4-BE49-F238E27FC236}">
                  <a16:creationId xmlns:a16="http://schemas.microsoft.com/office/drawing/2014/main" id="{793A585A-F12C-4F1E-9F1D-2549997728C4}"/>
                </a:ext>
              </a:extLst>
            </p:cNvPr>
            <p:cNvSpPr/>
            <p:nvPr/>
          </p:nvSpPr>
          <p:spPr>
            <a:xfrm>
              <a:off x="2441795" y="17545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69">
              <a:extLst>
                <a:ext uri="{FF2B5EF4-FFF2-40B4-BE49-F238E27FC236}">
                  <a16:creationId xmlns:a16="http://schemas.microsoft.com/office/drawing/2014/main" id="{36723E25-006C-497D-A897-1FDBBC690286}"/>
                </a:ext>
              </a:extLst>
            </p:cNvPr>
            <p:cNvSpPr/>
            <p:nvPr/>
          </p:nvSpPr>
          <p:spPr>
            <a:xfrm>
              <a:off x="1617032" y="2033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0">
              <a:extLst>
                <a:ext uri="{FF2B5EF4-FFF2-40B4-BE49-F238E27FC236}">
                  <a16:creationId xmlns:a16="http://schemas.microsoft.com/office/drawing/2014/main" id="{81A59606-A585-419F-977D-BBC0A126073C}"/>
                </a:ext>
              </a:extLst>
            </p:cNvPr>
            <p:cNvSpPr/>
            <p:nvPr/>
          </p:nvSpPr>
          <p:spPr>
            <a:xfrm>
              <a:off x="2314024" y="1963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1">
              <a:extLst>
                <a:ext uri="{FF2B5EF4-FFF2-40B4-BE49-F238E27FC236}">
                  <a16:creationId xmlns:a16="http://schemas.microsoft.com/office/drawing/2014/main" id="{127748D5-38D1-472E-9998-1B659E2D4DD8}"/>
                </a:ext>
              </a:extLst>
            </p:cNvPr>
            <p:cNvSpPr/>
            <p:nvPr/>
          </p:nvSpPr>
          <p:spPr>
            <a:xfrm>
              <a:off x="2189494" y="196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2">
              <a:extLst>
                <a:ext uri="{FF2B5EF4-FFF2-40B4-BE49-F238E27FC236}">
                  <a16:creationId xmlns:a16="http://schemas.microsoft.com/office/drawing/2014/main" id="{356F4161-33C6-4591-A38C-EA9D0114A671}"/>
                </a:ext>
              </a:extLst>
            </p:cNvPr>
            <p:cNvSpPr/>
            <p:nvPr/>
          </p:nvSpPr>
          <p:spPr>
            <a:xfrm>
              <a:off x="2040550" y="19781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73">
              <a:extLst>
                <a:ext uri="{FF2B5EF4-FFF2-40B4-BE49-F238E27FC236}">
                  <a16:creationId xmlns:a16="http://schemas.microsoft.com/office/drawing/2014/main" id="{0B7EA71C-01A9-4EAD-BE31-DC34E22F3B60}"/>
                </a:ext>
              </a:extLst>
            </p:cNvPr>
            <p:cNvSpPr/>
            <p:nvPr/>
          </p:nvSpPr>
          <p:spPr>
            <a:xfrm>
              <a:off x="1769055" y="1816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74">
              <a:extLst>
                <a:ext uri="{FF2B5EF4-FFF2-40B4-BE49-F238E27FC236}">
                  <a16:creationId xmlns:a16="http://schemas.microsoft.com/office/drawing/2014/main" id="{CA3A72B2-EA10-4479-9F26-3F583885A52A}"/>
                </a:ext>
              </a:extLst>
            </p:cNvPr>
            <p:cNvSpPr/>
            <p:nvPr/>
          </p:nvSpPr>
          <p:spPr>
            <a:xfrm>
              <a:off x="1780980" y="1477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75">
              <a:extLst>
                <a:ext uri="{FF2B5EF4-FFF2-40B4-BE49-F238E27FC236}">
                  <a16:creationId xmlns:a16="http://schemas.microsoft.com/office/drawing/2014/main" id="{78D6193C-2549-41FF-8A20-61E5DE725C88}"/>
                </a:ext>
              </a:extLst>
            </p:cNvPr>
            <p:cNvSpPr/>
            <p:nvPr/>
          </p:nvSpPr>
          <p:spPr>
            <a:xfrm>
              <a:off x="2100309" y="1916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76">
              <a:extLst>
                <a:ext uri="{FF2B5EF4-FFF2-40B4-BE49-F238E27FC236}">
                  <a16:creationId xmlns:a16="http://schemas.microsoft.com/office/drawing/2014/main" id="{9DE46D62-A373-416A-817E-480E2430697B}"/>
                </a:ext>
              </a:extLst>
            </p:cNvPr>
            <p:cNvSpPr/>
            <p:nvPr/>
          </p:nvSpPr>
          <p:spPr>
            <a:xfrm>
              <a:off x="2373412" y="1904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77">
              <a:extLst>
                <a:ext uri="{FF2B5EF4-FFF2-40B4-BE49-F238E27FC236}">
                  <a16:creationId xmlns:a16="http://schemas.microsoft.com/office/drawing/2014/main" id="{2614632F-8A8C-40D6-99D1-03232D5AACD4}"/>
                </a:ext>
              </a:extLst>
            </p:cNvPr>
            <p:cNvSpPr/>
            <p:nvPr/>
          </p:nvSpPr>
          <p:spPr>
            <a:xfrm>
              <a:off x="2561067" y="1646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78">
              <a:extLst>
                <a:ext uri="{FF2B5EF4-FFF2-40B4-BE49-F238E27FC236}">
                  <a16:creationId xmlns:a16="http://schemas.microsoft.com/office/drawing/2014/main" id="{ED60DC98-1F4F-486A-9382-80AF0AEB9FCC}"/>
                </a:ext>
              </a:extLst>
            </p:cNvPr>
            <p:cNvSpPr/>
            <p:nvPr/>
          </p:nvSpPr>
          <p:spPr>
            <a:xfrm>
              <a:off x="2212741" y="21591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79">
              <a:extLst>
                <a:ext uri="{FF2B5EF4-FFF2-40B4-BE49-F238E27FC236}">
                  <a16:creationId xmlns:a16="http://schemas.microsoft.com/office/drawing/2014/main" id="{0B0CAF11-7065-482E-AFA1-4250E24EFF00}"/>
                </a:ext>
              </a:extLst>
            </p:cNvPr>
            <p:cNvSpPr/>
            <p:nvPr/>
          </p:nvSpPr>
          <p:spPr>
            <a:xfrm>
              <a:off x="2088498" y="172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0">
              <a:extLst>
                <a:ext uri="{FF2B5EF4-FFF2-40B4-BE49-F238E27FC236}">
                  <a16:creationId xmlns:a16="http://schemas.microsoft.com/office/drawing/2014/main" id="{548D5CEA-5FFB-43EF-B0BA-892CCE438972}"/>
                </a:ext>
              </a:extLst>
            </p:cNvPr>
            <p:cNvSpPr/>
            <p:nvPr/>
          </p:nvSpPr>
          <p:spPr>
            <a:xfrm>
              <a:off x="1945969" y="1725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1">
              <a:extLst>
                <a:ext uri="{FF2B5EF4-FFF2-40B4-BE49-F238E27FC236}">
                  <a16:creationId xmlns:a16="http://schemas.microsoft.com/office/drawing/2014/main" id="{111F7544-D2A9-4010-ACA4-0FD9A4AA658E}"/>
                </a:ext>
              </a:extLst>
            </p:cNvPr>
            <p:cNvSpPr/>
            <p:nvPr/>
          </p:nvSpPr>
          <p:spPr>
            <a:xfrm>
              <a:off x="1706877" y="1596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2">
              <a:extLst>
                <a:ext uri="{FF2B5EF4-FFF2-40B4-BE49-F238E27FC236}">
                  <a16:creationId xmlns:a16="http://schemas.microsoft.com/office/drawing/2014/main" id="{1F66CAFD-8E32-4C39-90C5-8A47EAFE1C72}"/>
                </a:ext>
              </a:extLst>
            </p:cNvPr>
            <p:cNvSpPr/>
            <p:nvPr/>
          </p:nvSpPr>
          <p:spPr>
            <a:xfrm>
              <a:off x="1869167" y="1387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83">
              <a:extLst>
                <a:ext uri="{FF2B5EF4-FFF2-40B4-BE49-F238E27FC236}">
                  <a16:creationId xmlns:a16="http://schemas.microsoft.com/office/drawing/2014/main" id="{D647DDEA-7805-422A-960B-36E0020983DF}"/>
                </a:ext>
              </a:extLst>
            </p:cNvPr>
            <p:cNvSpPr/>
            <p:nvPr/>
          </p:nvSpPr>
          <p:spPr>
            <a:xfrm>
              <a:off x="2185615" y="1695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84">
              <a:extLst>
                <a:ext uri="{FF2B5EF4-FFF2-40B4-BE49-F238E27FC236}">
                  <a16:creationId xmlns:a16="http://schemas.microsoft.com/office/drawing/2014/main" id="{9AA7E2F5-2A8E-4608-8CDF-B1ACAE2858DC}"/>
                </a:ext>
              </a:extLst>
            </p:cNvPr>
            <p:cNvSpPr/>
            <p:nvPr/>
          </p:nvSpPr>
          <p:spPr>
            <a:xfrm>
              <a:off x="2460354" y="1624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85">
              <a:extLst>
                <a:ext uri="{FF2B5EF4-FFF2-40B4-BE49-F238E27FC236}">
                  <a16:creationId xmlns:a16="http://schemas.microsoft.com/office/drawing/2014/main" id="{BA15C5CE-51F9-4578-AE1E-D9BAF2ED737F}"/>
                </a:ext>
              </a:extLst>
            </p:cNvPr>
            <p:cNvSpPr/>
            <p:nvPr/>
          </p:nvSpPr>
          <p:spPr>
            <a:xfrm>
              <a:off x="2662073" y="1523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86">
              <a:extLst>
                <a:ext uri="{FF2B5EF4-FFF2-40B4-BE49-F238E27FC236}">
                  <a16:creationId xmlns:a16="http://schemas.microsoft.com/office/drawing/2014/main" id="{7AC109FC-3F83-4735-9557-BDE2989B8632}"/>
                </a:ext>
              </a:extLst>
            </p:cNvPr>
            <p:cNvSpPr/>
            <p:nvPr/>
          </p:nvSpPr>
          <p:spPr>
            <a:xfrm>
              <a:off x="1634376" y="1698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87">
              <a:extLst>
                <a:ext uri="{FF2B5EF4-FFF2-40B4-BE49-F238E27FC236}">
                  <a16:creationId xmlns:a16="http://schemas.microsoft.com/office/drawing/2014/main" id="{607F3D19-EF65-4D05-A866-B0D97738DD13}"/>
                </a:ext>
              </a:extLst>
            </p:cNvPr>
            <p:cNvSpPr/>
            <p:nvPr/>
          </p:nvSpPr>
          <p:spPr>
            <a:xfrm>
              <a:off x="1795953" y="17114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88">
              <a:extLst>
                <a:ext uri="{FF2B5EF4-FFF2-40B4-BE49-F238E27FC236}">
                  <a16:creationId xmlns:a16="http://schemas.microsoft.com/office/drawing/2014/main" id="{D81A0014-BDC8-4C15-B13F-513806AEE4CC}"/>
                </a:ext>
              </a:extLst>
            </p:cNvPr>
            <p:cNvSpPr/>
            <p:nvPr/>
          </p:nvSpPr>
          <p:spPr>
            <a:xfrm>
              <a:off x="2093139" y="1576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89">
              <a:extLst>
                <a:ext uri="{FF2B5EF4-FFF2-40B4-BE49-F238E27FC236}">
                  <a16:creationId xmlns:a16="http://schemas.microsoft.com/office/drawing/2014/main" id="{DC109432-686A-4D27-9A4B-BD0C3388EDEB}"/>
                </a:ext>
              </a:extLst>
            </p:cNvPr>
            <p:cNvSpPr/>
            <p:nvPr/>
          </p:nvSpPr>
          <p:spPr>
            <a:xfrm>
              <a:off x="2569202" y="1384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0">
              <a:extLst>
                <a:ext uri="{FF2B5EF4-FFF2-40B4-BE49-F238E27FC236}">
                  <a16:creationId xmlns:a16="http://schemas.microsoft.com/office/drawing/2014/main" id="{E9A072F5-9DD5-42BA-962A-24A13CA06E06}"/>
                </a:ext>
              </a:extLst>
            </p:cNvPr>
            <p:cNvSpPr/>
            <p:nvPr/>
          </p:nvSpPr>
          <p:spPr>
            <a:xfrm>
              <a:off x="2878392" y="1681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1">
              <a:extLst>
                <a:ext uri="{FF2B5EF4-FFF2-40B4-BE49-F238E27FC236}">
                  <a16:creationId xmlns:a16="http://schemas.microsoft.com/office/drawing/2014/main" id="{566FE0E9-C5FF-4B8F-895D-05E8C546ABD7}"/>
                </a:ext>
              </a:extLst>
            </p:cNvPr>
            <p:cNvSpPr/>
            <p:nvPr/>
          </p:nvSpPr>
          <p:spPr>
            <a:xfrm>
              <a:off x="3152314" y="16095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2">
              <a:extLst>
                <a:ext uri="{FF2B5EF4-FFF2-40B4-BE49-F238E27FC236}">
                  <a16:creationId xmlns:a16="http://schemas.microsoft.com/office/drawing/2014/main" id="{24493095-67E2-417F-A7B0-3FC63A1A4BD1}"/>
                </a:ext>
              </a:extLst>
            </p:cNvPr>
            <p:cNvSpPr/>
            <p:nvPr/>
          </p:nvSpPr>
          <p:spPr>
            <a:xfrm>
              <a:off x="3364762" y="1479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193">
              <a:extLst>
                <a:ext uri="{FF2B5EF4-FFF2-40B4-BE49-F238E27FC236}">
                  <a16:creationId xmlns:a16="http://schemas.microsoft.com/office/drawing/2014/main" id="{3A57A365-6519-467C-A672-C2D6B009D598}"/>
                </a:ext>
              </a:extLst>
            </p:cNvPr>
            <p:cNvSpPr/>
            <p:nvPr/>
          </p:nvSpPr>
          <p:spPr>
            <a:xfrm>
              <a:off x="1676803" y="2101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194">
              <a:extLst>
                <a:ext uri="{FF2B5EF4-FFF2-40B4-BE49-F238E27FC236}">
                  <a16:creationId xmlns:a16="http://schemas.microsoft.com/office/drawing/2014/main" id="{82BBBC02-B921-42FD-9EFB-EA91A0D07A32}"/>
                </a:ext>
              </a:extLst>
            </p:cNvPr>
            <p:cNvSpPr/>
            <p:nvPr/>
          </p:nvSpPr>
          <p:spPr>
            <a:xfrm>
              <a:off x="1971176" y="20149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195">
              <a:extLst>
                <a:ext uri="{FF2B5EF4-FFF2-40B4-BE49-F238E27FC236}">
                  <a16:creationId xmlns:a16="http://schemas.microsoft.com/office/drawing/2014/main" id="{1757CBE7-6653-420C-8366-C5FE3BF93C6B}"/>
                </a:ext>
              </a:extLst>
            </p:cNvPr>
            <p:cNvSpPr/>
            <p:nvPr/>
          </p:nvSpPr>
          <p:spPr>
            <a:xfrm>
              <a:off x="2445607" y="1589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196">
              <a:extLst>
                <a:ext uri="{FF2B5EF4-FFF2-40B4-BE49-F238E27FC236}">
                  <a16:creationId xmlns:a16="http://schemas.microsoft.com/office/drawing/2014/main" id="{A34EC956-5D5B-4450-A701-CB9801BF7155}"/>
                </a:ext>
              </a:extLst>
            </p:cNvPr>
            <p:cNvSpPr/>
            <p:nvPr/>
          </p:nvSpPr>
          <p:spPr>
            <a:xfrm>
              <a:off x="2756122" y="1901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197">
              <a:extLst>
                <a:ext uri="{FF2B5EF4-FFF2-40B4-BE49-F238E27FC236}">
                  <a16:creationId xmlns:a16="http://schemas.microsoft.com/office/drawing/2014/main" id="{4BEC865F-DB0D-4257-A29B-4173E381A904}"/>
                </a:ext>
              </a:extLst>
            </p:cNvPr>
            <p:cNvSpPr/>
            <p:nvPr/>
          </p:nvSpPr>
          <p:spPr>
            <a:xfrm>
              <a:off x="3030390" y="2066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198">
              <a:extLst>
                <a:ext uri="{FF2B5EF4-FFF2-40B4-BE49-F238E27FC236}">
                  <a16:creationId xmlns:a16="http://schemas.microsoft.com/office/drawing/2014/main" id="{3EB69EF2-0351-4BFF-A68C-88B85BFC5F56}"/>
                </a:ext>
              </a:extLst>
            </p:cNvPr>
            <p:cNvSpPr/>
            <p:nvPr/>
          </p:nvSpPr>
          <p:spPr>
            <a:xfrm>
              <a:off x="3240338" y="170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199">
              <a:extLst>
                <a:ext uri="{FF2B5EF4-FFF2-40B4-BE49-F238E27FC236}">
                  <a16:creationId xmlns:a16="http://schemas.microsoft.com/office/drawing/2014/main" id="{70628A06-6BE7-466B-A1F5-E54F184F0679}"/>
                </a:ext>
              </a:extLst>
            </p:cNvPr>
            <p:cNvSpPr/>
            <p:nvPr/>
          </p:nvSpPr>
          <p:spPr>
            <a:xfrm>
              <a:off x="1807513" y="1919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0">
              <a:extLst>
                <a:ext uri="{FF2B5EF4-FFF2-40B4-BE49-F238E27FC236}">
                  <a16:creationId xmlns:a16="http://schemas.microsoft.com/office/drawing/2014/main" id="{89770561-AFF8-4694-9EB2-F6E8E0FAC10E}"/>
                </a:ext>
              </a:extLst>
            </p:cNvPr>
            <p:cNvSpPr/>
            <p:nvPr/>
          </p:nvSpPr>
          <p:spPr>
            <a:xfrm>
              <a:off x="2305215" y="150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1">
              <a:extLst>
                <a:ext uri="{FF2B5EF4-FFF2-40B4-BE49-F238E27FC236}">
                  <a16:creationId xmlns:a16="http://schemas.microsoft.com/office/drawing/2014/main" id="{E79B4464-5962-4C38-B01A-B05C10A839B9}"/>
                </a:ext>
              </a:extLst>
            </p:cNvPr>
            <p:cNvSpPr/>
            <p:nvPr/>
          </p:nvSpPr>
          <p:spPr>
            <a:xfrm>
              <a:off x="2621349" y="18863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2">
              <a:extLst>
                <a:ext uri="{FF2B5EF4-FFF2-40B4-BE49-F238E27FC236}">
                  <a16:creationId xmlns:a16="http://schemas.microsoft.com/office/drawing/2014/main" id="{4B91E98C-9F9C-45E0-8581-00BBBBDAA3C6}"/>
                </a:ext>
              </a:extLst>
            </p:cNvPr>
            <p:cNvSpPr/>
            <p:nvPr/>
          </p:nvSpPr>
          <p:spPr>
            <a:xfrm>
              <a:off x="2896184" y="1939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03">
              <a:extLst>
                <a:ext uri="{FF2B5EF4-FFF2-40B4-BE49-F238E27FC236}">
                  <a16:creationId xmlns:a16="http://schemas.microsoft.com/office/drawing/2014/main" id="{3469510C-F029-4E8D-8294-A4EBAF11C490}"/>
                </a:ext>
              </a:extLst>
            </p:cNvPr>
            <p:cNvSpPr/>
            <p:nvPr/>
          </p:nvSpPr>
          <p:spPr>
            <a:xfrm>
              <a:off x="3090613" y="1654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04">
              <a:extLst>
                <a:ext uri="{FF2B5EF4-FFF2-40B4-BE49-F238E27FC236}">
                  <a16:creationId xmlns:a16="http://schemas.microsoft.com/office/drawing/2014/main" id="{B5BC6DF0-D6D1-4EF9-AEDD-E8DA966582A2}"/>
                </a:ext>
              </a:extLst>
            </p:cNvPr>
            <p:cNvSpPr/>
            <p:nvPr/>
          </p:nvSpPr>
          <p:spPr>
            <a:xfrm>
              <a:off x="2039961" y="1658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05">
              <a:extLst>
                <a:ext uri="{FF2B5EF4-FFF2-40B4-BE49-F238E27FC236}">
                  <a16:creationId xmlns:a16="http://schemas.microsoft.com/office/drawing/2014/main" id="{6934F777-7B39-4C6B-B94B-B5630DF33FB2}"/>
                </a:ext>
              </a:extLst>
            </p:cNvPr>
            <p:cNvSpPr/>
            <p:nvPr/>
          </p:nvSpPr>
          <p:spPr>
            <a:xfrm>
              <a:off x="2359133" y="1768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06">
              <a:extLst>
                <a:ext uri="{FF2B5EF4-FFF2-40B4-BE49-F238E27FC236}">
                  <a16:creationId xmlns:a16="http://schemas.microsoft.com/office/drawing/2014/main" id="{3B64BAC7-CA31-4F68-9261-8E7F7500FE73}"/>
                </a:ext>
              </a:extLst>
            </p:cNvPr>
            <p:cNvSpPr/>
            <p:nvPr/>
          </p:nvSpPr>
          <p:spPr>
            <a:xfrm>
              <a:off x="2631424" y="20226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07">
              <a:extLst>
                <a:ext uri="{FF2B5EF4-FFF2-40B4-BE49-F238E27FC236}">
                  <a16:creationId xmlns:a16="http://schemas.microsoft.com/office/drawing/2014/main" id="{712E7F29-5EED-48AB-A61E-10724DB2DD1E}"/>
                </a:ext>
              </a:extLst>
            </p:cNvPr>
            <p:cNvSpPr/>
            <p:nvPr/>
          </p:nvSpPr>
          <p:spPr>
            <a:xfrm>
              <a:off x="2802737" y="17175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08">
              <a:extLst>
                <a:ext uri="{FF2B5EF4-FFF2-40B4-BE49-F238E27FC236}">
                  <a16:creationId xmlns:a16="http://schemas.microsoft.com/office/drawing/2014/main" id="{7B0C2727-05C6-48BF-8066-BCB732AF67CB}"/>
                </a:ext>
              </a:extLst>
            </p:cNvPr>
            <p:cNvSpPr/>
            <p:nvPr/>
          </p:nvSpPr>
          <p:spPr>
            <a:xfrm>
              <a:off x="1829162" y="14842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09">
              <a:extLst>
                <a:ext uri="{FF2B5EF4-FFF2-40B4-BE49-F238E27FC236}">
                  <a16:creationId xmlns:a16="http://schemas.microsoft.com/office/drawing/2014/main" id="{2303F16C-0214-4796-A6E3-0ED799E14319}"/>
                </a:ext>
              </a:extLst>
            </p:cNvPr>
            <p:cNvSpPr/>
            <p:nvPr/>
          </p:nvSpPr>
          <p:spPr>
            <a:xfrm>
              <a:off x="2102732" y="1648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0">
              <a:extLst>
                <a:ext uri="{FF2B5EF4-FFF2-40B4-BE49-F238E27FC236}">
                  <a16:creationId xmlns:a16="http://schemas.microsoft.com/office/drawing/2014/main" id="{2B6466B9-5C36-4764-9E39-3EBA34395537}"/>
                </a:ext>
              </a:extLst>
            </p:cNvPr>
            <p:cNvSpPr/>
            <p:nvPr/>
          </p:nvSpPr>
          <p:spPr>
            <a:xfrm>
              <a:off x="2311884" y="1595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1">
              <a:extLst>
                <a:ext uri="{FF2B5EF4-FFF2-40B4-BE49-F238E27FC236}">
                  <a16:creationId xmlns:a16="http://schemas.microsoft.com/office/drawing/2014/main" id="{F64B2E2B-7DD5-4B5E-8E80-3FE7E81B7448}"/>
                </a:ext>
              </a:extLst>
            </p:cNvPr>
            <p:cNvSpPr/>
            <p:nvPr/>
          </p:nvSpPr>
          <p:spPr>
            <a:xfrm>
              <a:off x="1784674" y="1871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2">
              <a:extLst>
                <a:ext uri="{FF2B5EF4-FFF2-40B4-BE49-F238E27FC236}">
                  <a16:creationId xmlns:a16="http://schemas.microsoft.com/office/drawing/2014/main" id="{596E77B0-309F-4A32-BD26-35881147E78F}"/>
                </a:ext>
              </a:extLst>
            </p:cNvPr>
            <p:cNvSpPr/>
            <p:nvPr/>
          </p:nvSpPr>
          <p:spPr>
            <a:xfrm>
              <a:off x="2044205" y="1584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13">
              <a:extLst>
                <a:ext uri="{FF2B5EF4-FFF2-40B4-BE49-F238E27FC236}">
                  <a16:creationId xmlns:a16="http://schemas.microsoft.com/office/drawing/2014/main" id="{150E14FD-706E-402B-88C4-70AAFEB1C86B}"/>
                </a:ext>
              </a:extLst>
            </p:cNvPr>
            <p:cNvSpPr/>
            <p:nvPr/>
          </p:nvSpPr>
          <p:spPr>
            <a:xfrm>
              <a:off x="1852382" y="17044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14">
              <a:extLst>
                <a:ext uri="{FF2B5EF4-FFF2-40B4-BE49-F238E27FC236}">
                  <a16:creationId xmlns:a16="http://schemas.microsoft.com/office/drawing/2014/main" id="{AA9795E2-89EF-4181-9B6C-BEB3DD07FB56}"/>
                </a:ext>
              </a:extLst>
            </p:cNvPr>
            <p:cNvSpPr/>
            <p:nvPr/>
          </p:nvSpPr>
          <p:spPr>
            <a:xfrm>
              <a:off x="1760453" y="21252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15">
              <a:extLst>
                <a:ext uri="{FF2B5EF4-FFF2-40B4-BE49-F238E27FC236}">
                  <a16:creationId xmlns:a16="http://schemas.microsoft.com/office/drawing/2014/main" id="{33E97987-0837-4566-99A4-BC6C3B989AC3}"/>
                </a:ext>
              </a:extLst>
            </p:cNvPr>
            <p:cNvSpPr/>
            <p:nvPr/>
          </p:nvSpPr>
          <p:spPr>
            <a:xfrm>
              <a:off x="1979137" y="21572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16">
              <a:extLst>
                <a:ext uri="{FF2B5EF4-FFF2-40B4-BE49-F238E27FC236}">
                  <a16:creationId xmlns:a16="http://schemas.microsoft.com/office/drawing/2014/main" id="{8FF4219C-F657-448D-B7C8-49B1FD974ED2}"/>
                </a:ext>
              </a:extLst>
            </p:cNvPr>
            <p:cNvSpPr/>
            <p:nvPr/>
          </p:nvSpPr>
          <p:spPr>
            <a:xfrm>
              <a:off x="2047812" y="2071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17">
              <a:extLst>
                <a:ext uri="{FF2B5EF4-FFF2-40B4-BE49-F238E27FC236}">
                  <a16:creationId xmlns:a16="http://schemas.microsoft.com/office/drawing/2014/main" id="{B9F4E39B-8E08-4645-BCD6-2B27F3F0D3B5}"/>
                </a:ext>
              </a:extLst>
            </p:cNvPr>
            <p:cNvSpPr/>
            <p:nvPr/>
          </p:nvSpPr>
          <p:spPr>
            <a:xfrm>
              <a:off x="2242894" y="2181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18">
              <a:extLst>
                <a:ext uri="{FF2B5EF4-FFF2-40B4-BE49-F238E27FC236}">
                  <a16:creationId xmlns:a16="http://schemas.microsoft.com/office/drawing/2014/main" id="{8CFBA8B9-ED1A-4E56-A862-34F4CDE07D21}"/>
                </a:ext>
              </a:extLst>
            </p:cNvPr>
            <p:cNvSpPr/>
            <p:nvPr/>
          </p:nvSpPr>
          <p:spPr>
            <a:xfrm>
              <a:off x="2385893" y="21358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19">
              <a:extLst>
                <a:ext uri="{FF2B5EF4-FFF2-40B4-BE49-F238E27FC236}">
                  <a16:creationId xmlns:a16="http://schemas.microsoft.com/office/drawing/2014/main" id="{349C43DE-B789-4A79-83C5-DE8F7C25595D}"/>
                </a:ext>
              </a:extLst>
            </p:cNvPr>
            <p:cNvSpPr/>
            <p:nvPr/>
          </p:nvSpPr>
          <p:spPr>
            <a:xfrm>
              <a:off x="2500276" y="19720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0">
              <a:extLst>
                <a:ext uri="{FF2B5EF4-FFF2-40B4-BE49-F238E27FC236}">
                  <a16:creationId xmlns:a16="http://schemas.microsoft.com/office/drawing/2014/main" id="{798C165C-FFC3-4E9E-8800-17A4FB3B0160}"/>
                </a:ext>
              </a:extLst>
            </p:cNvPr>
            <p:cNvSpPr/>
            <p:nvPr/>
          </p:nvSpPr>
          <p:spPr>
            <a:xfrm>
              <a:off x="2534180" y="2235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1">
              <a:extLst>
                <a:ext uri="{FF2B5EF4-FFF2-40B4-BE49-F238E27FC236}">
                  <a16:creationId xmlns:a16="http://schemas.microsoft.com/office/drawing/2014/main" id="{6FAE9970-76E1-4D66-AB9F-990E32EA5780}"/>
                </a:ext>
              </a:extLst>
            </p:cNvPr>
            <p:cNvSpPr/>
            <p:nvPr/>
          </p:nvSpPr>
          <p:spPr>
            <a:xfrm>
              <a:off x="2616290" y="20148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2">
              <a:extLst>
                <a:ext uri="{FF2B5EF4-FFF2-40B4-BE49-F238E27FC236}">
                  <a16:creationId xmlns:a16="http://schemas.microsoft.com/office/drawing/2014/main" id="{F4CF5428-6298-4EE4-B4F2-977F5DA44A1A}"/>
                </a:ext>
              </a:extLst>
            </p:cNvPr>
            <p:cNvSpPr/>
            <p:nvPr/>
          </p:nvSpPr>
          <p:spPr>
            <a:xfrm>
              <a:off x="2784282" y="22672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23">
              <a:extLst>
                <a:ext uri="{FF2B5EF4-FFF2-40B4-BE49-F238E27FC236}">
                  <a16:creationId xmlns:a16="http://schemas.microsoft.com/office/drawing/2014/main" id="{740349D7-25D5-4401-8D42-4AB3CDF4BB7A}"/>
                </a:ext>
              </a:extLst>
            </p:cNvPr>
            <p:cNvSpPr/>
            <p:nvPr/>
          </p:nvSpPr>
          <p:spPr>
            <a:xfrm>
              <a:off x="2909275" y="233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24">
              <a:extLst>
                <a:ext uri="{FF2B5EF4-FFF2-40B4-BE49-F238E27FC236}">
                  <a16:creationId xmlns:a16="http://schemas.microsoft.com/office/drawing/2014/main" id="{7DDDDD27-B5A0-4D86-8AAB-E89D0E3A1923}"/>
                </a:ext>
              </a:extLst>
            </p:cNvPr>
            <p:cNvSpPr/>
            <p:nvPr/>
          </p:nvSpPr>
          <p:spPr>
            <a:xfrm>
              <a:off x="3011865" y="20875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25">
              <a:extLst>
                <a:ext uri="{FF2B5EF4-FFF2-40B4-BE49-F238E27FC236}">
                  <a16:creationId xmlns:a16="http://schemas.microsoft.com/office/drawing/2014/main" id="{382BE05F-6D7C-400D-855F-83258F8A5E6A}"/>
                </a:ext>
              </a:extLst>
            </p:cNvPr>
            <p:cNvSpPr/>
            <p:nvPr/>
          </p:nvSpPr>
          <p:spPr>
            <a:xfrm>
              <a:off x="3713466" y="2089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26">
              <a:extLst>
                <a:ext uri="{FF2B5EF4-FFF2-40B4-BE49-F238E27FC236}">
                  <a16:creationId xmlns:a16="http://schemas.microsoft.com/office/drawing/2014/main" id="{2EC3D41F-AEF3-49EB-8FBD-0E3D334C3B4C}"/>
                </a:ext>
              </a:extLst>
            </p:cNvPr>
            <p:cNvSpPr/>
            <p:nvPr/>
          </p:nvSpPr>
          <p:spPr>
            <a:xfrm>
              <a:off x="3588925" y="24023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27">
              <a:extLst>
                <a:ext uri="{FF2B5EF4-FFF2-40B4-BE49-F238E27FC236}">
                  <a16:creationId xmlns:a16="http://schemas.microsoft.com/office/drawing/2014/main" id="{28ABF43A-D4A3-4F54-AC40-1F48DCCF224A}"/>
                </a:ext>
              </a:extLst>
            </p:cNvPr>
            <p:cNvSpPr/>
            <p:nvPr/>
          </p:nvSpPr>
          <p:spPr>
            <a:xfrm>
              <a:off x="3436504" y="2377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28">
              <a:extLst>
                <a:ext uri="{FF2B5EF4-FFF2-40B4-BE49-F238E27FC236}">
                  <a16:creationId xmlns:a16="http://schemas.microsoft.com/office/drawing/2014/main" id="{E3A13498-2FD7-40CB-AC2B-F0FA010633A5}"/>
                </a:ext>
              </a:extLst>
            </p:cNvPr>
            <p:cNvSpPr/>
            <p:nvPr/>
          </p:nvSpPr>
          <p:spPr>
            <a:xfrm>
              <a:off x="3145063" y="22769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29">
              <a:extLst>
                <a:ext uri="{FF2B5EF4-FFF2-40B4-BE49-F238E27FC236}">
                  <a16:creationId xmlns:a16="http://schemas.microsoft.com/office/drawing/2014/main" id="{59A453CC-4202-4116-BB44-20C6A70CF4C6}"/>
                </a:ext>
              </a:extLst>
            </p:cNvPr>
            <p:cNvSpPr/>
            <p:nvPr/>
          </p:nvSpPr>
          <p:spPr>
            <a:xfrm>
              <a:off x="2664886" y="20270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0">
              <a:extLst>
                <a:ext uri="{FF2B5EF4-FFF2-40B4-BE49-F238E27FC236}">
                  <a16:creationId xmlns:a16="http://schemas.microsoft.com/office/drawing/2014/main" id="{54A17C8E-D50F-4311-892E-2A313DB6BD1D}"/>
                </a:ext>
              </a:extLst>
            </p:cNvPr>
            <p:cNvSpPr/>
            <p:nvPr/>
          </p:nvSpPr>
          <p:spPr>
            <a:xfrm>
              <a:off x="2395151" y="22051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1">
              <a:extLst>
                <a:ext uri="{FF2B5EF4-FFF2-40B4-BE49-F238E27FC236}">
                  <a16:creationId xmlns:a16="http://schemas.microsoft.com/office/drawing/2014/main" id="{836479C2-ADBE-4B93-8166-4B377F504024}"/>
                </a:ext>
              </a:extLst>
            </p:cNvPr>
            <p:cNvSpPr/>
            <p:nvPr/>
          </p:nvSpPr>
          <p:spPr>
            <a:xfrm>
              <a:off x="2171519" y="24717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2">
              <a:extLst>
                <a:ext uri="{FF2B5EF4-FFF2-40B4-BE49-F238E27FC236}">
                  <a16:creationId xmlns:a16="http://schemas.microsoft.com/office/drawing/2014/main" id="{DF1F31A9-B646-4CFA-89C8-7B912AB166F3}"/>
                </a:ext>
              </a:extLst>
            </p:cNvPr>
            <p:cNvSpPr/>
            <p:nvPr/>
          </p:nvSpPr>
          <p:spPr>
            <a:xfrm>
              <a:off x="1863925" y="2210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33">
              <a:extLst>
                <a:ext uri="{FF2B5EF4-FFF2-40B4-BE49-F238E27FC236}">
                  <a16:creationId xmlns:a16="http://schemas.microsoft.com/office/drawing/2014/main" id="{DAB46254-40A3-4721-9AF5-90B7CD933A62}"/>
                </a:ext>
              </a:extLst>
            </p:cNvPr>
            <p:cNvSpPr/>
            <p:nvPr/>
          </p:nvSpPr>
          <p:spPr>
            <a:xfrm>
              <a:off x="1774234" y="19275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34">
              <a:extLst>
                <a:ext uri="{FF2B5EF4-FFF2-40B4-BE49-F238E27FC236}">
                  <a16:creationId xmlns:a16="http://schemas.microsoft.com/office/drawing/2014/main" id="{2047242F-F3BA-4955-BD60-EC34CF85EE5B}"/>
                </a:ext>
              </a:extLst>
            </p:cNvPr>
            <p:cNvSpPr/>
            <p:nvPr/>
          </p:nvSpPr>
          <p:spPr>
            <a:xfrm>
              <a:off x="1833798" y="22533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35">
              <a:extLst>
                <a:ext uri="{FF2B5EF4-FFF2-40B4-BE49-F238E27FC236}">
                  <a16:creationId xmlns:a16="http://schemas.microsoft.com/office/drawing/2014/main" id="{BFB380AB-911B-4201-A887-DEC176ABF486}"/>
                </a:ext>
              </a:extLst>
            </p:cNvPr>
            <p:cNvSpPr/>
            <p:nvPr/>
          </p:nvSpPr>
          <p:spPr>
            <a:xfrm>
              <a:off x="2110044" y="2455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36">
              <a:extLst>
                <a:ext uri="{FF2B5EF4-FFF2-40B4-BE49-F238E27FC236}">
                  <a16:creationId xmlns:a16="http://schemas.microsoft.com/office/drawing/2014/main" id="{CB49F8E0-EA6F-40A0-AFCD-1E58516566BF}"/>
                </a:ext>
              </a:extLst>
            </p:cNvPr>
            <p:cNvSpPr/>
            <p:nvPr/>
          </p:nvSpPr>
          <p:spPr>
            <a:xfrm>
              <a:off x="2288871" y="1761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37">
              <a:extLst>
                <a:ext uri="{FF2B5EF4-FFF2-40B4-BE49-F238E27FC236}">
                  <a16:creationId xmlns:a16="http://schemas.microsoft.com/office/drawing/2014/main" id="{FB9D766B-E098-4F92-9932-674D647D6E00}"/>
                </a:ext>
              </a:extLst>
            </p:cNvPr>
            <p:cNvSpPr/>
            <p:nvPr/>
          </p:nvSpPr>
          <p:spPr>
            <a:xfrm>
              <a:off x="2442445" y="1896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38">
              <a:extLst>
                <a:ext uri="{FF2B5EF4-FFF2-40B4-BE49-F238E27FC236}">
                  <a16:creationId xmlns:a16="http://schemas.microsoft.com/office/drawing/2014/main" id="{30012EE7-AA86-4260-9295-526C717BC138}"/>
                </a:ext>
              </a:extLst>
            </p:cNvPr>
            <p:cNvSpPr/>
            <p:nvPr/>
          </p:nvSpPr>
          <p:spPr>
            <a:xfrm>
              <a:off x="2460124" y="1865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39">
              <a:extLst>
                <a:ext uri="{FF2B5EF4-FFF2-40B4-BE49-F238E27FC236}">
                  <a16:creationId xmlns:a16="http://schemas.microsoft.com/office/drawing/2014/main" id="{3457A8BE-CEF7-45F8-95C1-E1E5EFE5E67B}"/>
                </a:ext>
              </a:extLst>
            </p:cNvPr>
            <p:cNvSpPr/>
            <p:nvPr/>
          </p:nvSpPr>
          <p:spPr>
            <a:xfrm>
              <a:off x="2539283" y="2373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0">
              <a:extLst>
                <a:ext uri="{FF2B5EF4-FFF2-40B4-BE49-F238E27FC236}">
                  <a16:creationId xmlns:a16="http://schemas.microsoft.com/office/drawing/2014/main" id="{76A2B130-76CD-4EA2-A97E-E3849680FCDE}"/>
                </a:ext>
              </a:extLst>
            </p:cNvPr>
            <p:cNvSpPr/>
            <p:nvPr/>
          </p:nvSpPr>
          <p:spPr>
            <a:xfrm>
              <a:off x="2718341" y="20229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1">
              <a:extLst>
                <a:ext uri="{FF2B5EF4-FFF2-40B4-BE49-F238E27FC236}">
                  <a16:creationId xmlns:a16="http://schemas.microsoft.com/office/drawing/2014/main" id="{17DC6A8E-6A3E-45BA-A447-B2E1BE2DB599}"/>
                </a:ext>
              </a:extLst>
            </p:cNvPr>
            <p:cNvSpPr/>
            <p:nvPr/>
          </p:nvSpPr>
          <p:spPr>
            <a:xfrm>
              <a:off x="2826328" y="23708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2">
              <a:extLst>
                <a:ext uri="{FF2B5EF4-FFF2-40B4-BE49-F238E27FC236}">
                  <a16:creationId xmlns:a16="http://schemas.microsoft.com/office/drawing/2014/main" id="{A2246D93-1DBA-4CB5-A9A4-F72116BE4112}"/>
                </a:ext>
              </a:extLst>
            </p:cNvPr>
            <p:cNvSpPr/>
            <p:nvPr/>
          </p:nvSpPr>
          <p:spPr>
            <a:xfrm>
              <a:off x="2922292" y="2368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43">
              <a:extLst>
                <a:ext uri="{FF2B5EF4-FFF2-40B4-BE49-F238E27FC236}">
                  <a16:creationId xmlns:a16="http://schemas.microsoft.com/office/drawing/2014/main" id="{011B172E-B8AE-41FF-9D2E-615E81CB64B6}"/>
                </a:ext>
              </a:extLst>
            </p:cNvPr>
            <p:cNvSpPr/>
            <p:nvPr/>
          </p:nvSpPr>
          <p:spPr>
            <a:xfrm>
              <a:off x="3623445" y="2275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44">
              <a:extLst>
                <a:ext uri="{FF2B5EF4-FFF2-40B4-BE49-F238E27FC236}">
                  <a16:creationId xmlns:a16="http://schemas.microsoft.com/office/drawing/2014/main" id="{3245B067-1E9A-4468-B3AE-9911C5B9AFC0}"/>
                </a:ext>
              </a:extLst>
            </p:cNvPr>
            <p:cNvSpPr/>
            <p:nvPr/>
          </p:nvSpPr>
          <p:spPr>
            <a:xfrm>
              <a:off x="3499873" y="21729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45">
              <a:extLst>
                <a:ext uri="{FF2B5EF4-FFF2-40B4-BE49-F238E27FC236}">
                  <a16:creationId xmlns:a16="http://schemas.microsoft.com/office/drawing/2014/main" id="{38B2E5BF-2E4A-4D82-BEA4-7912D1DCFDE6}"/>
                </a:ext>
              </a:extLst>
            </p:cNvPr>
            <p:cNvSpPr/>
            <p:nvPr/>
          </p:nvSpPr>
          <p:spPr>
            <a:xfrm>
              <a:off x="3356757" y="22600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46">
              <a:extLst>
                <a:ext uri="{FF2B5EF4-FFF2-40B4-BE49-F238E27FC236}">
                  <a16:creationId xmlns:a16="http://schemas.microsoft.com/office/drawing/2014/main" id="{B20E97D4-F6BA-4274-81F6-29FE8A86FF54}"/>
                </a:ext>
              </a:extLst>
            </p:cNvPr>
            <p:cNvSpPr/>
            <p:nvPr/>
          </p:nvSpPr>
          <p:spPr>
            <a:xfrm>
              <a:off x="3076421" y="20116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47">
              <a:extLst>
                <a:ext uri="{FF2B5EF4-FFF2-40B4-BE49-F238E27FC236}">
                  <a16:creationId xmlns:a16="http://schemas.microsoft.com/office/drawing/2014/main" id="{5F2A79AA-7DAB-4393-8D37-4E2BE47EBC19}"/>
                </a:ext>
              </a:extLst>
            </p:cNvPr>
            <p:cNvSpPr/>
            <p:nvPr/>
          </p:nvSpPr>
          <p:spPr>
            <a:xfrm>
              <a:off x="2564096" y="1612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48">
              <a:extLst>
                <a:ext uri="{FF2B5EF4-FFF2-40B4-BE49-F238E27FC236}">
                  <a16:creationId xmlns:a16="http://schemas.microsoft.com/office/drawing/2014/main" id="{1B907104-430D-4458-A5B1-DCB08303ED04}"/>
                </a:ext>
              </a:extLst>
            </p:cNvPr>
            <p:cNvSpPr/>
            <p:nvPr/>
          </p:nvSpPr>
          <p:spPr>
            <a:xfrm>
              <a:off x="2262083" y="19839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49">
              <a:extLst>
                <a:ext uri="{FF2B5EF4-FFF2-40B4-BE49-F238E27FC236}">
                  <a16:creationId xmlns:a16="http://schemas.microsoft.com/office/drawing/2014/main" id="{712F3F40-127C-4DD1-8674-CAA26B73F9D9}"/>
                </a:ext>
              </a:extLst>
            </p:cNvPr>
            <p:cNvSpPr/>
            <p:nvPr/>
          </p:nvSpPr>
          <p:spPr>
            <a:xfrm>
              <a:off x="2001838" y="21438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0">
              <a:extLst>
                <a:ext uri="{FF2B5EF4-FFF2-40B4-BE49-F238E27FC236}">
                  <a16:creationId xmlns:a16="http://schemas.microsoft.com/office/drawing/2014/main" id="{707CBDFC-D2C7-4190-A858-DDBC40AB4C31}"/>
                </a:ext>
              </a:extLst>
            </p:cNvPr>
            <p:cNvSpPr/>
            <p:nvPr/>
          </p:nvSpPr>
          <p:spPr>
            <a:xfrm>
              <a:off x="1811056" y="2100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1">
              <a:extLst>
                <a:ext uri="{FF2B5EF4-FFF2-40B4-BE49-F238E27FC236}">
                  <a16:creationId xmlns:a16="http://schemas.microsoft.com/office/drawing/2014/main" id="{EB9D613B-E5B5-483C-98C8-9CED4BF77E51}"/>
                </a:ext>
              </a:extLst>
            </p:cNvPr>
            <p:cNvSpPr/>
            <p:nvPr/>
          </p:nvSpPr>
          <p:spPr>
            <a:xfrm>
              <a:off x="1579778" y="2139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2">
              <a:extLst>
                <a:ext uri="{FF2B5EF4-FFF2-40B4-BE49-F238E27FC236}">
                  <a16:creationId xmlns:a16="http://schemas.microsoft.com/office/drawing/2014/main" id="{49BF8459-545C-4634-9E85-85E008B15D71}"/>
                </a:ext>
              </a:extLst>
            </p:cNvPr>
            <p:cNvSpPr/>
            <p:nvPr/>
          </p:nvSpPr>
          <p:spPr>
            <a:xfrm>
              <a:off x="1870463" y="20222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53">
              <a:extLst>
                <a:ext uri="{FF2B5EF4-FFF2-40B4-BE49-F238E27FC236}">
                  <a16:creationId xmlns:a16="http://schemas.microsoft.com/office/drawing/2014/main" id="{695E1277-1CE6-4124-90C2-40559858E30C}"/>
                </a:ext>
              </a:extLst>
            </p:cNvPr>
            <p:cNvSpPr/>
            <p:nvPr/>
          </p:nvSpPr>
          <p:spPr>
            <a:xfrm>
              <a:off x="2065886" y="2213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54">
              <a:extLst>
                <a:ext uri="{FF2B5EF4-FFF2-40B4-BE49-F238E27FC236}">
                  <a16:creationId xmlns:a16="http://schemas.microsoft.com/office/drawing/2014/main" id="{3FC64045-1302-4AE5-BC78-2B176331A996}"/>
                </a:ext>
              </a:extLst>
            </p:cNvPr>
            <p:cNvSpPr/>
            <p:nvPr/>
          </p:nvSpPr>
          <p:spPr>
            <a:xfrm>
              <a:off x="2243050" y="1782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55">
              <a:extLst>
                <a:ext uri="{FF2B5EF4-FFF2-40B4-BE49-F238E27FC236}">
                  <a16:creationId xmlns:a16="http://schemas.microsoft.com/office/drawing/2014/main" id="{52CA01C8-AFDD-46D1-8AA0-9F435732D4D8}"/>
                </a:ext>
              </a:extLst>
            </p:cNvPr>
            <p:cNvSpPr/>
            <p:nvPr/>
          </p:nvSpPr>
          <p:spPr>
            <a:xfrm>
              <a:off x="2246934" y="22778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56">
              <a:extLst>
                <a:ext uri="{FF2B5EF4-FFF2-40B4-BE49-F238E27FC236}">
                  <a16:creationId xmlns:a16="http://schemas.microsoft.com/office/drawing/2014/main" id="{DD5A204E-6C65-4630-831F-4CD622A67321}"/>
                </a:ext>
              </a:extLst>
            </p:cNvPr>
            <p:cNvSpPr/>
            <p:nvPr/>
          </p:nvSpPr>
          <p:spPr>
            <a:xfrm>
              <a:off x="2321046" y="19077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57">
              <a:extLst>
                <a:ext uri="{FF2B5EF4-FFF2-40B4-BE49-F238E27FC236}">
                  <a16:creationId xmlns:a16="http://schemas.microsoft.com/office/drawing/2014/main" id="{27AA2D5B-5B83-4520-A073-5CFC9E4E923A}"/>
                </a:ext>
              </a:extLst>
            </p:cNvPr>
            <p:cNvSpPr/>
            <p:nvPr/>
          </p:nvSpPr>
          <p:spPr>
            <a:xfrm>
              <a:off x="2503263" y="21825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58">
              <a:extLst>
                <a:ext uri="{FF2B5EF4-FFF2-40B4-BE49-F238E27FC236}">
                  <a16:creationId xmlns:a16="http://schemas.microsoft.com/office/drawing/2014/main" id="{47F186CA-3559-4A15-ACB3-28DF3E600916}"/>
                </a:ext>
              </a:extLst>
            </p:cNvPr>
            <p:cNvSpPr/>
            <p:nvPr/>
          </p:nvSpPr>
          <p:spPr>
            <a:xfrm>
              <a:off x="2597579" y="2174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59">
              <a:extLst>
                <a:ext uri="{FF2B5EF4-FFF2-40B4-BE49-F238E27FC236}">
                  <a16:creationId xmlns:a16="http://schemas.microsoft.com/office/drawing/2014/main" id="{26F7E33C-E801-43BA-AE25-AE933B68A8AF}"/>
                </a:ext>
              </a:extLst>
            </p:cNvPr>
            <p:cNvSpPr/>
            <p:nvPr/>
          </p:nvSpPr>
          <p:spPr>
            <a:xfrm>
              <a:off x="2688128" y="2071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0">
              <a:extLst>
                <a:ext uri="{FF2B5EF4-FFF2-40B4-BE49-F238E27FC236}">
                  <a16:creationId xmlns:a16="http://schemas.microsoft.com/office/drawing/2014/main" id="{E051F4AE-01B5-4AEA-B0AF-3D8A6A868D18}"/>
                </a:ext>
              </a:extLst>
            </p:cNvPr>
            <p:cNvSpPr/>
            <p:nvPr/>
          </p:nvSpPr>
          <p:spPr>
            <a:xfrm>
              <a:off x="3383765" y="20525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1">
              <a:extLst>
                <a:ext uri="{FF2B5EF4-FFF2-40B4-BE49-F238E27FC236}">
                  <a16:creationId xmlns:a16="http://schemas.microsoft.com/office/drawing/2014/main" id="{F3148052-FBDD-49D4-808B-65EFAA25ECC5}"/>
                </a:ext>
              </a:extLst>
            </p:cNvPr>
            <p:cNvSpPr/>
            <p:nvPr/>
          </p:nvSpPr>
          <p:spPr>
            <a:xfrm>
              <a:off x="3261317" y="2180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2">
              <a:extLst>
                <a:ext uri="{FF2B5EF4-FFF2-40B4-BE49-F238E27FC236}">
                  <a16:creationId xmlns:a16="http://schemas.microsoft.com/office/drawing/2014/main" id="{32584E86-F3BC-41E3-8972-7F9EBB53193F}"/>
                </a:ext>
              </a:extLst>
            </p:cNvPr>
            <p:cNvSpPr/>
            <p:nvPr/>
          </p:nvSpPr>
          <p:spPr>
            <a:xfrm>
              <a:off x="3124268" y="2155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63">
              <a:extLst>
                <a:ext uri="{FF2B5EF4-FFF2-40B4-BE49-F238E27FC236}">
                  <a16:creationId xmlns:a16="http://schemas.microsoft.com/office/drawing/2014/main" id="{BD8F740C-C934-4158-BE5B-9BF876BEEA1E}"/>
                </a:ext>
              </a:extLst>
            </p:cNvPr>
            <p:cNvSpPr/>
            <p:nvPr/>
          </p:nvSpPr>
          <p:spPr>
            <a:xfrm>
              <a:off x="2853415" y="21733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64">
              <a:extLst>
                <a:ext uri="{FF2B5EF4-FFF2-40B4-BE49-F238E27FC236}">
                  <a16:creationId xmlns:a16="http://schemas.microsoft.com/office/drawing/2014/main" id="{89D9A645-5EDE-4BAA-88EC-1FCE711CE7B7}"/>
                </a:ext>
              </a:extLst>
            </p:cNvPr>
            <p:cNvSpPr/>
            <p:nvPr/>
          </p:nvSpPr>
          <p:spPr>
            <a:xfrm>
              <a:off x="2328962" y="217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65">
              <a:extLst>
                <a:ext uri="{FF2B5EF4-FFF2-40B4-BE49-F238E27FC236}">
                  <a16:creationId xmlns:a16="http://schemas.microsoft.com/office/drawing/2014/main" id="{1BE7D697-698C-41A9-88CB-B16E57A2AFCF}"/>
                </a:ext>
              </a:extLst>
            </p:cNvPr>
            <p:cNvSpPr/>
            <p:nvPr/>
          </p:nvSpPr>
          <p:spPr>
            <a:xfrm>
              <a:off x="2015260" y="2119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66">
              <a:extLst>
                <a:ext uri="{FF2B5EF4-FFF2-40B4-BE49-F238E27FC236}">
                  <a16:creationId xmlns:a16="http://schemas.microsoft.com/office/drawing/2014/main" id="{9EA2A218-EB7B-4F3D-99B4-D0780A33098E}"/>
                </a:ext>
              </a:extLst>
            </p:cNvPr>
            <p:cNvSpPr/>
            <p:nvPr/>
          </p:nvSpPr>
          <p:spPr>
            <a:xfrm>
              <a:off x="1743926" y="22216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67">
              <a:extLst>
                <a:ext uri="{FF2B5EF4-FFF2-40B4-BE49-F238E27FC236}">
                  <a16:creationId xmlns:a16="http://schemas.microsoft.com/office/drawing/2014/main" id="{DD1861A8-DB7C-4E61-B774-D86EBE3E7B55}"/>
                </a:ext>
              </a:extLst>
            </p:cNvPr>
            <p:cNvSpPr/>
            <p:nvPr/>
          </p:nvSpPr>
          <p:spPr>
            <a:xfrm>
              <a:off x="1760342" y="24085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68">
              <a:extLst>
                <a:ext uri="{FF2B5EF4-FFF2-40B4-BE49-F238E27FC236}">
                  <a16:creationId xmlns:a16="http://schemas.microsoft.com/office/drawing/2014/main" id="{70C579BD-22A9-4BC7-8A12-A94DAFED3FA4}"/>
                </a:ext>
              </a:extLst>
            </p:cNvPr>
            <p:cNvSpPr/>
            <p:nvPr/>
          </p:nvSpPr>
          <p:spPr>
            <a:xfrm>
              <a:off x="1850742" y="2557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69">
              <a:extLst>
                <a:ext uri="{FF2B5EF4-FFF2-40B4-BE49-F238E27FC236}">
                  <a16:creationId xmlns:a16="http://schemas.microsoft.com/office/drawing/2014/main" id="{3CAF0AA7-5947-4CB5-8331-2019614E3BAC}"/>
                </a:ext>
              </a:extLst>
            </p:cNvPr>
            <p:cNvSpPr/>
            <p:nvPr/>
          </p:nvSpPr>
          <p:spPr>
            <a:xfrm>
              <a:off x="2051557" y="20165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0">
              <a:extLst>
                <a:ext uri="{FF2B5EF4-FFF2-40B4-BE49-F238E27FC236}">
                  <a16:creationId xmlns:a16="http://schemas.microsoft.com/office/drawing/2014/main" id="{D7FE8DD3-0F4C-425E-9D38-1C2875B80466}"/>
                </a:ext>
              </a:extLst>
            </p:cNvPr>
            <p:cNvSpPr/>
            <p:nvPr/>
          </p:nvSpPr>
          <p:spPr>
            <a:xfrm>
              <a:off x="2237652" y="1943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1">
              <a:extLst>
                <a:ext uri="{FF2B5EF4-FFF2-40B4-BE49-F238E27FC236}">
                  <a16:creationId xmlns:a16="http://schemas.microsoft.com/office/drawing/2014/main" id="{8484137D-C024-4DD4-B0B9-1B43256E1EF3}"/>
                </a:ext>
              </a:extLst>
            </p:cNvPr>
            <p:cNvSpPr/>
            <p:nvPr/>
          </p:nvSpPr>
          <p:spPr>
            <a:xfrm>
              <a:off x="2234858" y="2047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2">
              <a:extLst>
                <a:ext uri="{FF2B5EF4-FFF2-40B4-BE49-F238E27FC236}">
                  <a16:creationId xmlns:a16="http://schemas.microsoft.com/office/drawing/2014/main" id="{31398FD2-47BB-40DF-8CC4-0CD9F81D52BD}"/>
                </a:ext>
              </a:extLst>
            </p:cNvPr>
            <p:cNvSpPr/>
            <p:nvPr/>
          </p:nvSpPr>
          <p:spPr>
            <a:xfrm>
              <a:off x="2305502" y="2468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73">
              <a:extLst>
                <a:ext uri="{FF2B5EF4-FFF2-40B4-BE49-F238E27FC236}">
                  <a16:creationId xmlns:a16="http://schemas.microsoft.com/office/drawing/2014/main" id="{126E675E-4F33-41D2-BCF8-D5449A12B499}"/>
                </a:ext>
              </a:extLst>
            </p:cNvPr>
            <p:cNvSpPr/>
            <p:nvPr/>
          </p:nvSpPr>
          <p:spPr>
            <a:xfrm>
              <a:off x="2487725" y="2325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74">
              <a:extLst>
                <a:ext uri="{FF2B5EF4-FFF2-40B4-BE49-F238E27FC236}">
                  <a16:creationId xmlns:a16="http://schemas.microsoft.com/office/drawing/2014/main" id="{27756EA9-146F-4A1D-BF08-8BE778967569}"/>
                </a:ext>
              </a:extLst>
            </p:cNvPr>
            <p:cNvSpPr/>
            <p:nvPr/>
          </p:nvSpPr>
          <p:spPr>
            <a:xfrm>
              <a:off x="2574320" y="2572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75">
              <a:extLst>
                <a:ext uri="{FF2B5EF4-FFF2-40B4-BE49-F238E27FC236}">
                  <a16:creationId xmlns:a16="http://schemas.microsoft.com/office/drawing/2014/main" id="{4B364506-DCA9-4051-9EBE-586CEE62A677}"/>
                </a:ext>
              </a:extLst>
            </p:cNvPr>
            <p:cNvSpPr/>
            <p:nvPr/>
          </p:nvSpPr>
          <p:spPr>
            <a:xfrm>
              <a:off x="2661368" y="26808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76">
              <a:extLst>
                <a:ext uri="{FF2B5EF4-FFF2-40B4-BE49-F238E27FC236}">
                  <a16:creationId xmlns:a16="http://schemas.microsoft.com/office/drawing/2014/main" id="{9196CB2B-F419-498B-B0B4-6259E4FE813C}"/>
                </a:ext>
              </a:extLst>
            </p:cNvPr>
            <p:cNvSpPr/>
            <p:nvPr/>
          </p:nvSpPr>
          <p:spPr>
            <a:xfrm>
              <a:off x="3352000" y="25487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77">
              <a:extLst>
                <a:ext uri="{FF2B5EF4-FFF2-40B4-BE49-F238E27FC236}">
                  <a16:creationId xmlns:a16="http://schemas.microsoft.com/office/drawing/2014/main" id="{3857B2DF-2119-43D2-97EC-C27435321419}"/>
                </a:ext>
              </a:extLst>
            </p:cNvPr>
            <p:cNvSpPr/>
            <p:nvPr/>
          </p:nvSpPr>
          <p:spPr>
            <a:xfrm>
              <a:off x="3230419" y="23793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78">
              <a:extLst>
                <a:ext uri="{FF2B5EF4-FFF2-40B4-BE49-F238E27FC236}">
                  <a16:creationId xmlns:a16="http://schemas.microsoft.com/office/drawing/2014/main" id="{BF381CC6-1A82-42BF-A914-755D6C37EE31}"/>
                </a:ext>
              </a:extLst>
            </p:cNvPr>
            <p:cNvSpPr/>
            <p:nvPr/>
          </p:nvSpPr>
          <p:spPr>
            <a:xfrm>
              <a:off x="3097112" y="2333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79">
              <a:extLst>
                <a:ext uri="{FF2B5EF4-FFF2-40B4-BE49-F238E27FC236}">
                  <a16:creationId xmlns:a16="http://schemas.microsoft.com/office/drawing/2014/main" id="{6191F809-377C-4E0A-A26C-575E271D828F}"/>
                </a:ext>
              </a:extLst>
            </p:cNvPr>
            <p:cNvSpPr/>
            <p:nvPr/>
          </p:nvSpPr>
          <p:spPr>
            <a:xfrm>
              <a:off x="2832078" y="23371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0">
              <a:extLst>
                <a:ext uri="{FF2B5EF4-FFF2-40B4-BE49-F238E27FC236}">
                  <a16:creationId xmlns:a16="http://schemas.microsoft.com/office/drawing/2014/main" id="{38A31FF3-56EB-4F38-99A5-1811EF539767}"/>
                </a:ext>
              </a:extLst>
            </p:cNvPr>
            <p:cNvSpPr/>
            <p:nvPr/>
          </p:nvSpPr>
          <p:spPr>
            <a:xfrm>
              <a:off x="2303763" y="1775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1">
              <a:extLst>
                <a:ext uri="{FF2B5EF4-FFF2-40B4-BE49-F238E27FC236}">
                  <a16:creationId xmlns:a16="http://schemas.microsoft.com/office/drawing/2014/main" id="{1C965A09-4B9E-4192-9E57-6C05D35D51DB}"/>
                </a:ext>
              </a:extLst>
            </p:cNvPr>
            <p:cNvSpPr/>
            <p:nvPr/>
          </p:nvSpPr>
          <p:spPr>
            <a:xfrm>
              <a:off x="1985600" y="2296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2">
              <a:extLst>
                <a:ext uri="{FF2B5EF4-FFF2-40B4-BE49-F238E27FC236}">
                  <a16:creationId xmlns:a16="http://schemas.microsoft.com/office/drawing/2014/main" id="{98B5034A-653F-4399-BBC8-A067F6F51421}"/>
                </a:ext>
              </a:extLst>
            </p:cNvPr>
            <p:cNvSpPr/>
            <p:nvPr/>
          </p:nvSpPr>
          <p:spPr>
            <a:xfrm>
              <a:off x="1710890" y="2389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83">
              <a:extLst>
                <a:ext uri="{FF2B5EF4-FFF2-40B4-BE49-F238E27FC236}">
                  <a16:creationId xmlns:a16="http://schemas.microsoft.com/office/drawing/2014/main" id="{F99B4EB6-C26C-4662-8107-C3D7EFBCDE10}"/>
                </a:ext>
              </a:extLst>
            </p:cNvPr>
            <p:cNvSpPr/>
            <p:nvPr/>
          </p:nvSpPr>
          <p:spPr>
            <a:xfrm>
              <a:off x="1819591" y="2157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84">
              <a:extLst>
                <a:ext uri="{FF2B5EF4-FFF2-40B4-BE49-F238E27FC236}">
                  <a16:creationId xmlns:a16="http://schemas.microsoft.com/office/drawing/2014/main" id="{C6196DBD-85AA-4FDA-A81F-1A48737B3ADA}"/>
                </a:ext>
              </a:extLst>
            </p:cNvPr>
            <p:cNvSpPr/>
            <p:nvPr/>
          </p:nvSpPr>
          <p:spPr>
            <a:xfrm>
              <a:off x="1711571" y="1982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85">
              <a:extLst>
                <a:ext uri="{FF2B5EF4-FFF2-40B4-BE49-F238E27FC236}">
                  <a16:creationId xmlns:a16="http://schemas.microsoft.com/office/drawing/2014/main" id="{030B6F7A-7021-465F-BDF0-449FAD5C91D6}"/>
                </a:ext>
              </a:extLst>
            </p:cNvPr>
            <p:cNvSpPr/>
            <p:nvPr/>
          </p:nvSpPr>
          <p:spPr>
            <a:xfrm>
              <a:off x="1904759" y="19980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86">
              <a:extLst>
                <a:ext uri="{FF2B5EF4-FFF2-40B4-BE49-F238E27FC236}">
                  <a16:creationId xmlns:a16="http://schemas.microsoft.com/office/drawing/2014/main" id="{28504721-F951-45C6-A009-CC78400F210A}"/>
                </a:ext>
              </a:extLst>
            </p:cNvPr>
            <p:cNvSpPr/>
            <p:nvPr/>
          </p:nvSpPr>
          <p:spPr>
            <a:xfrm>
              <a:off x="1895192" y="20186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87">
              <a:extLst>
                <a:ext uri="{FF2B5EF4-FFF2-40B4-BE49-F238E27FC236}">
                  <a16:creationId xmlns:a16="http://schemas.microsoft.com/office/drawing/2014/main" id="{30A5E5B2-8060-47F9-8A2C-992B5DFF11C1}"/>
                </a:ext>
              </a:extLst>
            </p:cNvPr>
            <p:cNvSpPr/>
            <p:nvPr/>
          </p:nvSpPr>
          <p:spPr>
            <a:xfrm>
              <a:off x="1964599" y="23792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88">
              <a:extLst>
                <a:ext uri="{FF2B5EF4-FFF2-40B4-BE49-F238E27FC236}">
                  <a16:creationId xmlns:a16="http://schemas.microsoft.com/office/drawing/2014/main" id="{B811F208-FE32-498A-9074-5B77A8075183}"/>
                </a:ext>
              </a:extLst>
            </p:cNvPr>
            <p:cNvSpPr/>
            <p:nvPr/>
          </p:nvSpPr>
          <p:spPr>
            <a:xfrm>
              <a:off x="2146807" y="2228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89">
              <a:extLst>
                <a:ext uri="{FF2B5EF4-FFF2-40B4-BE49-F238E27FC236}">
                  <a16:creationId xmlns:a16="http://schemas.microsoft.com/office/drawing/2014/main" id="{4E6568EE-0901-4870-8B35-0A7A11453D63}"/>
                </a:ext>
              </a:extLst>
            </p:cNvPr>
            <p:cNvSpPr/>
            <p:nvPr/>
          </p:nvSpPr>
          <p:spPr>
            <a:xfrm>
              <a:off x="2236972" y="25183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0">
              <a:extLst>
                <a:ext uri="{FF2B5EF4-FFF2-40B4-BE49-F238E27FC236}">
                  <a16:creationId xmlns:a16="http://schemas.microsoft.com/office/drawing/2014/main" id="{1E91A739-2A3C-44EC-A539-03D540856055}"/>
                </a:ext>
              </a:extLst>
            </p:cNvPr>
            <p:cNvSpPr/>
            <p:nvPr/>
          </p:nvSpPr>
          <p:spPr>
            <a:xfrm>
              <a:off x="2327903" y="25646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1">
              <a:extLst>
                <a:ext uri="{FF2B5EF4-FFF2-40B4-BE49-F238E27FC236}">
                  <a16:creationId xmlns:a16="http://schemas.microsoft.com/office/drawing/2014/main" id="{06079EA4-888F-4099-A585-4490CE68C4E4}"/>
                </a:ext>
              </a:extLst>
            </p:cNvPr>
            <p:cNvSpPr/>
            <p:nvPr/>
          </p:nvSpPr>
          <p:spPr>
            <a:xfrm>
              <a:off x="3025716" y="25112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2">
              <a:extLst>
                <a:ext uri="{FF2B5EF4-FFF2-40B4-BE49-F238E27FC236}">
                  <a16:creationId xmlns:a16="http://schemas.microsoft.com/office/drawing/2014/main" id="{19BA7C69-897D-414D-825E-90A6760A7372}"/>
                </a:ext>
              </a:extLst>
            </p:cNvPr>
            <p:cNvSpPr/>
            <p:nvPr/>
          </p:nvSpPr>
          <p:spPr>
            <a:xfrm>
              <a:off x="2902733" y="238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293">
              <a:extLst>
                <a:ext uri="{FF2B5EF4-FFF2-40B4-BE49-F238E27FC236}">
                  <a16:creationId xmlns:a16="http://schemas.microsoft.com/office/drawing/2014/main" id="{989559B4-C022-4245-B985-46674882561A}"/>
                </a:ext>
              </a:extLst>
            </p:cNvPr>
            <p:cNvSpPr/>
            <p:nvPr/>
          </p:nvSpPr>
          <p:spPr>
            <a:xfrm>
              <a:off x="2763973" y="24285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294">
              <a:extLst>
                <a:ext uri="{FF2B5EF4-FFF2-40B4-BE49-F238E27FC236}">
                  <a16:creationId xmlns:a16="http://schemas.microsoft.com/office/drawing/2014/main" id="{AA6CFB87-FBF4-4ACD-BCC4-CF2AD6543C2C}"/>
                </a:ext>
              </a:extLst>
            </p:cNvPr>
            <p:cNvSpPr/>
            <p:nvPr/>
          </p:nvSpPr>
          <p:spPr>
            <a:xfrm>
              <a:off x="2493285" y="22135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295">
              <a:extLst>
                <a:ext uri="{FF2B5EF4-FFF2-40B4-BE49-F238E27FC236}">
                  <a16:creationId xmlns:a16="http://schemas.microsoft.com/office/drawing/2014/main" id="{B112FD91-2F76-443B-B052-F0E28F8F17FF}"/>
                </a:ext>
              </a:extLst>
            </p:cNvPr>
            <p:cNvSpPr/>
            <p:nvPr/>
          </p:nvSpPr>
          <p:spPr>
            <a:xfrm>
              <a:off x="1968583" y="1695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296">
              <a:extLst>
                <a:ext uri="{FF2B5EF4-FFF2-40B4-BE49-F238E27FC236}">
                  <a16:creationId xmlns:a16="http://schemas.microsoft.com/office/drawing/2014/main" id="{1402BCBC-F889-450D-A1C4-C62130140BD6}"/>
                </a:ext>
              </a:extLst>
            </p:cNvPr>
            <p:cNvSpPr/>
            <p:nvPr/>
          </p:nvSpPr>
          <p:spPr>
            <a:xfrm>
              <a:off x="1663585" y="216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297">
              <a:extLst>
                <a:ext uri="{FF2B5EF4-FFF2-40B4-BE49-F238E27FC236}">
                  <a16:creationId xmlns:a16="http://schemas.microsoft.com/office/drawing/2014/main" id="{FF9B4BA2-C00A-41FF-874C-1A8C86C0BD19}"/>
                </a:ext>
              </a:extLst>
            </p:cNvPr>
            <p:cNvSpPr/>
            <p:nvPr/>
          </p:nvSpPr>
          <p:spPr>
            <a:xfrm>
              <a:off x="1655452" y="23849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298">
              <a:extLst>
                <a:ext uri="{FF2B5EF4-FFF2-40B4-BE49-F238E27FC236}">
                  <a16:creationId xmlns:a16="http://schemas.microsoft.com/office/drawing/2014/main" id="{487C3FB2-E12E-4F8C-8CC2-64F2D99BA880}"/>
                </a:ext>
              </a:extLst>
            </p:cNvPr>
            <p:cNvSpPr/>
            <p:nvPr/>
          </p:nvSpPr>
          <p:spPr>
            <a:xfrm>
              <a:off x="1894550" y="2109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299">
              <a:extLst>
                <a:ext uri="{FF2B5EF4-FFF2-40B4-BE49-F238E27FC236}">
                  <a16:creationId xmlns:a16="http://schemas.microsoft.com/office/drawing/2014/main" id="{F5401B9F-5222-41DC-B0C6-FEBC2F0B709E}"/>
                </a:ext>
              </a:extLst>
            </p:cNvPr>
            <p:cNvSpPr/>
            <p:nvPr/>
          </p:nvSpPr>
          <p:spPr>
            <a:xfrm>
              <a:off x="1709217" y="1783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0">
              <a:extLst>
                <a:ext uri="{FF2B5EF4-FFF2-40B4-BE49-F238E27FC236}">
                  <a16:creationId xmlns:a16="http://schemas.microsoft.com/office/drawing/2014/main" id="{DF9A4C38-86D7-47C7-BC60-0F241E43EDBF}"/>
                </a:ext>
              </a:extLst>
            </p:cNvPr>
            <p:cNvSpPr/>
            <p:nvPr/>
          </p:nvSpPr>
          <p:spPr>
            <a:xfrm>
              <a:off x="1693447" y="2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1">
              <a:extLst>
                <a:ext uri="{FF2B5EF4-FFF2-40B4-BE49-F238E27FC236}">
                  <a16:creationId xmlns:a16="http://schemas.microsoft.com/office/drawing/2014/main" id="{FE7EE68A-BAF9-4243-9178-289988288D6B}"/>
                </a:ext>
              </a:extLst>
            </p:cNvPr>
            <p:cNvSpPr/>
            <p:nvPr/>
          </p:nvSpPr>
          <p:spPr>
            <a:xfrm>
              <a:off x="1764988" y="18566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2">
              <a:extLst>
                <a:ext uri="{FF2B5EF4-FFF2-40B4-BE49-F238E27FC236}">
                  <a16:creationId xmlns:a16="http://schemas.microsoft.com/office/drawing/2014/main" id="{3110725C-997B-4560-8E94-42490ADBBA5F}"/>
                </a:ext>
              </a:extLst>
            </p:cNvPr>
            <p:cNvSpPr/>
            <p:nvPr/>
          </p:nvSpPr>
          <p:spPr>
            <a:xfrm>
              <a:off x="1947263" y="23169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03">
              <a:extLst>
                <a:ext uri="{FF2B5EF4-FFF2-40B4-BE49-F238E27FC236}">
                  <a16:creationId xmlns:a16="http://schemas.microsoft.com/office/drawing/2014/main" id="{835BB238-F12F-4068-8031-F49568D76F0A}"/>
                </a:ext>
              </a:extLst>
            </p:cNvPr>
            <p:cNvSpPr/>
            <p:nvPr/>
          </p:nvSpPr>
          <p:spPr>
            <a:xfrm>
              <a:off x="2047298" y="20566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04">
              <a:extLst>
                <a:ext uri="{FF2B5EF4-FFF2-40B4-BE49-F238E27FC236}">
                  <a16:creationId xmlns:a16="http://schemas.microsoft.com/office/drawing/2014/main" id="{79893E5D-6ECF-4C47-9CE5-7C3B97A08079}"/>
                </a:ext>
              </a:extLst>
            </p:cNvPr>
            <p:cNvSpPr/>
            <p:nvPr/>
          </p:nvSpPr>
          <p:spPr>
            <a:xfrm>
              <a:off x="2144065" y="19517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05">
              <a:extLst>
                <a:ext uri="{FF2B5EF4-FFF2-40B4-BE49-F238E27FC236}">
                  <a16:creationId xmlns:a16="http://schemas.microsoft.com/office/drawing/2014/main" id="{C2605143-64A8-45A3-8BC0-F4216841A8F4}"/>
                </a:ext>
              </a:extLst>
            </p:cNvPr>
            <p:cNvSpPr/>
            <p:nvPr/>
          </p:nvSpPr>
          <p:spPr>
            <a:xfrm>
              <a:off x="2846583" y="19302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06">
              <a:extLst>
                <a:ext uri="{FF2B5EF4-FFF2-40B4-BE49-F238E27FC236}">
                  <a16:creationId xmlns:a16="http://schemas.microsoft.com/office/drawing/2014/main" id="{9B050D5A-0E86-488C-AB57-98BD4F8ACB86}"/>
                </a:ext>
              </a:extLst>
            </p:cNvPr>
            <p:cNvSpPr/>
            <p:nvPr/>
          </p:nvSpPr>
          <p:spPr>
            <a:xfrm>
              <a:off x="2722551" y="22796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07">
              <a:extLst>
                <a:ext uri="{FF2B5EF4-FFF2-40B4-BE49-F238E27FC236}">
                  <a16:creationId xmlns:a16="http://schemas.microsoft.com/office/drawing/2014/main" id="{F8BD90BC-7891-4357-9038-6E073DF6E284}"/>
                </a:ext>
              </a:extLst>
            </p:cNvPr>
            <p:cNvSpPr/>
            <p:nvPr/>
          </p:nvSpPr>
          <p:spPr>
            <a:xfrm>
              <a:off x="2577743" y="21697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08">
              <a:extLst>
                <a:ext uri="{FF2B5EF4-FFF2-40B4-BE49-F238E27FC236}">
                  <a16:creationId xmlns:a16="http://schemas.microsoft.com/office/drawing/2014/main" id="{AA88F40E-B24A-471D-A310-95E91B57D853}"/>
                </a:ext>
              </a:extLst>
            </p:cNvPr>
            <p:cNvSpPr/>
            <p:nvPr/>
          </p:nvSpPr>
          <p:spPr>
            <a:xfrm>
              <a:off x="2299451" y="2353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09">
              <a:extLst>
                <a:ext uri="{FF2B5EF4-FFF2-40B4-BE49-F238E27FC236}">
                  <a16:creationId xmlns:a16="http://schemas.microsoft.com/office/drawing/2014/main" id="{2C276C68-FFE1-4842-B388-5C83FA72D48D}"/>
                </a:ext>
              </a:extLst>
            </p:cNvPr>
            <p:cNvSpPr/>
            <p:nvPr/>
          </p:nvSpPr>
          <p:spPr>
            <a:xfrm>
              <a:off x="1789408" y="2399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0">
              <a:extLst>
                <a:ext uri="{FF2B5EF4-FFF2-40B4-BE49-F238E27FC236}">
                  <a16:creationId xmlns:a16="http://schemas.microsoft.com/office/drawing/2014/main" id="{04213E8A-32BE-452C-9331-DA3BD0B48280}"/>
                </a:ext>
              </a:extLst>
            </p:cNvPr>
            <p:cNvSpPr/>
            <p:nvPr/>
          </p:nvSpPr>
          <p:spPr>
            <a:xfrm>
              <a:off x="1643166" y="20034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1">
              <a:extLst>
                <a:ext uri="{FF2B5EF4-FFF2-40B4-BE49-F238E27FC236}">
                  <a16:creationId xmlns:a16="http://schemas.microsoft.com/office/drawing/2014/main" id="{82054ED6-3D34-44AE-8AC6-9B30F8278D9B}"/>
                </a:ext>
              </a:extLst>
            </p:cNvPr>
            <p:cNvSpPr/>
            <p:nvPr/>
          </p:nvSpPr>
          <p:spPr>
            <a:xfrm>
              <a:off x="1856828" y="23573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2">
              <a:extLst>
                <a:ext uri="{FF2B5EF4-FFF2-40B4-BE49-F238E27FC236}">
                  <a16:creationId xmlns:a16="http://schemas.microsoft.com/office/drawing/2014/main" id="{F0C3CE84-EC3B-47FC-B429-A4954CAEDDD7}"/>
                </a:ext>
              </a:extLst>
            </p:cNvPr>
            <p:cNvSpPr/>
            <p:nvPr/>
          </p:nvSpPr>
          <p:spPr>
            <a:xfrm>
              <a:off x="2032465" y="23289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13">
              <a:extLst>
                <a:ext uri="{FF2B5EF4-FFF2-40B4-BE49-F238E27FC236}">
                  <a16:creationId xmlns:a16="http://schemas.microsoft.com/office/drawing/2014/main" id="{BB2AF2D5-86C8-432C-8712-58D3884F7200}"/>
                </a:ext>
              </a:extLst>
            </p:cNvPr>
            <p:cNvSpPr/>
            <p:nvPr/>
          </p:nvSpPr>
          <p:spPr>
            <a:xfrm>
              <a:off x="1580145" y="1897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14">
              <a:extLst>
                <a:ext uri="{FF2B5EF4-FFF2-40B4-BE49-F238E27FC236}">
                  <a16:creationId xmlns:a16="http://schemas.microsoft.com/office/drawing/2014/main" id="{EF9C1562-D892-40D3-96FA-A6EE5293E3F0}"/>
                </a:ext>
              </a:extLst>
            </p:cNvPr>
            <p:cNvSpPr/>
            <p:nvPr/>
          </p:nvSpPr>
          <p:spPr>
            <a:xfrm>
              <a:off x="1643849" y="19890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15">
              <a:extLst>
                <a:ext uri="{FF2B5EF4-FFF2-40B4-BE49-F238E27FC236}">
                  <a16:creationId xmlns:a16="http://schemas.microsoft.com/office/drawing/2014/main" id="{57F63CFF-B171-4359-8C69-C821EBE8F410}"/>
                </a:ext>
              </a:extLst>
            </p:cNvPr>
            <p:cNvSpPr/>
            <p:nvPr/>
          </p:nvSpPr>
          <p:spPr>
            <a:xfrm>
              <a:off x="1793872" y="20010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16">
              <a:extLst>
                <a:ext uri="{FF2B5EF4-FFF2-40B4-BE49-F238E27FC236}">
                  <a16:creationId xmlns:a16="http://schemas.microsoft.com/office/drawing/2014/main" id="{D962B294-A70C-47CD-BD07-70C2D5E097EC}"/>
                </a:ext>
              </a:extLst>
            </p:cNvPr>
            <p:cNvSpPr/>
            <p:nvPr/>
          </p:nvSpPr>
          <p:spPr>
            <a:xfrm>
              <a:off x="1925933" y="2076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17">
              <a:extLst>
                <a:ext uri="{FF2B5EF4-FFF2-40B4-BE49-F238E27FC236}">
                  <a16:creationId xmlns:a16="http://schemas.microsoft.com/office/drawing/2014/main" id="{5E6A465F-61A4-404C-9F8A-4EC3714CD1CA}"/>
                </a:ext>
              </a:extLst>
            </p:cNvPr>
            <p:cNvSpPr/>
            <p:nvPr/>
          </p:nvSpPr>
          <p:spPr>
            <a:xfrm>
              <a:off x="2032182" y="2003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18">
              <a:extLst>
                <a:ext uri="{FF2B5EF4-FFF2-40B4-BE49-F238E27FC236}">
                  <a16:creationId xmlns:a16="http://schemas.microsoft.com/office/drawing/2014/main" id="{4BE8E871-011C-4B9F-91C7-1A81BA853960}"/>
                </a:ext>
              </a:extLst>
            </p:cNvPr>
            <p:cNvSpPr/>
            <p:nvPr/>
          </p:nvSpPr>
          <p:spPr>
            <a:xfrm>
              <a:off x="2726566" y="2055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19">
              <a:extLst>
                <a:ext uri="{FF2B5EF4-FFF2-40B4-BE49-F238E27FC236}">
                  <a16:creationId xmlns:a16="http://schemas.microsoft.com/office/drawing/2014/main" id="{06FABAC6-4AEE-4A45-9050-1AE15C951999}"/>
                </a:ext>
              </a:extLst>
            </p:cNvPr>
            <p:cNvSpPr/>
            <p:nvPr/>
          </p:nvSpPr>
          <p:spPr>
            <a:xfrm>
              <a:off x="2602114" y="2117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0">
              <a:extLst>
                <a:ext uri="{FF2B5EF4-FFF2-40B4-BE49-F238E27FC236}">
                  <a16:creationId xmlns:a16="http://schemas.microsoft.com/office/drawing/2014/main" id="{DE63F589-07DA-4D14-9771-7C6B803C3A2D}"/>
                </a:ext>
              </a:extLst>
            </p:cNvPr>
            <p:cNvSpPr/>
            <p:nvPr/>
          </p:nvSpPr>
          <p:spPr>
            <a:xfrm>
              <a:off x="2446852" y="21264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1">
              <a:extLst>
                <a:ext uri="{FF2B5EF4-FFF2-40B4-BE49-F238E27FC236}">
                  <a16:creationId xmlns:a16="http://schemas.microsoft.com/office/drawing/2014/main" id="{EE8CAC95-DDAE-467E-9E2F-32175DF5F1FA}"/>
                </a:ext>
              </a:extLst>
            </p:cNvPr>
            <p:cNvSpPr/>
            <p:nvPr/>
          </p:nvSpPr>
          <p:spPr>
            <a:xfrm>
              <a:off x="2154658" y="1988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2">
              <a:extLst>
                <a:ext uri="{FF2B5EF4-FFF2-40B4-BE49-F238E27FC236}">
                  <a16:creationId xmlns:a16="http://schemas.microsoft.com/office/drawing/2014/main" id="{AD77B0D8-D482-45CF-845F-85DC1DAA6113}"/>
                </a:ext>
              </a:extLst>
            </p:cNvPr>
            <p:cNvSpPr/>
            <p:nvPr/>
          </p:nvSpPr>
          <p:spPr>
            <a:xfrm>
              <a:off x="1745235" y="1608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23">
              <a:extLst>
                <a:ext uri="{FF2B5EF4-FFF2-40B4-BE49-F238E27FC236}">
                  <a16:creationId xmlns:a16="http://schemas.microsoft.com/office/drawing/2014/main" id="{6C77626D-8FE9-4FE9-B4BB-C8420558DA21}"/>
                </a:ext>
              </a:extLst>
            </p:cNvPr>
            <p:cNvSpPr/>
            <p:nvPr/>
          </p:nvSpPr>
          <p:spPr>
            <a:xfrm>
              <a:off x="1832061" y="2150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24">
              <a:extLst>
                <a:ext uri="{FF2B5EF4-FFF2-40B4-BE49-F238E27FC236}">
                  <a16:creationId xmlns:a16="http://schemas.microsoft.com/office/drawing/2014/main" id="{C1397E33-63CA-4F69-9129-0D4F8AE1ADCB}"/>
                </a:ext>
              </a:extLst>
            </p:cNvPr>
            <p:cNvSpPr/>
            <p:nvPr/>
          </p:nvSpPr>
          <p:spPr>
            <a:xfrm>
              <a:off x="2050036" y="2005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25">
              <a:extLst>
                <a:ext uri="{FF2B5EF4-FFF2-40B4-BE49-F238E27FC236}">
                  <a16:creationId xmlns:a16="http://schemas.microsoft.com/office/drawing/2014/main" id="{B4D57362-3B88-48F2-9339-43E35A4DB403}"/>
                </a:ext>
              </a:extLst>
            </p:cNvPr>
            <p:cNvSpPr/>
            <p:nvPr/>
          </p:nvSpPr>
          <p:spPr>
            <a:xfrm>
              <a:off x="2159696" y="1854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26">
              <a:extLst>
                <a:ext uri="{FF2B5EF4-FFF2-40B4-BE49-F238E27FC236}">
                  <a16:creationId xmlns:a16="http://schemas.microsoft.com/office/drawing/2014/main" id="{22918600-9F87-45EB-BDF5-3A9A1A2FF430}"/>
                </a:ext>
              </a:extLst>
            </p:cNvPr>
            <p:cNvSpPr/>
            <p:nvPr/>
          </p:nvSpPr>
          <p:spPr>
            <a:xfrm>
              <a:off x="1591994" y="19479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27">
              <a:extLst>
                <a:ext uri="{FF2B5EF4-FFF2-40B4-BE49-F238E27FC236}">
                  <a16:creationId xmlns:a16="http://schemas.microsoft.com/office/drawing/2014/main" id="{8AC762DF-CC39-47ED-8D3F-BB492DA18C9E}"/>
                </a:ext>
              </a:extLst>
            </p:cNvPr>
            <p:cNvSpPr/>
            <p:nvPr/>
          </p:nvSpPr>
          <p:spPr>
            <a:xfrm>
              <a:off x="1768207" y="25106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28">
              <a:extLst>
                <a:ext uri="{FF2B5EF4-FFF2-40B4-BE49-F238E27FC236}">
                  <a16:creationId xmlns:a16="http://schemas.microsoft.com/office/drawing/2014/main" id="{CDE8C9D3-D5B6-4DFE-8D98-986A8BF4EAFE}"/>
                </a:ext>
              </a:extLst>
            </p:cNvPr>
            <p:cNvSpPr/>
            <p:nvPr/>
          </p:nvSpPr>
          <p:spPr>
            <a:xfrm>
              <a:off x="1884948" y="2194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29">
              <a:extLst>
                <a:ext uri="{FF2B5EF4-FFF2-40B4-BE49-F238E27FC236}">
                  <a16:creationId xmlns:a16="http://schemas.microsoft.com/office/drawing/2014/main" id="{15229315-1616-430E-821B-320918C820FA}"/>
                </a:ext>
              </a:extLst>
            </p:cNvPr>
            <p:cNvSpPr/>
            <p:nvPr/>
          </p:nvSpPr>
          <p:spPr>
            <a:xfrm>
              <a:off x="1988545" y="2015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0">
              <a:extLst>
                <a:ext uri="{FF2B5EF4-FFF2-40B4-BE49-F238E27FC236}">
                  <a16:creationId xmlns:a16="http://schemas.microsoft.com/office/drawing/2014/main" id="{8988CEE5-5463-444D-9F2C-B8EBC6F5EC4B}"/>
                </a:ext>
              </a:extLst>
            </p:cNvPr>
            <p:cNvSpPr/>
            <p:nvPr/>
          </p:nvSpPr>
          <p:spPr>
            <a:xfrm>
              <a:off x="2689113" y="20087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1">
              <a:extLst>
                <a:ext uri="{FF2B5EF4-FFF2-40B4-BE49-F238E27FC236}">
                  <a16:creationId xmlns:a16="http://schemas.microsoft.com/office/drawing/2014/main" id="{CC23AD67-0807-4FDC-9EED-A0C7981B2D89}"/>
                </a:ext>
              </a:extLst>
            </p:cNvPr>
            <p:cNvSpPr/>
            <p:nvPr/>
          </p:nvSpPr>
          <p:spPr>
            <a:xfrm>
              <a:off x="2564571" y="24698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2">
              <a:extLst>
                <a:ext uri="{FF2B5EF4-FFF2-40B4-BE49-F238E27FC236}">
                  <a16:creationId xmlns:a16="http://schemas.microsoft.com/office/drawing/2014/main" id="{B3FF4105-50FA-41F0-BCC7-22CA1940A158}"/>
                </a:ext>
              </a:extLst>
            </p:cNvPr>
            <p:cNvSpPr/>
            <p:nvPr/>
          </p:nvSpPr>
          <p:spPr>
            <a:xfrm>
              <a:off x="2413348" y="23668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33">
              <a:extLst>
                <a:ext uri="{FF2B5EF4-FFF2-40B4-BE49-F238E27FC236}">
                  <a16:creationId xmlns:a16="http://schemas.microsoft.com/office/drawing/2014/main" id="{A6A2F892-53CA-4F22-A897-E31B7C40B4FD}"/>
                </a:ext>
              </a:extLst>
            </p:cNvPr>
            <p:cNvSpPr/>
            <p:nvPr/>
          </p:nvSpPr>
          <p:spPr>
            <a:xfrm>
              <a:off x="2126888" y="2537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34">
              <a:extLst>
                <a:ext uri="{FF2B5EF4-FFF2-40B4-BE49-F238E27FC236}">
                  <a16:creationId xmlns:a16="http://schemas.microsoft.com/office/drawing/2014/main" id="{A230274A-3897-4D89-B9AE-0935C234DB42}"/>
                </a:ext>
              </a:extLst>
            </p:cNvPr>
            <p:cNvSpPr/>
            <p:nvPr/>
          </p:nvSpPr>
          <p:spPr>
            <a:xfrm>
              <a:off x="1677321" y="2392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35">
              <a:extLst>
                <a:ext uri="{FF2B5EF4-FFF2-40B4-BE49-F238E27FC236}">
                  <a16:creationId xmlns:a16="http://schemas.microsoft.com/office/drawing/2014/main" id="{BC50A98D-2F7F-485B-848D-B4CAAEE25091}"/>
                </a:ext>
              </a:extLst>
            </p:cNvPr>
            <p:cNvSpPr/>
            <p:nvPr/>
          </p:nvSpPr>
          <p:spPr>
            <a:xfrm>
              <a:off x="1797772" y="2118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36">
              <a:extLst>
                <a:ext uri="{FF2B5EF4-FFF2-40B4-BE49-F238E27FC236}">
                  <a16:creationId xmlns:a16="http://schemas.microsoft.com/office/drawing/2014/main" id="{D108EDB4-D234-422C-8EC0-508FD02469AF}"/>
                </a:ext>
              </a:extLst>
            </p:cNvPr>
            <p:cNvSpPr/>
            <p:nvPr/>
          </p:nvSpPr>
          <p:spPr>
            <a:xfrm>
              <a:off x="2040317" y="24569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37">
              <a:extLst>
                <a:ext uri="{FF2B5EF4-FFF2-40B4-BE49-F238E27FC236}">
                  <a16:creationId xmlns:a16="http://schemas.microsoft.com/office/drawing/2014/main" id="{3DEFB125-913B-4AA1-A6D1-BEFFDCEC38DE}"/>
                </a:ext>
              </a:extLst>
            </p:cNvPr>
            <p:cNvSpPr/>
            <p:nvPr/>
          </p:nvSpPr>
          <p:spPr>
            <a:xfrm>
              <a:off x="2187125" y="2415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38">
              <a:extLst>
                <a:ext uri="{FF2B5EF4-FFF2-40B4-BE49-F238E27FC236}">
                  <a16:creationId xmlns:a16="http://schemas.microsoft.com/office/drawing/2014/main" id="{DE56442B-F9F3-4DD7-9A0E-DEBBDCAFA344}"/>
                </a:ext>
              </a:extLst>
            </p:cNvPr>
            <p:cNvSpPr/>
            <p:nvPr/>
          </p:nvSpPr>
          <p:spPr>
            <a:xfrm>
              <a:off x="1692178" y="2192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39">
              <a:extLst>
                <a:ext uri="{FF2B5EF4-FFF2-40B4-BE49-F238E27FC236}">
                  <a16:creationId xmlns:a16="http://schemas.microsoft.com/office/drawing/2014/main" id="{767A119C-97CB-41B2-8633-D35B9CFBE41E}"/>
                </a:ext>
              </a:extLst>
            </p:cNvPr>
            <p:cNvSpPr/>
            <p:nvPr/>
          </p:nvSpPr>
          <p:spPr>
            <a:xfrm>
              <a:off x="1802811" y="24863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0">
              <a:extLst>
                <a:ext uri="{FF2B5EF4-FFF2-40B4-BE49-F238E27FC236}">
                  <a16:creationId xmlns:a16="http://schemas.microsoft.com/office/drawing/2014/main" id="{1169D97E-7B35-4784-B627-523C5438B541}"/>
                </a:ext>
              </a:extLst>
            </p:cNvPr>
            <p:cNvSpPr/>
            <p:nvPr/>
          </p:nvSpPr>
          <p:spPr>
            <a:xfrm>
              <a:off x="1906455" y="2521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1">
              <a:extLst>
                <a:ext uri="{FF2B5EF4-FFF2-40B4-BE49-F238E27FC236}">
                  <a16:creationId xmlns:a16="http://schemas.microsoft.com/office/drawing/2014/main" id="{2BCF0077-584E-44A5-8B46-51CF8E5B544B}"/>
                </a:ext>
              </a:extLst>
            </p:cNvPr>
            <p:cNvSpPr/>
            <p:nvPr/>
          </p:nvSpPr>
          <p:spPr>
            <a:xfrm>
              <a:off x="2607001" y="247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2">
              <a:extLst>
                <a:ext uri="{FF2B5EF4-FFF2-40B4-BE49-F238E27FC236}">
                  <a16:creationId xmlns:a16="http://schemas.microsoft.com/office/drawing/2014/main" id="{C38443D9-824B-4022-AA32-90B87A480E11}"/>
                </a:ext>
              </a:extLst>
            </p:cNvPr>
            <p:cNvSpPr/>
            <p:nvPr/>
          </p:nvSpPr>
          <p:spPr>
            <a:xfrm>
              <a:off x="2482464" y="22601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43">
              <a:extLst>
                <a:ext uri="{FF2B5EF4-FFF2-40B4-BE49-F238E27FC236}">
                  <a16:creationId xmlns:a16="http://schemas.microsoft.com/office/drawing/2014/main" id="{2973338E-1787-42CC-A261-2E12D2583FD1}"/>
                </a:ext>
              </a:extLst>
            </p:cNvPr>
            <p:cNvSpPr/>
            <p:nvPr/>
          </p:nvSpPr>
          <p:spPr>
            <a:xfrm>
              <a:off x="2331728" y="2306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44">
              <a:extLst>
                <a:ext uri="{FF2B5EF4-FFF2-40B4-BE49-F238E27FC236}">
                  <a16:creationId xmlns:a16="http://schemas.microsoft.com/office/drawing/2014/main" id="{DBDA1337-50F0-4565-96C2-342DCD5E61F7}"/>
                </a:ext>
              </a:extLst>
            </p:cNvPr>
            <p:cNvSpPr/>
            <p:nvPr/>
          </p:nvSpPr>
          <p:spPr>
            <a:xfrm>
              <a:off x="2046975" y="2262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45">
              <a:extLst>
                <a:ext uri="{FF2B5EF4-FFF2-40B4-BE49-F238E27FC236}">
                  <a16:creationId xmlns:a16="http://schemas.microsoft.com/office/drawing/2014/main" id="{D8C4D0D3-BEF9-4FB5-91BB-24EA35C82FA8}"/>
                </a:ext>
              </a:extLst>
            </p:cNvPr>
            <p:cNvSpPr/>
            <p:nvPr/>
          </p:nvSpPr>
          <p:spPr>
            <a:xfrm>
              <a:off x="1626013" y="16828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46">
              <a:extLst>
                <a:ext uri="{FF2B5EF4-FFF2-40B4-BE49-F238E27FC236}">
                  <a16:creationId xmlns:a16="http://schemas.microsoft.com/office/drawing/2014/main" id="{82DB54B7-FC5A-4931-B996-CE183628E364}"/>
                </a:ext>
              </a:extLst>
            </p:cNvPr>
            <p:cNvSpPr/>
            <p:nvPr/>
          </p:nvSpPr>
          <p:spPr>
            <a:xfrm>
              <a:off x="1850529" y="2187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47">
              <a:extLst>
                <a:ext uri="{FF2B5EF4-FFF2-40B4-BE49-F238E27FC236}">
                  <a16:creationId xmlns:a16="http://schemas.microsoft.com/office/drawing/2014/main" id="{709335B9-979B-481C-81FE-B18E0BAC35F9}"/>
                </a:ext>
              </a:extLst>
            </p:cNvPr>
            <p:cNvSpPr/>
            <p:nvPr/>
          </p:nvSpPr>
          <p:spPr>
            <a:xfrm>
              <a:off x="2107966" y="2260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48">
              <a:extLst>
                <a:ext uri="{FF2B5EF4-FFF2-40B4-BE49-F238E27FC236}">
                  <a16:creationId xmlns:a16="http://schemas.microsoft.com/office/drawing/2014/main" id="{9D1FC471-A4FC-47DA-80AD-B87B15DD3547}"/>
                </a:ext>
              </a:extLst>
            </p:cNvPr>
            <p:cNvSpPr/>
            <p:nvPr/>
          </p:nvSpPr>
          <p:spPr>
            <a:xfrm>
              <a:off x="2268732" y="20685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49">
              <a:extLst>
                <a:ext uri="{FF2B5EF4-FFF2-40B4-BE49-F238E27FC236}">
                  <a16:creationId xmlns:a16="http://schemas.microsoft.com/office/drawing/2014/main" id="{BDEC0FC6-DBA8-4A92-AB1B-EE56D92951B1}"/>
                </a:ext>
              </a:extLst>
            </p:cNvPr>
            <p:cNvSpPr/>
            <p:nvPr/>
          </p:nvSpPr>
          <p:spPr>
            <a:xfrm>
              <a:off x="1658798" y="24486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0">
              <a:extLst>
                <a:ext uri="{FF2B5EF4-FFF2-40B4-BE49-F238E27FC236}">
                  <a16:creationId xmlns:a16="http://schemas.microsoft.com/office/drawing/2014/main" id="{EA2E6453-C821-4A9C-A965-CC2141C586BA}"/>
                </a:ext>
              </a:extLst>
            </p:cNvPr>
            <p:cNvSpPr/>
            <p:nvPr/>
          </p:nvSpPr>
          <p:spPr>
            <a:xfrm>
              <a:off x="1764210" y="22895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1">
              <a:extLst>
                <a:ext uri="{FF2B5EF4-FFF2-40B4-BE49-F238E27FC236}">
                  <a16:creationId xmlns:a16="http://schemas.microsoft.com/office/drawing/2014/main" id="{651C4D76-F5F1-48C0-8A02-0580E219061C}"/>
                </a:ext>
              </a:extLst>
            </p:cNvPr>
            <p:cNvSpPr/>
            <p:nvPr/>
          </p:nvSpPr>
          <p:spPr>
            <a:xfrm>
              <a:off x="2444169" y="21741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2">
              <a:extLst>
                <a:ext uri="{FF2B5EF4-FFF2-40B4-BE49-F238E27FC236}">
                  <a16:creationId xmlns:a16="http://schemas.microsoft.com/office/drawing/2014/main" id="{788FD657-D2FC-4FC4-AB48-6DFF3E1FB934}"/>
                </a:ext>
              </a:extLst>
            </p:cNvPr>
            <p:cNvSpPr/>
            <p:nvPr/>
          </p:nvSpPr>
          <p:spPr>
            <a:xfrm>
              <a:off x="2319936" y="26417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53">
              <a:extLst>
                <a:ext uri="{FF2B5EF4-FFF2-40B4-BE49-F238E27FC236}">
                  <a16:creationId xmlns:a16="http://schemas.microsoft.com/office/drawing/2014/main" id="{739787D6-2C57-49C6-95A5-3DF94C5FEBBD}"/>
                </a:ext>
              </a:extLst>
            </p:cNvPr>
            <p:cNvSpPr/>
            <p:nvPr/>
          </p:nvSpPr>
          <p:spPr>
            <a:xfrm>
              <a:off x="2163099" y="2499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54">
              <a:extLst>
                <a:ext uri="{FF2B5EF4-FFF2-40B4-BE49-F238E27FC236}">
                  <a16:creationId xmlns:a16="http://schemas.microsoft.com/office/drawing/2014/main" id="{A8712B15-D3C0-46E2-8F44-58D369AA6E4E}"/>
                </a:ext>
              </a:extLst>
            </p:cNvPr>
            <p:cNvSpPr/>
            <p:nvPr/>
          </p:nvSpPr>
          <p:spPr>
            <a:xfrm>
              <a:off x="1870925" y="26379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55">
              <a:extLst>
                <a:ext uri="{FF2B5EF4-FFF2-40B4-BE49-F238E27FC236}">
                  <a16:creationId xmlns:a16="http://schemas.microsoft.com/office/drawing/2014/main" id="{B36B2D2C-FA8A-4A4A-8077-7F0A4A97D86C}"/>
                </a:ext>
              </a:extLst>
            </p:cNvPr>
            <p:cNvSpPr/>
            <p:nvPr/>
          </p:nvSpPr>
          <p:spPr>
            <a:xfrm>
              <a:off x="1730522" y="2053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56">
              <a:extLst>
                <a:ext uri="{FF2B5EF4-FFF2-40B4-BE49-F238E27FC236}">
                  <a16:creationId xmlns:a16="http://schemas.microsoft.com/office/drawing/2014/main" id="{F72CB9F0-7E8F-423A-A917-5CDD9748F093}"/>
                </a:ext>
              </a:extLst>
            </p:cNvPr>
            <p:cNvSpPr/>
            <p:nvPr/>
          </p:nvSpPr>
          <p:spPr>
            <a:xfrm>
              <a:off x="2027191" y="2265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57">
              <a:extLst>
                <a:ext uri="{FF2B5EF4-FFF2-40B4-BE49-F238E27FC236}">
                  <a16:creationId xmlns:a16="http://schemas.microsoft.com/office/drawing/2014/main" id="{0019B0D2-01B1-43CF-8483-A82B05AAAB1A}"/>
                </a:ext>
              </a:extLst>
            </p:cNvPr>
            <p:cNvSpPr/>
            <p:nvPr/>
          </p:nvSpPr>
          <p:spPr>
            <a:xfrm>
              <a:off x="2289672" y="2564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58">
              <a:extLst>
                <a:ext uri="{FF2B5EF4-FFF2-40B4-BE49-F238E27FC236}">
                  <a16:creationId xmlns:a16="http://schemas.microsoft.com/office/drawing/2014/main" id="{0EBFBC72-FF05-4B20-AE85-12634FC54106}"/>
                </a:ext>
              </a:extLst>
            </p:cNvPr>
            <p:cNvSpPr/>
            <p:nvPr/>
          </p:nvSpPr>
          <p:spPr>
            <a:xfrm>
              <a:off x="2441795" y="23551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59">
              <a:extLst>
                <a:ext uri="{FF2B5EF4-FFF2-40B4-BE49-F238E27FC236}">
                  <a16:creationId xmlns:a16="http://schemas.microsoft.com/office/drawing/2014/main" id="{4F7E2F61-F8FA-4D99-8662-DCCE8DA5DEC5}"/>
                </a:ext>
              </a:extLst>
            </p:cNvPr>
            <p:cNvSpPr/>
            <p:nvPr/>
          </p:nvSpPr>
          <p:spPr>
            <a:xfrm>
              <a:off x="1617032" y="2525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0">
              <a:extLst>
                <a:ext uri="{FF2B5EF4-FFF2-40B4-BE49-F238E27FC236}">
                  <a16:creationId xmlns:a16="http://schemas.microsoft.com/office/drawing/2014/main" id="{F090A997-6064-4214-BCAA-C97F08FB810D}"/>
                </a:ext>
              </a:extLst>
            </p:cNvPr>
            <p:cNvSpPr/>
            <p:nvPr/>
          </p:nvSpPr>
          <p:spPr>
            <a:xfrm>
              <a:off x="2314024" y="2420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1">
              <a:extLst>
                <a:ext uri="{FF2B5EF4-FFF2-40B4-BE49-F238E27FC236}">
                  <a16:creationId xmlns:a16="http://schemas.microsoft.com/office/drawing/2014/main" id="{3AD2442E-D8B5-4F5E-8580-94BA7ECD8018}"/>
                </a:ext>
              </a:extLst>
            </p:cNvPr>
            <p:cNvSpPr/>
            <p:nvPr/>
          </p:nvSpPr>
          <p:spPr>
            <a:xfrm>
              <a:off x="2189494" y="2569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2">
              <a:extLst>
                <a:ext uri="{FF2B5EF4-FFF2-40B4-BE49-F238E27FC236}">
                  <a16:creationId xmlns:a16="http://schemas.microsoft.com/office/drawing/2014/main" id="{340D95CD-8F26-44AE-9492-6A87F6A3AC0B}"/>
                </a:ext>
              </a:extLst>
            </p:cNvPr>
            <p:cNvSpPr/>
            <p:nvPr/>
          </p:nvSpPr>
          <p:spPr>
            <a:xfrm>
              <a:off x="2040550" y="2557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63">
              <a:extLst>
                <a:ext uri="{FF2B5EF4-FFF2-40B4-BE49-F238E27FC236}">
                  <a16:creationId xmlns:a16="http://schemas.microsoft.com/office/drawing/2014/main" id="{05A110BF-A098-43F4-9868-E5F37FC566CB}"/>
                </a:ext>
              </a:extLst>
            </p:cNvPr>
            <p:cNvSpPr/>
            <p:nvPr/>
          </p:nvSpPr>
          <p:spPr>
            <a:xfrm>
              <a:off x="1769055" y="2453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64">
              <a:extLst>
                <a:ext uri="{FF2B5EF4-FFF2-40B4-BE49-F238E27FC236}">
                  <a16:creationId xmlns:a16="http://schemas.microsoft.com/office/drawing/2014/main" id="{539B12E7-181C-478F-90EE-8DE1F52F2C2C}"/>
                </a:ext>
              </a:extLst>
            </p:cNvPr>
            <p:cNvSpPr/>
            <p:nvPr/>
          </p:nvSpPr>
          <p:spPr>
            <a:xfrm>
              <a:off x="1780980" y="18499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65">
              <a:extLst>
                <a:ext uri="{FF2B5EF4-FFF2-40B4-BE49-F238E27FC236}">
                  <a16:creationId xmlns:a16="http://schemas.microsoft.com/office/drawing/2014/main" id="{4BAAB934-15E6-462F-83FF-FDBF82345633}"/>
                </a:ext>
              </a:extLst>
            </p:cNvPr>
            <p:cNvSpPr/>
            <p:nvPr/>
          </p:nvSpPr>
          <p:spPr>
            <a:xfrm>
              <a:off x="2100309" y="24471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66">
              <a:extLst>
                <a:ext uri="{FF2B5EF4-FFF2-40B4-BE49-F238E27FC236}">
                  <a16:creationId xmlns:a16="http://schemas.microsoft.com/office/drawing/2014/main" id="{B99BC78F-EB08-437C-9BAF-E268BEC184EE}"/>
                </a:ext>
              </a:extLst>
            </p:cNvPr>
            <p:cNvSpPr/>
            <p:nvPr/>
          </p:nvSpPr>
          <p:spPr>
            <a:xfrm>
              <a:off x="2373412" y="2562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67">
              <a:extLst>
                <a:ext uri="{FF2B5EF4-FFF2-40B4-BE49-F238E27FC236}">
                  <a16:creationId xmlns:a16="http://schemas.microsoft.com/office/drawing/2014/main" id="{7778C00E-3219-412F-9E89-B4C848A98A02}"/>
                </a:ext>
              </a:extLst>
            </p:cNvPr>
            <p:cNvSpPr/>
            <p:nvPr/>
          </p:nvSpPr>
          <p:spPr>
            <a:xfrm>
              <a:off x="2561067" y="22225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68">
              <a:extLst>
                <a:ext uri="{FF2B5EF4-FFF2-40B4-BE49-F238E27FC236}">
                  <a16:creationId xmlns:a16="http://schemas.microsoft.com/office/drawing/2014/main" id="{A26DEE4A-4B69-4254-B8BC-71E0A4AE125B}"/>
                </a:ext>
              </a:extLst>
            </p:cNvPr>
            <p:cNvSpPr/>
            <p:nvPr/>
          </p:nvSpPr>
          <p:spPr>
            <a:xfrm>
              <a:off x="2212741" y="260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69">
              <a:extLst>
                <a:ext uri="{FF2B5EF4-FFF2-40B4-BE49-F238E27FC236}">
                  <a16:creationId xmlns:a16="http://schemas.microsoft.com/office/drawing/2014/main" id="{937930F8-6EE4-423D-B9DD-5F69DE3EB2C3}"/>
                </a:ext>
              </a:extLst>
            </p:cNvPr>
            <p:cNvSpPr/>
            <p:nvPr/>
          </p:nvSpPr>
          <p:spPr>
            <a:xfrm>
              <a:off x="2088498" y="234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0">
              <a:extLst>
                <a:ext uri="{FF2B5EF4-FFF2-40B4-BE49-F238E27FC236}">
                  <a16:creationId xmlns:a16="http://schemas.microsoft.com/office/drawing/2014/main" id="{39F9D293-7661-4CD8-85D0-2651DF1281B3}"/>
                </a:ext>
              </a:extLst>
            </p:cNvPr>
            <p:cNvSpPr/>
            <p:nvPr/>
          </p:nvSpPr>
          <p:spPr>
            <a:xfrm>
              <a:off x="1945969" y="23408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1">
              <a:extLst>
                <a:ext uri="{FF2B5EF4-FFF2-40B4-BE49-F238E27FC236}">
                  <a16:creationId xmlns:a16="http://schemas.microsoft.com/office/drawing/2014/main" id="{6CBDAAEE-A6EE-4B9E-AA54-C0D9D008F8C3}"/>
                </a:ext>
              </a:extLst>
            </p:cNvPr>
            <p:cNvSpPr/>
            <p:nvPr/>
          </p:nvSpPr>
          <p:spPr>
            <a:xfrm>
              <a:off x="1706877" y="2215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2">
              <a:extLst>
                <a:ext uri="{FF2B5EF4-FFF2-40B4-BE49-F238E27FC236}">
                  <a16:creationId xmlns:a16="http://schemas.microsoft.com/office/drawing/2014/main" id="{68A04236-4EC3-4BCE-826A-5BDB0E92996E}"/>
                </a:ext>
              </a:extLst>
            </p:cNvPr>
            <p:cNvSpPr/>
            <p:nvPr/>
          </p:nvSpPr>
          <p:spPr>
            <a:xfrm>
              <a:off x="1869167" y="1726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73">
              <a:extLst>
                <a:ext uri="{FF2B5EF4-FFF2-40B4-BE49-F238E27FC236}">
                  <a16:creationId xmlns:a16="http://schemas.microsoft.com/office/drawing/2014/main" id="{0078B7C6-BADC-4CD7-98D0-B24818AB832E}"/>
                </a:ext>
              </a:extLst>
            </p:cNvPr>
            <p:cNvSpPr/>
            <p:nvPr/>
          </p:nvSpPr>
          <p:spPr>
            <a:xfrm>
              <a:off x="2185615" y="2202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74">
              <a:extLst>
                <a:ext uri="{FF2B5EF4-FFF2-40B4-BE49-F238E27FC236}">
                  <a16:creationId xmlns:a16="http://schemas.microsoft.com/office/drawing/2014/main" id="{08B3A6B6-37A4-47C9-8F89-0B87334CFD2A}"/>
                </a:ext>
              </a:extLst>
            </p:cNvPr>
            <p:cNvSpPr/>
            <p:nvPr/>
          </p:nvSpPr>
          <p:spPr>
            <a:xfrm>
              <a:off x="2460354" y="2310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75">
              <a:extLst>
                <a:ext uri="{FF2B5EF4-FFF2-40B4-BE49-F238E27FC236}">
                  <a16:creationId xmlns:a16="http://schemas.microsoft.com/office/drawing/2014/main" id="{5A229901-99F5-4D0F-A399-CE782D86E248}"/>
                </a:ext>
              </a:extLst>
            </p:cNvPr>
            <p:cNvSpPr/>
            <p:nvPr/>
          </p:nvSpPr>
          <p:spPr>
            <a:xfrm>
              <a:off x="2662073" y="2095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76">
              <a:extLst>
                <a:ext uri="{FF2B5EF4-FFF2-40B4-BE49-F238E27FC236}">
                  <a16:creationId xmlns:a16="http://schemas.microsoft.com/office/drawing/2014/main" id="{32437EF2-D548-452C-A0B9-70F1F15C2FC3}"/>
                </a:ext>
              </a:extLst>
            </p:cNvPr>
            <p:cNvSpPr/>
            <p:nvPr/>
          </p:nvSpPr>
          <p:spPr>
            <a:xfrm>
              <a:off x="1634376" y="2307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77">
              <a:extLst>
                <a:ext uri="{FF2B5EF4-FFF2-40B4-BE49-F238E27FC236}">
                  <a16:creationId xmlns:a16="http://schemas.microsoft.com/office/drawing/2014/main" id="{4F5A80EB-2F0F-4F6B-92A3-365284751970}"/>
                </a:ext>
              </a:extLst>
            </p:cNvPr>
            <p:cNvSpPr/>
            <p:nvPr/>
          </p:nvSpPr>
          <p:spPr>
            <a:xfrm>
              <a:off x="1795953" y="23114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78">
              <a:extLst>
                <a:ext uri="{FF2B5EF4-FFF2-40B4-BE49-F238E27FC236}">
                  <a16:creationId xmlns:a16="http://schemas.microsoft.com/office/drawing/2014/main" id="{AF0819E7-6249-4A75-BFDB-74A3AFF24F9F}"/>
                </a:ext>
              </a:extLst>
            </p:cNvPr>
            <p:cNvSpPr/>
            <p:nvPr/>
          </p:nvSpPr>
          <p:spPr>
            <a:xfrm>
              <a:off x="2093139" y="21646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79">
              <a:extLst>
                <a:ext uri="{FF2B5EF4-FFF2-40B4-BE49-F238E27FC236}">
                  <a16:creationId xmlns:a16="http://schemas.microsoft.com/office/drawing/2014/main" id="{4AC14CF5-3FE9-4167-906E-23E6A4D08E88}"/>
                </a:ext>
              </a:extLst>
            </p:cNvPr>
            <p:cNvSpPr/>
            <p:nvPr/>
          </p:nvSpPr>
          <p:spPr>
            <a:xfrm>
              <a:off x="2569202" y="1700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0">
              <a:extLst>
                <a:ext uri="{FF2B5EF4-FFF2-40B4-BE49-F238E27FC236}">
                  <a16:creationId xmlns:a16="http://schemas.microsoft.com/office/drawing/2014/main" id="{D55ABEF0-F5F4-47BF-ADB2-F6BD18883847}"/>
                </a:ext>
              </a:extLst>
            </p:cNvPr>
            <p:cNvSpPr/>
            <p:nvPr/>
          </p:nvSpPr>
          <p:spPr>
            <a:xfrm>
              <a:off x="2878392" y="2186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1">
              <a:extLst>
                <a:ext uri="{FF2B5EF4-FFF2-40B4-BE49-F238E27FC236}">
                  <a16:creationId xmlns:a16="http://schemas.microsoft.com/office/drawing/2014/main" id="{6241A7DC-3792-48EA-B71E-27CCB662416D}"/>
                </a:ext>
              </a:extLst>
            </p:cNvPr>
            <p:cNvSpPr/>
            <p:nvPr/>
          </p:nvSpPr>
          <p:spPr>
            <a:xfrm>
              <a:off x="3152314" y="22766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2">
              <a:extLst>
                <a:ext uri="{FF2B5EF4-FFF2-40B4-BE49-F238E27FC236}">
                  <a16:creationId xmlns:a16="http://schemas.microsoft.com/office/drawing/2014/main" id="{02A24363-476B-4522-A5E9-F7A1E25B2B64}"/>
                </a:ext>
              </a:extLst>
            </p:cNvPr>
            <p:cNvSpPr/>
            <p:nvPr/>
          </p:nvSpPr>
          <p:spPr>
            <a:xfrm>
              <a:off x="3364762" y="20293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83">
              <a:extLst>
                <a:ext uri="{FF2B5EF4-FFF2-40B4-BE49-F238E27FC236}">
                  <a16:creationId xmlns:a16="http://schemas.microsoft.com/office/drawing/2014/main" id="{E43DE64B-44C1-4431-9182-24592667C844}"/>
                </a:ext>
              </a:extLst>
            </p:cNvPr>
            <p:cNvSpPr/>
            <p:nvPr/>
          </p:nvSpPr>
          <p:spPr>
            <a:xfrm>
              <a:off x="1676803" y="2729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84">
              <a:extLst>
                <a:ext uri="{FF2B5EF4-FFF2-40B4-BE49-F238E27FC236}">
                  <a16:creationId xmlns:a16="http://schemas.microsoft.com/office/drawing/2014/main" id="{CBB0D46E-2043-4C66-A156-773121EE07E7}"/>
                </a:ext>
              </a:extLst>
            </p:cNvPr>
            <p:cNvSpPr/>
            <p:nvPr/>
          </p:nvSpPr>
          <p:spPr>
            <a:xfrm>
              <a:off x="1971176" y="265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85">
              <a:extLst>
                <a:ext uri="{FF2B5EF4-FFF2-40B4-BE49-F238E27FC236}">
                  <a16:creationId xmlns:a16="http://schemas.microsoft.com/office/drawing/2014/main" id="{249358D2-EA78-436E-B56F-6E599A6AF492}"/>
                </a:ext>
              </a:extLst>
            </p:cNvPr>
            <p:cNvSpPr/>
            <p:nvPr/>
          </p:nvSpPr>
          <p:spPr>
            <a:xfrm>
              <a:off x="2445607" y="19858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86">
              <a:extLst>
                <a:ext uri="{FF2B5EF4-FFF2-40B4-BE49-F238E27FC236}">
                  <a16:creationId xmlns:a16="http://schemas.microsoft.com/office/drawing/2014/main" id="{769654D3-EF47-4741-BA4A-DDB34365ACF1}"/>
                </a:ext>
              </a:extLst>
            </p:cNvPr>
            <p:cNvSpPr/>
            <p:nvPr/>
          </p:nvSpPr>
          <p:spPr>
            <a:xfrm>
              <a:off x="2756122" y="241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87">
              <a:extLst>
                <a:ext uri="{FF2B5EF4-FFF2-40B4-BE49-F238E27FC236}">
                  <a16:creationId xmlns:a16="http://schemas.microsoft.com/office/drawing/2014/main" id="{A7865304-468D-4114-BB19-272C82FE854D}"/>
                </a:ext>
              </a:extLst>
            </p:cNvPr>
            <p:cNvSpPr/>
            <p:nvPr/>
          </p:nvSpPr>
          <p:spPr>
            <a:xfrm>
              <a:off x="3030390" y="2727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88">
              <a:extLst>
                <a:ext uri="{FF2B5EF4-FFF2-40B4-BE49-F238E27FC236}">
                  <a16:creationId xmlns:a16="http://schemas.microsoft.com/office/drawing/2014/main" id="{1A9A1BB8-6215-41FF-9743-CECA7304DA7B}"/>
                </a:ext>
              </a:extLst>
            </p:cNvPr>
            <p:cNvSpPr/>
            <p:nvPr/>
          </p:nvSpPr>
          <p:spPr>
            <a:xfrm>
              <a:off x="3240338" y="2331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89">
              <a:extLst>
                <a:ext uri="{FF2B5EF4-FFF2-40B4-BE49-F238E27FC236}">
                  <a16:creationId xmlns:a16="http://schemas.microsoft.com/office/drawing/2014/main" id="{CAC85FD0-D119-4027-A3AF-91EEC18A3825}"/>
                </a:ext>
              </a:extLst>
            </p:cNvPr>
            <p:cNvSpPr/>
            <p:nvPr/>
          </p:nvSpPr>
          <p:spPr>
            <a:xfrm>
              <a:off x="1807513" y="25505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0">
              <a:extLst>
                <a:ext uri="{FF2B5EF4-FFF2-40B4-BE49-F238E27FC236}">
                  <a16:creationId xmlns:a16="http://schemas.microsoft.com/office/drawing/2014/main" id="{3C0D3A4E-5641-44E6-9FFA-E062790DF9D6}"/>
                </a:ext>
              </a:extLst>
            </p:cNvPr>
            <p:cNvSpPr/>
            <p:nvPr/>
          </p:nvSpPr>
          <p:spPr>
            <a:xfrm>
              <a:off x="2305215" y="1921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1">
              <a:extLst>
                <a:ext uri="{FF2B5EF4-FFF2-40B4-BE49-F238E27FC236}">
                  <a16:creationId xmlns:a16="http://schemas.microsoft.com/office/drawing/2014/main" id="{353279E0-3888-444A-8702-D2394296E9F4}"/>
                </a:ext>
              </a:extLst>
            </p:cNvPr>
            <p:cNvSpPr/>
            <p:nvPr/>
          </p:nvSpPr>
          <p:spPr>
            <a:xfrm>
              <a:off x="2621349" y="23523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2">
              <a:extLst>
                <a:ext uri="{FF2B5EF4-FFF2-40B4-BE49-F238E27FC236}">
                  <a16:creationId xmlns:a16="http://schemas.microsoft.com/office/drawing/2014/main" id="{2DBAB9C2-CA11-404E-BCD1-E3E813E189E1}"/>
                </a:ext>
              </a:extLst>
            </p:cNvPr>
            <p:cNvSpPr/>
            <p:nvPr/>
          </p:nvSpPr>
          <p:spPr>
            <a:xfrm>
              <a:off x="2896184" y="26500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393">
              <a:extLst>
                <a:ext uri="{FF2B5EF4-FFF2-40B4-BE49-F238E27FC236}">
                  <a16:creationId xmlns:a16="http://schemas.microsoft.com/office/drawing/2014/main" id="{D005912C-47DC-4D11-B0F7-D2AE32DF0229}"/>
                </a:ext>
              </a:extLst>
            </p:cNvPr>
            <p:cNvSpPr/>
            <p:nvPr/>
          </p:nvSpPr>
          <p:spPr>
            <a:xfrm>
              <a:off x="3090613" y="2264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394">
              <a:extLst>
                <a:ext uri="{FF2B5EF4-FFF2-40B4-BE49-F238E27FC236}">
                  <a16:creationId xmlns:a16="http://schemas.microsoft.com/office/drawing/2014/main" id="{9C7F1940-268C-49FD-8264-44052E985068}"/>
                </a:ext>
              </a:extLst>
            </p:cNvPr>
            <p:cNvSpPr/>
            <p:nvPr/>
          </p:nvSpPr>
          <p:spPr>
            <a:xfrm>
              <a:off x="2039961" y="21174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395">
              <a:extLst>
                <a:ext uri="{FF2B5EF4-FFF2-40B4-BE49-F238E27FC236}">
                  <a16:creationId xmlns:a16="http://schemas.microsoft.com/office/drawing/2014/main" id="{FCEF08F6-FA98-4BA6-8DF8-3042EB1B1790}"/>
                </a:ext>
              </a:extLst>
            </p:cNvPr>
            <p:cNvSpPr/>
            <p:nvPr/>
          </p:nvSpPr>
          <p:spPr>
            <a:xfrm>
              <a:off x="2359133" y="2356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396">
              <a:extLst>
                <a:ext uri="{FF2B5EF4-FFF2-40B4-BE49-F238E27FC236}">
                  <a16:creationId xmlns:a16="http://schemas.microsoft.com/office/drawing/2014/main" id="{AEC6CB35-FE15-4DBD-8D3F-7E55B72F8E89}"/>
                </a:ext>
              </a:extLst>
            </p:cNvPr>
            <p:cNvSpPr/>
            <p:nvPr/>
          </p:nvSpPr>
          <p:spPr>
            <a:xfrm>
              <a:off x="2631424" y="2625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397">
              <a:extLst>
                <a:ext uri="{FF2B5EF4-FFF2-40B4-BE49-F238E27FC236}">
                  <a16:creationId xmlns:a16="http://schemas.microsoft.com/office/drawing/2014/main" id="{4C516C89-5A97-4FD5-90BF-2C4D456A3647}"/>
                </a:ext>
              </a:extLst>
            </p:cNvPr>
            <p:cNvSpPr/>
            <p:nvPr/>
          </p:nvSpPr>
          <p:spPr>
            <a:xfrm>
              <a:off x="2802737" y="234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398">
              <a:extLst>
                <a:ext uri="{FF2B5EF4-FFF2-40B4-BE49-F238E27FC236}">
                  <a16:creationId xmlns:a16="http://schemas.microsoft.com/office/drawing/2014/main" id="{EF114EC2-CDC9-4EE4-A51A-ECFFBEED7F8D}"/>
                </a:ext>
              </a:extLst>
            </p:cNvPr>
            <p:cNvSpPr/>
            <p:nvPr/>
          </p:nvSpPr>
          <p:spPr>
            <a:xfrm>
              <a:off x="1829162" y="18551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399">
              <a:extLst>
                <a:ext uri="{FF2B5EF4-FFF2-40B4-BE49-F238E27FC236}">
                  <a16:creationId xmlns:a16="http://schemas.microsoft.com/office/drawing/2014/main" id="{1CCF3A31-C0C6-4DF1-B6CC-5AD805B7A072}"/>
                </a:ext>
              </a:extLst>
            </p:cNvPr>
            <p:cNvSpPr/>
            <p:nvPr/>
          </p:nvSpPr>
          <p:spPr>
            <a:xfrm>
              <a:off x="2102732" y="20466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0">
              <a:extLst>
                <a:ext uri="{FF2B5EF4-FFF2-40B4-BE49-F238E27FC236}">
                  <a16:creationId xmlns:a16="http://schemas.microsoft.com/office/drawing/2014/main" id="{A3FA2DAD-6584-4593-BF2F-AD1AF30D5DE8}"/>
                </a:ext>
              </a:extLst>
            </p:cNvPr>
            <p:cNvSpPr/>
            <p:nvPr/>
          </p:nvSpPr>
          <p:spPr>
            <a:xfrm>
              <a:off x="2311884" y="2137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1">
              <a:extLst>
                <a:ext uri="{FF2B5EF4-FFF2-40B4-BE49-F238E27FC236}">
                  <a16:creationId xmlns:a16="http://schemas.microsoft.com/office/drawing/2014/main" id="{E25FD56F-00C1-41D6-A92B-CEEDF4010BE2}"/>
                </a:ext>
              </a:extLst>
            </p:cNvPr>
            <p:cNvSpPr/>
            <p:nvPr/>
          </p:nvSpPr>
          <p:spPr>
            <a:xfrm>
              <a:off x="1784674" y="24054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2">
              <a:extLst>
                <a:ext uri="{FF2B5EF4-FFF2-40B4-BE49-F238E27FC236}">
                  <a16:creationId xmlns:a16="http://schemas.microsoft.com/office/drawing/2014/main" id="{1CB16696-04DF-4104-812C-C5B524FA6BF2}"/>
                </a:ext>
              </a:extLst>
            </p:cNvPr>
            <p:cNvSpPr/>
            <p:nvPr/>
          </p:nvSpPr>
          <p:spPr>
            <a:xfrm>
              <a:off x="2044205" y="2081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03">
              <a:extLst>
                <a:ext uri="{FF2B5EF4-FFF2-40B4-BE49-F238E27FC236}">
                  <a16:creationId xmlns:a16="http://schemas.microsoft.com/office/drawing/2014/main" id="{E4FFF24C-2177-4C32-A1DF-5F5785080841}"/>
                </a:ext>
              </a:extLst>
            </p:cNvPr>
            <p:cNvSpPr/>
            <p:nvPr/>
          </p:nvSpPr>
          <p:spPr>
            <a:xfrm>
              <a:off x="1852382" y="23278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04">
              <a:extLst>
                <a:ext uri="{FF2B5EF4-FFF2-40B4-BE49-F238E27FC236}">
                  <a16:creationId xmlns:a16="http://schemas.microsoft.com/office/drawing/2014/main" id="{FBFF22EB-0C0C-4336-BFF6-A580699C015A}"/>
                </a:ext>
              </a:extLst>
            </p:cNvPr>
            <p:cNvSpPr/>
            <p:nvPr/>
          </p:nvSpPr>
          <p:spPr>
            <a:xfrm>
              <a:off x="1760453" y="13962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05">
              <a:extLst>
                <a:ext uri="{FF2B5EF4-FFF2-40B4-BE49-F238E27FC236}">
                  <a16:creationId xmlns:a16="http://schemas.microsoft.com/office/drawing/2014/main" id="{0C984683-6996-4AE5-A7CA-EC06D16E796B}"/>
                </a:ext>
              </a:extLst>
            </p:cNvPr>
            <p:cNvSpPr/>
            <p:nvPr/>
          </p:nvSpPr>
          <p:spPr>
            <a:xfrm>
              <a:off x="1979137" y="14441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06">
              <a:extLst>
                <a:ext uri="{FF2B5EF4-FFF2-40B4-BE49-F238E27FC236}">
                  <a16:creationId xmlns:a16="http://schemas.microsoft.com/office/drawing/2014/main" id="{3277DF21-BCE7-4755-A9CE-24D70BCE8B1A}"/>
                </a:ext>
              </a:extLst>
            </p:cNvPr>
            <p:cNvSpPr/>
            <p:nvPr/>
          </p:nvSpPr>
          <p:spPr>
            <a:xfrm>
              <a:off x="2047812" y="13769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07">
              <a:extLst>
                <a:ext uri="{FF2B5EF4-FFF2-40B4-BE49-F238E27FC236}">
                  <a16:creationId xmlns:a16="http://schemas.microsoft.com/office/drawing/2014/main" id="{7822EC9B-7240-406E-90B0-31D9B7AA748B}"/>
                </a:ext>
              </a:extLst>
            </p:cNvPr>
            <p:cNvSpPr/>
            <p:nvPr/>
          </p:nvSpPr>
          <p:spPr>
            <a:xfrm>
              <a:off x="2242894" y="1393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08">
              <a:extLst>
                <a:ext uri="{FF2B5EF4-FFF2-40B4-BE49-F238E27FC236}">
                  <a16:creationId xmlns:a16="http://schemas.microsoft.com/office/drawing/2014/main" id="{70053927-3F79-4699-B3A4-858860C73FD0}"/>
                </a:ext>
              </a:extLst>
            </p:cNvPr>
            <p:cNvSpPr/>
            <p:nvPr/>
          </p:nvSpPr>
          <p:spPr>
            <a:xfrm>
              <a:off x="2385893" y="14447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09">
              <a:extLst>
                <a:ext uri="{FF2B5EF4-FFF2-40B4-BE49-F238E27FC236}">
                  <a16:creationId xmlns:a16="http://schemas.microsoft.com/office/drawing/2014/main" id="{C892BF62-2A5F-4302-A0CD-E4E9701110EF}"/>
                </a:ext>
              </a:extLst>
            </p:cNvPr>
            <p:cNvSpPr/>
            <p:nvPr/>
          </p:nvSpPr>
          <p:spPr>
            <a:xfrm>
              <a:off x="2500276" y="1375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0">
              <a:extLst>
                <a:ext uri="{FF2B5EF4-FFF2-40B4-BE49-F238E27FC236}">
                  <a16:creationId xmlns:a16="http://schemas.microsoft.com/office/drawing/2014/main" id="{66BC7C5C-06D5-4B48-BB19-035C085A6837}"/>
                </a:ext>
              </a:extLst>
            </p:cNvPr>
            <p:cNvSpPr/>
            <p:nvPr/>
          </p:nvSpPr>
          <p:spPr>
            <a:xfrm>
              <a:off x="2534180" y="1447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1">
              <a:extLst>
                <a:ext uri="{FF2B5EF4-FFF2-40B4-BE49-F238E27FC236}">
                  <a16:creationId xmlns:a16="http://schemas.microsoft.com/office/drawing/2014/main" id="{2205BAD8-1048-4304-9BEC-39DAB1E56E0E}"/>
                </a:ext>
              </a:extLst>
            </p:cNvPr>
            <p:cNvSpPr/>
            <p:nvPr/>
          </p:nvSpPr>
          <p:spPr>
            <a:xfrm>
              <a:off x="2616290" y="1362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2">
              <a:extLst>
                <a:ext uri="{FF2B5EF4-FFF2-40B4-BE49-F238E27FC236}">
                  <a16:creationId xmlns:a16="http://schemas.microsoft.com/office/drawing/2014/main" id="{66B9929D-20C6-4999-A859-C3F84D52F631}"/>
                </a:ext>
              </a:extLst>
            </p:cNvPr>
            <p:cNvSpPr/>
            <p:nvPr/>
          </p:nvSpPr>
          <p:spPr>
            <a:xfrm>
              <a:off x="2784282" y="1467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13">
              <a:extLst>
                <a:ext uri="{FF2B5EF4-FFF2-40B4-BE49-F238E27FC236}">
                  <a16:creationId xmlns:a16="http://schemas.microsoft.com/office/drawing/2014/main" id="{94F8E1D7-D3EC-45F1-B513-0A8501667691}"/>
                </a:ext>
              </a:extLst>
            </p:cNvPr>
            <p:cNvSpPr/>
            <p:nvPr/>
          </p:nvSpPr>
          <p:spPr>
            <a:xfrm>
              <a:off x="2909275" y="1448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14">
              <a:extLst>
                <a:ext uri="{FF2B5EF4-FFF2-40B4-BE49-F238E27FC236}">
                  <a16:creationId xmlns:a16="http://schemas.microsoft.com/office/drawing/2014/main" id="{BE6EEA2D-D240-448E-A7A3-B25401E6E97F}"/>
                </a:ext>
              </a:extLst>
            </p:cNvPr>
            <p:cNvSpPr/>
            <p:nvPr/>
          </p:nvSpPr>
          <p:spPr>
            <a:xfrm>
              <a:off x="3011865" y="1357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15">
              <a:extLst>
                <a:ext uri="{FF2B5EF4-FFF2-40B4-BE49-F238E27FC236}">
                  <a16:creationId xmlns:a16="http://schemas.microsoft.com/office/drawing/2014/main" id="{8F0F8875-EF7E-4BEC-B9C7-B5C8B2EB03C5}"/>
                </a:ext>
              </a:extLst>
            </p:cNvPr>
            <p:cNvSpPr/>
            <p:nvPr/>
          </p:nvSpPr>
          <p:spPr>
            <a:xfrm>
              <a:off x="3713466" y="13487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16">
              <a:extLst>
                <a:ext uri="{FF2B5EF4-FFF2-40B4-BE49-F238E27FC236}">
                  <a16:creationId xmlns:a16="http://schemas.microsoft.com/office/drawing/2014/main" id="{191ECA60-FB28-47BE-9FAD-F48D6CBE95BA}"/>
                </a:ext>
              </a:extLst>
            </p:cNvPr>
            <p:cNvSpPr/>
            <p:nvPr/>
          </p:nvSpPr>
          <p:spPr>
            <a:xfrm>
              <a:off x="3588925" y="15372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17">
              <a:extLst>
                <a:ext uri="{FF2B5EF4-FFF2-40B4-BE49-F238E27FC236}">
                  <a16:creationId xmlns:a16="http://schemas.microsoft.com/office/drawing/2014/main" id="{534A9FBE-6F2F-4D83-B049-F6FE36961D33}"/>
                </a:ext>
              </a:extLst>
            </p:cNvPr>
            <p:cNvSpPr/>
            <p:nvPr/>
          </p:nvSpPr>
          <p:spPr>
            <a:xfrm>
              <a:off x="3436504" y="1494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18">
              <a:extLst>
                <a:ext uri="{FF2B5EF4-FFF2-40B4-BE49-F238E27FC236}">
                  <a16:creationId xmlns:a16="http://schemas.microsoft.com/office/drawing/2014/main" id="{339D7061-C8BF-4FDD-9929-6B08EFD57944}"/>
                </a:ext>
              </a:extLst>
            </p:cNvPr>
            <p:cNvSpPr/>
            <p:nvPr/>
          </p:nvSpPr>
          <p:spPr>
            <a:xfrm>
              <a:off x="3145063" y="14541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19">
              <a:extLst>
                <a:ext uri="{FF2B5EF4-FFF2-40B4-BE49-F238E27FC236}">
                  <a16:creationId xmlns:a16="http://schemas.microsoft.com/office/drawing/2014/main" id="{DD64C924-E253-4F0B-82CE-151D9AFE145F}"/>
                </a:ext>
              </a:extLst>
            </p:cNvPr>
            <p:cNvSpPr/>
            <p:nvPr/>
          </p:nvSpPr>
          <p:spPr>
            <a:xfrm>
              <a:off x="2664886" y="14106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0">
              <a:extLst>
                <a:ext uri="{FF2B5EF4-FFF2-40B4-BE49-F238E27FC236}">
                  <a16:creationId xmlns:a16="http://schemas.microsoft.com/office/drawing/2014/main" id="{90B3DE9B-0E4E-4BCB-ABD3-186308302659}"/>
                </a:ext>
              </a:extLst>
            </p:cNvPr>
            <p:cNvSpPr/>
            <p:nvPr/>
          </p:nvSpPr>
          <p:spPr>
            <a:xfrm>
              <a:off x="2395151" y="1482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1">
              <a:extLst>
                <a:ext uri="{FF2B5EF4-FFF2-40B4-BE49-F238E27FC236}">
                  <a16:creationId xmlns:a16="http://schemas.microsoft.com/office/drawing/2014/main" id="{08F3744A-4BCF-4B00-AF24-CFE962FC31DF}"/>
                </a:ext>
              </a:extLst>
            </p:cNvPr>
            <p:cNvSpPr/>
            <p:nvPr/>
          </p:nvSpPr>
          <p:spPr>
            <a:xfrm>
              <a:off x="2171519" y="1587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2">
              <a:extLst>
                <a:ext uri="{FF2B5EF4-FFF2-40B4-BE49-F238E27FC236}">
                  <a16:creationId xmlns:a16="http://schemas.microsoft.com/office/drawing/2014/main" id="{A495E8D0-C9F4-4020-A7D3-18364A1BEACB}"/>
                </a:ext>
              </a:extLst>
            </p:cNvPr>
            <p:cNvSpPr/>
            <p:nvPr/>
          </p:nvSpPr>
          <p:spPr>
            <a:xfrm>
              <a:off x="1863925" y="1441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23">
              <a:extLst>
                <a:ext uri="{FF2B5EF4-FFF2-40B4-BE49-F238E27FC236}">
                  <a16:creationId xmlns:a16="http://schemas.microsoft.com/office/drawing/2014/main" id="{40B6791B-53BC-4543-B4FC-0428F69A18C0}"/>
                </a:ext>
              </a:extLst>
            </p:cNvPr>
            <p:cNvSpPr/>
            <p:nvPr/>
          </p:nvSpPr>
          <p:spPr>
            <a:xfrm>
              <a:off x="1774234" y="1347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24">
              <a:extLst>
                <a:ext uri="{FF2B5EF4-FFF2-40B4-BE49-F238E27FC236}">
                  <a16:creationId xmlns:a16="http://schemas.microsoft.com/office/drawing/2014/main" id="{25FC55E1-A5A1-4CF4-BFE8-B38832D6F5FE}"/>
                </a:ext>
              </a:extLst>
            </p:cNvPr>
            <p:cNvSpPr/>
            <p:nvPr/>
          </p:nvSpPr>
          <p:spPr>
            <a:xfrm>
              <a:off x="1833798" y="1584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25">
              <a:extLst>
                <a:ext uri="{FF2B5EF4-FFF2-40B4-BE49-F238E27FC236}">
                  <a16:creationId xmlns:a16="http://schemas.microsoft.com/office/drawing/2014/main" id="{A0B3101E-29B8-47F9-88F0-70CD26FC90DB}"/>
                </a:ext>
              </a:extLst>
            </p:cNvPr>
            <p:cNvSpPr/>
            <p:nvPr/>
          </p:nvSpPr>
          <p:spPr>
            <a:xfrm>
              <a:off x="2110044" y="1588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26">
              <a:extLst>
                <a:ext uri="{FF2B5EF4-FFF2-40B4-BE49-F238E27FC236}">
                  <a16:creationId xmlns:a16="http://schemas.microsoft.com/office/drawing/2014/main" id="{5B3B9138-FCF0-4193-96FC-5A72B204FBF9}"/>
                </a:ext>
              </a:extLst>
            </p:cNvPr>
            <p:cNvSpPr/>
            <p:nvPr/>
          </p:nvSpPr>
          <p:spPr>
            <a:xfrm>
              <a:off x="2288871" y="1329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27">
              <a:extLst>
                <a:ext uri="{FF2B5EF4-FFF2-40B4-BE49-F238E27FC236}">
                  <a16:creationId xmlns:a16="http://schemas.microsoft.com/office/drawing/2014/main" id="{3FF8C84C-0D7F-405F-BC51-AB972A4E89A3}"/>
                </a:ext>
              </a:extLst>
            </p:cNvPr>
            <p:cNvSpPr/>
            <p:nvPr/>
          </p:nvSpPr>
          <p:spPr>
            <a:xfrm>
              <a:off x="2442445" y="1415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28">
              <a:extLst>
                <a:ext uri="{FF2B5EF4-FFF2-40B4-BE49-F238E27FC236}">
                  <a16:creationId xmlns:a16="http://schemas.microsoft.com/office/drawing/2014/main" id="{3E8A92FE-FDD4-4AD9-AB1D-B44BF027BCCB}"/>
                </a:ext>
              </a:extLst>
            </p:cNvPr>
            <p:cNvSpPr/>
            <p:nvPr/>
          </p:nvSpPr>
          <p:spPr>
            <a:xfrm>
              <a:off x="2460124" y="13335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29">
              <a:extLst>
                <a:ext uri="{FF2B5EF4-FFF2-40B4-BE49-F238E27FC236}">
                  <a16:creationId xmlns:a16="http://schemas.microsoft.com/office/drawing/2014/main" id="{2186A30B-554E-405B-9461-76D482E49CB6}"/>
                </a:ext>
              </a:extLst>
            </p:cNvPr>
            <p:cNvSpPr/>
            <p:nvPr/>
          </p:nvSpPr>
          <p:spPr>
            <a:xfrm>
              <a:off x="2539283" y="17147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0">
              <a:extLst>
                <a:ext uri="{FF2B5EF4-FFF2-40B4-BE49-F238E27FC236}">
                  <a16:creationId xmlns:a16="http://schemas.microsoft.com/office/drawing/2014/main" id="{15EBF567-38F0-4085-B17E-FA0E908DC6CB}"/>
                </a:ext>
              </a:extLst>
            </p:cNvPr>
            <p:cNvSpPr/>
            <p:nvPr/>
          </p:nvSpPr>
          <p:spPr>
            <a:xfrm>
              <a:off x="2718341" y="1373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1">
              <a:extLst>
                <a:ext uri="{FF2B5EF4-FFF2-40B4-BE49-F238E27FC236}">
                  <a16:creationId xmlns:a16="http://schemas.microsoft.com/office/drawing/2014/main" id="{21E7D50B-FCB0-4E55-ADB3-68B58FFB538E}"/>
                </a:ext>
              </a:extLst>
            </p:cNvPr>
            <p:cNvSpPr/>
            <p:nvPr/>
          </p:nvSpPr>
          <p:spPr>
            <a:xfrm>
              <a:off x="2826328" y="15409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2">
              <a:extLst>
                <a:ext uri="{FF2B5EF4-FFF2-40B4-BE49-F238E27FC236}">
                  <a16:creationId xmlns:a16="http://schemas.microsoft.com/office/drawing/2014/main" id="{9C46E206-F512-498F-B1C4-203FEE8D3DEE}"/>
                </a:ext>
              </a:extLst>
            </p:cNvPr>
            <p:cNvSpPr/>
            <p:nvPr/>
          </p:nvSpPr>
          <p:spPr>
            <a:xfrm>
              <a:off x="2922292" y="15628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33">
              <a:extLst>
                <a:ext uri="{FF2B5EF4-FFF2-40B4-BE49-F238E27FC236}">
                  <a16:creationId xmlns:a16="http://schemas.microsoft.com/office/drawing/2014/main" id="{61126845-0570-4414-8B60-207612579659}"/>
                </a:ext>
              </a:extLst>
            </p:cNvPr>
            <p:cNvSpPr/>
            <p:nvPr/>
          </p:nvSpPr>
          <p:spPr>
            <a:xfrm>
              <a:off x="3623445" y="1583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34">
              <a:extLst>
                <a:ext uri="{FF2B5EF4-FFF2-40B4-BE49-F238E27FC236}">
                  <a16:creationId xmlns:a16="http://schemas.microsoft.com/office/drawing/2014/main" id="{F19857D7-45B3-4186-92ED-E0BCBD6C1B9A}"/>
                </a:ext>
              </a:extLst>
            </p:cNvPr>
            <p:cNvSpPr/>
            <p:nvPr/>
          </p:nvSpPr>
          <p:spPr>
            <a:xfrm>
              <a:off x="3499873" y="1383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35">
              <a:extLst>
                <a:ext uri="{FF2B5EF4-FFF2-40B4-BE49-F238E27FC236}">
                  <a16:creationId xmlns:a16="http://schemas.microsoft.com/office/drawing/2014/main" id="{60BBA754-E1AF-4D87-BF50-D8F7BE32F0AE}"/>
                </a:ext>
              </a:extLst>
            </p:cNvPr>
            <p:cNvSpPr/>
            <p:nvPr/>
          </p:nvSpPr>
          <p:spPr>
            <a:xfrm>
              <a:off x="3356757" y="14355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36">
              <a:extLst>
                <a:ext uri="{FF2B5EF4-FFF2-40B4-BE49-F238E27FC236}">
                  <a16:creationId xmlns:a16="http://schemas.microsoft.com/office/drawing/2014/main" id="{5EC8273B-3FA8-49A4-8181-A1096AD98545}"/>
                </a:ext>
              </a:extLst>
            </p:cNvPr>
            <p:cNvSpPr/>
            <p:nvPr/>
          </p:nvSpPr>
          <p:spPr>
            <a:xfrm>
              <a:off x="3076421" y="13488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37">
              <a:extLst>
                <a:ext uri="{FF2B5EF4-FFF2-40B4-BE49-F238E27FC236}">
                  <a16:creationId xmlns:a16="http://schemas.microsoft.com/office/drawing/2014/main" id="{E25FCB01-C3A5-4592-98C3-C756C4D4E9FE}"/>
                </a:ext>
              </a:extLst>
            </p:cNvPr>
            <p:cNvSpPr/>
            <p:nvPr/>
          </p:nvSpPr>
          <p:spPr>
            <a:xfrm>
              <a:off x="2564096" y="13227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38">
              <a:extLst>
                <a:ext uri="{FF2B5EF4-FFF2-40B4-BE49-F238E27FC236}">
                  <a16:creationId xmlns:a16="http://schemas.microsoft.com/office/drawing/2014/main" id="{39FF8EE5-057F-49ED-9E7B-910F4591D326}"/>
                </a:ext>
              </a:extLst>
            </p:cNvPr>
            <p:cNvSpPr/>
            <p:nvPr/>
          </p:nvSpPr>
          <p:spPr>
            <a:xfrm>
              <a:off x="2262083" y="13853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39">
              <a:extLst>
                <a:ext uri="{FF2B5EF4-FFF2-40B4-BE49-F238E27FC236}">
                  <a16:creationId xmlns:a16="http://schemas.microsoft.com/office/drawing/2014/main" id="{28D19BBA-17E1-462F-86BB-95AA7D756796}"/>
                </a:ext>
              </a:extLst>
            </p:cNvPr>
            <p:cNvSpPr/>
            <p:nvPr/>
          </p:nvSpPr>
          <p:spPr>
            <a:xfrm>
              <a:off x="2001838" y="1363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0">
              <a:extLst>
                <a:ext uri="{FF2B5EF4-FFF2-40B4-BE49-F238E27FC236}">
                  <a16:creationId xmlns:a16="http://schemas.microsoft.com/office/drawing/2014/main" id="{B8540621-86F2-4F98-85DD-36A330E16A80}"/>
                </a:ext>
              </a:extLst>
            </p:cNvPr>
            <p:cNvSpPr/>
            <p:nvPr/>
          </p:nvSpPr>
          <p:spPr>
            <a:xfrm>
              <a:off x="1811056" y="1358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1">
              <a:extLst>
                <a:ext uri="{FF2B5EF4-FFF2-40B4-BE49-F238E27FC236}">
                  <a16:creationId xmlns:a16="http://schemas.microsoft.com/office/drawing/2014/main" id="{3A764EE5-268E-4AF8-A74C-8D2978E00561}"/>
                </a:ext>
              </a:extLst>
            </p:cNvPr>
            <p:cNvSpPr/>
            <p:nvPr/>
          </p:nvSpPr>
          <p:spPr>
            <a:xfrm>
              <a:off x="1579778" y="13784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2">
              <a:extLst>
                <a:ext uri="{FF2B5EF4-FFF2-40B4-BE49-F238E27FC236}">
                  <a16:creationId xmlns:a16="http://schemas.microsoft.com/office/drawing/2014/main" id="{EFB7511D-9C42-4072-AF2F-F8F1B108DADD}"/>
                </a:ext>
              </a:extLst>
            </p:cNvPr>
            <p:cNvSpPr/>
            <p:nvPr/>
          </p:nvSpPr>
          <p:spPr>
            <a:xfrm>
              <a:off x="1870463" y="13654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43">
              <a:extLst>
                <a:ext uri="{FF2B5EF4-FFF2-40B4-BE49-F238E27FC236}">
                  <a16:creationId xmlns:a16="http://schemas.microsoft.com/office/drawing/2014/main" id="{03CD45D6-25BB-497A-A85A-538ACA9DE440}"/>
                </a:ext>
              </a:extLst>
            </p:cNvPr>
            <p:cNvSpPr/>
            <p:nvPr/>
          </p:nvSpPr>
          <p:spPr>
            <a:xfrm>
              <a:off x="2065886" y="1579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44">
              <a:extLst>
                <a:ext uri="{FF2B5EF4-FFF2-40B4-BE49-F238E27FC236}">
                  <a16:creationId xmlns:a16="http://schemas.microsoft.com/office/drawing/2014/main" id="{D8ADED2A-58F0-4279-A61F-F4EEBEA01260}"/>
                </a:ext>
              </a:extLst>
            </p:cNvPr>
            <p:cNvSpPr/>
            <p:nvPr/>
          </p:nvSpPr>
          <p:spPr>
            <a:xfrm>
              <a:off x="2243050" y="1353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45">
              <a:extLst>
                <a:ext uri="{FF2B5EF4-FFF2-40B4-BE49-F238E27FC236}">
                  <a16:creationId xmlns:a16="http://schemas.microsoft.com/office/drawing/2014/main" id="{345752E9-3440-4168-A13C-DE6ED7AFB0E6}"/>
                </a:ext>
              </a:extLst>
            </p:cNvPr>
            <p:cNvSpPr/>
            <p:nvPr/>
          </p:nvSpPr>
          <p:spPr>
            <a:xfrm>
              <a:off x="2246934" y="15923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46">
              <a:extLst>
                <a:ext uri="{FF2B5EF4-FFF2-40B4-BE49-F238E27FC236}">
                  <a16:creationId xmlns:a16="http://schemas.microsoft.com/office/drawing/2014/main" id="{38B4E3EB-714E-4DFD-BCB8-075029647C8E}"/>
                </a:ext>
              </a:extLst>
            </p:cNvPr>
            <p:cNvSpPr/>
            <p:nvPr/>
          </p:nvSpPr>
          <p:spPr>
            <a:xfrm>
              <a:off x="2321046" y="1350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47">
              <a:extLst>
                <a:ext uri="{FF2B5EF4-FFF2-40B4-BE49-F238E27FC236}">
                  <a16:creationId xmlns:a16="http://schemas.microsoft.com/office/drawing/2014/main" id="{892CDB4B-5F45-438B-9436-78AE9B6C6091}"/>
                </a:ext>
              </a:extLst>
            </p:cNvPr>
            <p:cNvSpPr/>
            <p:nvPr/>
          </p:nvSpPr>
          <p:spPr>
            <a:xfrm>
              <a:off x="2503263" y="1478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48">
              <a:extLst>
                <a:ext uri="{FF2B5EF4-FFF2-40B4-BE49-F238E27FC236}">
                  <a16:creationId xmlns:a16="http://schemas.microsoft.com/office/drawing/2014/main" id="{80D84E61-A528-4FFB-8F64-AA4928BB4E53}"/>
                </a:ext>
              </a:extLst>
            </p:cNvPr>
            <p:cNvSpPr/>
            <p:nvPr/>
          </p:nvSpPr>
          <p:spPr>
            <a:xfrm>
              <a:off x="2597579" y="14075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49">
              <a:extLst>
                <a:ext uri="{FF2B5EF4-FFF2-40B4-BE49-F238E27FC236}">
                  <a16:creationId xmlns:a16="http://schemas.microsoft.com/office/drawing/2014/main" id="{7DF96CAB-5D97-4E4B-940B-F8CDB017AF09}"/>
                </a:ext>
              </a:extLst>
            </p:cNvPr>
            <p:cNvSpPr/>
            <p:nvPr/>
          </p:nvSpPr>
          <p:spPr>
            <a:xfrm>
              <a:off x="2688128" y="1362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0">
              <a:extLst>
                <a:ext uri="{FF2B5EF4-FFF2-40B4-BE49-F238E27FC236}">
                  <a16:creationId xmlns:a16="http://schemas.microsoft.com/office/drawing/2014/main" id="{FCBB670D-B0D8-42B1-BF81-03B7602F2A52}"/>
                </a:ext>
              </a:extLst>
            </p:cNvPr>
            <p:cNvSpPr/>
            <p:nvPr/>
          </p:nvSpPr>
          <p:spPr>
            <a:xfrm>
              <a:off x="3383765" y="1349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1">
              <a:extLst>
                <a:ext uri="{FF2B5EF4-FFF2-40B4-BE49-F238E27FC236}">
                  <a16:creationId xmlns:a16="http://schemas.microsoft.com/office/drawing/2014/main" id="{020DDAA0-EA8F-4A1C-B523-174F61BC5EB7}"/>
                </a:ext>
              </a:extLst>
            </p:cNvPr>
            <p:cNvSpPr/>
            <p:nvPr/>
          </p:nvSpPr>
          <p:spPr>
            <a:xfrm>
              <a:off x="3261317" y="14296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2">
              <a:extLst>
                <a:ext uri="{FF2B5EF4-FFF2-40B4-BE49-F238E27FC236}">
                  <a16:creationId xmlns:a16="http://schemas.microsoft.com/office/drawing/2014/main" id="{DCB135D6-791D-4468-A7EC-70A9E20A0207}"/>
                </a:ext>
              </a:extLst>
            </p:cNvPr>
            <p:cNvSpPr/>
            <p:nvPr/>
          </p:nvSpPr>
          <p:spPr>
            <a:xfrm>
              <a:off x="3124268" y="13972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53">
              <a:extLst>
                <a:ext uri="{FF2B5EF4-FFF2-40B4-BE49-F238E27FC236}">
                  <a16:creationId xmlns:a16="http://schemas.microsoft.com/office/drawing/2014/main" id="{7A5823FF-ADC3-4978-94C0-EA21D9AD0673}"/>
                </a:ext>
              </a:extLst>
            </p:cNvPr>
            <p:cNvSpPr/>
            <p:nvPr/>
          </p:nvSpPr>
          <p:spPr>
            <a:xfrm>
              <a:off x="2853415" y="14696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54">
              <a:extLst>
                <a:ext uri="{FF2B5EF4-FFF2-40B4-BE49-F238E27FC236}">
                  <a16:creationId xmlns:a16="http://schemas.microsoft.com/office/drawing/2014/main" id="{62643C80-0F02-4D28-9AC9-54DFCBDE004F}"/>
                </a:ext>
              </a:extLst>
            </p:cNvPr>
            <p:cNvSpPr/>
            <p:nvPr/>
          </p:nvSpPr>
          <p:spPr>
            <a:xfrm>
              <a:off x="2328962" y="16131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55">
              <a:extLst>
                <a:ext uri="{FF2B5EF4-FFF2-40B4-BE49-F238E27FC236}">
                  <a16:creationId xmlns:a16="http://schemas.microsoft.com/office/drawing/2014/main" id="{EBA794B8-92D4-44D1-939D-93AD35C79702}"/>
                </a:ext>
              </a:extLst>
            </p:cNvPr>
            <p:cNvSpPr/>
            <p:nvPr/>
          </p:nvSpPr>
          <p:spPr>
            <a:xfrm>
              <a:off x="2015260" y="13895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56">
              <a:extLst>
                <a:ext uri="{FF2B5EF4-FFF2-40B4-BE49-F238E27FC236}">
                  <a16:creationId xmlns:a16="http://schemas.microsoft.com/office/drawing/2014/main" id="{02EE72B8-C6FB-4B3F-B99A-85F80E59304B}"/>
                </a:ext>
              </a:extLst>
            </p:cNvPr>
            <p:cNvSpPr/>
            <p:nvPr/>
          </p:nvSpPr>
          <p:spPr>
            <a:xfrm>
              <a:off x="1743926" y="14475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57">
              <a:extLst>
                <a:ext uri="{FF2B5EF4-FFF2-40B4-BE49-F238E27FC236}">
                  <a16:creationId xmlns:a16="http://schemas.microsoft.com/office/drawing/2014/main" id="{972DE05E-6C87-4E2E-B7F1-E817C7CD5AEA}"/>
                </a:ext>
              </a:extLst>
            </p:cNvPr>
            <p:cNvSpPr/>
            <p:nvPr/>
          </p:nvSpPr>
          <p:spPr>
            <a:xfrm>
              <a:off x="1760342" y="1534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58">
              <a:extLst>
                <a:ext uri="{FF2B5EF4-FFF2-40B4-BE49-F238E27FC236}">
                  <a16:creationId xmlns:a16="http://schemas.microsoft.com/office/drawing/2014/main" id="{983CA7BE-4E4C-4A32-9FF7-1AC7861D07BB}"/>
                </a:ext>
              </a:extLst>
            </p:cNvPr>
            <p:cNvSpPr/>
            <p:nvPr/>
          </p:nvSpPr>
          <p:spPr>
            <a:xfrm>
              <a:off x="1850742" y="18079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59">
              <a:extLst>
                <a:ext uri="{FF2B5EF4-FFF2-40B4-BE49-F238E27FC236}">
                  <a16:creationId xmlns:a16="http://schemas.microsoft.com/office/drawing/2014/main" id="{4042D0F6-35C9-47E3-9994-C7F451BFBE71}"/>
                </a:ext>
              </a:extLst>
            </p:cNvPr>
            <p:cNvSpPr/>
            <p:nvPr/>
          </p:nvSpPr>
          <p:spPr>
            <a:xfrm>
              <a:off x="2051557" y="1374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0">
              <a:extLst>
                <a:ext uri="{FF2B5EF4-FFF2-40B4-BE49-F238E27FC236}">
                  <a16:creationId xmlns:a16="http://schemas.microsoft.com/office/drawing/2014/main" id="{F5F2C336-47DF-4A6F-98AB-959677527EE7}"/>
                </a:ext>
              </a:extLst>
            </p:cNvPr>
            <p:cNvSpPr/>
            <p:nvPr/>
          </p:nvSpPr>
          <p:spPr>
            <a:xfrm>
              <a:off x="2237652" y="14246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1">
              <a:extLst>
                <a:ext uri="{FF2B5EF4-FFF2-40B4-BE49-F238E27FC236}">
                  <a16:creationId xmlns:a16="http://schemas.microsoft.com/office/drawing/2014/main" id="{66E70035-5EF6-478B-AF79-A8E4E31B5423}"/>
                </a:ext>
              </a:extLst>
            </p:cNvPr>
            <p:cNvSpPr/>
            <p:nvPr/>
          </p:nvSpPr>
          <p:spPr>
            <a:xfrm>
              <a:off x="2234858" y="1351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2">
              <a:extLst>
                <a:ext uri="{FF2B5EF4-FFF2-40B4-BE49-F238E27FC236}">
                  <a16:creationId xmlns:a16="http://schemas.microsoft.com/office/drawing/2014/main" id="{8042C853-3D0E-47AA-8218-6FD0B38CE17B}"/>
                </a:ext>
              </a:extLst>
            </p:cNvPr>
            <p:cNvSpPr/>
            <p:nvPr/>
          </p:nvSpPr>
          <p:spPr>
            <a:xfrm>
              <a:off x="2305502" y="1711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63">
              <a:extLst>
                <a:ext uri="{FF2B5EF4-FFF2-40B4-BE49-F238E27FC236}">
                  <a16:creationId xmlns:a16="http://schemas.microsoft.com/office/drawing/2014/main" id="{E7DC51F1-774D-493A-82DF-A280C6401004}"/>
                </a:ext>
              </a:extLst>
            </p:cNvPr>
            <p:cNvSpPr/>
            <p:nvPr/>
          </p:nvSpPr>
          <p:spPr>
            <a:xfrm>
              <a:off x="2487725" y="1445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64">
              <a:extLst>
                <a:ext uri="{FF2B5EF4-FFF2-40B4-BE49-F238E27FC236}">
                  <a16:creationId xmlns:a16="http://schemas.microsoft.com/office/drawing/2014/main" id="{E11D031A-6667-47E4-8882-98608DCBF889}"/>
                </a:ext>
              </a:extLst>
            </p:cNvPr>
            <p:cNvSpPr/>
            <p:nvPr/>
          </p:nvSpPr>
          <p:spPr>
            <a:xfrm>
              <a:off x="2574320" y="1711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65">
              <a:extLst>
                <a:ext uri="{FF2B5EF4-FFF2-40B4-BE49-F238E27FC236}">
                  <a16:creationId xmlns:a16="http://schemas.microsoft.com/office/drawing/2014/main" id="{62F5838F-7F57-42FB-AB34-263038B262E6}"/>
                </a:ext>
              </a:extLst>
            </p:cNvPr>
            <p:cNvSpPr/>
            <p:nvPr/>
          </p:nvSpPr>
          <p:spPr>
            <a:xfrm>
              <a:off x="2661368" y="1792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66">
              <a:extLst>
                <a:ext uri="{FF2B5EF4-FFF2-40B4-BE49-F238E27FC236}">
                  <a16:creationId xmlns:a16="http://schemas.microsoft.com/office/drawing/2014/main" id="{C6DC07A7-1CB4-49A2-959C-7275B8F0F64A}"/>
                </a:ext>
              </a:extLst>
            </p:cNvPr>
            <p:cNvSpPr/>
            <p:nvPr/>
          </p:nvSpPr>
          <p:spPr>
            <a:xfrm>
              <a:off x="3352000" y="17981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67">
              <a:extLst>
                <a:ext uri="{FF2B5EF4-FFF2-40B4-BE49-F238E27FC236}">
                  <a16:creationId xmlns:a16="http://schemas.microsoft.com/office/drawing/2014/main" id="{61A4944B-EFFE-425A-B133-7C71132F4087}"/>
                </a:ext>
              </a:extLst>
            </p:cNvPr>
            <p:cNvSpPr/>
            <p:nvPr/>
          </p:nvSpPr>
          <p:spPr>
            <a:xfrm>
              <a:off x="3230419" y="14729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68">
              <a:extLst>
                <a:ext uri="{FF2B5EF4-FFF2-40B4-BE49-F238E27FC236}">
                  <a16:creationId xmlns:a16="http://schemas.microsoft.com/office/drawing/2014/main" id="{FA4EB6B0-76E7-442D-8179-0F12721E3938}"/>
                </a:ext>
              </a:extLst>
            </p:cNvPr>
            <p:cNvSpPr/>
            <p:nvPr/>
          </p:nvSpPr>
          <p:spPr>
            <a:xfrm>
              <a:off x="3097112" y="14734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69">
              <a:extLst>
                <a:ext uri="{FF2B5EF4-FFF2-40B4-BE49-F238E27FC236}">
                  <a16:creationId xmlns:a16="http://schemas.microsoft.com/office/drawing/2014/main" id="{EFAF7D8D-92BC-4CC2-9C66-A45716E49EF5}"/>
                </a:ext>
              </a:extLst>
            </p:cNvPr>
            <p:cNvSpPr/>
            <p:nvPr/>
          </p:nvSpPr>
          <p:spPr>
            <a:xfrm>
              <a:off x="2832078" y="13901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0">
              <a:extLst>
                <a:ext uri="{FF2B5EF4-FFF2-40B4-BE49-F238E27FC236}">
                  <a16:creationId xmlns:a16="http://schemas.microsoft.com/office/drawing/2014/main" id="{F1461F36-4662-492E-B39E-30ABFB4794FE}"/>
                </a:ext>
              </a:extLst>
            </p:cNvPr>
            <p:cNvSpPr/>
            <p:nvPr/>
          </p:nvSpPr>
          <p:spPr>
            <a:xfrm>
              <a:off x="2303763" y="13365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1">
              <a:extLst>
                <a:ext uri="{FF2B5EF4-FFF2-40B4-BE49-F238E27FC236}">
                  <a16:creationId xmlns:a16="http://schemas.microsoft.com/office/drawing/2014/main" id="{06C1FB8A-CEEA-4EA8-A566-269CB65EF8DD}"/>
                </a:ext>
              </a:extLst>
            </p:cNvPr>
            <p:cNvSpPr/>
            <p:nvPr/>
          </p:nvSpPr>
          <p:spPr>
            <a:xfrm>
              <a:off x="1985600" y="1504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2">
              <a:extLst>
                <a:ext uri="{FF2B5EF4-FFF2-40B4-BE49-F238E27FC236}">
                  <a16:creationId xmlns:a16="http://schemas.microsoft.com/office/drawing/2014/main" id="{41F5286A-EA00-4218-B4DB-AB9AC1B738E0}"/>
                </a:ext>
              </a:extLst>
            </p:cNvPr>
            <p:cNvSpPr/>
            <p:nvPr/>
          </p:nvSpPr>
          <p:spPr>
            <a:xfrm>
              <a:off x="1710890" y="14542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73">
              <a:extLst>
                <a:ext uri="{FF2B5EF4-FFF2-40B4-BE49-F238E27FC236}">
                  <a16:creationId xmlns:a16="http://schemas.microsoft.com/office/drawing/2014/main" id="{6F173332-744E-4D72-9ED5-5FF3D98824D1}"/>
                </a:ext>
              </a:extLst>
            </p:cNvPr>
            <p:cNvSpPr/>
            <p:nvPr/>
          </p:nvSpPr>
          <p:spPr>
            <a:xfrm>
              <a:off x="1819591" y="1410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74">
              <a:extLst>
                <a:ext uri="{FF2B5EF4-FFF2-40B4-BE49-F238E27FC236}">
                  <a16:creationId xmlns:a16="http://schemas.microsoft.com/office/drawing/2014/main" id="{44BBC7DA-6772-4CB2-BFA5-8DFF7FAAF5D9}"/>
                </a:ext>
              </a:extLst>
            </p:cNvPr>
            <p:cNvSpPr/>
            <p:nvPr/>
          </p:nvSpPr>
          <p:spPr>
            <a:xfrm>
              <a:off x="1711571" y="13598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75">
              <a:extLst>
                <a:ext uri="{FF2B5EF4-FFF2-40B4-BE49-F238E27FC236}">
                  <a16:creationId xmlns:a16="http://schemas.microsoft.com/office/drawing/2014/main" id="{F0A8E740-5258-451B-9090-09740A1B1001}"/>
                </a:ext>
              </a:extLst>
            </p:cNvPr>
            <p:cNvSpPr/>
            <p:nvPr/>
          </p:nvSpPr>
          <p:spPr>
            <a:xfrm>
              <a:off x="1904759" y="14336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76">
              <a:extLst>
                <a:ext uri="{FF2B5EF4-FFF2-40B4-BE49-F238E27FC236}">
                  <a16:creationId xmlns:a16="http://schemas.microsoft.com/office/drawing/2014/main" id="{C2128563-A41C-4565-9274-B1A7237A5DD1}"/>
                </a:ext>
              </a:extLst>
            </p:cNvPr>
            <p:cNvSpPr/>
            <p:nvPr/>
          </p:nvSpPr>
          <p:spPr>
            <a:xfrm>
              <a:off x="1895192" y="1359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77">
              <a:extLst>
                <a:ext uri="{FF2B5EF4-FFF2-40B4-BE49-F238E27FC236}">
                  <a16:creationId xmlns:a16="http://schemas.microsoft.com/office/drawing/2014/main" id="{F7881494-FCF3-426A-8E48-4F4B92917B4D}"/>
                </a:ext>
              </a:extLst>
            </p:cNvPr>
            <p:cNvSpPr/>
            <p:nvPr/>
          </p:nvSpPr>
          <p:spPr>
            <a:xfrm>
              <a:off x="1964599" y="17517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78">
              <a:extLst>
                <a:ext uri="{FF2B5EF4-FFF2-40B4-BE49-F238E27FC236}">
                  <a16:creationId xmlns:a16="http://schemas.microsoft.com/office/drawing/2014/main" id="{EE488CC8-5994-4E31-AABD-7CEB765DF152}"/>
                </a:ext>
              </a:extLst>
            </p:cNvPr>
            <p:cNvSpPr/>
            <p:nvPr/>
          </p:nvSpPr>
          <p:spPr>
            <a:xfrm>
              <a:off x="2146807" y="14279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79">
              <a:extLst>
                <a:ext uri="{FF2B5EF4-FFF2-40B4-BE49-F238E27FC236}">
                  <a16:creationId xmlns:a16="http://schemas.microsoft.com/office/drawing/2014/main" id="{6EE858AB-3D3C-4E08-B696-FBEE4AC3D861}"/>
                </a:ext>
              </a:extLst>
            </p:cNvPr>
            <p:cNvSpPr/>
            <p:nvPr/>
          </p:nvSpPr>
          <p:spPr>
            <a:xfrm>
              <a:off x="2236972" y="1654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0">
              <a:extLst>
                <a:ext uri="{FF2B5EF4-FFF2-40B4-BE49-F238E27FC236}">
                  <a16:creationId xmlns:a16="http://schemas.microsoft.com/office/drawing/2014/main" id="{238391E2-26C1-4B6F-9664-C9EF9BCC30F0}"/>
                </a:ext>
              </a:extLst>
            </p:cNvPr>
            <p:cNvSpPr/>
            <p:nvPr/>
          </p:nvSpPr>
          <p:spPr>
            <a:xfrm>
              <a:off x="2327903" y="1773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1">
              <a:extLst>
                <a:ext uri="{FF2B5EF4-FFF2-40B4-BE49-F238E27FC236}">
                  <a16:creationId xmlns:a16="http://schemas.microsoft.com/office/drawing/2014/main" id="{3922DC73-E915-4DB9-AF52-13639E0D0977}"/>
                </a:ext>
              </a:extLst>
            </p:cNvPr>
            <p:cNvSpPr/>
            <p:nvPr/>
          </p:nvSpPr>
          <p:spPr>
            <a:xfrm>
              <a:off x="3025716" y="18334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2">
              <a:extLst>
                <a:ext uri="{FF2B5EF4-FFF2-40B4-BE49-F238E27FC236}">
                  <a16:creationId xmlns:a16="http://schemas.microsoft.com/office/drawing/2014/main" id="{F4DB964D-99D2-4C21-ACDB-1831446B020D}"/>
                </a:ext>
              </a:extLst>
            </p:cNvPr>
            <p:cNvSpPr/>
            <p:nvPr/>
          </p:nvSpPr>
          <p:spPr>
            <a:xfrm>
              <a:off x="2902733" y="145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83">
              <a:extLst>
                <a:ext uri="{FF2B5EF4-FFF2-40B4-BE49-F238E27FC236}">
                  <a16:creationId xmlns:a16="http://schemas.microsoft.com/office/drawing/2014/main" id="{7490AEE3-FC8A-4CB8-A106-99104C8FAA2D}"/>
                </a:ext>
              </a:extLst>
            </p:cNvPr>
            <p:cNvSpPr/>
            <p:nvPr/>
          </p:nvSpPr>
          <p:spPr>
            <a:xfrm>
              <a:off x="2763973" y="1485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84">
              <a:extLst>
                <a:ext uri="{FF2B5EF4-FFF2-40B4-BE49-F238E27FC236}">
                  <a16:creationId xmlns:a16="http://schemas.microsoft.com/office/drawing/2014/main" id="{0C362480-90E3-4333-A277-14A5C47EE712}"/>
                </a:ext>
              </a:extLst>
            </p:cNvPr>
            <p:cNvSpPr/>
            <p:nvPr/>
          </p:nvSpPr>
          <p:spPr>
            <a:xfrm>
              <a:off x="2493285" y="13979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85">
              <a:extLst>
                <a:ext uri="{FF2B5EF4-FFF2-40B4-BE49-F238E27FC236}">
                  <a16:creationId xmlns:a16="http://schemas.microsoft.com/office/drawing/2014/main" id="{53C484E3-C25F-4F47-B993-55FE7D21BF1A}"/>
                </a:ext>
              </a:extLst>
            </p:cNvPr>
            <p:cNvSpPr/>
            <p:nvPr/>
          </p:nvSpPr>
          <p:spPr>
            <a:xfrm>
              <a:off x="1968583" y="13434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86">
              <a:extLst>
                <a:ext uri="{FF2B5EF4-FFF2-40B4-BE49-F238E27FC236}">
                  <a16:creationId xmlns:a16="http://schemas.microsoft.com/office/drawing/2014/main" id="{C035E7AB-1C6E-4EA7-A4EC-ED32971C3806}"/>
                </a:ext>
              </a:extLst>
            </p:cNvPr>
            <p:cNvSpPr/>
            <p:nvPr/>
          </p:nvSpPr>
          <p:spPr>
            <a:xfrm>
              <a:off x="1663585" y="15036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87">
              <a:extLst>
                <a:ext uri="{FF2B5EF4-FFF2-40B4-BE49-F238E27FC236}">
                  <a16:creationId xmlns:a16="http://schemas.microsoft.com/office/drawing/2014/main" id="{B6BF1F51-AB37-4138-AD73-E48E6F64C129}"/>
                </a:ext>
              </a:extLst>
            </p:cNvPr>
            <p:cNvSpPr/>
            <p:nvPr/>
          </p:nvSpPr>
          <p:spPr>
            <a:xfrm>
              <a:off x="1655452" y="14438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88">
              <a:extLst>
                <a:ext uri="{FF2B5EF4-FFF2-40B4-BE49-F238E27FC236}">
                  <a16:creationId xmlns:a16="http://schemas.microsoft.com/office/drawing/2014/main" id="{D5BB697D-BD40-46DB-A950-B95EFDC9C472}"/>
                </a:ext>
              </a:extLst>
            </p:cNvPr>
            <p:cNvSpPr/>
            <p:nvPr/>
          </p:nvSpPr>
          <p:spPr>
            <a:xfrm>
              <a:off x="1894550" y="1356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89">
              <a:extLst>
                <a:ext uri="{FF2B5EF4-FFF2-40B4-BE49-F238E27FC236}">
                  <a16:creationId xmlns:a16="http://schemas.microsoft.com/office/drawing/2014/main" id="{74D9EF2A-B326-4335-B698-0D287B0C71F1}"/>
                </a:ext>
              </a:extLst>
            </p:cNvPr>
            <p:cNvSpPr/>
            <p:nvPr/>
          </p:nvSpPr>
          <p:spPr>
            <a:xfrm>
              <a:off x="1709217" y="1357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0">
              <a:extLst>
                <a:ext uri="{FF2B5EF4-FFF2-40B4-BE49-F238E27FC236}">
                  <a16:creationId xmlns:a16="http://schemas.microsoft.com/office/drawing/2014/main" id="{E10E1AA9-BFB1-4FB3-BBE4-1C4784635835}"/>
                </a:ext>
              </a:extLst>
            </p:cNvPr>
            <p:cNvSpPr/>
            <p:nvPr/>
          </p:nvSpPr>
          <p:spPr>
            <a:xfrm>
              <a:off x="1693447" y="1737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1">
              <a:extLst>
                <a:ext uri="{FF2B5EF4-FFF2-40B4-BE49-F238E27FC236}">
                  <a16:creationId xmlns:a16="http://schemas.microsoft.com/office/drawing/2014/main" id="{122941D4-78FD-49CF-ACB3-221D0379AE4A}"/>
                </a:ext>
              </a:extLst>
            </p:cNvPr>
            <p:cNvSpPr/>
            <p:nvPr/>
          </p:nvSpPr>
          <p:spPr>
            <a:xfrm>
              <a:off x="1764988" y="13397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2">
              <a:extLst>
                <a:ext uri="{FF2B5EF4-FFF2-40B4-BE49-F238E27FC236}">
                  <a16:creationId xmlns:a16="http://schemas.microsoft.com/office/drawing/2014/main" id="{85DD400F-31BA-4E3B-82F0-C15E371CF0F7}"/>
                </a:ext>
              </a:extLst>
            </p:cNvPr>
            <p:cNvSpPr/>
            <p:nvPr/>
          </p:nvSpPr>
          <p:spPr>
            <a:xfrm>
              <a:off x="1947263" y="1632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493">
              <a:extLst>
                <a:ext uri="{FF2B5EF4-FFF2-40B4-BE49-F238E27FC236}">
                  <a16:creationId xmlns:a16="http://schemas.microsoft.com/office/drawing/2014/main" id="{10E944BA-CAE5-4001-90BE-05C6DBAC2C58}"/>
                </a:ext>
              </a:extLst>
            </p:cNvPr>
            <p:cNvSpPr/>
            <p:nvPr/>
          </p:nvSpPr>
          <p:spPr>
            <a:xfrm>
              <a:off x="2047298" y="13885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494">
              <a:extLst>
                <a:ext uri="{FF2B5EF4-FFF2-40B4-BE49-F238E27FC236}">
                  <a16:creationId xmlns:a16="http://schemas.microsoft.com/office/drawing/2014/main" id="{E47F6B7C-CBAE-4C52-B9AF-7B41181CF624}"/>
                </a:ext>
              </a:extLst>
            </p:cNvPr>
            <p:cNvSpPr/>
            <p:nvPr/>
          </p:nvSpPr>
          <p:spPr>
            <a:xfrm>
              <a:off x="2144065" y="1351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495">
              <a:extLst>
                <a:ext uri="{FF2B5EF4-FFF2-40B4-BE49-F238E27FC236}">
                  <a16:creationId xmlns:a16="http://schemas.microsoft.com/office/drawing/2014/main" id="{B478A5A5-FD74-4942-89C4-516FD73B2142}"/>
                </a:ext>
              </a:extLst>
            </p:cNvPr>
            <p:cNvSpPr/>
            <p:nvPr/>
          </p:nvSpPr>
          <p:spPr>
            <a:xfrm>
              <a:off x="2846583" y="1343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496">
              <a:extLst>
                <a:ext uri="{FF2B5EF4-FFF2-40B4-BE49-F238E27FC236}">
                  <a16:creationId xmlns:a16="http://schemas.microsoft.com/office/drawing/2014/main" id="{C6235E7C-1B87-46E5-B60D-D311768E6D38}"/>
                </a:ext>
              </a:extLst>
            </p:cNvPr>
            <p:cNvSpPr/>
            <p:nvPr/>
          </p:nvSpPr>
          <p:spPr>
            <a:xfrm>
              <a:off x="2722551" y="1516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497">
              <a:extLst>
                <a:ext uri="{FF2B5EF4-FFF2-40B4-BE49-F238E27FC236}">
                  <a16:creationId xmlns:a16="http://schemas.microsoft.com/office/drawing/2014/main" id="{C3E477D5-AF2B-428D-A94D-B44117EE1DA9}"/>
                </a:ext>
              </a:extLst>
            </p:cNvPr>
            <p:cNvSpPr/>
            <p:nvPr/>
          </p:nvSpPr>
          <p:spPr>
            <a:xfrm>
              <a:off x="2577743" y="1409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498">
              <a:extLst>
                <a:ext uri="{FF2B5EF4-FFF2-40B4-BE49-F238E27FC236}">
                  <a16:creationId xmlns:a16="http://schemas.microsoft.com/office/drawing/2014/main" id="{0228650B-4505-4C8B-B7B0-F5C75F7C4A60}"/>
                </a:ext>
              </a:extLst>
            </p:cNvPr>
            <p:cNvSpPr/>
            <p:nvPr/>
          </p:nvSpPr>
          <p:spPr>
            <a:xfrm>
              <a:off x="2299451" y="15901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499">
              <a:extLst>
                <a:ext uri="{FF2B5EF4-FFF2-40B4-BE49-F238E27FC236}">
                  <a16:creationId xmlns:a16="http://schemas.microsoft.com/office/drawing/2014/main" id="{F3AB7BF3-CA81-44F3-9C94-956F24F2774B}"/>
                </a:ext>
              </a:extLst>
            </p:cNvPr>
            <p:cNvSpPr/>
            <p:nvPr/>
          </p:nvSpPr>
          <p:spPr>
            <a:xfrm>
              <a:off x="1789408" y="17600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0">
              <a:extLst>
                <a:ext uri="{FF2B5EF4-FFF2-40B4-BE49-F238E27FC236}">
                  <a16:creationId xmlns:a16="http://schemas.microsoft.com/office/drawing/2014/main" id="{A9B0B142-D556-4CC7-8BD7-B30B259B76A2}"/>
                </a:ext>
              </a:extLst>
            </p:cNvPr>
            <p:cNvSpPr/>
            <p:nvPr/>
          </p:nvSpPr>
          <p:spPr>
            <a:xfrm>
              <a:off x="1643166" y="14055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1">
              <a:extLst>
                <a:ext uri="{FF2B5EF4-FFF2-40B4-BE49-F238E27FC236}">
                  <a16:creationId xmlns:a16="http://schemas.microsoft.com/office/drawing/2014/main" id="{21AFD7F1-EAFA-45D2-AF89-F0DAFE1118D6}"/>
                </a:ext>
              </a:extLst>
            </p:cNvPr>
            <p:cNvSpPr/>
            <p:nvPr/>
          </p:nvSpPr>
          <p:spPr>
            <a:xfrm>
              <a:off x="1856828" y="1561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2">
              <a:extLst>
                <a:ext uri="{FF2B5EF4-FFF2-40B4-BE49-F238E27FC236}">
                  <a16:creationId xmlns:a16="http://schemas.microsoft.com/office/drawing/2014/main" id="{E7A9DCBC-F88E-4860-9808-3B7186C2EA7A}"/>
                </a:ext>
              </a:extLst>
            </p:cNvPr>
            <p:cNvSpPr/>
            <p:nvPr/>
          </p:nvSpPr>
          <p:spPr>
            <a:xfrm>
              <a:off x="2032465" y="1493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03">
              <a:extLst>
                <a:ext uri="{FF2B5EF4-FFF2-40B4-BE49-F238E27FC236}">
                  <a16:creationId xmlns:a16="http://schemas.microsoft.com/office/drawing/2014/main" id="{1974E4B6-F537-44E4-B696-9026B451A8E0}"/>
                </a:ext>
              </a:extLst>
            </p:cNvPr>
            <p:cNvSpPr/>
            <p:nvPr/>
          </p:nvSpPr>
          <p:spPr>
            <a:xfrm>
              <a:off x="1580145" y="13785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04">
              <a:extLst>
                <a:ext uri="{FF2B5EF4-FFF2-40B4-BE49-F238E27FC236}">
                  <a16:creationId xmlns:a16="http://schemas.microsoft.com/office/drawing/2014/main" id="{CE68F01F-DE55-460C-884B-4BC3A7BFAC6E}"/>
                </a:ext>
              </a:extLst>
            </p:cNvPr>
            <p:cNvSpPr/>
            <p:nvPr/>
          </p:nvSpPr>
          <p:spPr>
            <a:xfrm>
              <a:off x="1643849" y="142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05">
              <a:extLst>
                <a:ext uri="{FF2B5EF4-FFF2-40B4-BE49-F238E27FC236}">
                  <a16:creationId xmlns:a16="http://schemas.microsoft.com/office/drawing/2014/main" id="{EB13C171-1727-4B7B-97B0-3D58EA3528DB}"/>
                </a:ext>
              </a:extLst>
            </p:cNvPr>
            <p:cNvSpPr/>
            <p:nvPr/>
          </p:nvSpPr>
          <p:spPr>
            <a:xfrm>
              <a:off x="1793872" y="1434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06">
              <a:extLst>
                <a:ext uri="{FF2B5EF4-FFF2-40B4-BE49-F238E27FC236}">
                  <a16:creationId xmlns:a16="http://schemas.microsoft.com/office/drawing/2014/main" id="{913F2629-B494-4856-910E-CE40FCE2420F}"/>
                </a:ext>
              </a:extLst>
            </p:cNvPr>
            <p:cNvSpPr/>
            <p:nvPr/>
          </p:nvSpPr>
          <p:spPr>
            <a:xfrm>
              <a:off x="1925933" y="1522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07">
              <a:extLst>
                <a:ext uri="{FF2B5EF4-FFF2-40B4-BE49-F238E27FC236}">
                  <a16:creationId xmlns:a16="http://schemas.microsoft.com/office/drawing/2014/main" id="{9061E411-11D6-4E30-B8A8-8A2F61E5762B}"/>
                </a:ext>
              </a:extLst>
            </p:cNvPr>
            <p:cNvSpPr/>
            <p:nvPr/>
          </p:nvSpPr>
          <p:spPr>
            <a:xfrm>
              <a:off x="2032182" y="14408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08">
              <a:extLst>
                <a:ext uri="{FF2B5EF4-FFF2-40B4-BE49-F238E27FC236}">
                  <a16:creationId xmlns:a16="http://schemas.microsoft.com/office/drawing/2014/main" id="{13A57F64-0A55-475F-8C06-16393F4945A1}"/>
                </a:ext>
              </a:extLst>
            </p:cNvPr>
            <p:cNvSpPr/>
            <p:nvPr/>
          </p:nvSpPr>
          <p:spPr>
            <a:xfrm>
              <a:off x="2726566" y="14226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09">
              <a:extLst>
                <a:ext uri="{FF2B5EF4-FFF2-40B4-BE49-F238E27FC236}">
                  <a16:creationId xmlns:a16="http://schemas.microsoft.com/office/drawing/2014/main" id="{49B9D3A1-A3A5-4D89-B9FB-46EB3214EB23}"/>
                </a:ext>
              </a:extLst>
            </p:cNvPr>
            <p:cNvSpPr/>
            <p:nvPr/>
          </p:nvSpPr>
          <p:spPr>
            <a:xfrm>
              <a:off x="2602114" y="1445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0">
              <a:extLst>
                <a:ext uri="{FF2B5EF4-FFF2-40B4-BE49-F238E27FC236}">
                  <a16:creationId xmlns:a16="http://schemas.microsoft.com/office/drawing/2014/main" id="{BE513D1B-2DD4-4F8F-962B-FA8BFFFC7AB7}"/>
                </a:ext>
              </a:extLst>
            </p:cNvPr>
            <p:cNvSpPr/>
            <p:nvPr/>
          </p:nvSpPr>
          <p:spPr>
            <a:xfrm>
              <a:off x="2446852" y="1528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1">
              <a:extLst>
                <a:ext uri="{FF2B5EF4-FFF2-40B4-BE49-F238E27FC236}">
                  <a16:creationId xmlns:a16="http://schemas.microsoft.com/office/drawing/2014/main" id="{C2A62544-C414-4C5A-8C9B-4EE5E962C991}"/>
                </a:ext>
              </a:extLst>
            </p:cNvPr>
            <p:cNvSpPr/>
            <p:nvPr/>
          </p:nvSpPr>
          <p:spPr>
            <a:xfrm>
              <a:off x="2154658" y="14394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2">
              <a:extLst>
                <a:ext uri="{FF2B5EF4-FFF2-40B4-BE49-F238E27FC236}">
                  <a16:creationId xmlns:a16="http://schemas.microsoft.com/office/drawing/2014/main" id="{587755D8-4ACB-4276-91A9-6D3B21F91BD2}"/>
                </a:ext>
              </a:extLst>
            </p:cNvPr>
            <p:cNvSpPr/>
            <p:nvPr/>
          </p:nvSpPr>
          <p:spPr>
            <a:xfrm>
              <a:off x="1745235" y="1331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13">
              <a:extLst>
                <a:ext uri="{FF2B5EF4-FFF2-40B4-BE49-F238E27FC236}">
                  <a16:creationId xmlns:a16="http://schemas.microsoft.com/office/drawing/2014/main" id="{389004B4-7FD4-41AF-9BA8-B1FBA6439B40}"/>
                </a:ext>
              </a:extLst>
            </p:cNvPr>
            <p:cNvSpPr/>
            <p:nvPr/>
          </p:nvSpPr>
          <p:spPr>
            <a:xfrm>
              <a:off x="1832061" y="1472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14">
              <a:extLst>
                <a:ext uri="{FF2B5EF4-FFF2-40B4-BE49-F238E27FC236}">
                  <a16:creationId xmlns:a16="http://schemas.microsoft.com/office/drawing/2014/main" id="{4709E2E6-A484-4316-B1E0-9ADDF2D066AC}"/>
                </a:ext>
              </a:extLst>
            </p:cNvPr>
            <p:cNvSpPr/>
            <p:nvPr/>
          </p:nvSpPr>
          <p:spPr>
            <a:xfrm>
              <a:off x="2050036" y="13845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15">
              <a:extLst>
                <a:ext uri="{FF2B5EF4-FFF2-40B4-BE49-F238E27FC236}">
                  <a16:creationId xmlns:a16="http://schemas.microsoft.com/office/drawing/2014/main" id="{2A60060B-CEA0-4446-8982-732241B6A48C}"/>
                </a:ext>
              </a:extLst>
            </p:cNvPr>
            <p:cNvSpPr/>
            <p:nvPr/>
          </p:nvSpPr>
          <p:spPr>
            <a:xfrm>
              <a:off x="2159696" y="13598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16">
              <a:extLst>
                <a:ext uri="{FF2B5EF4-FFF2-40B4-BE49-F238E27FC236}">
                  <a16:creationId xmlns:a16="http://schemas.microsoft.com/office/drawing/2014/main" id="{CF77E238-12E2-42F3-982F-D7E70BB13C45}"/>
                </a:ext>
              </a:extLst>
            </p:cNvPr>
            <p:cNvSpPr/>
            <p:nvPr/>
          </p:nvSpPr>
          <p:spPr>
            <a:xfrm>
              <a:off x="1591994" y="13466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17">
              <a:extLst>
                <a:ext uri="{FF2B5EF4-FFF2-40B4-BE49-F238E27FC236}">
                  <a16:creationId xmlns:a16="http://schemas.microsoft.com/office/drawing/2014/main" id="{77A45089-66A8-498C-A2E7-88C300DCF516}"/>
                </a:ext>
              </a:extLst>
            </p:cNvPr>
            <p:cNvSpPr/>
            <p:nvPr/>
          </p:nvSpPr>
          <p:spPr>
            <a:xfrm>
              <a:off x="1768207" y="1703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18">
              <a:extLst>
                <a:ext uri="{FF2B5EF4-FFF2-40B4-BE49-F238E27FC236}">
                  <a16:creationId xmlns:a16="http://schemas.microsoft.com/office/drawing/2014/main" id="{41382D6A-B86B-4939-A41E-E11B7F8F01E9}"/>
                </a:ext>
              </a:extLst>
            </p:cNvPr>
            <p:cNvSpPr/>
            <p:nvPr/>
          </p:nvSpPr>
          <p:spPr>
            <a:xfrm>
              <a:off x="1884948" y="1389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19">
              <a:extLst>
                <a:ext uri="{FF2B5EF4-FFF2-40B4-BE49-F238E27FC236}">
                  <a16:creationId xmlns:a16="http://schemas.microsoft.com/office/drawing/2014/main" id="{9270079D-67F7-4254-96B0-E3B6B4DA50D8}"/>
                </a:ext>
              </a:extLst>
            </p:cNvPr>
            <p:cNvSpPr/>
            <p:nvPr/>
          </p:nvSpPr>
          <p:spPr>
            <a:xfrm>
              <a:off x="1988545" y="1341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0">
              <a:extLst>
                <a:ext uri="{FF2B5EF4-FFF2-40B4-BE49-F238E27FC236}">
                  <a16:creationId xmlns:a16="http://schemas.microsoft.com/office/drawing/2014/main" id="{A390D82B-40C6-43B9-B05C-584B05C42C9F}"/>
                </a:ext>
              </a:extLst>
            </p:cNvPr>
            <p:cNvSpPr/>
            <p:nvPr/>
          </p:nvSpPr>
          <p:spPr>
            <a:xfrm>
              <a:off x="2689113" y="1342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1">
              <a:extLst>
                <a:ext uri="{FF2B5EF4-FFF2-40B4-BE49-F238E27FC236}">
                  <a16:creationId xmlns:a16="http://schemas.microsoft.com/office/drawing/2014/main" id="{42028CA0-0BE3-47FE-9DAF-E90D17986AC5}"/>
                </a:ext>
              </a:extLst>
            </p:cNvPr>
            <p:cNvSpPr/>
            <p:nvPr/>
          </p:nvSpPr>
          <p:spPr>
            <a:xfrm>
              <a:off x="2564571" y="15911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2">
              <a:extLst>
                <a:ext uri="{FF2B5EF4-FFF2-40B4-BE49-F238E27FC236}">
                  <a16:creationId xmlns:a16="http://schemas.microsoft.com/office/drawing/2014/main" id="{5769C328-817A-4028-BDEC-D920BADFAE2C}"/>
                </a:ext>
              </a:extLst>
            </p:cNvPr>
            <p:cNvSpPr/>
            <p:nvPr/>
          </p:nvSpPr>
          <p:spPr>
            <a:xfrm>
              <a:off x="2413348" y="1473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23">
              <a:extLst>
                <a:ext uri="{FF2B5EF4-FFF2-40B4-BE49-F238E27FC236}">
                  <a16:creationId xmlns:a16="http://schemas.microsoft.com/office/drawing/2014/main" id="{C8E74205-682F-4DC2-AC03-FBD50E374158}"/>
                </a:ext>
              </a:extLst>
            </p:cNvPr>
            <p:cNvSpPr/>
            <p:nvPr/>
          </p:nvSpPr>
          <p:spPr>
            <a:xfrm>
              <a:off x="2126888" y="1635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24">
              <a:extLst>
                <a:ext uri="{FF2B5EF4-FFF2-40B4-BE49-F238E27FC236}">
                  <a16:creationId xmlns:a16="http://schemas.microsoft.com/office/drawing/2014/main" id="{8DD22727-C0E6-4966-8719-7AEC95108203}"/>
                </a:ext>
              </a:extLst>
            </p:cNvPr>
            <p:cNvSpPr/>
            <p:nvPr/>
          </p:nvSpPr>
          <p:spPr>
            <a:xfrm>
              <a:off x="1677321" y="16617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25">
              <a:extLst>
                <a:ext uri="{FF2B5EF4-FFF2-40B4-BE49-F238E27FC236}">
                  <a16:creationId xmlns:a16="http://schemas.microsoft.com/office/drawing/2014/main" id="{A57C4578-1F02-4D88-A014-7A0946FA8F26}"/>
                </a:ext>
              </a:extLst>
            </p:cNvPr>
            <p:cNvSpPr/>
            <p:nvPr/>
          </p:nvSpPr>
          <p:spPr>
            <a:xfrm>
              <a:off x="1797772" y="1398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26">
              <a:extLst>
                <a:ext uri="{FF2B5EF4-FFF2-40B4-BE49-F238E27FC236}">
                  <a16:creationId xmlns:a16="http://schemas.microsoft.com/office/drawing/2014/main" id="{9EE6F38C-18BF-484D-A53A-8553FE13BBA2}"/>
                </a:ext>
              </a:extLst>
            </p:cNvPr>
            <p:cNvSpPr/>
            <p:nvPr/>
          </p:nvSpPr>
          <p:spPr>
            <a:xfrm>
              <a:off x="2040317" y="15523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27">
              <a:extLst>
                <a:ext uri="{FF2B5EF4-FFF2-40B4-BE49-F238E27FC236}">
                  <a16:creationId xmlns:a16="http://schemas.microsoft.com/office/drawing/2014/main" id="{6A26B072-2CDB-48BD-8228-65576706B3BA}"/>
                </a:ext>
              </a:extLst>
            </p:cNvPr>
            <p:cNvSpPr/>
            <p:nvPr/>
          </p:nvSpPr>
          <p:spPr>
            <a:xfrm>
              <a:off x="2187125" y="14811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28">
              <a:extLst>
                <a:ext uri="{FF2B5EF4-FFF2-40B4-BE49-F238E27FC236}">
                  <a16:creationId xmlns:a16="http://schemas.microsoft.com/office/drawing/2014/main" id="{BCE6567D-8ED9-4E8F-B6C4-276E9E153287}"/>
                </a:ext>
              </a:extLst>
            </p:cNvPr>
            <p:cNvSpPr/>
            <p:nvPr/>
          </p:nvSpPr>
          <p:spPr>
            <a:xfrm>
              <a:off x="1692178" y="1419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29">
              <a:extLst>
                <a:ext uri="{FF2B5EF4-FFF2-40B4-BE49-F238E27FC236}">
                  <a16:creationId xmlns:a16="http://schemas.microsoft.com/office/drawing/2014/main" id="{8D5C70E4-2212-4528-AAB5-810E4B67536C}"/>
                </a:ext>
              </a:extLst>
            </p:cNvPr>
            <p:cNvSpPr/>
            <p:nvPr/>
          </p:nvSpPr>
          <p:spPr>
            <a:xfrm>
              <a:off x="1802811" y="16438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0">
              <a:extLst>
                <a:ext uri="{FF2B5EF4-FFF2-40B4-BE49-F238E27FC236}">
                  <a16:creationId xmlns:a16="http://schemas.microsoft.com/office/drawing/2014/main" id="{8D2941FF-5A18-45F0-A445-0C2F0AF9A65F}"/>
                </a:ext>
              </a:extLst>
            </p:cNvPr>
            <p:cNvSpPr/>
            <p:nvPr/>
          </p:nvSpPr>
          <p:spPr>
            <a:xfrm>
              <a:off x="1906455" y="1742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1">
              <a:extLst>
                <a:ext uri="{FF2B5EF4-FFF2-40B4-BE49-F238E27FC236}">
                  <a16:creationId xmlns:a16="http://schemas.microsoft.com/office/drawing/2014/main" id="{AD1D1730-77E0-404D-9A8C-D80BE59D9BF6}"/>
                </a:ext>
              </a:extLst>
            </p:cNvPr>
            <p:cNvSpPr/>
            <p:nvPr/>
          </p:nvSpPr>
          <p:spPr>
            <a:xfrm>
              <a:off x="2607001" y="1846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2">
              <a:extLst>
                <a:ext uri="{FF2B5EF4-FFF2-40B4-BE49-F238E27FC236}">
                  <a16:creationId xmlns:a16="http://schemas.microsoft.com/office/drawing/2014/main" id="{91DCC5C4-53C2-40E3-A6DE-EC1E0170EE92}"/>
                </a:ext>
              </a:extLst>
            </p:cNvPr>
            <p:cNvSpPr/>
            <p:nvPr/>
          </p:nvSpPr>
          <p:spPr>
            <a:xfrm>
              <a:off x="2482464" y="13956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33">
              <a:extLst>
                <a:ext uri="{FF2B5EF4-FFF2-40B4-BE49-F238E27FC236}">
                  <a16:creationId xmlns:a16="http://schemas.microsoft.com/office/drawing/2014/main" id="{8341BCF2-FD59-4B0E-B799-8EE7B57B9FD7}"/>
                </a:ext>
              </a:extLst>
            </p:cNvPr>
            <p:cNvSpPr/>
            <p:nvPr/>
          </p:nvSpPr>
          <p:spPr>
            <a:xfrm>
              <a:off x="2331728" y="1461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34">
              <a:extLst>
                <a:ext uri="{FF2B5EF4-FFF2-40B4-BE49-F238E27FC236}">
                  <a16:creationId xmlns:a16="http://schemas.microsoft.com/office/drawing/2014/main" id="{50B26876-5490-47F5-B40B-A497037B9984}"/>
                </a:ext>
              </a:extLst>
            </p:cNvPr>
            <p:cNvSpPr/>
            <p:nvPr/>
          </p:nvSpPr>
          <p:spPr>
            <a:xfrm>
              <a:off x="2046975" y="13775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35">
              <a:extLst>
                <a:ext uri="{FF2B5EF4-FFF2-40B4-BE49-F238E27FC236}">
                  <a16:creationId xmlns:a16="http://schemas.microsoft.com/office/drawing/2014/main" id="{7E0EE7EC-952C-4852-B793-20D236D419A2}"/>
                </a:ext>
              </a:extLst>
            </p:cNvPr>
            <p:cNvSpPr/>
            <p:nvPr/>
          </p:nvSpPr>
          <p:spPr>
            <a:xfrm>
              <a:off x="1626013" y="1331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36">
              <a:extLst>
                <a:ext uri="{FF2B5EF4-FFF2-40B4-BE49-F238E27FC236}">
                  <a16:creationId xmlns:a16="http://schemas.microsoft.com/office/drawing/2014/main" id="{D81EE7DA-E444-4B95-9F21-0CE24FA99131}"/>
                </a:ext>
              </a:extLst>
            </p:cNvPr>
            <p:cNvSpPr/>
            <p:nvPr/>
          </p:nvSpPr>
          <p:spPr>
            <a:xfrm>
              <a:off x="1850529" y="14035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37">
              <a:extLst>
                <a:ext uri="{FF2B5EF4-FFF2-40B4-BE49-F238E27FC236}">
                  <a16:creationId xmlns:a16="http://schemas.microsoft.com/office/drawing/2014/main" id="{AF9B0ACF-F673-45BC-B7A9-18D91156E2A5}"/>
                </a:ext>
              </a:extLst>
            </p:cNvPr>
            <p:cNvSpPr/>
            <p:nvPr/>
          </p:nvSpPr>
          <p:spPr>
            <a:xfrm>
              <a:off x="2107966" y="13729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38">
              <a:extLst>
                <a:ext uri="{FF2B5EF4-FFF2-40B4-BE49-F238E27FC236}">
                  <a16:creationId xmlns:a16="http://schemas.microsoft.com/office/drawing/2014/main" id="{BE3DD8BB-07EA-475B-BBCB-933D786FBEA9}"/>
                </a:ext>
              </a:extLst>
            </p:cNvPr>
            <p:cNvSpPr/>
            <p:nvPr/>
          </p:nvSpPr>
          <p:spPr>
            <a:xfrm>
              <a:off x="2268732" y="13652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39">
              <a:extLst>
                <a:ext uri="{FF2B5EF4-FFF2-40B4-BE49-F238E27FC236}">
                  <a16:creationId xmlns:a16="http://schemas.microsoft.com/office/drawing/2014/main" id="{13C9C20B-969B-495A-9720-43B2A13F4103}"/>
                </a:ext>
              </a:extLst>
            </p:cNvPr>
            <p:cNvSpPr/>
            <p:nvPr/>
          </p:nvSpPr>
          <p:spPr>
            <a:xfrm>
              <a:off x="1658798" y="1520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0">
              <a:extLst>
                <a:ext uri="{FF2B5EF4-FFF2-40B4-BE49-F238E27FC236}">
                  <a16:creationId xmlns:a16="http://schemas.microsoft.com/office/drawing/2014/main" id="{26EBE267-1F0D-4466-AAE3-4DDD12C749D1}"/>
                </a:ext>
              </a:extLst>
            </p:cNvPr>
            <p:cNvSpPr/>
            <p:nvPr/>
          </p:nvSpPr>
          <p:spPr>
            <a:xfrm>
              <a:off x="1764210" y="141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1">
              <a:extLst>
                <a:ext uri="{FF2B5EF4-FFF2-40B4-BE49-F238E27FC236}">
                  <a16:creationId xmlns:a16="http://schemas.microsoft.com/office/drawing/2014/main" id="{2CBF9335-ECA9-465D-BD76-A96E7FA6BAFA}"/>
                </a:ext>
              </a:extLst>
            </p:cNvPr>
            <p:cNvSpPr/>
            <p:nvPr/>
          </p:nvSpPr>
          <p:spPr>
            <a:xfrm>
              <a:off x="2444169" y="1389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2">
              <a:extLst>
                <a:ext uri="{FF2B5EF4-FFF2-40B4-BE49-F238E27FC236}">
                  <a16:creationId xmlns:a16="http://schemas.microsoft.com/office/drawing/2014/main" id="{15839A4D-AD8B-45A8-8B27-386281C844C8}"/>
                </a:ext>
              </a:extLst>
            </p:cNvPr>
            <p:cNvSpPr/>
            <p:nvPr/>
          </p:nvSpPr>
          <p:spPr>
            <a:xfrm>
              <a:off x="2319936" y="1653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43">
              <a:extLst>
                <a:ext uri="{FF2B5EF4-FFF2-40B4-BE49-F238E27FC236}">
                  <a16:creationId xmlns:a16="http://schemas.microsoft.com/office/drawing/2014/main" id="{47C36B37-2F7F-4305-B782-00C3123793A2}"/>
                </a:ext>
              </a:extLst>
            </p:cNvPr>
            <p:cNvSpPr/>
            <p:nvPr/>
          </p:nvSpPr>
          <p:spPr>
            <a:xfrm>
              <a:off x="2163099" y="15426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44">
              <a:extLst>
                <a:ext uri="{FF2B5EF4-FFF2-40B4-BE49-F238E27FC236}">
                  <a16:creationId xmlns:a16="http://schemas.microsoft.com/office/drawing/2014/main" id="{54F849C4-2729-4FCE-8FC1-4541009E8428}"/>
                </a:ext>
              </a:extLst>
            </p:cNvPr>
            <p:cNvSpPr/>
            <p:nvPr/>
          </p:nvSpPr>
          <p:spPr>
            <a:xfrm>
              <a:off x="1870925" y="1741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45">
              <a:extLst>
                <a:ext uri="{FF2B5EF4-FFF2-40B4-BE49-F238E27FC236}">
                  <a16:creationId xmlns:a16="http://schemas.microsoft.com/office/drawing/2014/main" id="{BAF6F808-D9B6-444B-A56A-5F03E2013940}"/>
                </a:ext>
              </a:extLst>
            </p:cNvPr>
            <p:cNvSpPr/>
            <p:nvPr/>
          </p:nvSpPr>
          <p:spPr>
            <a:xfrm>
              <a:off x="1730522" y="15127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46">
              <a:extLst>
                <a:ext uri="{FF2B5EF4-FFF2-40B4-BE49-F238E27FC236}">
                  <a16:creationId xmlns:a16="http://schemas.microsoft.com/office/drawing/2014/main" id="{F8BDDC98-8FA0-46FF-9CB4-8C4535E034C0}"/>
                </a:ext>
              </a:extLst>
            </p:cNvPr>
            <p:cNvSpPr/>
            <p:nvPr/>
          </p:nvSpPr>
          <p:spPr>
            <a:xfrm>
              <a:off x="2027191" y="14388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47">
              <a:extLst>
                <a:ext uri="{FF2B5EF4-FFF2-40B4-BE49-F238E27FC236}">
                  <a16:creationId xmlns:a16="http://schemas.microsoft.com/office/drawing/2014/main" id="{17E07381-3B0C-4DF3-BE40-D7321822E10C}"/>
                </a:ext>
              </a:extLst>
            </p:cNvPr>
            <p:cNvSpPr/>
            <p:nvPr/>
          </p:nvSpPr>
          <p:spPr>
            <a:xfrm>
              <a:off x="2289672" y="1602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48">
              <a:extLst>
                <a:ext uri="{FF2B5EF4-FFF2-40B4-BE49-F238E27FC236}">
                  <a16:creationId xmlns:a16="http://schemas.microsoft.com/office/drawing/2014/main" id="{53B50105-5B18-424C-A549-2764E87EBC55}"/>
                </a:ext>
              </a:extLst>
            </p:cNvPr>
            <p:cNvSpPr/>
            <p:nvPr/>
          </p:nvSpPr>
          <p:spPr>
            <a:xfrm>
              <a:off x="2441795" y="15115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49">
              <a:extLst>
                <a:ext uri="{FF2B5EF4-FFF2-40B4-BE49-F238E27FC236}">
                  <a16:creationId xmlns:a16="http://schemas.microsoft.com/office/drawing/2014/main" id="{3F9BF813-3FEE-4ACA-93E4-A7B285BF1930}"/>
                </a:ext>
              </a:extLst>
            </p:cNvPr>
            <p:cNvSpPr/>
            <p:nvPr/>
          </p:nvSpPr>
          <p:spPr>
            <a:xfrm>
              <a:off x="1617032" y="16945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0">
              <a:extLst>
                <a:ext uri="{FF2B5EF4-FFF2-40B4-BE49-F238E27FC236}">
                  <a16:creationId xmlns:a16="http://schemas.microsoft.com/office/drawing/2014/main" id="{19DC34D8-02A4-4CFA-8CB9-EF49E877BC2A}"/>
                </a:ext>
              </a:extLst>
            </p:cNvPr>
            <p:cNvSpPr/>
            <p:nvPr/>
          </p:nvSpPr>
          <p:spPr>
            <a:xfrm>
              <a:off x="2314024" y="1636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1">
              <a:extLst>
                <a:ext uri="{FF2B5EF4-FFF2-40B4-BE49-F238E27FC236}">
                  <a16:creationId xmlns:a16="http://schemas.microsoft.com/office/drawing/2014/main" id="{AC359B60-9EB2-4427-81DB-BB9703C416D2}"/>
                </a:ext>
              </a:extLst>
            </p:cNvPr>
            <p:cNvSpPr/>
            <p:nvPr/>
          </p:nvSpPr>
          <p:spPr>
            <a:xfrm>
              <a:off x="2189494" y="1576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2">
              <a:extLst>
                <a:ext uri="{FF2B5EF4-FFF2-40B4-BE49-F238E27FC236}">
                  <a16:creationId xmlns:a16="http://schemas.microsoft.com/office/drawing/2014/main" id="{DE63D836-B488-46D4-9017-1506D2510039}"/>
                </a:ext>
              </a:extLst>
            </p:cNvPr>
            <p:cNvSpPr/>
            <p:nvPr/>
          </p:nvSpPr>
          <p:spPr>
            <a:xfrm>
              <a:off x="2040550" y="1598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53">
              <a:extLst>
                <a:ext uri="{FF2B5EF4-FFF2-40B4-BE49-F238E27FC236}">
                  <a16:creationId xmlns:a16="http://schemas.microsoft.com/office/drawing/2014/main" id="{91667A31-E9D7-475B-9942-21B3118D28E3}"/>
                </a:ext>
              </a:extLst>
            </p:cNvPr>
            <p:cNvSpPr/>
            <p:nvPr/>
          </p:nvSpPr>
          <p:spPr>
            <a:xfrm>
              <a:off x="1769055" y="14705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54">
              <a:extLst>
                <a:ext uri="{FF2B5EF4-FFF2-40B4-BE49-F238E27FC236}">
                  <a16:creationId xmlns:a16="http://schemas.microsoft.com/office/drawing/2014/main" id="{77874095-2BAE-4398-AA7E-7604A3416633}"/>
                </a:ext>
              </a:extLst>
            </p:cNvPr>
            <p:cNvSpPr/>
            <p:nvPr/>
          </p:nvSpPr>
          <p:spPr>
            <a:xfrm>
              <a:off x="1780980" y="13539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55">
              <a:extLst>
                <a:ext uri="{FF2B5EF4-FFF2-40B4-BE49-F238E27FC236}">
                  <a16:creationId xmlns:a16="http://schemas.microsoft.com/office/drawing/2014/main" id="{AB785233-675B-4999-8B20-143B0FF9CD2D}"/>
                </a:ext>
              </a:extLst>
            </p:cNvPr>
            <p:cNvSpPr/>
            <p:nvPr/>
          </p:nvSpPr>
          <p:spPr>
            <a:xfrm>
              <a:off x="2100309" y="15625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56">
              <a:extLst>
                <a:ext uri="{FF2B5EF4-FFF2-40B4-BE49-F238E27FC236}">
                  <a16:creationId xmlns:a16="http://schemas.microsoft.com/office/drawing/2014/main" id="{2F9B897F-810A-4430-A925-1F5E1B31A74B}"/>
                </a:ext>
              </a:extLst>
            </p:cNvPr>
            <p:cNvSpPr/>
            <p:nvPr/>
          </p:nvSpPr>
          <p:spPr>
            <a:xfrm>
              <a:off x="2373412" y="15579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57">
              <a:extLst>
                <a:ext uri="{FF2B5EF4-FFF2-40B4-BE49-F238E27FC236}">
                  <a16:creationId xmlns:a16="http://schemas.microsoft.com/office/drawing/2014/main" id="{F35A49C4-7F45-46C3-AFD6-7E6DA11FBBE0}"/>
                </a:ext>
              </a:extLst>
            </p:cNvPr>
            <p:cNvSpPr/>
            <p:nvPr/>
          </p:nvSpPr>
          <p:spPr>
            <a:xfrm>
              <a:off x="2561067" y="14145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58">
              <a:extLst>
                <a:ext uri="{FF2B5EF4-FFF2-40B4-BE49-F238E27FC236}">
                  <a16:creationId xmlns:a16="http://schemas.microsoft.com/office/drawing/2014/main" id="{0B01EEA9-C922-4867-8567-A30EE1F42D1E}"/>
                </a:ext>
              </a:extLst>
            </p:cNvPr>
            <p:cNvSpPr/>
            <p:nvPr/>
          </p:nvSpPr>
          <p:spPr>
            <a:xfrm>
              <a:off x="2212741" y="18582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59">
              <a:extLst>
                <a:ext uri="{FF2B5EF4-FFF2-40B4-BE49-F238E27FC236}">
                  <a16:creationId xmlns:a16="http://schemas.microsoft.com/office/drawing/2014/main" id="{C912FE10-4DC3-48E8-B906-94D0DA2A6FEC}"/>
                </a:ext>
              </a:extLst>
            </p:cNvPr>
            <p:cNvSpPr/>
            <p:nvPr/>
          </p:nvSpPr>
          <p:spPr>
            <a:xfrm>
              <a:off x="2088498" y="14469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0">
              <a:extLst>
                <a:ext uri="{FF2B5EF4-FFF2-40B4-BE49-F238E27FC236}">
                  <a16:creationId xmlns:a16="http://schemas.microsoft.com/office/drawing/2014/main" id="{39345B8D-2822-4C37-B162-FB91ABFA7169}"/>
                </a:ext>
              </a:extLst>
            </p:cNvPr>
            <p:cNvSpPr/>
            <p:nvPr/>
          </p:nvSpPr>
          <p:spPr>
            <a:xfrm>
              <a:off x="1945969" y="1433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1">
              <a:extLst>
                <a:ext uri="{FF2B5EF4-FFF2-40B4-BE49-F238E27FC236}">
                  <a16:creationId xmlns:a16="http://schemas.microsoft.com/office/drawing/2014/main" id="{A4D2782A-360A-4D3A-9463-D544C2C8434B}"/>
                </a:ext>
              </a:extLst>
            </p:cNvPr>
            <p:cNvSpPr/>
            <p:nvPr/>
          </p:nvSpPr>
          <p:spPr>
            <a:xfrm>
              <a:off x="1706877" y="1368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2">
              <a:extLst>
                <a:ext uri="{FF2B5EF4-FFF2-40B4-BE49-F238E27FC236}">
                  <a16:creationId xmlns:a16="http://schemas.microsoft.com/office/drawing/2014/main" id="{8B036E9A-5932-4A2B-B835-283B5C966D6C}"/>
                </a:ext>
              </a:extLst>
            </p:cNvPr>
            <p:cNvSpPr/>
            <p:nvPr/>
          </p:nvSpPr>
          <p:spPr>
            <a:xfrm>
              <a:off x="1869167" y="13335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63">
              <a:extLst>
                <a:ext uri="{FF2B5EF4-FFF2-40B4-BE49-F238E27FC236}">
                  <a16:creationId xmlns:a16="http://schemas.microsoft.com/office/drawing/2014/main" id="{A7116900-A184-48E0-A834-05007B715C6D}"/>
                </a:ext>
              </a:extLst>
            </p:cNvPr>
            <p:cNvSpPr/>
            <p:nvPr/>
          </p:nvSpPr>
          <p:spPr>
            <a:xfrm>
              <a:off x="2185615" y="1439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64">
              <a:extLst>
                <a:ext uri="{FF2B5EF4-FFF2-40B4-BE49-F238E27FC236}">
                  <a16:creationId xmlns:a16="http://schemas.microsoft.com/office/drawing/2014/main" id="{91EEC5C6-A74F-4C1D-B4C3-EDFDB2835053}"/>
                </a:ext>
              </a:extLst>
            </p:cNvPr>
            <p:cNvSpPr/>
            <p:nvPr/>
          </p:nvSpPr>
          <p:spPr>
            <a:xfrm>
              <a:off x="2460354" y="13874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65">
              <a:extLst>
                <a:ext uri="{FF2B5EF4-FFF2-40B4-BE49-F238E27FC236}">
                  <a16:creationId xmlns:a16="http://schemas.microsoft.com/office/drawing/2014/main" id="{5B0C3A1D-20AA-4342-B576-EB7FE64FE93E}"/>
                </a:ext>
              </a:extLst>
            </p:cNvPr>
            <p:cNvSpPr/>
            <p:nvPr/>
          </p:nvSpPr>
          <p:spPr>
            <a:xfrm>
              <a:off x="2662073" y="1379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66">
              <a:extLst>
                <a:ext uri="{FF2B5EF4-FFF2-40B4-BE49-F238E27FC236}">
                  <a16:creationId xmlns:a16="http://schemas.microsoft.com/office/drawing/2014/main" id="{B2EC0343-37CB-4C78-8CA8-1D2C55DF4DED}"/>
                </a:ext>
              </a:extLst>
            </p:cNvPr>
            <p:cNvSpPr/>
            <p:nvPr/>
          </p:nvSpPr>
          <p:spPr>
            <a:xfrm>
              <a:off x="1634376" y="1422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67">
              <a:extLst>
                <a:ext uri="{FF2B5EF4-FFF2-40B4-BE49-F238E27FC236}">
                  <a16:creationId xmlns:a16="http://schemas.microsoft.com/office/drawing/2014/main" id="{B1A1D567-4FDD-45CD-94DA-3CFE2943E7E3}"/>
                </a:ext>
              </a:extLst>
            </p:cNvPr>
            <p:cNvSpPr/>
            <p:nvPr/>
          </p:nvSpPr>
          <p:spPr>
            <a:xfrm>
              <a:off x="1795953" y="14267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68">
              <a:extLst>
                <a:ext uri="{FF2B5EF4-FFF2-40B4-BE49-F238E27FC236}">
                  <a16:creationId xmlns:a16="http://schemas.microsoft.com/office/drawing/2014/main" id="{6F2EFC30-730D-47EF-9865-C8CE66727535}"/>
                </a:ext>
              </a:extLst>
            </p:cNvPr>
            <p:cNvSpPr/>
            <p:nvPr/>
          </p:nvSpPr>
          <p:spPr>
            <a:xfrm>
              <a:off x="2093139" y="13590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69">
              <a:extLst>
                <a:ext uri="{FF2B5EF4-FFF2-40B4-BE49-F238E27FC236}">
                  <a16:creationId xmlns:a16="http://schemas.microsoft.com/office/drawing/2014/main" id="{2A43ABDC-EB06-45B7-96A8-0D122EE38847}"/>
                </a:ext>
              </a:extLst>
            </p:cNvPr>
            <p:cNvSpPr/>
            <p:nvPr/>
          </p:nvSpPr>
          <p:spPr>
            <a:xfrm>
              <a:off x="2569202" y="13337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0">
              <a:extLst>
                <a:ext uri="{FF2B5EF4-FFF2-40B4-BE49-F238E27FC236}">
                  <a16:creationId xmlns:a16="http://schemas.microsoft.com/office/drawing/2014/main" id="{16B0DB31-8D72-4377-B564-11C965485887}"/>
                </a:ext>
              </a:extLst>
            </p:cNvPr>
            <p:cNvSpPr/>
            <p:nvPr/>
          </p:nvSpPr>
          <p:spPr>
            <a:xfrm>
              <a:off x="2878392" y="14298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1">
              <a:extLst>
                <a:ext uri="{FF2B5EF4-FFF2-40B4-BE49-F238E27FC236}">
                  <a16:creationId xmlns:a16="http://schemas.microsoft.com/office/drawing/2014/main" id="{C43250A6-0FE6-43E4-B334-4637DCD9E786}"/>
                </a:ext>
              </a:extLst>
            </p:cNvPr>
            <p:cNvSpPr/>
            <p:nvPr/>
          </p:nvSpPr>
          <p:spPr>
            <a:xfrm>
              <a:off x="3152314" y="1377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2">
              <a:extLst>
                <a:ext uri="{FF2B5EF4-FFF2-40B4-BE49-F238E27FC236}">
                  <a16:creationId xmlns:a16="http://schemas.microsoft.com/office/drawing/2014/main" id="{D351D7CA-5A78-4D9A-AB19-6D87C8F937FA}"/>
                </a:ext>
              </a:extLst>
            </p:cNvPr>
            <p:cNvSpPr/>
            <p:nvPr/>
          </p:nvSpPr>
          <p:spPr>
            <a:xfrm>
              <a:off x="3364762" y="1346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73">
              <a:extLst>
                <a:ext uri="{FF2B5EF4-FFF2-40B4-BE49-F238E27FC236}">
                  <a16:creationId xmlns:a16="http://schemas.microsoft.com/office/drawing/2014/main" id="{80E4F76C-8069-4CE9-B07E-0BA45E8F2AB1}"/>
                </a:ext>
              </a:extLst>
            </p:cNvPr>
            <p:cNvSpPr/>
            <p:nvPr/>
          </p:nvSpPr>
          <p:spPr>
            <a:xfrm>
              <a:off x="1676803" y="17163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74">
              <a:extLst>
                <a:ext uri="{FF2B5EF4-FFF2-40B4-BE49-F238E27FC236}">
                  <a16:creationId xmlns:a16="http://schemas.microsoft.com/office/drawing/2014/main" id="{C507C576-5193-4BA3-95A0-1A3B47850091}"/>
                </a:ext>
              </a:extLst>
            </p:cNvPr>
            <p:cNvSpPr/>
            <p:nvPr/>
          </p:nvSpPr>
          <p:spPr>
            <a:xfrm>
              <a:off x="1971176" y="16534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75">
              <a:extLst>
                <a:ext uri="{FF2B5EF4-FFF2-40B4-BE49-F238E27FC236}">
                  <a16:creationId xmlns:a16="http://schemas.microsoft.com/office/drawing/2014/main" id="{88C16D4E-D170-45BF-8C94-7F1790C43EB8}"/>
                </a:ext>
              </a:extLst>
            </p:cNvPr>
            <p:cNvSpPr/>
            <p:nvPr/>
          </p:nvSpPr>
          <p:spPr>
            <a:xfrm>
              <a:off x="2445607" y="143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76">
              <a:extLst>
                <a:ext uri="{FF2B5EF4-FFF2-40B4-BE49-F238E27FC236}">
                  <a16:creationId xmlns:a16="http://schemas.microsoft.com/office/drawing/2014/main" id="{2AB273CA-EF01-44A2-A7D7-E2BF17764868}"/>
                </a:ext>
              </a:extLst>
            </p:cNvPr>
            <p:cNvSpPr/>
            <p:nvPr/>
          </p:nvSpPr>
          <p:spPr>
            <a:xfrm>
              <a:off x="2756122" y="15801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77">
              <a:extLst>
                <a:ext uri="{FF2B5EF4-FFF2-40B4-BE49-F238E27FC236}">
                  <a16:creationId xmlns:a16="http://schemas.microsoft.com/office/drawing/2014/main" id="{7B195A39-13E5-4D62-B948-8C8BBB3CD902}"/>
                </a:ext>
              </a:extLst>
            </p:cNvPr>
            <p:cNvSpPr/>
            <p:nvPr/>
          </p:nvSpPr>
          <p:spPr>
            <a:xfrm>
              <a:off x="3030390" y="17179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78">
              <a:extLst>
                <a:ext uri="{FF2B5EF4-FFF2-40B4-BE49-F238E27FC236}">
                  <a16:creationId xmlns:a16="http://schemas.microsoft.com/office/drawing/2014/main" id="{833AE4D9-BF07-4C25-90FC-38F94AB5066C}"/>
                </a:ext>
              </a:extLst>
            </p:cNvPr>
            <p:cNvSpPr/>
            <p:nvPr/>
          </p:nvSpPr>
          <p:spPr>
            <a:xfrm>
              <a:off x="3240338" y="1456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79">
              <a:extLst>
                <a:ext uri="{FF2B5EF4-FFF2-40B4-BE49-F238E27FC236}">
                  <a16:creationId xmlns:a16="http://schemas.microsoft.com/office/drawing/2014/main" id="{3B09C884-6E61-4D56-808D-2193083E50DA}"/>
                </a:ext>
              </a:extLst>
            </p:cNvPr>
            <p:cNvSpPr/>
            <p:nvPr/>
          </p:nvSpPr>
          <p:spPr>
            <a:xfrm>
              <a:off x="1807513" y="1574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0">
              <a:extLst>
                <a:ext uri="{FF2B5EF4-FFF2-40B4-BE49-F238E27FC236}">
                  <a16:creationId xmlns:a16="http://schemas.microsoft.com/office/drawing/2014/main" id="{A78FC3F4-35E7-4B33-83E0-2B474653A815}"/>
                </a:ext>
              </a:extLst>
            </p:cNvPr>
            <p:cNvSpPr/>
            <p:nvPr/>
          </p:nvSpPr>
          <p:spPr>
            <a:xfrm>
              <a:off x="2305215" y="1362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1">
              <a:extLst>
                <a:ext uri="{FF2B5EF4-FFF2-40B4-BE49-F238E27FC236}">
                  <a16:creationId xmlns:a16="http://schemas.microsoft.com/office/drawing/2014/main" id="{2A141A0E-775C-4C24-AA63-FB36379DE5FA}"/>
                </a:ext>
              </a:extLst>
            </p:cNvPr>
            <p:cNvSpPr/>
            <p:nvPr/>
          </p:nvSpPr>
          <p:spPr>
            <a:xfrm>
              <a:off x="2621349" y="1576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2">
              <a:extLst>
                <a:ext uri="{FF2B5EF4-FFF2-40B4-BE49-F238E27FC236}">
                  <a16:creationId xmlns:a16="http://schemas.microsoft.com/office/drawing/2014/main" id="{41C8C367-9D02-48A4-8CED-6D3ACB54C97A}"/>
                </a:ext>
              </a:extLst>
            </p:cNvPr>
            <p:cNvSpPr/>
            <p:nvPr/>
          </p:nvSpPr>
          <p:spPr>
            <a:xfrm>
              <a:off x="2896184" y="1600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83">
              <a:extLst>
                <a:ext uri="{FF2B5EF4-FFF2-40B4-BE49-F238E27FC236}">
                  <a16:creationId xmlns:a16="http://schemas.microsoft.com/office/drawing/2014/main" id="{7BE5BB15-E4AC-420B-BFE1-524B6B154672}"/>
                </a:ext>
              </a:extLst>
            </p:cNvPr>
            <p:cNvSpPr/>
            <p:nvPr/>
          </p:nvSpPr>
          <p:spPr>
            <a:xfrm>
              <a:off x="3090613" y="14314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84">
              <a:extLst>
                <a:ext uri="{FF2B5EF4-FFF2-40B4-BE49-F238E27FC236}">
                  <a16:creationId xmlns:a16="http://schemas.microsoft.com/office/drawing/2014/main" id="{1ED89968-F8ED-4785-A02D-560B839CFAC1}"/>
                </a:ext>
              </a:extLst>
            </p:cNvPr>
            <p:cNvSpPr/>
            <p:nvPr/>
          </p:nvSpPr>
          <p:spPr>
            <a:xfrm>
              <a:off x="2039961" y="14890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85">
              <a:extLst>
                <a:ext uri="{FF2B5EF4-FFF2-40B4-BE49-F238E27FC236}">
                  <a16:creationId xmlns:a16="http://schemas.microsoft.com/office/drawing/2014/main" id="{E7486855-942D-4E8D-86D1-AF257A6BE909}"/>
                </a:ext>
              </a:extLst>
            </p:cNvPr>
            <p:cNvSpPr/>
            <p:nvPr/>
          </p:nvSpPr>
          <p:spPr>
            <a:xfrm>
              <a:off x="2359133" y="1468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86">
              <a:extLst>
                <a:ext uri="{FF2B5EF4-FFF2-40B4-BE49-F238E27FC236}">
                  <a16:creationId xmlns:a16="http://schemas.microsoft.com/office/drawing/2014/main" id="{B4FB0744-CE50-4C10-9F10-0347746C5FAF}"/>
                </a:ext>
              </a:extLst>
            </p:cNvPr>
            <p:cNvSpPr/>
            <p:nvPr/>
          </p:nvSpPr>
          <p:spPr>
            <a:xfrm>
              <a:off x="2631424" y="16596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87">
              <a:extLst>
                <a:ext uri="{FF2B5EF4-FFF2-40B4-BE49-F238E27FC236}">
                  <a16:creationId xmlns:a16="http://schemas.microsoft.com/office/drawing/2014/main" id="{CDEBFBCA-0BED-4433-8047-155B65D91E0B}"/>
                </a:ext>
              </a:extLst>
            </p:cNvPr>
            <p:cNvSpPr/>
            <p:nvPr/>
          </p:nvSpPr>
          <p:spPr>
            <a:xfrm>
              <a:off x="2802737" y="14625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88">
              <a:extLst>
                <a:ext uri="{FF2B5EF4-FFF2-40B4-BE49-F238E27FC236}">
                  <a16:creationId xmlns:a16="http://schemas.microsoft.com/office/drawing/2014/main" id="{E6B2E056-263C-4A61-B5B1-466E99CBA070}"/>
                </a:ext>
              </a:extLst>
            </p:cNvPr>
            <p:cNvSpPr/>
            <p:nvPr/>
          </p:nvSpPr>
          <p:spPr>
            <a:xfrm>
              <a:off x="1829162" y="13663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89">
              <a:extLst>
                <a:ext uri="{FF2B5EF4-FFF2-40B4-BE49-F238E27FC236}">
                  <a16:creationId xmlns:a16="http://schemas.microsoft.com/office/drawing/2014/main" id="{1DC561A0-9196-4E1A-8CC5-AD1A1C97782B}"/>
                </a:ext>
              </a:extLst>
            </p:cNvPr>
            <p:cNvSpPr/>
            <p:nvPr/>
          </p:nvSpPr>
          <p:spPr>
            <a:xfrm>
              <a:off x="2102732" y="1465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0">
              <a:extLst>
                <a:ext uri="{FF2B5EF4-FFF2-40B4-BE49-F238E27FC236}">
                  <a16:creationId xmlns:a16="http://schemas.microsoft.com/office/drawing/2014/main" id="{3AE061B7-2796-4661-96C9-2A23BE2BED0A}"/>
                </a:ext>
              </a:extLst>
            </p:cNvPr>
            <p:cNvSpPr/>
            <p:nvPr/>
          </p:nvSpPr>
          <p:spPr>
            <a:xfrm>
              <a:off x="2311884" y="1452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1">
              <a:extLst>
                <a:ext uri="{FF2B5EF4-FFF2-40B4-BE49-F238E27FC236}">
                  <a16:creationId xmlns:a16="http://schemas.microsoft.com/office/drawing/2014/main" id="{1D1E7985-0AF7-4AAF-BC9B-48FD880DFDC0}"/>
                </a:ext>
              </a:extLst>
            </p:cNvPr>
            <p:cNvSpPr/>
            <p:nvPr/>
          </p:nvSpPr>
          <p:spPr>
            <a:xfrm>
              <a:off x="1784674" y="1587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2">
              <a:extLst>
                <a:ext uri="{FF2B5EF4-FFF2-40B4-BE49-F238E27FC236}">
                  <a16:creationId xmlns:a16="http://schemas.microsoft.com/office/drawing/2014/main" id="{DF16F8DD-D124-4CDF-B4C0-56E546B1E767}"/>
                </a:ext>
              </a:extLst>
            </p:cNvPr>
            <p:cNvSpPr/>
            <p:nvPr/>
          </p:nvSpPr>
          <p:spPr>
            <a:xfrm>
              <a:off x="2044205" y="1388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593">
              <a:extLst>
                <a:ext uri="{FF2B5EF4-FFF2-40B4-BE49-F238E27FC236}">
                  <a16:creationId xmlns:a16="http://schemas.microsoft.com/office/drawing/2014/main" id="{499470A0-0FA8-4029-8E47-58FDAA0088F6}"/>
                </a:ext>
              </a:extLst>
            </p:cNvPr>
            <p:cNvSpPr/>
            <p:nvPr/>
          </p:nvSpPr>
          <p:spPr>
            <a:xfrm>
              <a:off x="1852382" y="1450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rc594">
              <a:extLst>
                <a:ext uri="{FF2B5EF4-FFF2-40B4-BE49-F238E27FC236}">
                  <a16:creationId xmlns:a16="http://schemas.microsoft.com/office/drawing/2014/main" id="{65AAB43C-C78E-4739-B1D7-A71906ED6491}"/>
                </a:ext>
              </a:extLst>
            </p:cNvPr>
            <p:cNvSpPr/>
            <p:nvPr/>
          </p:nvSpPr>
          <p:spPr>
            <a:xfrm>
              <a:off x="1497919" y="1268440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rc595">
              <a:extLst>
                <a:ext uri="{FF2B5EF4-FFF2-40B4-BE49-F238E27FC236}">
                  <a16:creationId xmlns:a16="http://schemas.microsoft.com/office/drawing/2014/main" id="{DDEA5411-B008-4EDC-A62C-0B312FECA53F}"/>
                </a:ext>
              </a:extLst>
            </p:cNvPr>
            <p:cNvSpPr/>
            <p:nvPr/>
          </p:nvSpPr>
          <p:spPr>
            <a:xfrm>
              <a:off x="3914565" y="1268440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pl596">
              <a:extLst>
                <a:ext uri="{FF2B5EF4-FFF2-40B4-BE49-F238E27FC236}">
                  <a16:creationId xmlns:a16="http://schemas.microsoft.com/office/drawing/2014/main" id="{DA974453-80AE-407A-BB96-742FE0F9D83C}"/>
                </a:ext>
              </a:extLst>
            </p:cNvPr>
            <p:cNvSpPr/>
            <p:nvPr/>
          </p:nvSpPr>
          <p:spPr>
            <a:xfrm>
              <a:off x="3914565" y="2939770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597">
              <a:extLst>
                <a:ext uri="{FF2B5EF4-FFF2-40B4-BE49-F238E27FC236}">
                  <a16:creationId xmlns:a16="http://schemas.microsoft.com/office/drawing/2014/main" id="{DB70354A-407B-4E8F-A187-726812AE3B10}"/>
                </a:ext>
              </a:extLst>
            </p:cNvPr>
            <p:cNvSpPr/>
            <p:nvPr/>
          </p:nvSpPr>
          <p:spPr>
            <a:xfrm>
              <a:off x="3914565" y="2484622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598">
              <a:extLst>
                <a:ext uri="{FF2B5EF4-FFF2-40B4-BE49-F238E27FC236}">
                  <a16:creationId xmlns:a16="http://schemas.microsoft.com/office/drawing/2014/main" id="{DA8687AB-78E1-4729-9347-A866EAD1FF9C}"/>
                </a:ext>
              </a:extLst>
            </p:cNvPr>
            <p:cNvSpPr/>
            <p:nvPr/>
          </p:nvSpPr>
          <p:spPr>
            <a:xfrm>
              <a:off x="3914565" y="2029473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599">
              <a:extLst>
                <a:ext uri="{FF2B5EF4-FFF2-40B4-BE49-F238E27FC236}">
                  <a16:creationId xmlns:a16="http://schemas.microsoft.com/office/drawing/2014/main" id="{224408D2-6016-44E4-AFC1-2E576DCA6F3A}"/>
                </a:ext>
              </a:extLst>
            </p:cNvPr>
            <p:cNvSpPr/>
            <p:nvPr/>
          </p:nvSpPr>
          <p:spPr>
            <a:xfrm>
              <a:off x="3914565" y="1574325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0">
              <a:extLst>
                <a:ext uri="{FF2B5EF4-FFF2-40B4-BE49-F238E27FC236}">
                  <a16:creationId xmlns:a16="http://schemas.microsoft.com/office/drawing/2014/main" id="{45760F20-77CD-4A0B-B1D1-BEAC984061BB}"/>
                </a:ext>
              </a:extLst>
            </p:cNvPr>
            <p:cNvSpPr/>
            <p:nvPr/>
          </p:nvSpPr>
          <p:spPr>
            <a:xfrm>
              <a:off x="4233039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1">
              <a:extLst>
                <a:ext uri="{FF2B5EF4-FFF2-40B4-BE49-F238E27FC236}">
                  <a16:creationId xmlns:a16="http://schemas.microsoft.com/office/drawing/2014/main" id="{08444BE5-556E-47B7-BF61-563EF9C9707E}"/>
                </a:ext>
              </a:extLst>
            </p:cNvPr>
            <p:cNvSpPr/>
            <p:nvPr/>
          </p:nvSpPr>
          <p:spPr>
            <a:xfrm>
              <a:off x="4796527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2">
              <a:extLst>
                <a:ext uri="{FF2B5EF4-FFF2-40B4-BE49-F238E27FC236}">
                  <a16:creationId xmlns:a16="http://schemas.microsoft.com/office/drawing/2014/main" id="{E853B202-7684-453E-BAB9-446FED1CDA4F}"/>
                </a:ext>
              </a:extLst>
            </p:cNvPr>
            <p:cNvSpPr/>
            <p:nvPr/>
          </p:nvSpPr>
          <p:spPr>
            <a:xfrm>
              <a:off x="5360014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03">
              <a:extLst>
                <a:ext uri="{FF2B5EF4-FFF2-40B4-BE49-F238E27FC236}">
                  <a16:creationId xmlns:a16="http://schemas.microsoft.com/office/drawing/2014/main" id="{3FD40B33-BC16-4A85-B9AA-913D1D4DE6D1}"/>
                </a:ext>
              </a:extLst>
            </p:cNvPr>
            <p:cNvSpPr/>
            <p:nvPr/>
          </p:nvSpPr>
          <p:spPr>
            <a:xfrm>
              <a:off x="5923501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04">
              <a:extLst>
                <a:ext uri="{FF2B5EF4-FFF2-40B4-BE49-F238E27FC236}">
                  <a16:creationId xmlns:a16="http://schemas.microsoft.com/office/drawing/2014/main" id="{1D63502A-7610-4ECE-9C61-6CF99E4C60AD}"/>
                </a:ext>
              </a:extLst>
            </p:cNvPr>
            <p:cNvSpPr/>
            <p:nvPr/>
          </p:nvSpPr>
          <p:spPr>
            <a:xfrm>
              <a:off x="3914565" y="2712196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05">
              <a:extLst>
                <a:ext uri="{FF2B5EF4-FFF2-40B4-BE49-F238E27FC236}">
                  <a16:creationId xmlns:a16="http://schemas.microsoft.com/office/drawing/2014/main" id="{9B38F595-FE56-4D24-9F0E-B229A5E8690E}"/>
                </a:ext>
              </a:extLst>
            </p:cNvPr>
            <p:cNvSpPr/>
            <p:nvPr/>
          </p:nvSpPr>
          <p:spPr>
            <a:xfrm>
              <a:off x="3914565" y="2257047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06">
              <a:extLst>
                <a:ext uri="{FF2B5EF4-FFF2-40B4-BE49-F238E27FC236}">
                  <a16:creationId xmlns:a16="http://schemas.microsoft.com/office/drawing/2014/main" id="{F42FF77B-E238-43E3-B90D-161A908ACDD6}"/>
                </a:ext>
              </a:extLst>
            </p:cNvPr>
            <p:cNvSpPr/>
            <p:nvPr/>
          </p:nvSpPr>
          <p:spPr>
            <a:xfrm>
              <a:off x="3914565" y="1801899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07">
              <a:extLst>
                <a:ext uri="{FF2B5EF4-FFF2-40B4-BE49-F238E27FC236}">
                  <a16:creationId xmlns:a16="http://schemas.microsoft.com/office/drawing/2014/main" id="{B11D568E-F1E3-4C85-8345-391FE3690FDD}"/>
                </a:ext>
              </a:extLst>
            </p:cNvPr>
            <p:cNvSpPr/>
            <p:nvPr/>
          </p:nvSpPr>
          <p:spPr>
            <a:xfrm>
              <a:off x="3914565" y="1346750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08">
              <a:extLst>
                <a:ext uri="{FF2B5EF4-FFF2-40B4-BE49-F238E27FC236}">
                  <a16:creationId xmlns:a16="http://schemas.microsoft.com/office/drawing/2014/main" id="{FF292FED-5E50-4486-A550-CCB07ED9295C}"/>
                </a:ext>
              </a:extLst>
            </p:cNvPr>
            <p:cNvSpPr/>
            <p:nvPr/>
          </p:nvSpPr>
          <p:spPr>
            <a:xfrm>
              <a:off x="3951296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09">
              <a:extLst>
                <a:ext uri="{FF2B5EF4-FFF2-40B4-BE49-F238E27FC236}">
                  <a16:creationId xmlns:a16="http://schemas.microsoft.com/office/drawing/2014/main" id="{9ADB5A90-5A51-4300-B752-E15373235280}"/>
                </a:ext>
              </a:extLst>
            </p:cNvPr>
            <p:cNvSpPr/>
            <p:nvPr/>
          </p:nvSpPr>
          <p:spPr>
            <a:xfrm>
              <a:off x="4514783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0">
              <a:extLst>
                <a:ext uri="{FF2B5EF4-FFF2-40B4-BE49-F238E27FC236}">
                  <a16:creationId xmlns:a16="http://schemas.microsoft.com/office/drawing/2014/main" id="{2422C45B-8C6F-4C53-9D42-8FF84A9FA89C}"/>
                </a:ext>
              </a:extLst>
            </p:cNvPr>
            <p:cNvSpPr/>
            <p:nvPr/>
          </p:nvSpPr>
          <p:spPr>
            <a:xfrm>
              <a:off x="5078270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1">
              <a:extLst>
                <a:ext uri="{FF2B5EF4-FFF2-40B4-BE49-F238E27FC236}">
                  <a16:creationId xmlns:a16="http://schemas.microsoft.com/office/drawing/2014/main" id="{7CDB0ED0-AF40-4FAB-9F96-E22135D6A375}"/>
                </a:ext>
              </a:extLst>
            </p:cNvPr>
            <p:cNvSpPr/>
            <p:nvPr/>
          </p:nvSpPr>
          <p:spPr>
            <a:xfrm>
              <a:off x="5641757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2">
              <a:extLst>
                <a:ext uri="{FF2B5EF4-FFF2-40B4-BE49-F238E27FC236}">
                  <a16:creationId xmlns:a16="http://schemas.microsoft.com/office/drawing/2014/main" id="{F0398DD6-BE09-4F21-B054-008681F44A41}"/>
                </a:ext>
              </a:extLst>
            </p:cNvPr>
            <p:cNvSpPr/>
            <p:nvPr/>
          </p:nvSpPr>
          <p:spPr>
            <a:xfrm>
              <a:off x="6205245" y="1268440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13">
              <a:extLst>
                <a:ext uri="{FF2B5EF4-FFF2-40B4-BE49-F238E27FC236}">
                  <a16:creationId xmlns:a16="http://schemas.microsoft.com/office/drawing/2014/main" id="{5F4D59CF-770F-4ACF-9B7F-84A035D0BCDD}"/>
                </a:ext>
              </a:extLst>
            </p:cNvPr>
            <p:cNvSpPr/>
            <p:nvPr/>
          </p:nvSpPr>
          <p:spPr>
            <a:xfrm>
              <a:off x="4177099" y="1348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14">
              <a:extLst>
                <a:ext uri="{FF2B5EF4-FFF2-40B4-BE49-F238E27FC236}">
                  <a16:creationId xmlns:a16="http://schemas.microsoft.com/office/drawing/2014/main" id="{583A42E1-A92A-48C1-A2D2-D605B8C6CD0C}"/>
                </a:ext>
              </a:extLst>
            </p:cNvPr>
            <p:cNvSpPr/>
            <p:nvPr/>
          </p:nvSpPr>
          <p:spPr>
            <a:xfrm>
              <a:off x="4395783" y="1480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15">
              <a:extLst>
                <a:ext uri="{FF2B5EF4-FFF2-40B4-BE49-F238E27FC236}">
                  <a16:creationId xmlns:a16="http://schemas.microsoft.com/office/drawing/2014/main" id="{3BD5FECE-F732-4B31-8991-A94D86F67E6B}"/>
                </a:ext>
              </a:extLst>
            </p:cNvPr>
            <p:cNvSpPr/>
            <p:nvPr/>
          </p:nvSpPr>
          <p:spPr>
            <a:xfrm>
              <a:off x="4464457" y="1374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16">
              <a:extLst>
                <a:ext uri="{FF2B5EF4-FFF2-40B4-BE49-F238E27FC236}">
                  <a16:creationId xmlns:a16="http://schemas.microsoft.com/office/drawing/2014/main" id="{E245B779-F1DA-44A9-A5F7-0E51C1DD5A73}"/>
                </a:ext>
              </a:extLst>
            </p:cNvPr>
            <p:cNvSpPr/>
            <p:nvPr/>
          </p:nvSpPr>
          <p:spPr>
            <a:xfrm>
              <a:off x="4659539" y="1350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17">
              <a:extLst>
                <a:ext uri="{FF2B5EF4-FFF2-40B4-BE49-F238E27FC236}">
                  <a16:creationId xmlns:a16="http://schemas.microsoft.com/office/drawing/2014/main" id="{A8DD4EB7-56ED-4BFD-8645-282EE7675138}"/>
                </a:ext>
              </a:extLst>
            </p:cNvPr>
            <p:cNvSpPr/>
            <p:nvPr/>
          </p:nvSpPr>
          <p:spPr>
            <a:xfrm>
              <a:off x="4802538" y="148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18">
              <a:extLst>
                <a:ext uri="{FF2B5EF4-FFF2-40B4-BE49-F238E27FC236}">
                  <a16:creationId xmlns:a16="http://schemas.microsoft.com/office/drawing/2014/main" id="{EDD5564F-6C26-41CC-AF90-1841D3689D9E}"/>
                </a:ext>
              </a:extLst>
            </p:cNvPr>
            <p:cNvSpPr/>
            <p:nvPr/>
          </p:nvSpPr>
          <p:spPr>
            <a:xfrm>
              <a:off x="4916922" y="13688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19">
              <a:extLst>
                <a:ext uri="{FF2B5EF4-FFF2-40B4-BE49-F238E27FC236}">
                  <a16:creationId xmlns:a16="http://schemas.microsoft.com/office/drawing/2014/main" id="{BDFCCE4B-B3FA-41D5-B86D-0670D1DA0CBD}"/>
                </a:ext>
              </a:extLst>
            </p:cNvPr>
            <p:cNvSpPr/>
            <p:nvPr/>
          </p:nvSpPr>
          <p:spPr>
            <a:xfrm>
              <a:off x="4950825" y="14798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0">
              <a:extLst>
                <a:ext uri="{FF2B5EF4-FFF2-40B4-BE49-F238E27FC236}">
                  <a16:creationId xmlns:a16="http://schemas.microsoft.com/office/drawing/2014/main" id="{7AB1179F-AA4D-4D0C-8DD5-F4CA660B7060}"/>
                </a:ext>
              </a:extLst>
            </p:cNvPr>
            <p:cNvSpPr/>
            <p:nvPr/>
          </p:nvSpPr>
          <p:spPr>
            <a:xfrm>
              <a:off x="5032936" y="1344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1">
              <a:extLst>
                <a:ext uri="{FF2B5EF4-FFF2-40B4-BE49-F238E27FC236}">
                  <a16:creationId xmlns:a16="http://schemas.microsoft.com/office/drawing/2014/main" id="{8B98E7A0-3C71-4838-9488-C4A1F3DD16BB}"/>
                </a:ext>
              </a:extLst>
            </p:cNvPr>
            <p:cNvSpPr/>
            <p:nvPr/>
          </p:nvSpPr>
          <p:spPr>
            <a:xfrm>
              <a:off x="5200927" y="15595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2">
              <a:extLst>
                <a:ext uri="{FF2B5EF4-FFF2-40B4-BE49-F238E27FC236}">
                  <a16:creationId xmlns:a16="http://schemas.microsoft.com/office/drawing/2014/main" id="{812B6BF1-BFF7-4B22-85AE-5DA066F800AB}"/>
                </a:ext>
              </a:extLst>
            </p:cNvPr>
            <p:cNvSpPr/>
            <p:nvPr/>
          </p:nvSpPr>
          <p:spPr>
            <a:xfrm>
              <a:off x="5325920" y="1444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23">
              <a:extLst>
                <a:ext uri="{FF2B5EF4-FFF2-40B4-BE49-F238E27FC236}">
                  <a16:creationId xmlns:a16="http://schemas.microsoft.com/office/drawing/2014/main" id="{1DA60201-94F0-4920-A989-B0C24451990A}"/>
                </a:ext>
              </a:extLst>
            </p:cNvPr>
            <p:cNvSpPr/>
            <p:nvPr/>
          </p:nvSpPr>
          <p:spPr>
            <a:xfrm>
              <a:off x="5428511" y="1355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24">
              <a:extLst>
                <a:ext uri="{FF2B5EF4-FFF2-40B4-BE49-F238E27FC236}">
                  <a16:creationId xmlns:a16="http://schemas.microsoft.com/office/drawing/2014/main" id="{82C2C9AC-DA6A-4CC2-9765-BB4DDD3C2BAD}"/>
                </a:ext>
              </a:extLst>
            </p:cNvPr>
            <p:cNvSpPr/>
            <p:nvPr/>
          </p:nvSpPr>
          <p:spPr>
            <a:xfrm>
              <a:off x="6130111" y="13694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25">
              <a:extLst>
                <a:ext uri="{FF2B5EF4-FFF2-40B4-BE49-F238E27FC236}">
                  <a16:creationId xmlns:a16="http://schemas.microsoft.com/office/drawing/2014/main" id="{D70164E3-36D5-4247-8DE6-62F420ABCD86}"/>
                </a:ext>
              </a:extLst>
            </p:cNvPr>
            <p:cNvSpPr/>
            <p:nvPr/>
          </p:nvSpPr>
          <p:spPr>
            <a:xfrm>
              <a:off x="6005571" y="15352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26">
              <a:extLst>
                <a:ext uri="{FF2B5EF4-FFF2-40B4-BE49-F238E27FC236}">
                  <a16:creationId xmlns:a16="http://schemas.microsoft.com/office/drawing/2014/main" id="{A1903B8F-49B6-415E-88BD-E13B0AAF6F14}"/>
                </a:ext>
              </a:extLst>
            </p:cNvPr>
            <p:cNvSpPr/>
            <p:nvPr/>
          </p:nvSpPr>
          <p:spPr>
            <a:xfrm>
              <a:off x="5853149" y="1350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27">
              <a:extLst>
                <a:ext uri="{FF2B5EF4-FFF2-40B4-BE49-F238E27FC236}">
                  <a16:creationId xmlns:a16="http://schemas.microsoft.com/office/drawing/2014/main" id="{39B58A07-E36B-49AC-BA63-04BD24B81B33}"/>
                </a:ext>
              </a:extLst>
            </p:cNvPr>
            <p:cNvSpPr/>
            <p:nvPr/>
          </p:nvSpPr>
          <p:spPr>
            <a:xfrm>
              <a:off x="5561709" y="15293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28">
              <a:extLst>
                <a:ext uri="{FF2B5EF4-FFF2-40B4-BE49-F238E27FC236}">
                  <a16:creationId xmlns:a16="http://schemas.microsoft.com/office/drawing/2014/main" id="{390D6273-7225-4A76-90BF-586662B438BB}"/>
                </a:ext>
              </a:extLst>
            </p:cNvPr>
            <p:cNvSpPr/>
            <p:nvPr/>
          </p:nvSpPr>
          <p:spPr>
            <a:xfrm>
              <a:off x="5081532" y="148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29">
              <a:extLst>
                <a:ext uri="{FF2B5EF4-FFF2-40B4-BE49-F238E27FC236}">
                  <a16:creationId xmlns:a16="http://schemas.microsoft.com/office/drawing/2014/main" id="{9A17DCFF-0074-48D9-8FE8-06550FD401DC}"/>
                </a:ext>
              </a:extLst>
            </p:cNvPr>
            <p:cNvSpPr/>
            <p:nvPr/>
          </p:nvSpPr>
          <p:spPr>
            <a:xfrm>
              <a:off x="4811796" y="1621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0">
              <a:extLst>
                <a:ext uri="{FF2B5EF4-FFF2-40B4-BE49-F238E27FC236}">
                  <a16:creationId xmlns:a16="http://schemas.microsoft.com/office/drawing/2014/main" id="{A90F6CB2-C91F-431A-AE54-F54401700944}"/>
                </a:ext>
              </a:extLst>
            </p:cNvPr>
            <p:cNvSpPr/>
            <p:nvPr/>
          </p:nvSpPr>
          <p:spPr>
            <a:xfrm>
              <a:off x="4588165" y="1628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1">
              <a:extLst>
                <a:ext uri="{FF2B5EF4-FFF2-40B4-BE49-F238E27FC236}">
                  <a16:creationId xmlns:a16="http://schemas.microsoft.com/office/drawing/2014/main" id="{3B095D18-FD6B-47D7-9974-282CE5D9349E}"/>
                </a:ext>
              </a:extLst>
            </p:cNvPr>
            <p:cNvSpPr/>
            <p:nvPr/>
          </p:nvSpPr>
          <p:spPr>
            <a:xfrm>
              <a:off x="4280570" y="14229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2">
              <a:extLst>
                <a:ext uri="{FF2B5EF4-FFF2-40B4-BE49-F238E27FC236}">
                  <a16:creationId xmlns:a16="http://schemas.microsoft.com/office/drawing/2014/main" id="{49BFF8BF-F5C6-4AC0-A35E-3223C0958306}"/>
                </a:ext>
              </a:extLst>
            </p:cNvPr>
            <p:cNvSpPr/>
            <p:nvPr/>
          </p:nvSpPr>
          <p:spPr>
            <a:xfrm>
              <a:off x="4190880" y="1432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33">
              <a:extLst>
                <a:ext uri="{FF2B5EF4-FFF2-40B4-BE49-F238E27FC236}">
                  <a16:creationId xmlns:a16="http://schemas.microsoft.com/office/drawing/2014/main" id="{371F59E4-A68F-4607-954A-328E5C639515}"/>
                </a:ext>
              </a:extLst>
            </p:cNvPr>
            <p:cNvSpPr/>
            <p:nvPr/>
          </p:nvSpPr>
          <p:spPr>
            <a:xfrm>
              <a:off x="4250444" y="1667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34">
              <a:extLst>
                <a:ext uri="{FF2B5EF4-FFF2-40B4-BE49-F238E27FC236}">
                  <a16:creationId xmlns:a16="http://schemas.microsoft.com/office/drawing/2014/main" id="{D8C5A8F9-B7AF-4332-AEDC-5D83CD567DFE}"/>
                </a:ext>
              </a:extLst>
            </p:cNvPr>
            <p:cNvSpPr/>
            <p:nvPr/>
          </p:nvSpPr>
          <p:spPr>
            <a:xfrm>
              <a:off x="4526689" y="14478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35">
              <a:extLst>
                <a:ext uri="{FF2B5EF4-FFF2-40B4-BE49-F238E27FC236}">
                  <a16:creationId xmlns:a16="http://schemas.microsoft.com/office/drawing/2014/main" id="{CC0FBF45-1FE9-4468-9590-791887C4391F}"/>
                </a:ext>
              </a:extLst>
            </p:cNvPr>
            <p:cNvSpPr/>
            <p:nvPr/>
          </p:nvSpPr>
          <p:spPr>
            <a:xfrm>
              <a:off x="4705517" y="13459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36">
              <a:extLst>
                <a:ext uri="{FF2B5EF4-FFF2-40B4-BE49-F238E27FC236}">
                  <a16:creationId xmlns:a16="http://schemas.microsoft.com/office/drawing/2014/main" id="{ECF77E01-4510-4DBF-9129-A5333A9F6ED5}"/>
                </a:ext>
              </a:extLst>
            </p:cNvPr>
            <p:cNvSpPr/>
            <p:nvPr/>
          </p:nvSpPr>
          <p:spPr>
            <a:xfrm>
              <a:off x="4859090" y="13608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37">
              <a:extLst>
                <a:ext uri="{FF2B5EF4-FFF2-40B4-BE49-F238E27FC236}">
                  <a16:creationId xmlns:a16="http://schemas.microsoft.com/office/drawing/2014/main" id="{634B2B4E-05D0-41AB-AF19-2830E938B319}"/>
                </a:ext>
              </a:extLst>
            </p:cNvPr>
            <p:cNvSpPr/>
            <p:nvPr/>
          </p:nvSpPr>
          <p:spPr>
            <a:xfrm>
              <a:off x="4876770" y="1356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38">
              <a:extLst>
                <a:ext uri="{FF2B5EF4-FFF2-40B4-BE49-F238E27FC236}">
                  <a16:creationId xmlns:a16="http://schemas.microsoft.com/office/drawing/2014/main" id="{71CD723E-1E07-42EC-BD4C-06921CB2108D}"/>
                </a:ext>
              </a:extLst>
            </p:cNvPr>
            <p:cNvSpPr/>
            <p:nvPr/>
          </p:nvSpPr>
          <p:spPr>
            <a:xfrm>
              <a:off x="4955929" y="26660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39">
              <a:extLst>
                <a:ext uri="{FF2B5EF4-FFF2-40B4-BE49-F238E27FC236}">
                  <a16:creationId xmlns:a16="http://schemas.microsoft.com/office/drawing/2014/main" id="{E8F592F7-FFAD-4A19-91E8-C30A87D1F238}"/>
                </a:ext>
              </a:extLst>
            </p:cNvPr>
            <p:cNvSpPr/>
            <p:nvPr/>
          </p:nvSpPr>
          <p:spPr>
            <a:xfrm>
              <a:off x="5134986" y="1368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0">
              <a:extLst>
                <a:ext uri="{FF2B5EF4-FFF2-40B4-BE49-F238E27FC236}">
                  <a16:creationId xmlns:a16="http://schemas.microsoft.com/office/drawing/2014/main" id="{D778A1F7-E28B-4512-87AE-742E052514D0}"/>
                </a:ext>
              </a:extLst>
            </p:cNvPr>
            <p:cNvSpPr/>
            <p:nvPr/>
          </p:nvSpPr>
          <p:spPr>
            <a:xfrm>
              <a:off x="5242973" y="1383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1">
              <a:extLst>
                <a:ext uri="{FF2B5EF4-FFF2-40B4-BE49-F238E27FC236}">
                  <a16:creationId xmlns:a16="http://schemas.microsoft.com/office/drawing/2014/main" id="{501603D2-D227-45FC-B0D3-11B665E08B31}"/>
                </a:ext>
              </a:extLst>
            </p:cNvPr>
            <p:cNvSpPr/>
            <p:nvPr/>
          </p:nvSpPr>
          <p:spPr>
            <a:xfrm>
              <a:off x="5338937" y="1412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2">
              <a:extLst>
                <a:ext uri="{FF2B5EF4-FFF2-40B4-BE49-F238E27FC236}">
                  <a16:creationId xmlns:a16="http://schemas.microsoft.com/office/drawing/2014/main" id="{CDAA9E67-CAB5-48D5-92BF-248024146612}"/>
                </a:ext>
              </a:extLst>
            </p:cNvPr>
            <p:cNvSpPr/>
            <p:nvPr/>
          </p:nvSpPr>
          <p:spPr>
            <a:xfrm>
              <a:off x="6040090" y="1398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43">
              <a:extLst>
                <a:ext uri="{FF2B5EF4-FFF2-40B4-BE49-F238E27FC236}">
                  <a16:creationId xmlns:a16="http://schemas.microsoft.com/office/drawing/2014/main" id="{E73F1663-E0AB-4524-B84C-C0F5DC6AAF4E}"/>
                </a:ext>
              </a:extLst>
            </p:cNvPr>
            <p:cNvSpPr/>
            <p:nvPr/>
          </p:nvSpPr>
          <p:spPr>
            <a:xfrm>
              <a:off x="5916518" y="14432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44">
              <a:extLst>
                <a:ext uri="{FF2B5EF4-FFF2-40B4-BE49-F238E27FC236}">
                  <a16:creationId xmlns:a16="http://schemas.microsoft.com/office/drawing/2014/main" id="{C3FB0A92-E1CA-462B-8377-1117428CC560}"/>
                </a:ext>
              </a:extLst>
            </p:cNvPr>
            <p:cNvSpPr/>
            <p:nvPr/>
          </p:nvSpPr>
          <p:spPr>
            <a:xfrm>
              <a:off x="5773402" y="1326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45">
              <a:extLst>
                <a:ext uri="{FF2B5EF4-FFF2-40B4-BE49-F238E27FC236}">
                  <a16:creationId xmlns:a16="http://schemas.microsoft.com/office/drawing/2014/main" id="{588C68B7-9301-4866-B5FD-F1B1F2249C6B}"/>
                </a:ext>
              </a:extLst>
            </p:cNvPr>
            <p:cNvSpPr/>
            <p:nvPr/>
          </p:nvSpPr>
          <p:spPr>
            <a:xfrm>
              <a:off x="5493067" y="1386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46">
              <a:extLst>
                <a:ext uri="{FF2B5EF4-FFF2-40B4-BE49-F238E27FC236}">
                  <a16:creationId xmlns:a16="http://schemas.microsoft.com/office/drawing/2014/main" id="{803B165B-5F7D-4BBE-888A-7604CE02897F}"/>
                </a:ext>
              </a:extLst>
            </p:cNvPr>
            <p:cNvSpPr/>
            <p:nvPr/>
          </p:nvSpPr>
          <p:spPr>
            <a:xfrm>
              <a:off x="4980742" y="1339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47">
              <a:extLst>
                <a:ext uri="{FF2B5EF4-FFF2-40B4-BE49-F238E27FC236}">
                  <a16:creationId xmlns:a16="http://schemas.microsoft.com/office/drawing/2014/main" id="{DC091880-2C4F-4473-B38D-A66AB7C2CBB2}"/>
                </a:ext>
              </a:extLst>
            </p:cNvPr>
            <p:cNvSpPr/>
            <p:nvPr/>
          </p:nvSpPr>
          <p:spPr>
            <a:xfrm>
              <a:off x="4678728" y="13765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48">
              <a:extLst>
                <a:ext uri="{FF2B5EF4-FFF2-40B4-BE49-F238E27FC236}">
                  <a16:creationId xmlns:a16="http://schemas.microsoft.com/office/drawing/2014/main" id="{4E9B5D2F-A802-4576-9FD1-F3947BFF57DC}"/>
                </a:ext>
              </a:extLst>
            </p:cNvPr>
            <p:cNvSpPr/>
            <p:nvPr/>
          </p:nvSpPr>
          <p:spPr>
            <a:xfrm>
              <a:off x="4418483" y="1361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49">
              <a:extLst>
                <a:ext uri="{FF2B5EF4-FFF2-40B4-BE49-F238E27FC236}">
                  <a16:creationId xmlns:a16="http://schemas.microsoft.com/office/drawing/2014/main" id="{CB0F7BCA-8122-404F-9623-EE4FDA83D776}"/>
                </a:ext>
              </a:extLst>
            </p:cNvPr>
            <p:cNvSpPr/>
            <p:nvPr/>
          </p:nvSpPr>
          <p:spPr>
            <a:xfrm>
              <a:off x="4227702" y="1413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0">
              <a:extLst>
                <a:ext uri="{FF2B5EF4-FFF2-40B4-BE49-F238E27FC236}">
                  <a16:creationId xmlns:a16="http://schemas.microsoft.com/office/drawing/2014/main" id="{F9A37997-F372-40FF-9015-2682BBDEBC74}"/>
                </a:ext>
              </a:extLst>
            </p:cNvPr>
            <p:cNvSpPr/>
            <p:nvPr/>
          </p:nvSpPr>
          <p:spPr>
            <a:xfrm>
              <a:off x="3996423" y="1538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1">
              <a:extLst>
                <a:ext uri="{FF2B5EF4-FFF2-40B4-BE49-F238E27FC236}">
                  <a16:creationId xmlns:a16="http://schemas.microsoft.com/office/drawing/2014/main" id="{61DF89AF-2625-4330-94BF-90AC23F51260}"/>
                </a:ext>
              </a:extLst>
            </p:cNvPr>
            <p:cNvSpPr/>
            <p:nvPr/>
          </p:nvSpPr>
          <p:spPr>
            <a:xfrm>
              <a:off x="4287108" y="14571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2">
              <a:extLst>
                <a:ext uri="{FF2B5EF4-FFF2-40B4-BE49-F238E27FC236}">
                  <a16:creationId xmlns:a16="http://schemas.microsoft.com/office/drawing/2014/main" id="{0B7D3641-E635-4132-8A6F-F923A81AD7CD}"/>
                </a:ext>
              </a:extLst>
            </p:cNvPr>
            <p:cNvSpPr/>
            <p:nvPr/>
          </p:nvSpPr>
          <p:spPr>
            <a:xfrm>
              <a:off x="4482531" y="1497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53">
              <a:extLst>
                <a:ext uri="{FF2B5EF4-FFF2-40B4-BE49-F238E27FC236}">
                  <a16:creationId xmlns:a16="http://schemas.microsoft.com/office/drawing/2014/main" id="{04A508D0-AE12-4FE3-AC11-F48A0BB8B5F9}"/>
                </a:ext>
              </a:extLst>
            </p:cNvPr>
            <p:cNvSpPr/>
            <p:nvPr/>
          </p:nvSpPr>
          <p:spPr>
            <a:xfrm>
              <a:off x="4659695" y="1401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54">
              <a:extLst>
                <a:ext uri="{FF2B5EF4-FFF2-40B4-BE49-F238E27FC236}">
                  <a16:creationId xmlns:a16="http://schemas.microsoft.com/office/drawing/2014/main" id="{B669E3C7-5E9A-441D-9350-51B38D32CA5D}"/>
                </a:ext>
              </a:extLst>
            </p:cNvPr>
            <p:cNvSpPr/>
            <p:nvPr/>
          </p:nvSpPr>
          <p:spPr>
            <a:xfrm>
              <a:off x="4663580" y="1695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55">
              <a:extLst>
                <a:ext uri="{FF2B5EF4-FFF2-40B4-BE49-F238E27FC236}">
                  <a16:creationId xmlns:a16="http://schemas.microsoft.com/office/drawing/2014/main" id="{5AB2E29C-9F51-4BAA-96B1-8DA5131EE0F7}"/>
                </a:ext>
              </a:extLst>
            </p:cNvPr>
            <p:cNvSpPr/>
            <p:nvPr/>
          </p:nvSpPr>
          <p:spPr>
            <a:xfrm>
              <a:off x="4737692" y="1456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56">
              <a:extLst>
                <a:ext uri="{FF2B5EF4-FFF2-40B4-BE49-F238E27FC236}">
                  <a16:creationId xmlns:a16="http://schemas.microsoft.com/office/drawing/2014/main" id="{7E6D34BC-EE49-435A-A55B-D070053DDFF0}"/>
                </a:ext>
              </a:extLst>
            </p:cNvPr>
            <p:cNvSpPr/>
            <p:nvPr/>
          </p:nvSpPr>
          <p:spPr>
            <a:xfrm>
              <a:off x="4919908" y="1732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57">
              <a:extLst>
                <a:ext uri="{FF2B5EF4-FFF2-40B4-BE49-F238E27FC236}">
                  <a16:creationId xmlns:a16="http://schemas.microsoft.com/office/drawing/2014/main" id="{AA805867-62EB-46F1-84B3-BF1D28521EAA}"/>
                </a:ext>
              </a:extLst>
            </p:cNvPr>
            <p:cNvSpPr/>
            <p:nvPr/>
          </p:nvSpPr>
          <p:spPr>
            <a:xfrm>
              <a:off x="5014224" y="1465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58">
              <a:extLst>
                <a:ext uri="{FF2B5EF4-FFF2-40B4-BE49-F238E27FC236}">
                  <a16:creationId xmlns:a16="http://schemas.microsoft.com/office/drawing/2014/main" id="{639DFC48-6142-421C-8BA3-30703DBA2F56}"/>
                </a:ext>
              </a:extLst>
            </p:cNvPr>
            <p:cNvSpPr/>
            <p:nvPr/>
          </p:nvSpPr>
          <p:spPr>
            <a:xfrm>
              <a:off x="5104774" y="1471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59">
              <a:extLst>
                <a:ext uri="{FF2B5EF4-FFF2-40B4-BE49-F238E27FC236}">
                  <a16:creationId xmlns:a16="http://schemas.microsoft.com/office/drawing/2014/main" id="{29375B49-6064-42EA-B144-BFCE43548321}"/>
                </a:ext>
              </a:extLst>
            </p:cNvPr>
            <p:cNvSpPr/>
            <p:nvPr/>
          </p:nvSpPr>
          <p:spPr>
            <a:xfrm>
              <a:off x="5800411" y="1474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0">
              <a:extLst>
                <a:ext uri="{FF2B5EF4-FFF2-40B4-BE49-F238E27FC236}">
                  <a16:creationId xmlns:a16="http://schemas.microsoft.com/office/drawing/2014/main" id="{92EDF49E-B33D-4C40-978D-C0998FD47D89}"/>
                </a:ext>
              </a:extLst>
            </p:cNvPr>
            <p:cNvSpPr/>
            <p:nvPr/>
          </p:nvSpPr>
          <p:spPr>
            <a:xfrm>
              <a:off x="5677963" y="1829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1">
              <a:extLst>
                <a:ext uri="{FF2B5EF4-FFF2-40B4-BE49-F238E27FC236}">
                  <a16:creationId xmlns:a16="http://schemas.microsoft.com/office/drawing/2014/main" id="{B6589CEC-F61F-4423-AE87-E7AA166301AB}"/>
                </a:ext>
              </a:extLst>
            </p:cNvPr>
            <p:cNvSpPr/>
            <p:nvPr/>
          </p:nvSpPr>
          <p:spPr>
            <a:xfrm>
              <a:off x="5540914" y="1338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2">
              <a:extLst>
                <a:ext uri="{FF2B5EF4-FFF2-40B4-BE49-F238E27FC236}">
                  <a16:creationId xmlns:a16="http://schemas.microsoft.com/office/drawing/2014/main" id="{CF88DDC6-B7BE-4CB1-A1AE-CF07F23C3F1C}"/>
                </a:ext>
              </a:extLst>
            </p:cNvPr>
            <p:cNvSpPr/>
            <p:nvPr/>
          </p:nvSpPr>
          <p:spPr>
            <a:xfrm>
              <a:off x="5270061" y="16508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63">
              <a:extLst>
                <a:ext uri="{FF2B5EF4-FFF2-40B4-BE49-F238E27FC236}">
                  <a16:creationId xmlns:a16="http://schemas.microsoft.com/office/drawing/2014/main" id="{22347B73-73E4-41AC-AD29-BD1BA3FBF521}"/>
                </a:ext>
              </a:extLst>
            </p:cNvPr>
            <p:cNvSpPr/>
            <p:nvPr/>
          </p:nvSpPr>
          <p:spPr>
            <a:xfrm>
              <a:off x="4745608" y="1665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64">
              <a:extLst>
                <a:ext uri="{FF2B5EF4-FFF2-40B4-BE49-F238E27FC236}">
                  <a16:creationId xmlns:a16="http://schemas.microsoft.com/office/drawing/2014/main" id="{3DE8EF1F-72EB-4BF0-85D4-968F43655048}"/>
                </a:ext>
              </a:extLst>
            </p:cNvPr>
            <p:cNvSpPr/>
            <p:nvPr/>
          </p:nvSpPr>
          <p:spPr>
            <a:xfrm>
              <a:off x="4431906" y="1520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65">
              <a:extLst>
                <a:ext uri="{FF2B5EF4-FFF2-40B4-BE49-F238E27FC236}">
                  <a16:creationId xmlns:a16="http://schemas.microsoft.com/office/drawing/2014/main" id="{41CDF310-8074-4CCE-977B-E796E0341B96}"/>
                </a:ext>
              </a:extLst>
            </p:cNvPr>
            <p:cNvSpPr/>
            <p:nvPr/>
          </p:nvSpPr>
          <p:spPr>
            <a:xfrm>
              <a:off x="4160572" y="1637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66">
              <a:extLst>
                <a:ext uri="{FF2B5EF4-FFF2-40B4-BE49-F238E27FC236}">
                  <a16:creationId xmlns:a16="http://schemas.microsoft.com/office/drawing/2014/main" id="{96CC69EE-A2DF-4781-80A9-7512F576A993}"/>
                </a:ext>
              </a:extLst>
            </p:cNvPr>
            <p:cNvSpPr/>
            <p:nvPr/>
          </p:nvSpPr>
          <p:spPr>
            <a:xfrm>
              <a:off x="4176987" y="1487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67">
              <a:extLst>
                <a:ext uri="{FF2B5EF4-FFF2-40B4-BE49-F238E27FC236}">
                  <a16:creationId xmlns:a16="http://schemas.microsoft.com/office/drawing/2014/main" id="{08F4BDAB-FEAC-4BC0-8562-13A92BAD7325}"/>
                </a:ext>
              </a:extLst>
            </p:cNvPr>
            <p:cNvSpPr/>
            <p:nvPr/>
          </p:nvSpPr>
          <p:spPr>
            <a:xfrm>
              <a:off x="4267388" y="1646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68">
              <a:extLst>
                <a:ext uri="{FF2B5EF4-FFF2-40B4-BE49-F238E27FC236}">
                  <a16:creationId xmlns:a16="http://schemas.microsoft.com/office/drawing/2014/main" id="{1E9140A8-B7DD-4D21-B60F-710CCCC56192}"/>
                </a:ext>
              </a:extLst>
            </p:cNvPr>
            <p:cNvSpPr/>
            <p:nvPr/>
          </p:nvSpPr>
          <p:spPr>
            <a:xfrm>
              <a:off x="4468202" y="1606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69">
              <a:extLst>
                <a:ext uri="{FF2B5EF4-FFF2-40B4-BE49-F238E27FC236}">
                  <a16:creationId xmlns:a16="http://schemas.microsoft.com/office/drawing/2014/main" id="{54457EFD-2FBD-4865-B397-FFFE3DB11A7F}"/>
                </a:ext>
              </a:extLst>
            </p:cNvPr>
            <p:cNvSpPr/>
            <p:nvPr/>
          </p:nvSpPr>
          <p:spPr>
            <a:xfrm>
              <a:off x="4654298" y="1366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0">
              <a:extLst>
                <a:ext uri="{FF2B5EF4-FFF2-40B4-BE49-F238E27FC236}">
                  <a16:creationId xmlns:a16="http://schemas.microsoft.com/office/drawing/2014/main" id="{7DFF4169-E908-4EE7-95DC-203A21855D95}"/>
                </a:ext>
              </a:extLst>
            </p:cNvPr>
            <p:cNvSpPr/>
            <p:nvPr/>
          </p:nvSpPr>
          <p:spPr>
            <a:xfrm>
              <a:off x="4651504" y="1386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1">
              <a:extLst>
                <a:ext uri="{FF2B5EF4-FFF2-40B4-BE49-F238E27FC236}">
                  <a16:creationId xmlns:a16="http://schemas.microsoft.com/office/drawing/2014/main" id="{6BDE14C0-83D1-47CE-8DB8-727D41BB34D9}"/>
                </a:ext>
              </a:extLst>
            </p:cNvPr>
            <p:cNvSpPr/>
            <p:nvPr/>
          </p:nvSpPr>
          <p:spPr>
            <a:xfrm>
              <a:off x="4722147" y="1793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2">
              <a:extLst>
                <a:ext uri="{FF2B5EF4-FFF2-40B4-BE49-F238E27FC236}">
                  <a16:creationId xmlns:a16="http://schemas.microsoft.com/office/drawing/2014/main" id="{8B164A88-48D1-4441-AA70-77B6A9C76A4D}"/>
                </a:ext>
              </a:extLst>
            </p:cNvPr>
            <p:cNvSpPr/>
            <p:nvPr/>
          </p:nvSpPr>
          <p:spPr>
            <a:xfrm>
              <a:off x="4904371" y="1599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73">
              <a:extLst>
                <a:ext uri="{FF2B5EF4-FFF2-40B4-BE49-F238E27FC236}">
                  <a16:creationId xmlns:a16="http://schemas.microsoft.com/office/drawing/2014/main" id="{48623379-899B-4B0A-9E2C-9E1F877BA96B}"/>
                </a:ext>
              </a:extLst>
            </p:cNvPr>
            <p:cNvSpPr/>
            <p:nvPr/>
          </p:nvSpPr>
          <p:spPr>
            <a:xfrm>
              <a:off x="4990965" y="1539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74">
              <a:extLst>
                <a:ext uri="{FF2B5EF4-FFF2-40B4-BE49-F238E27FC236}">
                  <a16:creationId xmlns:a16="http://schemas.microsoft.com/office/drawing/2014/main" id="{7B73F429-4926-4115-B1D2-62D1E8090122}"/>
                </a:ext>
              </a:extLst>
            </p:cNvPr>
            <p:cNvSpPr/>
            <p:nvPr/>
          </p:nvSpPr>
          <p:spPr>
            <a:xfrm>
              <a:off x="5078013" y="1602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75">
              <a:extLst>
                <a:ext uri="{FF2B5EF4-FFF2-40B4-BE49-F238E27FC236}">
                  <a16:creationId xmlns:a16="http://schemas.microsoft.com/office/drawing/2014/main" id="{2268F835-C2C7-4703-BEE5-31E6B22A435E}"/>
                </a:ext>
              </a:extLst>
            </p:cNvPr>
            <p:cNvSpPr/>
            <p:nvPr/>
          </p:nvSpPr>
          <p:spPr>
            <a:xfrm>
              <a:off x="5768645" y="1567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76">
              <a:extLst>
                <a:ext uri="{FF2B5EF4-FFF2-40B4-BE49-F238E27FC236}">
                  <a16:creationId xmlns:a16="http://schemas.microsoft.com/office/drawing/2014/main" id="{02547DE7-A941-4371-80D9-34DA389FB7CD}"/>
                </a:ext>
              </a:extLst>
            </p:cNvPr>
            <p:cNvSpPr/>
            <p:nvPr/>
          </p:nvSpPr>
          <p:spPr>
            <a:xfrm>
              <a:off x="5647065" y="1705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77">
              <a:extLst>
                <a:ext uri="{FF2B5EF4-FFF2-40B4-BE49-F238E27FC236}">
                  <a16:creationId xmlns:a16="http://schemas.microsoft.com/office/drawing/2014/main" id="{39EEC24C-3299-4824-8DC7-CE585271A551}"/>
                </a:ext>
              </a:extLst>
            </p:cNvPr>
            <p:cNvSpPr/>
            <p:nvPr/>
          </p:nvSpPr>
          <p:spPr>
            <a:xfrm>
              <a:off x="5513757" y="1331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78">
              <a:extLst>
                <a:ext uri="{FF2B5EF4-FFF2-40B4-BE49-F238E27FC236}">
                  <a16:creationId xmlns:a16="http://schemas.microsoft.com/office/drawing/2014/main" id="{F81DA158-FFCB-46F3-BE56-853324F5AAB5}"/>
                </a:ext>
              </a:extLst>
            </p:cNvPr>
            <p:cNvSpPr/>
            <p:nvPr/>
          </p:nvSpPr>
          <p:spPr>
            <a:xfrm>
              <a:off x="5248724" y="1447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79">
              <a:extLst>
                <a:ext uri="{FF2B5EF4-FFF2-40B4-BE49-F238E27FC236}">
                  <a16:creationId xmlns:a16="http://schemas.microsoft.com/office/drawing/2014/main" id="{9044BFE9-CBB7-42F3-937B-DE15416E5077}"/>
                </a:ext>
              </a:extLst>
            </p:cNvPr>
            <p:cNvSpPr/>
            <p:nvPr/>
          </p:nvSpPr>
          <p:spPr>
            <a:xfrm>
              <a:off x="4720409" y="1385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0">
              <a:extLst>
                <a:ext uri="{FF2B5EF4-FFF2-40B4-BE49-F238E27FC236}">
                  <a16:creationId xmlns:a16="http://schemas.microsoft.com/office/drawing/2014/main" id="{B779BA63-97FA-440E-B835-C19B569E6E57}"/>
                </a:ext>
              </a:extLst>
            </p:cNvPr>
            <p:cNvSpPr/>
            <p:nvPr/>
          </p:nvSpPr>
          <p:spPr>
            <a:xfrm>
              <a:off x="4402246" y="1477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1">
              <a:extLst>
                <a:ext uri="{FF2B5EF4-FFF2-40B4-BE49-F238E27FC236}">
                  <a16:creationId xmlns:a16="http://schemas.microsoft.com/office/drawing/2014/main" id="{4551A5C5-A021-4574-A693-13A0F7809320}"/>
                </a:ext>
              </a:extLst>
            </p:cNvPr>
            <p:cNvSpPr/>
            <p:nvPr/>
          </p:nvSpPr>
          <p:spPr>
            <a:xfrm>
              <a:off x="4127536" y="16227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2">
              <a:extLst>
                <a:ext uri="{FF2B5EF4-FFF2-40B4-BE49-F238E27FC236}">
                  <a16:creationId xmlns:a16="http://schemas.microsoft.com/office/drawing/2014/main" id="{20A9CA8C-A8E8-4475-A58D-FD34125F3DEE}"/>
                </a:ext>
              </a:extLst>
            </p:cNvPr>
            <p:cNvSpPr/>
            <p:nvPr/>
          </p:nvSpPr>
          <p:spPr>
            <a:xfrm>
              <a:off x="4236237" y="1382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83">
              <a:extLst>
                <a:ext uri="{FF2B5EF4-FFF2-40B4-BE49-F238E27FC236}">
                  <a16:creationId xmlns:a16="http://schemas.microsoft.com/office/drawing/2014/main" id="{A465B770-ECFA-452C-92CE-4F9690FF77D6}"/>
                </a:ext>
              </a:extLst>
            </p:cNvPr>
            <p:cNvSpPr/>
            <p:nvPr/>
          </p:nvSpPr>
          <p:spPr>
            <a:xfrm>
              <a:off x="4128217" y="16590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84">
              <a:extLst>
                <a:ext uri="{FF2B5EF4-FFF2-40B4-BE49-F238E27FC236}">
                  <a16:creationId xmlns:a16="http://schemas.microsoft.com/office/drawing/2014/main" id="{BE97912E-82C9-4575-AEF4-BCB3C229FBA8}"/>
                </a:ext>
              </a:extLst>
            </p:cNvPr>
            <p:cNvSpPr/>
            <p:nvPr/>
          </p:nvSpPr>
          <p:spPr>
            <a:xfrm>
              <a:off x="4321405" y="13514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85">
              <a:extLst>
                <a:ext uri="{FF2B5EF4-FFF2-40B4-BE49-F238E27FC236}">
                  <a16:creationId xmlns:a16="http://schemas.microsoft.com/office/drawing/2014/main" id="{0AF89CEB-533D-40BB-B48F-C1E49FB6177A}"/>
                </a:ext>
              </a:extLst>
            </p:cNvPr>
            <p:cNvSpPr/>
            <p:nvPr/>
          </p:nvSpPr>
          <p:spPr>
            <a:xfrm>
              <a:off x="4311837" y="13972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86">
              <a:extLst>
                <a:ext uri="{FF2B5EF4-FFF2-40B4-BE49-F238E27FC236}">
                  <a16:creationId xmlns:a16="http://schemas.microsoft.com/office/drawing/2014/main" id="{37F394C7-67E1-4B9A-AB88-33D2D866E27F}"/>
                </a:ext>
              </a:extLst>
            </p:cNvPr>
            <p:cNvSpPr/>
            <p:nvPr/>
          </p:nvSpPr>
          <p:spPr>
            <a:xfrm>
              <a:off x="4381244" y="1524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87">
              <a:extLst>
                <a:ext uri="{FF2B5EF4-FFF2-40B4-BE49-F238E27FC236}">
                  <a16:creationId xmlns:a16="http://schemas.microsoft.com/office/drawing/2014/main" id="{562AB00A-5D40-447A-88AC-15730CDDCAB7}"/>
                </a:ext>
              </a:extLst>
            </p:cNvPr>
            <p:cNvSpPr/>
            <p:nvPr/>
          </p:nvSpPr>
          <p:spPr>
            <a:xfrm>
              <a:off x="4563453" y="13845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88">
              <a:extLst>
                <a:ext uri="{FF2B5EF4-FFF2-40B4-BE49-F238E27FC236}">
                  <a16:creationId xmlns:a16="http://schemas.microsoft.com/office/drawing/2014/main" id="{3D8420BA-4A0B-4D5C-A9FD-8370C27AA9EC}"/>
                </a:ext>
              </a:extLst>
            </p:cNvPr>
            <p:cNvSpPr/>
            <p:nvPr/>
          </p:nvSpPr>
          <p:spPr>
            <a:xfrm>
              <a:off x="4653618" y="14963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89">
              <a:extLst>
                <a:ext uri="{FF2B5EF4-FFF2-40B4-BE49-F238E27FC236}">
                  <a16:creationId xmlns:a16="http://schemas.microsoft.com/office/drawing/2014/main" id="{A868F499-DA67-4DC5-A6B0-5173A027050C}"/>
                </a:ext>
              </a:extLst>
            </p:cNvPr>
            <p:cNvSpPr/>
            <p:nvPr/>
          </p:nvSpPr>
          <p:spPr>
            <a:xfrm>
              <a:off x="4744548" y="1586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0">
              <a:extLst>
                <a:ext uri="{FF2B5EF4-FFF2-40B4-BE49-F238E27FC236}">
                  <a16:creationId xmlns:a16="http://schemas.microsoft.com/office/drawing/2014/main" id="{C369D699-B88F-4894-9E9B-707455D14FD7}"/>
                </a:ext>
              </a:extLst>
            </p:cNvPr>
            <p:cNvSpPr/>
            <p:nvPr/>
          </p:nvSpPr>
          <p:spPr>
            <a:xfrm>
              <a:off x="5442361" y="17608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1">
              <a:extLst>
                <a:ext uri="{FF2B5EF4-FFF2-40B4-BE49-F238E27FC236}">
                  <a16:creationId xmlns:a16="http://schemas.microsoft.com/office/drawing/2014/main" id="{E483B7EA-8513-4676-A9BA-16E44524A14E}"/>
                </a:ext>
              </a:extLst>
            </p:cNvPr>
            <p:cNvSpPr/>
            <p:nvPr/>
          </p:nvSpPr>
          <p:spPr>
            <a:xfrm>
              <a:off x="5319379" y="1666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2">
              <a:extLst>
                <a:ext uri="{FF2B5EF4-FFF2-40B4-BE49-F238E27FC236}">
                  <a16:creationId xmlns:a16="http://schemas.microsoft.com/office/drawing/2014/main" id="{D373B815-72EC-4F36-A090-D679372778A8}"/>
                </a:ext>
              </a:extLst>
            </p:cNvPr>
            <p:cNvSpPr/>
            <p:nvPr/>
          </p:nvSpPr>
          <p:spPr>
            <a:xfrm>
              <a:off x="5180619" y="15166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693">
              <a:extLst>
                <a:ext uri="{FF2B5EF4-FFF2-40B4-BE49-F238E27FC236}">
                  <a16:creationId xmlns:a16="http://schemas.microsoft.com/office/drawing/2014/main" id="{B2B362CB-D52C-4460-B2D4-3A82335A4637}"/>
                </a:ext>
              </a:extLst>
            </p:cNvPr>
            <p:cNvSpPr/>
            <p:nvPr/>
          </p:nvSpPr>
          <p:spPr>
            <a:xfrm>
              <a:off x="4909931" y="1558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694">
              <a:extLst>
                <a:ext uri="{FF2B5EF4-FFF2-40B4-BE49-F238E27FC236}">
                  <a16:creationId xmlns:a16="http://schemas.microsoft.com/office/drawing/2014/main" id="{28920655-E2E0-4D07-9F4A-72921B7A66B9}"/>
                </a:ext>
              </a:extLst>
            </p:cNvPr>
            <p:cNvSpPr/>
            <p:nvPr/>
          </p:nvSpPr>
          <p:spPr>
            <a:xfrm>
              <a:off x="4385229" y="1402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695">
              <a:extLst>
                <a:ext uri="{FF2B5EF4-FFF2-40B4-BE49-F238E27FC236}">
                  <a16:creationId xmlns:a16="http://schemas.microsoft.com/office/drawing/2014/main" id="{282FB04F-26D2-4305-BB6F-BE591AA6C2FB}"/>
                </a:ext>
              </a:extLst>
            </p:cNvPr>
            <p:cNvSpPr/>
            <p:nvPr/>
          </p:nvSpPr>
          <p:spPr>
            <a:xfrm>
              <a:off x="4080231" y="1480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696">
              <a:extLst>
                <a:ext uri="{FF2B5EF4-FFF2-40B4-BE49-F238E27FC236}">
                  <a16:creationId xmlns:a16="http://schemas.microsoft.com/office/drawing/2014/main" id="{03F116DD-B159-4ED7-988A-32000F7911E2}"/>
                </a:ext>
              </a:extLst>
            </p:cNvPr>
            <p:cNvSpPr/>
            <p:nvPr/>
          </p:nvSpPr>
          <p:spPr>
            <a:xfrm>
              <a:off x="4072098" y="1402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697">
              <a:extLst>
                <a:ext uri="{FF2B5EF4-FFF2-40B4-BE49-F238E27FC236}">
                  <a16:creationId xmlns:a16="http://schemas.microsoft.com/office/drawing/2014/main" id="{4E5BBCBF-62BC-405D-A305-4FBA791DE658}"/>
                </a:ext>
              </a:extLst>
            </p:cNvPr>
            <p:cNvSpPr/>
            <p:nvPr/>
          </p:nvSpPr>
          <p:spPr>
            <a:xfrm>
              <a:off x="4311196" y="1509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698">
              <a:extLst>
                <a:ext uri="{FF2B5EF4-FFF2-40B4-BE49-F238E27FC236}">
                  <a16:creationId xmlns:a16="http://schemas.microsoft.com/office/drawing/2014/main" id="{B01FA8D8-B50A-4113-88BC-BBA9642B26C3}"/>
                </a:ext>
              </a:extLst>
            </p:cNvPr>
            <p:cNvSpPr/>
            <p:nvPr/>
          </p:nvSpPr>
          <p:spPr>
            <a:xfrm>
              <a:off x="4125863" y="1385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699">
              <a:extLst>
                <a:ext uri="{FF2B5EF4-FFF2-40B4-BE49-F238E27FC236}">
                  <a16:creationId xmlns:a16="http://schemas.microsoft.com/office/drawing/2014/main" id="{77226E6E-F6DE-4754-B4A2-F39F885F36C7}"/>
                </a:ext>
              </a:extLst>
            </p:cNvPr>
            <p:cNvSpPr/>
            <p:nvPr/>
          </p:nvSpPr>
          <p:spPr>
            <a:xfrm>
              <a:off x="4110093" y="158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0">
              <a:extLst>
                <a:ext uri="{FF2B5EF4-FFF2-40B4-BE49-F238E27FC236}">
                  <a16:creationId xmlns:a16="http://schemas.microsoft.com/office/drawing/2014/main" id="{2324A004-6CEB-4B9A-AE97-BD7067E47551}"/>
                </a:ext>
              </a:extLst>
            </p:cNvPr>
            <p:cNvSpPr/>
            <p:nvPr/>
          </p:nvSpPr>
          <p:spPr>
            <a:xfrm>
              <a:off x="4181634" y="1365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1">
              <a:extLst>
                <a:ext uri="{FF2B5EF4-FFF2-40B4-BE49-F238E27FC236}">
                  <a16:creationId xmlns:a16="http://schemas.microsoft.com/office/drawing/2014/main" id="{F4D1B015-5AAC-4128-BE53-B8B1BFC73964}"/>
                </a:ext>
              </a:extLst>
            </p:cNvPr>
            <p:cNvSpPr/>
            <p:nvPr/>
          </p:nvSpPr>
          <p:spPr>
            <a:xfrm>
              <a:off x="4363908" y="1571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2">
              <a:extLst>
                <a:ext uri="{FF2B5EF4-FFF2-40B4-BE49-F238E27FC236}">
                  <a16:creationId xmlns:a16="http://schemas.microsoft.com/office/drawing/2014/main" id="{3ABD25B6-E120-48C6-B370-CE300F7F5625}"/>
                </a:ext>
              </a:extLst>
            </p:cNvPr>
            <p:cNvSpPr/>
            <p:nvPr/>
          </p:nvSpPr>
          <p:spPr>
            <a:xfrm>
              <a:off x="4463944" y="1451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03">
              <a:extLst>
                <a:ext uri="{FF2B5EF4-FFF2-40B4-BE49-F238E27FC236}">
                  <a16:creationId xmlns:a16="http://schemas.microsoft.com/office/drawing/2014/main" id="{E3021602-B3D7-42AF-9D6C-A79227D79B94}"/>
                </a:ext>
              </a:extLst>
            </p:cNvPr>
            <p:cNvSpPr/>
            <p:nvPr/>
          </p:nvSpPr>
          <p:spPr>
            <a:xfrm>
              <a:off x="4560711" y="1434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04">
              <a:extLst>
                <a:ext uri="{FF2B5EF4-FFF2-40B4-BE49-F238E27FC236}">
                  <a16:creationId xmlns:a16="http://schemas.microsoft.com/office/drawing/2014/main" id="{636EF946-4554-4DC9-B3D1-9D353D686788}"/>
                </a:ext>
              </a:extLst>
            </p:cNvPr>
            <p:cNvSpPr/>
            <p:nvPr/>
          </p:nvSpPr>
          <p:spPr>
            <a:xfrm>
              <a:off x="5263229" y="1629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05">
              <a:extLst>
                <a:ext uri="{FF2B5EF4-FFF2-40B4-BE49-F238E27FC236}">
                  <a16:creationId xmlns:a16="http://schemas.microsoft.com/office/drawing/2014/main" id="{6019807B-9AAF-459E-ACE1-1D63E2797979}"/>
                </a:ext>
              </a:extLst>
            </p:cNvPr>
            <p:cNvSpPr/>
            <p:nvPr/>
          </p:nvSpPr>
          <p:spPr>
            <a:xfrm>
              <a:off x="5139197" y="1772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06">
              <a:extLst>
                <a:ext uri="{FF2B5EF4-FFF2-40B4-BE49-F238E27FC236}">
                  <a16:creationId xmlns:a16="http://schemas.microsoft.com/office/drawing/2014/main" id="{0F0F7855-AF9A-408F-B531-89917A31A075}"/>
                </a:ext>
              </a:extLst>
            </p:cNvPr>
            <p:cNvSpPr/>
            <p:nvPr/>
          </p:nvSpPr>
          <p:spPr>
            <a:xfrm>
              <a:off x="4994389" y="1692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07">
              <a:extLst>
                <a:ext uri="{FF2B5EF4-FFF2-40B4-BE49-F238E27FC236}">
                  <a16:creationId xmlns:a16="http://schemas.microsoft.com/office/drawing/2014/main" id="{F82CB6E0-4C30-454A-9C65-68EF8B1896DD}"/>
                </a:ext>
              </a:extLst>
            </p:cNvPr>
            <p:cNvSpPr/>
            <p:nvPr/>
          </p:nvSpPr>
          <p:spPr>
            <a:xfrm>
              <a:off x="4716096" y="1659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08">
              <a:extLst>
                <a:ext uri="{FF2B5EF4-FFF2-40B4-BE49-F238E27FC236}">
                  <a16:creationId xmlns:a16="http://schemas.microsoft.com/office/drawing/2014/main" id="{D053DD14-E141-4AE0-90E4-C686CFCEC042}"/>
                </a:ext>
              </a:extLst>
            </p:cNvPr>
            <p:cNvSpPr/>
            <p:nvPr/>
          </p:nvSpPr>
          <p:spPr>
            <a:xfrm>
              <a:off x="4206054" y="1596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09">
              <a:extLst>
                <a:ext uri="{FF2B5EF4-FFF2-40B4-BE49-F238E27FC236}">
                  <a16:creationId xmlns:a16="http://schemas.microsoft.com/office/drawing/2014/main" id="{7C02ADA8-4C29-4F94-A9C1-F99B8C9FD044}"/>
                </a:ext>
              </a:extLst>
            </p:cNvPr>
            <p:cNvSpPr/>
            <p:nvPr/>
          </p:nvSpPr>
          <p:spPr>
            <a:xfrm>
              <a:off x="4059812" y="1570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0">
              <a:extLst>
                <a:ext uri="{FF2B5EF4-FFF2-40B4-BE49-F238E27FC236}">
                  <a16:creationId xmlns:a16="http://schemas.microsoft.com/office/drawing/2014/main" id="{6334DC36-A391-473E-BF3C-C64ABF7CC3A2}"/>
                </a:ext>
              </a:extLst>
            </p:cNvPr>
            <p:cNvSpPr/>
            <p:nvPr/>
          </p:nvSpPr>
          <p:spPr>
            <a:xfrm>
              <a:off x="4273473" y="15598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1">
              <a:extLst>
                <a:ext uri="{FF2B5EF4-FFF2-40B4-BE49-F238E27FC236}">
                  <a16:creationId xmlns:a16="http://schemas.microsoft.com/office/drawing/2014/main" id="{2D10180F-3E8A-424B-B5DF-56EC469756ED}"/>
                </a:ext>
              </a:extLst>
            </p:cNvPr>
            <p:cNvSpPr/>
            <p:nvPr/>
          </p:nvSpPr>
          <p:spPr>
            <a:xfrm>
              <a:off x="4449110" y="1572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2">
              <a:extLst>
                <a:ext uri="{FF2B5EF4-FFF2-40B4-BE49-F238E27FC236}">
                  <a16:creationId xmlns:a16="http://schemas.microsoft.com/office/drawing/2014/main" id="{D76920F7-FF28-4D32-A7FB-47225D9FAF47}"/>
                </a:ext>
              </a:extLst>
            </p:cNvPr>
            <p:cNvSpPr/>
            <p:nvPr/>
          </p:nvSpPr>
          <p:spPr>
            <a:xfrm>
              <a:off x="3996790" y="14657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13">
              <a:extLst>
                <a:ext uri="{FF2B5EF4-FFF2-40B4-BE49-F238E27FC236}">
                  <a16:creationId xmlns:a16="http://schemas.microsoft.com/office/drawing/2014/main" id="{8E74617C-8667-4177-B0AB-5F462CFD7D8F}"/>
                </a:ext>
              </a:extLst>
            </p:cNvPr>
            <p:cNvSpPr/>
            <p:nvPr/>
          </p:nvSpPr>
          <p:spPr>
            <a:xfrm>
              <a:off x="4060494" y="1346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14">
              <a:extLst>
                <a:ext uri="{FF2B5EF4-FFF2-40B4-BE49-F238E27FC236}">
                  <a16:creationId xmlns:a16="http://schemas.microsoft.com/office/drawing/2014/main" id="{F248CB51-48F5-4818-AB0A-A45F32AF6E3D}"/>
                </a:ext>
              </a:extLst>
            </p:cNvPr>
            <p:cNvSpPr/>
            <p:nvPr/>
          </p:nvSpPr>
          <p:spPr>
            <a:xfrm>
              <a:off x="4210517" y="16174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15">
              <a:extLst>
                <a:ext uri="{FF2B5EF4-FFF2-40B4-BE49-F238E27FC236}">
                  <a16:creationId xmlns:a16="http://schemas.microsoft.com/office/drawing/2014/main" id="{D03FEF58-49B0-48D0-844D-E935520653D4}"/>
                </a:ext>
              </a:extLst>
            </p:cNvPr>
            <p:cNvSpPr/>
            <p:nvPr/>
          </p:nvSpPr>
          <p:spPr>
            <a:xfrm>
              <a:off x="4342579" y="1372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16">
              <a:extLst>
                <a:ext uri="{FF2B5EF4-FFF2-40B4-BE49-F238E27FC236}">
                  <a16:creationId xmlns:a16="http://schemas.microsoft.com/office/drawing/2014/main" id="{2C22FFA3-727C-4DBB-9833-0E094AC3A699}"/>
                </a:ext>
              </a:extLst>
            </p:cNvPr>
            <p:cNvSpPr/>
            <p:nvPr/>
          </p:nvSpPr>
          <p:spPr>
            <a:xfrm>
              <a:off x="4448828" y="1346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17">
              <a:extLst>
                <a:ext uri="{FF2B5EF4-FFF2-40B4-BE49-F238E27FC236}">
                  <a16:creationId xmlns:a16="http://schemas.microsoft.com/office/drawing/2014/main" id="{D33FCB22-2065-41A0-A0E5-AA59AB966D5D}"/>
                </a:ext>
              </a:extLst>
            </p:cNvPr>
            <p:cNvSpPr/>
            <p:nvPr/>
          </p:nvSpPr>
          <p:spPr>
            <a:xfrm>
              <a:off x="5143211" y="1354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18">
              <a:extLst>
                <a:ext uri="{FF2B5EF4-FFF2-40B4-BE49-F238E27FC236}">
                  <a16:creationId xmlns:a16="http://schemas.microsoft.com/office/drawing/2014/main" id="{108D4A10-383B-491F-84DE-41DDFD92E117}"/>
                </a:ext>
              </a:extLst>
            </p:cNvPr>
            <p:cNvSpPr/>
            <p:nvPr/>
          </p:nvSpPr>
          <p:spPr>
            <a:xfrm>
              <a:off x="5018759" y="1417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19">
              <a:extLst>
                <a:ext uri="{FF2B5EF4-FFF2-40B4-BE49-F238E27FC236}">
                  <a16:creationId xmlns:a16="http://schemas.microsoft.com/office/drawing/2014/main" id="{1C63ED1D-790E-44C0-9DA4-0020819030A0}"/>
                </a:ext>
              </a:extLst>
            </p:cNvPr>
            <p:cNvSpPr/>
            <p:nvPr/>
          </p:nvSpPr>
          <p:spPr>
            <a:xfrm>
              <a:off x="4863497" y="1333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0">
              <a:extLst>
                <a:ext uri="{FF2B5EF4-FFF2-40B4-BE49-F238E27FC236}">
                  <a16:creationId xmlns:a16="http://schemas.microsoft.com/office/drawing/2014/main" id="{AD4A270F-8898-4C1B-98B4-C935474CFBFF}"/>
                </a:ext>
              </a:extLst>
            </p:cNvPr>
            <p:cNvSpPr/>
            <p:nvPr/>
          </p:nvSpPr>
          <p:spPr>
            <a:xfrm>
              <a:off x="4571304" y="1563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1">
              <a:extLst>
                <a:ext uri="{FF2B5EF4-FFF2-40B4-BE49-F238E27FC236}">
                  <a16:creationId xmlns:a16="http://schemas.microsoft.com/office/drawing/2014/main" id="{A20F1DD5-32A3-4312-ABE8-903D94E15F2D}"/>
                </a:ext>
              </a:extLst>
            </p:cNvPr>
            <p:cNvSpPr/>
            <p:nvPr/>
          </p:nvSpPr>
          <p:spPr>
            <a:xfrm>
              <a:off x="4161881" y="1389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2">
              <a:extLst>
                <a:ext uri="{FF2B5EF4-FFF2-40B4-BE49-F238E27FC236}">
                  <a16:creationId xmlns:a16="http://schemas.microsoft.com/office/drawing/2014/main" id="{920DBF2F-E224-48E0-A23D-2111351E4339}"/>
                </a:ext>
              </a:extLst>
            </p:cNvPr>
            <p:cNvSpPr/>
            <p:nvPr/>
          </p:nvSpPr>
          <p:spPr>
            <a:xfrm>
              <a:off x="4248707" y="1369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23">
              <a:extLst>
                <a:ext uri="{FF2B5EF4-FFF2-40B4-BE49-F238E27FC236}">
                  <a16:creationId xmlns:a16="http://schemas.microsoft.com/office/drawing/2014/main" id="{412F839B-4BCD-4623-892C-DCD2751B0074}"/>
                </a:ext>
              </a:extLst>
            </p:cNvPr>
            <p:cNvSpPr/>
            <p:nvPr/>
          </p:nvSpPr>
          <p:spPr>
            <a:xfrm>
              <a:off x="4466681" y="1412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24">
              <a:extLst>
                <a:ext uri="{FF2B5EF4-FFF2-40B4-BE49-F238E27FC236}">
                  <a16:creationId xmlns:a16="http://schemas.microsoft.com/office/drawing/2014/main" id="{D267058F-6E51-4E50-BB29-42F1C8F27B8B}"/>
                </a:ext>
              </a:extLst>
            </p:cNvPr>
            <p:cNvSpPr/>
            <p:nvPr/>
          </p:nvSpPr>
          <p:spPr>
            <a:xfrm>
              <a:off x="4576342" y="1360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25">
              <a:extLst>
                <a:ext uri="{FF2B5EF4-FFF2-40B4-BE49-F238E27FC236}">
                  <a16:creationId xmlns:a16="http://schemas.microsoft.com/office/drawing/2014/main" id="{3E77260E-55D5-4FF5-9871-79C4066FD2F5}"/>
                </a:ext>
              </a:extLst>
            </p:cNvPr>
            <p:cNvSpPr/>
            <p:nvPr/>
          </p:nvSpPr>
          <p:spPr>
            <a:xfrm>
              <a:off x="4008640" y="1368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26">
              <a:extLst>
                <a:ext uri="{FF2B5EF4-FFF2-40B4-BE49-F238E27FC236}">
                  <a16:creationId xmlns:a16="http://schemas.microsoft.com/office/drawing/2014/main" id="{AAD12A3D-DDD0-40E9-872D-7F7BAECEA07D}"/>
                </a:ext>
              </a:extLst>
            </p:cNvPr>
            <p:cNvSpPr/>
            <p:nvPr/>
          </p:nvSpPr>
          <p:spPr>
            <a:xfrm>
              <a:off x="4184853" y="171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27">
              <a:extLst>
                <a:ext uri="{FF2B5EF4-FFF2-40B4-BE49-F238E27FC236}">
                  <a16:creationId xmlns:a16="http://schemas.microsoft.com/office/drawing/2014/main" id="{2EE17396-6A5E-4D60-85CB-269E2101997D}"/>
                </a:ext>
              </a:extLst>
            </p:cNvPr>
            <p:cNvSpPr/>
            <p:nvPr/>
          </p:nvSpPr>
          <p:spPr>
            <a:xfrm>
              <a:off x="4301594" y="1462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28">
              <a:extLst>
                <a:ext uri="{FF2B5EF4-FFF2-40B4-BE49-F238E27FC236}">
                  <a16:creationId xmlns:a16="http://schemas.microsoft.com/office/drawing/2014/main" id="{584AF0BA-8C14-4368-A7AC-5AB38CA83BC8}"/>
                </a:ext>
              </a:extLst>
            </p:cNvPr>
            <p:cNvSpPr/>
            <p:nvPr/>
          </p:nvSpPr>
          <p:spPr>
            <a:xfrm>
              <a:off x="4405190" y="1405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29">
              <a:extLst>
                <a:ext uri="{FF2B5EF4-FFF2-40B4-BE49-F238E27FC236}">
                  <a16:creationId xmlns:a16="http://schemas.microsoft.com/office/drawing/2014/main" id="{86FA01F1-6617-460E-BC76-F70B65F16218}"/>
                </a:ext>
              </a:extLst>
            </p:cNvPr>
            <p:cNvSpPr/>
            <p:nvPr/>
          </p:nvSpPr>
          <p:spPr>
            <a:xfrm>
              <a:off x="5105758" y="1461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0">
              <a:extLst>
                <a:ext uri="{FF2B5EF4-FFF2-40B4-BE49-F238E27FC236}">
                  <a16:creationId xmlns:a16="http://schemas.microsoft.com/office/drawing/2014/main" id="{C75AB124-5349-4409-A8F0-78C520744BEE}"/>
                </a:ext>
              </a:extLst>
            </p:cNvPr>
            <p:cNvSpPr/>
            <p:nvPr/>
          </p:nvSpPr>
          <p:spPr>
            <a:xfrm>
              <a:off x="4981216" y="18411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1">
              <a:extLst>
                <a:ext uri="{FF2B5EF4-FFF2-40B4-BE49-F238E27FC236}">
                  <a16:creationId xmlns:a16="http://schemas.microsoft.com/office/drawing/2014/main" id="{7895C9DB-554B-4423-98C2-3765DE8116DC}"/>
                </a:ext>
              </a:extLst>
            </p:cNvPr>
            <p:cNvSpPr/>
            <p:nvPr/>
          </p:nvSpPr>
          <p:spPr>
            <a:xfrm>
              <a:off x="4829994" y="13378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2">
              <a:extLst>
                <a:ext uri="{FF2B5EF4-FFF2-40B4-BE49-F238E27FC236}">
                  <a16:creationId xmlns:a16="http://schemas.microsoft.com/office/drawing/2014/main" id="{AE4D8C82-2534-4672-9B0A-DD16746D88F5}"/>
                </a:ext>
              </a:extLst>
            </p:cNvPr>
            <p:cNvSpPr/>
            <p:nvPr/>
          </p:nvSpPr>
          <p:spPr>
            <a:xfrm>
              <a:off x="4543534" y="1873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33">
              <a:extLst>
                <a:ext uri="{FF2B5EF4-FFF2-40B4-BE49-F238E27FC236}">
                  <a16:creationId xmlns:a16="http://schemas.microsoft.com/office/drawing/2014/main" id="{F81341F2-8F75-44E4-A941-71915D319F15}"/>
                </a:ext>
              </a:extLst>
            </p:cNvPr>
            <p:cNvSpPr/>
            <p:nvPr/>
          </p:nvSpPr>
          <p:spPr>
            <a:xfrm>
              <a:off x="4093967" y="1948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34">
              <a:extLst>
                <a:ext uri="{FF2B5EF4-FFF2-40B4-BE49-F238E27FC236}">
                  <a16:creationId xmlns:a16="http://schemas.microsoft.com/office/drawing/2014/main" id="{59A986DA-F368-4A65-9360-1B29B9EAE135}"/>
                </a:ext>
              </a:extLst>
            </p:cNvPr>
            <p:cNvSpPr/>
            <p:nvPr/>
          </p:nvSpPr>
          <p:spPr>
            <a:xfrm>
              <a:off x="4214417" y="1491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35">
              <a:extLst>
                <a:ext uri="{FF2B5EF4-FFF2-40B4-BE49-F238E27FC236}">
                  <a16:creationId xmlns:a16="http://schemas.microsoft.com/office/drawing/2014/main" id="{DD3B27E4-3AD2-4417-B101-0A7D31CEE29A}"/>
                </a:ext>
              </a:extLst>
            </p:cNvPr>
            <p:cNvSpPr/>
            <p:nvPr/>
          </p:nvSpPr>
          <p:spPr>
            <a:xfrm>
              <a:off x="4456963" y="1648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36">
              <a:extLst>
                <a:ext uri="{FF2B5EF4-FFF2-40B4-BE49-F238E27FC236}">
                  <a16:creationId xmlns:a16="http://schemas.microsoft.com/office/drawing/2014/main" id="{05DA8D4D-9761-4E86-9E02-3F1210171E42}"/>
                </a:ext>
              </a:extLst>
            </p:cNvPr>
            <p:cNvSpPr/>
            <p:nvPr/>
          </p:nvSpPr>
          <p:spPr>
            <a:xfrm>
              <a:off x="4603770" y="1516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37">
              <a:extLst>
                <a:ext uri="{FF2B5EF4-FFF2-40B4-BE49-F238E27FC236}">
                  <a16:creationId xmlns:a16="http://schemas.microsoft.com/office/drawing/2014/main" id="{1A85B9EB-706E-4A1A-93D1-E3F38EA83F1B}"/>
                </a:ext>
              </a:extLst>
            </p:cNvPr>
            <p:cNvSpPr/>
            <p:nvPr/>
          </p:nvSpPr>
          <p:spPr>
            <a:xfrm>
              <a:off x="4108824" y="1374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38">
              <a:extLst>
                <a:ext uri="{FF2B5EF4-FFF2-40B4-BE49-F238E27FC236}">
                  <a16:creationId xmlns:a16="http://schemas.microsoft.com/office/drawing/2014/main" id="{45FE6121-2E9C-432C-BCC8-1B3D0D554BC3}"/>
                </a:ext>
              </a:extLst>
            </p:cNvPr>
            <p:cNvSpPr/>
            <p:nvPr/>
          </p:nvSpPr>
          <p:spPr>
            <a:xfrm>
              <a:off x="4219457" y="1502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39">
              <a:extLst>
                <a:ext uri="{FF2B5EF4-FFF2-40B4-BE49-F238E27FC236}">
                  <a16:creationId xmlns:a16="http://schemas.microsoft.com/office/drawing/2014/main" id="{4EE26AAB-8CE0-4028-9C1B-7EF321F18E30}"/>
                </a:ext>
              </a:extLst>
            </p:cNvPr>
            <p:cNvSpPr/>
            <p:nvPr/>
          </p:nvSpPr>
          <p:spPr>
            <a:xfrm>
              <a:off x="4323100" y="15467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0">
              <a:extLst>
                <a:ext uri="{FF2B5EF4-FFF2-40B4-BE49-F238E27FC236}">
                  <a16:creationId xmlns:a16="http://schemas.microsoft.com/office/drawing/2014/main" id="{CE15F346-5AC0-4BB1-8647-0CA5906CBCE9}"/>
                </a:ext>
              </a:extLst>
            </p:cNvPr>
            <p:cNvSpPr/>
            <p:nvPr/>
          </p:nvSpPr>
          <p:spPr>
            <a:xfrm>
              <a:off x="5023647" y="1600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1">
              <a:extLst>
                <a:ext uri="{FF2B5EF4-FFF2-40B4-BE49-F238E27FC236}">
                  <a16:creationId xmlns:a16="http://schemas.microsoft.com/office/drawing/2014/main" id="{B9D65166-BD4B-46E2-8318-62190BD06728}"/>
                </a:ext>
              </a:extLst>
            </p:cNvPr>
            <p:cNvSpPr/>
            <p:nvPr/>
          </p:nvSpPr>
          <p:spPr>
            <a:xfrm>
              <a:off x="4899110" y="1461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2">
              <a:extLst>
                <a:ext uri="{FF2B5EF4-FFF2-40B4-BE49-F238E27FC236}">
                  <a16:creationId xmlns:a16="http://schemas.microsoft.com/office/drawing/2014/main" id="{D4BCC182-6848-4D7C-B619-CCC912473897}"/>
                </a:ext>
              </a:extLst>
            </p:cNvPr>
            <p:cNvSpPr/>
            <p:nvPr/>
          </p:nvSpPr>
          <p:spPr>
            <a:xfrm>
              <a:off x="4748374" y="1329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43">
              <a:extLst>
                <a:ext uri="{FF2B5EF4-FFF2-40B4-BE49-F238E27FC236}">
                  <a16:creationId xmlns:a16="http://schemas.microsoft.com/office/drawing/2014/main" id="{8FCC1579-AE7F-4E8C-84C7-77D4B5044F02}"/>
                </a:ext>
              </a:extLst>
            </p:cNvPr>
            <p:cNvSpPr/>
            <p:nvPr/>
          </p:nvSpPr>
          <p:spPr>
            <a:xfrm>
              <a:off x="4463620" y="13740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44">
              <a:extLst>
                <a:ext uri="{FF2B5EF4-FFF2-40B4-BE49-F238E27FC236}">
                  <a16:creationId xmlns:a16="http://schemas.microsoft.com/office/drawing/2014/main" id="{F6BC5EB0-720C-4F76-90B8-ACB813B92B48}"/>
                </a:ext>
              </a:extLst>
            </p:cNvPr>
            <p:cNvSpPr/>
            <p:nvPr/>
          </p:nvSpPr>
          <p:spPr>
            <a:xfrm>
              <a:off x="4042658" y="13505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45">
              <a:extLst>
                <a:ext uri="{FF2B5EF4-FFF2-40B4-BE49-F238E27FC236}">
                  <a16:creationId xmlns:a16="http://schemas.microsoft.com/office/drawing/2014/main" id="{E02FE6AC-23E1-4013-814A-C5D22D32735E}"/>
                </a:ext>
              </a:extLst>
            </p:cNvPr>
            <p:cNvSpPr/>
            <p:nvPr/>
          </p:nvSpPr>
          <p:spPr>
            <a:xfrm>
              <a:off x="4267174" y="1544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46">
              <a:extLst>
                <a:ext uri="{FF2B5EF4-FFF2-40B4-BE49-F238E27FC236}">
                  <a16:creationId xmlns:a16="http://schemas.microsoft.com/office/drawing/2014/main" id="{86D02F2E-9AF7-4269-8DBF-4C4AF20B4201}"/>
                </a:ext>
              </a:extLst>
            </p:cNvPr>
            <p:cNvSpPr/>
            <p:nvPr/>
          </p:nvSpPr>
          <p:spPr>
            <a:xfrm>
              <a:off x="4524611" y="138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47">
              <a:extLst>
                <a:ext uri="{FF2B5EF4-FFF2-40B4-BE49-F238E27FC236}">
                  <a16:creationId xmlns:a16="http://schemas.microsoft.com/office/drawing/2014/main" id="{3B1082E5-897A-4ACF-8ABF-36FFBAB1E4ED}"/>
                </a:ext>
              </a:extLst>
            </p:cNvPr>
            <p:cNvSpPr/>
            <p:nvPr/>
          </p:nvSpPr>
          <p:spPr>
            <a:xfrm>
              <a:off x="4685377" y="1368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48">
              <a:extLst>
                <a:ext uri="{FF2B5EF4-FFF2-40B4-BE49-F238E27FC236}">
                  <a16:creationId xmlns:a16="http://schemas.microsoft.com/office/drawing/2014/main" id="{208B4904-D389-4990-BF01-1497F01D7861}"/>
                </a:ext>
              </a:extLst>
            </p:cNvPr>
            <p:cNvSpPr/>
            <p:nvPr/>
          </p:nvSpPr>
          <p:spPr>
            <a:xfrm>
              <a:off x="4075444" y="1467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49">
              <a:extLst>
                <a:ext uri="{FF2B5EF4-FFF2-40B4-BE49-F238E27FC236}">
                  <a16:creationId xmlns:a16="http://schemas.microsoft.com/office/drawing/2014/main" id="{46CE4A36-13E4-4189-89E9-A32EA3478707}"/>
                </a:ext>
              </a:extLst>
            </p:cNvPr>
            <p:cNvSpPr/>
            <p:nvPr/>
          </p:nvSpPr>
          <p:spPr>
            <a:xfrm>
              <a:off x="4180855" y="1446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0">
              <a:extLst>
                <a:ext uri="{FF2B5EF4-FFF2-40B4-BE49-F238E27FC236}">
                  <a16:creationId xmlns:a16="http://schemas.microsoft.com/office/drawing/2014/main" id="{0F42754A-5295-4046-98A9-D73681CDF369}"/>
                </a:ext>
              </a:extLst>
            </p:cNvPr>
            <p:cNvSpPr/>
            <p:nvPr/>
          </p:nvSpPr>
          <p:spPr>
            <a:xfrm>
              <a:off x="4860815" y="14440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1">
              <a:extLst>
                <a:ext uri="{FF2B5EF4-FFF2-40B4-BE49-F238E27FC236}">
                  <a16:creationId xmlns:a16="http://schemas.microsoft.com/office/drawing/2014/main" id="{2B849716-40F1-42EB-B0AA-37101130D96A}"/>
                </a:ext>
              </a:extLst>
            </p:cNvPr>
            <p:cNvSpPr/>
            <p:nvPr/>
          </p:nvSpPr>
          <p:spPr>
            <a:xfrm>
              <a:off x="4736581" y="1946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2">
              <a:extLst>
                <a:ext uri="{FF2B5EF4-FFF2-40B4-BE49-F238E27FC236}">
                  <a16:creationId xmlns:a16="http://schemas.microsoft.com/office/drawing/2014/main" id="{0AC52B8A-D9CA-4943-BBC5-8DAFF81D5396}"/>
                </a:ext>
              </a:extLst>
            </p:cNvPr>
            <p:cNvSpPr/>
            <p:nvPr/>
          </p:nvSpPr>
          <p:spPr>
            <a:xfrm>
              <a:off x="4579745" y="1339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53">
              <a:extLst>
                <a:ext uri="{FF2B5EF4-FFF2-40B4-BE49-F238E27FC236}">
                  <a16:creationId xmlns:a16="http://schemas.microsoft.com/office/drawing/2014/main" id="{1D40BB8E-F5F5-477D-A427-9FFE0442A392}"/>
                </a:ext>
              </a:extLst>
            </p:cNvPr>
            <p:cNvSpPr/>
            <p:nvPr/>
          </p:nvSpPr>
          <p:spPr>
            <a:xfrm>
              <a:off x="4287571" y="18455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54">
              <a:extLst>
                <a:ext uri="{FF2B5EF4-FFF2-40B4-BE49-F238E27FC236}">
                  <a16:creationId xmlns:a16="http://schemas.microsoft.com/office/drawing/2014/main" id="{E0DC3232-5842-4059-BE99-889F8950CF2A}"/>
                </a:ext>
              </a:extLst>
            </p:cNvPr>
            <p:cNvSpPr/>
            <p:nvPr/>
          </p:nvSpPr>
          <p:spPr>
            <a:xfrm>
              <a:off x="4147167" y="16700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55">
              <a:extLst>
                <a:ext uri="{FF2B5EF4-FFF2-40B4-BE49-F238E27FC236}">
                  <a16:creationId xmlns:a16="http://schemas.microsoft.com/office/drawing/2014/main" id="{7134C5E4-442A-4EA9-AC42-8951973DD43E}"/>
                </a:ext>
              </a:extLst>
            </p:cNvPr>
            <p:cNvSpPr/>
            <p:nvPr/>
          </p:nvSpPr>
          <p:spPr>
            <a:xfrm>
              <a:off x="4443836" y="1677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56">
              <a:extLst>
                <a:ext uri="{FF2B5EF4-FFF2-40B4-BE49-F238E27FC236}">
                  <a16:creationId xmlns:a16="http://schemas.microsoft.com/office/drawing/2014/main" id="{E63D5139-7ADF-4D04-BB8F-8A24FE622605}"/>
                </a:ext>
              </a:extLst>
            </p:cNvPr>
            <p:cNvSpPr/>
            <p:nvPr/>
          </p:nvSpPr>
          <p:spPr>
            <a:xfrm>
              <a:off x="4706317" y="1873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57">
              <a:extLst>
                <a:ext uri="{FF2B5EF4-FFF2-40B4-BE49-F238E27FC236}">
                  <a16:creationId xmlns:a16="http://schemas.microsoft.com/office/drawing/2014/main" id="{BDCF4305-338E-47B8-A203-EB72D8E3C87E}"/>
                </a:ext>
              </a:extLst>
            </p:cNvPr>
            <p:cNvSpPr/>
            <p:nvPr/>
          </p:nvSpPr>
          <p:spPr>
            <a:xfrm>
              <a:off x="4858440" y="1469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58">
              <a:extLst>
                <a:ext uri="{FF2B5EF4-FFF2-40B4-BE49-F238E27FC236}">
                  <a16:creationId xmlns:a16="http://schemas.microsoft.com/office/drawing/2014/main" id="{B4B775EB-E89D-49B4-B489-EC4450220C93}"/>
                </a:ext>
              </a:extLst>
            </p:cNvPr>
            <p:cNvSpPr/>
            <p:nvPr/>
          </p:nvSpPr>
          <p:spPr>
            <a:xfrm>
              <a:off x="4033677" y="1654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59">
              <a:extLst>
                <a:ext uri="{FF2B5EF4-FFF2-40B4-BE49-F238E27FC236}">
                  <a16:creationId xmlns:a16="http://schemas.microsoft.com/office/drawing/2014/main" id="{1318A18D-957F-40B5-B8F2-701DDD731452}"/>
                </a:ext>
              </a:extLst>
            </p:cNvPr>
            <p:cNvSpPr/>
            <p:nvPr/>
          </p:nvSpPr>
          <p:spPr>
            <a:xfrm>
              <a:off x="4730670" y="18121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0">
              <a:extLst>
                <a:ext uri="{FF2B5EF4-FFF2-40B4-BE49-F238E27FC236}">
                  <a16:creationId xmlns:a16="http://schemas.microsoft.com/office/drawing/2014/main" id="{DB9EA44B-7CB9-4BE8-814C-13D824E90E15}"/>
                </a:ext>
              </a:extLst>
            </p:cNvPr>
            <p:cNvSpPr/>
            <p:nvPr/>
          </p:nvSpPr>
          <p:spPr>
            <a:xfrm>
              <a:off x="4606140" y="1522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1">
              <a:extLst>
                <a:ext uri="{FF2B5EF4-FFF2-40B4-BE49-F238E27FC236}">
                  <a16:creationId xmlns:a16="http://schemas.microsoft.com/office/drawing/2014/main" id="{E3289936-4F8C-4C24-B68A-5124B60529DF}"/>
                </a:ext>
              </a:extLst>
            </p:cNvPr>
            <p:cNvSpPr/>
            <p:nvPr/>
          </p:nvSpPr>
          <p:spPr>
            <a:xfrm>
              <a:off x="4457196" y="13344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2">
              <a:extLst>
                <a:ext uri="{FF2B5EF4-FFF2-40B4-BE49-F238E27FC236}">
                  <a16:creationId xmlns:a16="http://schemas.microsoft.com/office/drawing/2014/main" id="{F0A01794-1B03-4D99-BA99-A4E86E2E933D}"/>
                </a:ext>
              </a:extLst>
            </p:cNvPr>
            <p:cNvSpPr/>
            <p:nvPr/>
          </p:nvSpPr>
          <p:spPr>
            <a:xfrm>
              <a:off x="4185701" y="1643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63">
              <a:extLst>
                <a:ext uri="{FF2B5EF4-FFF2-40B4-BE49-F238E27FC236}">
                  <a16:creationId xmlns:a16="http://schemas.microsoft.com/office/drawing/2014/main" id="{4135A674-85EB-44AD-9645-C404828BE7D5}"/>
                </a:ext>
              </a:extLst>
            </p:cNvPr>
            <p:cNvSpPr/>
            <p:nvPr/>
          </p:nvSpPr>
          <p:spPr>
            <a:xfrm>
              <a:off x="4197626" y="1452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64">
              <a:extLst>
                <a:ext uri="{FF2B5EF4-FFF2-40B4-BE49-F238E27FC236}">
                  <a16:creationId xmlns:a16="http://schemas.microsoft.com/office/drawing/2014/main" id="{329B94E4-917C-404F-A5F9-61FA4FFF656C}"/>
                </a:ext>
              </a:extLst>
            </p:cNvPr>
            <p:cNvSpPr/>
            <p:nvPr/>
          </p:nvSpPr>
          <p:spPr>
            <a:xfrm>
              <a:off x="4516955" y="1549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65">
              <a:extLst>
                <a:ext uri="{FF2B5EF4-FFF2-40B4-BE49-F238E27FC236}">
                  <a16:creationId xmlns:a16="http://schemas.microsoft.com/office/drawing/2014/main" id="{27C8013C-8F20-4C18-8FEB-48BEFBFC7B2B}"/>
                </a:ext>
              </a:extLst>
            </p:cNvPr>
            <p:cNvSpPr/>
            <p:nvPr/>
          </p:nvSpPr>
          <p:spPr>
            <a:xfrm>
              <a:off x="4790057" y="1538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66">
              <a:extLst>
                <a:ext uri="{FF2B5EF4-FFF2-40B4-BE49-F238E27FC236}">
                  <a16:creationId xmlns:a16="http://schemas.microsoft.com/office/drawing/2014/main" id="{A2D27F0B-52B5-42DF-8AF9-3B51C206C284}"/>
                </a:ext>
              </a:extLst>
            </p:cNvPr>
            <p:cNvSpPr/>
            <p:nvPr/>
          </p:nvSpPr>
          <p:spPr>
            <a:xfrm>
              <a:off x="4977712" y="1394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67">
              <a:extLst>
                <a:ext uri="{FF2B5EF4-FFF2-40B4-BE49-F238E27FC236}">
                  <a16:creationId xmlns:a16="http://schemas.microsoft.com/office/drawing/2014/main" id="{42183246-22FC-49B3-B937-E9FC20D23BA4}"/>
                </a:ext>
              </a:extLst>
            </p:cNvPr>
            <p:cNvSpPr/>
            <p:nvPr/>
          </p:nvSpPr>
          <p:spPr>
            <a:xfrm>
              <a:off x="4629387" y="22156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68">
              <a:extLst>
                <a:ext uri="{FF2B5EF4-FFF2-40B4-BE49-F238E27FC236}">
                  <a16:creationId xmlns:a16="http://schemas.microsoft.com/office/drawing/2014/main" id="{2B2DD9BF-643A-44AA-A330-43C0578D8A5D}"/>
                </a:ext>
              </a:extLst>
            </p:cNvPr>
            <p:cNvSpPr/>
            <p:nvPr/>
          </p:nvSpPr>
          <p:spPr>
            <a:xfrm>
              <a:off x="4505144" y="16133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69">
              <a:extLst>
                <a:ext uri="{FF2B5EF4-FFF2-40B4-BE49-F238E27FC236}">
                  <a16:creationId xmlns:a16="http://schemas.microsoft.com/office/drawing/2014/main" id="{B7341879-6C4B-44C0-9604-DFB1FA7BCEBC}"/>
                </a:ext>
              </a:extLst>
            </p:cNvPr>
            <p:cNvSpPr/>
            <p:nvPr/>
          </p:nvSpPr>
          <p:spPr>
            <a:xfrm>
              <a:off x="4362614" y="1365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0">
              <a:extLst>
                <a:ext uri="{FF2B5EF4-FFF2-40B4-BE49-F238E27FC236}">
                  <a16:creationId xmlns:a16="http://schemas.microsoft.com/office/drawing/2014/main" id="{9B9F66A5-B056-4573-ABC5-2197DAB28B98}"/>
                </a:ext>
              </a:extLst>
            </p:cNvPr>
            <p:cNvSpPr/>
            <p:nvPr/>
          </p:nvSpPr>
          <p:spPr>
            <a:xfrm>
              <a:off x="4123522" y="1589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1">
              <a:extLst>
                <a:ext uri="{FF2B5EF4-FFF2-40B4-BE49-F238E27FC236}">
                  <a16:creationId xmlns:a16="http://schemas.microsoft.com/office/drawing/2014/main" id="{8DF12830-32A6-432A-A8E0-C937B3287468}"/>
                </a:ext>
              </a:extLst>
            </p:cNvPr>
            <p:cNvSpPr/>
            <p:nvPr/>
          </p:nvSpPr>
          <p:spPr>
            <a:xfrm>
              <a:off x="4285813" y="1419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2">
              <a:extLst>
                <a:ext uri="{FF2B5EF4-FFF2-40B4-BE49-F238E27FC236}">
                  <a16:creationId xmlns:a16="http://schemas.microsoft.com/office/drawing/2014/main" id="{4547B706-D14D-40B0-B436-BCCAF89D8D2B}"/>
                </a:ext>
              </a:extLst>
            </p:cNvPr>
            <p:cNvSpPr/>
            <p:nvPr/>
          </p:nvSpPr>
          <p:spPr>
            <a:xfrm>
              <a:off x="4602261" y="1445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73">
              <a:extLst>
                <a:ext uri="{FF2B5EF4-FFF2-40B4-BE49-F238E27FC236}">
                  <a16:creationId xmlns:a16="http://schemas.microsoft.com/office/drawing/2014/main" id="{FD0F26F4-486A-49D8-A861-D3318E90A8F1}"/>
                </a:ext>
              </a:extLst>
            </p:cNvPr>
            <p:cNvSpPr/>
            <p:nvPr/>
          </p:nvSpPr>
          <p:spPr>
            <a:xfrm>
              <a:off x="4877000" y="1464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74">
              <a:extLst>
                <a:ext uri="{FF2B5EF4-FFF2-40B4-BE49-F238E27FC236}">
                  <a16:creationId xmlns:a16="http://schemas.microsoft.com/office/drawing/2014/main" id="{2DC0CE0E-1214-4B60-8768-B15E2ADCF8F4}"/>
                </a:ext>
              </a:extLst>
            </p:cNvPr>
            <p:cNvSpPr/>
            <p:nvPr/>
          </p:nvSpPr>
          <p:spPr>
            <a:xfrm>
              <a:off x="5078718" y="1399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75">
              <a:extLst>
                <a:ext uri="{FF2B5EF4-FFF2-40B4-BE49-F238E27FC236}">
                  <a16:creationId xmlns:a16="http://schemas.microsoft.com/office/drawing/2014/main" id="{DF3B7F84-1C69-4B2D-B4AD-11C8E082CD5C}"/>
                </a:ext>
              </a:extLst>
            </p:cNvPr>
            <p:cNvSpPr/>
            <p:nvPr/>
          </p:nvSpPr>
          <p:spPr>
            <a:xfrm>
              <a:off x="4051022" y="1700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76">
              <a:extLst>
                <a:ext uri="{FF2B5EF4-FFF2-40B4-BE49-F238E27FC236}">
                  <a16:creationId xmlns:a16="http://schemas.microsoft.com/office/drawing/2014/main" id="{C9FA1F46-B20B-47F2-85D1-5308AA6BEF07}"/>
                </a:ext>
              </a:extLst>
            </p:cNvPr>
            <p:cNvSpPr/>
            <p:nvPr/>
          </p:nvSpPr>
          <p:spPr>
            <a:xfrm>
              <a:off x="4212598" y="143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77">
              <a:extLst>
                <a:ext uri="{FF2B5EF4-FFF2-40B4-BE49-F238E27FC236}">
                  <a16:creationId xmlns:a16="http://schemas.microsoft.com/office/drawing/2014/main" id="{2AF4E6DC-1196-4C3A-A5B6-EC24F0AE3B46}"/>
                </a:ext>
              </a:extLst>
            </p:cNvPr>
            <p:cNvSpPr/>
            <p:nvPr/>
          </p:nvSpPr>
          <p:spPr>
            <a:xfrm>
              <a:off x="4509785" y="168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78">
              <a:extLst>
                <a:ext uri="{FF2B5EF4-FFF2-40B4-BE49-F238E27FC236}">
                  <a16:creationId xmlns:a16="http://schemas.microsoft.com/office/drawing/2014/main" id="{857AD33D-9571-4603-B757-8AFF56F8B1FD}"/>
                </a:ext>
              </a:extLst>
            </p:cNvPr>
            <p:cNvSpPr/>
            <p:nvPr/>
          </p:nvSpPr>
          <p:spPr>
            <a:xfrm>
              <a:off x="4985848" y="14577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79">
              <a:extLst>
                <a:ext uri="{FF2B5EF4-FFF2-40B4-BE49-F238E27FC236}">
                  <a16:creationId xmlns:a16="http://schemas.microsoft.com/office/drawing/2014/main" id="{CB9A061C-93F2-44EC-8621-3599F5FA1F66}"/>
                </a:ext>
              </a:extLst>
            </p:cNvPr>
            <p:cNvSpPr/>
            <p:nvPr/>
          </p:nvSpPr>
          <p:spPr>
            <a:xfrm>
              <a:off x="5295037" y="1583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0">
              <a:extLst>
                <a:ext uri="{FF2B5EF4-FFF2-40B4-BE49-F238E27FC236}">
                  <a16:creationId xmlns:a16="http://schemas.microsoft.com/office/drawing/2014/main" id="{88515FFC-DBF9-42C1-A11A-FFF84AE264C4}"/>
                </a:ext>
              </a:extLst>
            </p:cNvPr>
            <p:cNvSpPr/>
            <p:nvPr/>
          </p:nvSpPr>
          <p:spPr>
            <a:xfrm>
              <a:off x="5568960" y="1492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1">
              <a:extLst>
                <a:ext uri="{FF2B5EF4-FFF2-40B4-BE49-F238E27FC236}">
                  <a16:creationId xmlns:a16="http://schemas.microsoft.com/office/drawing/2014/main" id="{F84184CF-54EB-470A-9E85-C2F01ED455AC}"/>
                </a:ext>
              </a:extLst>
            </p:cNvPr>
            <p:cNvSpPr/>
            <p:nvPr/>
          </p:nvSpPr>
          <p:spPr>
            <a:xfrm>
              <a:off x="5781407" y="15173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2">
              <a:extLst>
                <a:ext uri="{FF2B5EF4-FFF2-40B4-BE49-F238E27FC236}">
                  <a16:creationId xmlns:a16="http://schemas.microsoft.com/office/drawing/2014/main" id="{A45C546E-60B1-4110-9787-196C02EA2109}"/>
                </a:ext>
              </a:extLst>
            </p:cNvPr>
            <p:cNvSpPr/>
            <p:nvPr/>
          </p:nvSpPr>
          <p:spPr>
            <a:xfrm>
              <a:off x="4093449" y="15165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83">
              <a:extLst>
                <a:ext uri="{FF2B5EF4-FFF2-40B4-BE49-F238E27FC236}">
                  <a16:creationId xmlns:a16="http://schemas.microsoft.com/office/drawing/2014/main" id="{75146056-AF2B-4640-9BDB-2926CEA85E3E}"/>
                </a:ext>
              </a:extLst>
            </p:cNvPr>
            <p:cNvSpPr/>
            <p:nvPr/>
          </p:nvSpPr>
          <p:spPr>
            <a:xfrm>
              <a:off x="4387822" y="1957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84">
              <a:extLst>
                <a:ext uri="{FF2B5EF4-FFF2-40B4-BE49-F238E27FC236}">
                  <a16:creationId xmlns:a16="http://schemas.microsoft.com/office/drawing/2014/main" id="{E4298F53-1F62-4F9E-BFA3-284138EFAFE5}"/>
                </a:ext>
              </a:extLst>
            </p:cNvPr>
            <p:cNvSpPr/>
            <p:nvPr/>
          </p:nvSpPr>
          <p:spPr>
            <a:xfrm>
              <a:off x="4862252" y="1883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85">
              <a:extLst>
                <a:ext uri="{FF2B5EF4-FFF2-40B4-BE49-F238E27FC236}">
                  <a16:creationId xmlns:a16="http://schemas.microsoft.com/office/drawing/2014/main" id="{B0395B3A-757E-484A-91D4-1F10CCBC26AF}"/>
                </a:ext>
              </a:extLst>
            </p:cNvPr>
            <p:cNvSpPr/>
            <p:nvPr/>
          </p:nvSpPr>
          <p:spPr>
            <a:xfrm>
              <a:off x="5172768" y="1680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86">
              <a:extLst>
                <a:ext uri="{FF2B5EF4-FFF2-40B4-BE49-F238E27FC236}">
                  <a16:creationId xmlns:a16="http://schemas.microsoft.com/office/drawing/2014/main" id="{C21A6ED9-8413-45DE-A19E-DE44FA356E7F}"/>
                </a:ext>
              </a:extLst>
            </p:cNvPr>
            <p:cNvSpPr/>
            <p:nvPr/>
          </p:nvSpPr>
          <p:spPr>
            <a:xfrm>
              <a:off x="5447036" y="1932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87">
              <a:extLst>
                <a:ext uri="{FF2B5EF4-FFF2-40B4-BE49-F238E27FC236}">
                  <a16:creationId xmlns:a16="http://schemas.microsoft.com/office/drawing/2014/main" id="{349A26AC-6DDC-43AD-9C64-502411262F3F}"/>
                </a:ext>
              </a:extLst>
            </p:cNvPr>
            <p:cNvSpPr/>
            <p:nvPr/>
          </p:nvSpPr>
          <p:spPr>
            <a:xfrm>
              <a:off x="5656984" y="1623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88">
              <a:extLst>
                <a:ext uri="{FF2B5EF4-FFF2-40B4-BE49-F238E27FC236}">
                  <a16:creationId xmlns:a16="http://schemas.microsoft.com/office/drawing/2014/main" id="{E7079075-3DE7-4FE9-A808-AF950E7E5FF5}"/>
                </a:ext>
              </a:extLst>
            </p:cNvPr>
            <p:cNvSpPr/>
            <p:nvPr/>
          </p:nvSpPr>
          <p:spPr>
            <a:xfrm>
              <a:off x="4224159" y="1437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89">
              <a:extLst>
                <a:ext uri="{FF2B5EF4-FFF2-40B4-BE49-F238E27FC236}">
                  <a16:creationId xmlns:a16="http://schemas.microsoft.com/office/drawing/2014/main" id="{9DEB2865-71F6-4E74-99E7-311825683C36}"/>
                </a:ext>
              </a:extLst>
            </p:cNvPr>
            <p:cNvSpPr/>
            <p:nvPr/>
          </p:nvSpPr>
          <p:spPr>
            <a:xfrm>
              <a:off x="4721861" y="1396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0">
              <a:extLst>
                <a:ext uri="{FF2B5EF4-FFF2-40B4-BE49-F238E27FC236}">
                  <a16:creationId xmlns:a16="http://schemas.microsoft.com/office/drawing/2014/main" id="{8899B066-2489-4523-B598-7E39C0610083}"/>
                </a:ext>
              </a:extLst>
            </p:cNvPr>
            <p:cNvSpPr/>
            <p:nvPr/>
          </p:nvSpPr>
          <p:spPr>
            <a:xfrm>
              <a:off x="5037995" y="13958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1">
              <a:extLst>
                <a:ext uri="{FF2B5EF4-FFF2-40B4-BE49-F238E27FC236}">
                  <a16:creationId xmlns:a16="http://schemas.microsoft.com/office/drawing/2014/main" id="{F13005A0-EFFC-48DC-803A-E86ACD4DA05B}"/>
                </a:ext>
              </a:extLst>
            </p:cNvPr>
            <p:cNvSpPr/>
            <p:nvPr/>
          </p:nvSpPr>
          <p:spPr>
            <a:xfrm>
              <a:off x="5312829" y="1335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2">
              <a:extLst>
                <a:ext uri="{FF2B5EF4-FFF2-40B4-BE49-F238E27FC236}">
                  <a16:creationId xmlns:a16="http://schemas.microsoft.com/office/drawing/2014/main" id="{8B3A4EC1-963C-4335-9A01-9DB2CDC0AF01}"/>
                </a:ext>
              </a:extLst>
            </p:cNvPr>
            <p:cNvSpPr/>
            <p:nvPr/>
          </p:nvSpPr>
          <p:spPr>
            <a:xfrm>
              <a:off x="5507258" y="1483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793">
              <a:extLst>
                <a:ext uri="{FF2B5EF4-FFF2-40B4-BE49-F238E27FC236}">
                  <a16:creationId xmlns:a16="http://schemas.microsoft.com/office/drawing/2014/main" id="{76EA292F-0773-4D0B-ADD5-63F6F15145E9}"/>
                </a:ext>
              </a:extLst>
            </p:cNvPr>
            <p:cNvSpPr/>
            <p:nvPr/>
          </p:nvSpPr>
          <p:spPr>
            <a:xfrm>
              <a:off x="4456606" y="17953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794">
              <a:extLst>
                <a:ext uri="{FF2B5EF4-FFF2-40B4-BE49-F238E27FC236}">
                  <a16:creationId xmlns:a16="http://schemas.microsoft.com/office/drawing/2014/main" id="{4C8B205F-F395-4075-BEFD-F273CEAF00E1}"/>
                </a:ext>
              </a:extLst>
            </p:cNvPr>
            <p:cNvSpPr/>
            <p:nvPr/>
          </p:nvSpPr>
          <p:spPr>
            <a:xfrm>
              <a:off x="4775779" y="1569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795">
              <a:extLst>
                <a:ext uri="{FF2B5EF4-FFF2-40B4-BE49-F238E27FC236}">
                  <a16:creationId xmlns:a16="http://schemas.microsoft.com/office/drawing/2014/main" id="{EFC156CF-3EE4-47B1-879E-593F7583E263}"/>
                </a:ext>
              </a:extLst>
            </p:cNvPr>
            <p:cNvSpPr/>
            <p:nvPr/>
          </p:nvSpPr>
          <p:spPr>
            <a:xfrm>
              <a:off x="5048070" y="171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796">
              <a:extLst>
                <a:ext uri="{FF2B5EF4-FFF2-40B4-BE49-F238E27FC236}">
                  <a16:creationId xmlns:a16="http://schemas.microsoft.com/office/drawing/2014/main" id="{0DC47956-2D89-496B-BB0D-93A37672D6BE}"/>
                </a:ext>
              </a:extLst>
            </p:cNvPr>
            <p:cNvSpPr/>
            <p:nvPr/>
          </p:nvSpPr>
          <p:spPr>
            <a:xfrm>
              <a:off x="5219383" y="1569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797">
              <a:extLst>
                <a:ext uri="{FF2B5EF4-FFF2-40B4-BE49-F238E27FC236}">
                  <a16:creationId xmlns:a16="http://schemas.microsoft.com/office/drawing/2014/main" id="{131CC7CF-C8A6-4518-B330-9B51A8473961}"/>
                </a:ext>
              </a:extLst>
            </p:cNvPr>
            <p:cNvSpPr/>
            <p:nvPr/>
          </p:nvSpPr>
          <p:spPr>
            <a:xfrm>
              <a:off x="4245807" y="15397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798">
              <a:extLst>
                <a:ext uri="{FF2B5EF4-FFF2-40B4-BE49-F238E27FC236}">
                  <a16:creationId xmlns:a16="http://schemas.microsoft.com/office/drawing/2014/main" id="{17CA83CE-9C95-448A-BA32-AC627C58363E}"/>
                </a:ext>
              </a:extLst>
            </p:cNvPr>
            <p:cNvSpPr/>
            <p:nvPr/>
          </p:nvSpPr>
          <p:spPr>
            <a:xfrm>
              <a:off x="4519378" y="1661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799">
              <a:extLst>
                <a:ext uri="{FF2B5EF4-FFF2-40B4-BE49-F238E27FC236}">
                  <a16:creationId xmlns:a16="http://schemas.microsoft.com/office/drawing/2014/main" id="{522BD258-D4C8-4243-8ECE-F77C273318D9}"/>
                </a:ext>
              </a:extLst>
            </p:cNvPr>
            <p:cNvSpPr/>
            <p:nvPr/>
          </p:nvSpPr>
          <p:spPr>
            <a:xfrm>
              <a:off x="4728530" y="1504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0">
              <a:extLst>
                <a:ext uri="{FF2B5EF4-FFF2-40B4-BE49-F238E27FC236}">
                  <a16:creationId xmlns:a16="http://schemas.microsoft.com/office/drawing/2014/main" id="{847B76D4-0793-4A13-90BC-7CDE1896879A}"/>
                </a:ext>
              </a:extLst>
            </p:cNvPr>
            <p:cNvSpPr/>
            <p:nvPr/>
          </p:nvSpPr>
          <p:spPr>
            <a:xfrm>
              <a:off x="4201320" y="1611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1">
              <a:extLst>
                <a:ext uri="{FF2B5EF4-FFF2-40B4-BE49-F238E27FC236}">
                  <a16:creationId xmlns:a16="http://schemas.microsoft.com/office/drawing/2014/main" id="{9B37C52B-6711-4651-8C52-8E9DAB933B62}"/>
                </a:ext>
              </a:extLst>
            </p:cNvPr>
            <p:cNvSpPr/>
            <p:nvPr/>
          </p:nvSpPr>
          <p:spPr>
            <a:xfrm>
              <a:off x="4460851" y="1476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2">
              <a:extLst>
                <a:ext uri="{FF2B5EF4-FFF2-40B4-BE49-F238E27FC236}">
                  <a16:creationId xmlns:a16="http://schemas.microsoft.com/office/drawing/2014/main" id="{6A2E62B4-534D-4117-8343-3F2DEB69F352}"/>
                </a:ext>
              </a:extLst>
            </p:cNvPr>
            <p:cNvSpPr/>
            <p:nvPr/>
          </p:nvSpPr>
          <p:spPr>
            <a:xfrm>
              <a:off x="4269028" y="1451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03">
              <a:extLst>
                <a:ext uri="{FF2B5EF4-FFF2-40B4-BE49-F238E27FC236}">
                  <a16:creationId xmlns:a16="http://schemas.microsoft.com/office/drawing/2014/main" id="{3171D106-3B02-4402-826B-5D9B5CD55E0A}"/>
                </a:ext>
              </a:extLst>
            </p:cNvPr>
            <p:cNvSpPr/>
            <p:nvPr/>
          </p:nvSpPr>
          <p:spPr>
            <a:xfrm>
              <a:off x="4177099" y="13469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04">
              <a:extLst>
                <a:ext uri="{FF2B5EF4-FFF2-40B4-BE49-F238E27FC236}">
                  <a16:creationId xmlns:a16="http://schemas.microsoft.com/office/drawing/2014/main" id="{EB9E01AD-12A9-47E3-8F23-4D505EF43C10}"/>
                </a:ext>
              </a:extLst>
            </p:cNvPr>
            <p:cNvSpPr/>
            <p:nvPr/>
          </p:nvSpPr>
          <p:spPr>
            <a:xfrm>
              <a:off x="4395783" y="1875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05">
              <a:extLst>
                <a:ext uri="{FF2B5EF4-FFF2-40B4-BE49-F238E27FC236}">
                  <a16:creationId xmlns:a16="http://schemas.microsoft.com/office/drawing/2014/main" id="{1F05AD55-7405-4460-A29C-426BDE4E3268}"/>
                </a:ext>
              </a:extLst>
            </p:cNvPr>
            <p:cNvSpPr/>
            <p:nvPr/>
          </p:nvSpPr>
          <p:spPr>
            <a:xfrm>
              <a:off x="4464457" y="14427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06">
              <a:extLst>
                <a:ext uri="{FF2B5EF4-FFF2-40B4-BE49-F238E27FC236}">
                  <a16:creationId xmlns:a16="http://schemas.microsoft.com/office/drawing/2014/main" id="{A6561EB1-2E4A-471B-B438-A2F85AE15296}"/>
                </a:ext>
              </a:extLst>
            </p:cNvPr>
            <p:cNvSpPr/>
            <p:nvPr/>
          </p:nvSpPr>
          <p:spPr>
            <a:xfrm>
              <a:off x="4659539" y="14398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07">
              <a:extLst>
                <a:ext uri="{FF2B5EF4-FFF2-40B4-BE49-F238E27FC236}">
                  <a16:creationId xmlns:a16="http://schemas.microsoft.com/office/drawing/2014/main" id="{B397F0D6-0BD8-4450-8B3D-D15A6AF1EB7E}"/>
                </a:ext>
              </a:extLst>
            </p:cNvPr>
            <p:cNvSpPr/>
            <p:nvPr/>
          </p:nvSpPr>
          <p:spPr>
            <a:xfrm>
              <a:off x="4802538" y="18536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08">
              <a:extLst>
                <a:ext uri="{FF2B5EF4-FFF2-40B4-BE49-F238E27FC236}">
                  <a16:creationId xmlns:a16="http://schemas.microsoft.com/office/drawing/2014/main" id="{C7F14776-6BEC-4104-AEAC-955E4C17D98B}"/>
                </a:ext>
              </a:extLst>
            </p:cNvPr>
            <p:cNvSpPr/>
            <p:nvPr/>
          </p:nvSpPr>
          <p:spPr>
            <a:xfrm>
              <a:off x="4916922" y="1688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09">
              <a:extLst>
                <a:ext uri="{FF2B5EF4-FFF2-40B4-BE49-F238E27FC236}">
                  <a16:creationId xmlns:a16="http://schemas.microsoft.com/office/drawing/2014/main" id="{5926D572-FAA2-4567-8C9E-95A0A9D684FF}"/>
                </a:ext>
              </a:extLst>
            </p:cNvPr>
            <p:cNvSpPr/>
            <p:nvPr/>
          </p:nvSpPr>
          <p:spPr>
            <a:xfrm>
              <a:off x="4950825" y="21008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0">
              <a:extLst>
                <a:ext uri="{FF2B5EF4-FFF2-40B4-BE49-F238E27FC236}">
                  <a16:creationId xmlns:a16="http://schemas.microsoft.com/office/drawing/2014/main" id="{8E1E9932-E5E1-4DB6-976B-2F10782B27FB}"/>
                </a:ext>
              </a:extLst>
            </p:cNvPr>
            <p:cNvSpPr/>
            <p:nvPr/>
          </p:nvSpPr>
          <p:spPr>
            <a:xfrm>
              <a:off x="5032936" y="1365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1">
              <a:extLst>
                <a:ext uri="{FF2B5EF4-FFF2-40B4-BE49-F238E27FC236}">
                  <a16:creationId xmlns:a16="http://schemas.microsoft.com/office/drawing/2014/main" id="{3D7A9281-5CE3-4F28-8E7D-5BDA9BAA1B9C}"/>
                </a:ext>
              </a:extLst>
            </p:cNvPr>
            <p:cNvSpPr/>
            <p:nvPr/>
          </p:nvSpPr>
          <p:spPr>
            <a:xfrm>
              <a:off x="5200927" y="2233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2">
              <a:extLst>
                <a:ext uri="{FF2B5EF4-FFF2-40B4-BE49-F238E27FC236}">
                  <a16:creationId xmlns:a16="http://schemas.microsoft.com/office/drawing/2014/main" id="{747D01E0-0323-4849-A92D-E1AF4709EC6D}"/>
                </a:ext>
              </a:extLst>
            </p:cNvPr>
            <p:cNvSpPr/>
            <p:nvPr/>
          </p:nvSpPr>
          <p:spPr>
            <a:xfrm>
              <a:off x="5325920" y="15111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13">
              <a:extLst>
                <a:ext uri="{FF2B5EF4-FFF2-40B4-BE49-F238E27FC236}">
                  <a16:creationId xmlns:a16="http://schemas.microsoft.com/office/drawing/2014/main" id="{CB43C350-599E-42F8-89E2-646BD09D8B5E}"/>
                </a:ext>
              </a:extLst>
            </p:cNvPr>
            <p:cNvSpPr/>
            <p:nvPr/>
          </p:nvSpPr>
          <p:spPr>
            <a:xfrm>
              <a:off x="5428511" y="14139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14">
              <a:extLst>
                <a:ext uri="{FF2B5EF4-FFF2-40B4-BE49-F238E27FC236}">
                  <a16:creationId xmlns:a16="http://schemas.microsoft.com/office/drawing/2014/main" id="{E9C649DE-9A03-48BB-8768-6DC3358AE9D6}"/>
                </a:ext>
              </a:extLst>
            </p:cNvPr>
            <p:cNvSpPr/>
            <p:nvPr/>
          </p:nvSpPr>
          <p:spPr>
            <a:xfrm>
              <a:off x="6130111" y="1465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15">
              <a:extLst>
                <a:ext uri="{FF2B5EF4-FFF2-40B4-BE49-F238E27FC236}">
                  <a16:creationId xmlns:a16="http://schemas.microsoft.com/office/drawing/2014/main" id="{939DE7D9-4DA5-4865-9114-C1970D280D00}"/>
                </a:ext>
              </a:extLst>
            </p:cNvPr>
            <p:cNvSpPr/>
            <p:nvPr/>
          </p:nvSpPr>
          <p:spPr>
            <a:xfrm>
              <a:off x="6005571" y="19821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16">
              <a:extLst>
                <a:ext uri="{FF2B5EF4-FFF2-40B4-BE49-F238E27FC236}">
                  <a16:creationId xmlns:a16="http://schemas.microsoft.com/office/drawing/2014/main" id="{BB48918A-21D2-4DAB-AF3C-F59E589689D8}"/>
                </a:ext>
              </a:extLst>
            </p:cNvPr>
            <p:cNvSpPr/>
            <p:nvPr/>
          </p:nvSpPr>
          <p:spPr>
            <a:xfrm>
              <a:off x="5853149" y="13714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17">
              <a:extLst>
                <a:ext uri="{FF2B5EF4-FFF2-40B4-BE49-F238E27FC236}">
                  <a16:creationId xmlns:a16="http://schemas.microsoft.com/office/drawing/2014/main" id="{E9AC9876-455C-4D73-ABFA-D5B6E9E8F17E}"/>
                </a:ext>
              </a:extLst>
            </p:cNvPr>
            <p:cNvSpPr/>
            <p:nvPr/>
          </p:nvSpPr>
          <p:spPr>
            <a:xfrm>
              <a:off x="5561709" y="1956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18">
              <a:extLst>
                <a:ext uri="{FF2B5EF4-FFF2-40B4-BE49-F238E27FC236}">
                  <a16:creationId xmlns:a16="http://schemas.microsoft.com/office/drawing/2014/main" id="{0EFF4191-28D7-458E-94A0-D4A4348D9D7D}"/>
                </a:ext>
              </a:extLst>
            </p:cNvPr>
            <p:cNvSpPr/>
            <p:nvPr/>
          </p:nvSpPr>
          <p:spPr>
            <a:xfrm>
              <a:off x="5081532" y="23373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19">
              <a:extLst>
                <a:ext uri="{FF2B5EF4-FFF2-40B4-BE49-F238E27FC236}">
                  <a16:creationId xmlns:a16="http://schemas.microsoft.com/office/drawing/2014/main" id="{BF9A88F7-6469-4AFE-B131-4BF0FE71F5AD}"/>
                </a:ext>
              </a:extLst>
            </p:cNvPr>
            <p:cNvSpPr/>
            <p:nvPr/>
          </p:nvSpPr>
          <p:spPr>
            <a:xfrm>
              <a:off x="4811796" y="1956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0">
              <a:extLst>
                <a:ext uri="{FF2B5EF4-FFF2-40B4-BE49-F238E27FC236}">
                  <a16:creationId xmlns:a16="http://schemas.microsoft.com/office/drawing/2014/main" id="{977B85FE-B64B-4D52-B362-EE0BED2BA821}"/>
                </a:ext>
              </a:extLst>
            </p:cNvPr>
            <p:cNvSpPr/>
            <p:nvPr/>
          </p:nvSpPr>
          <p:spPr>
            <a:xfrm>
              <a:off x="4588165" y="2355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1">
              <a:extLst>
                <a:ext uri="{FF2B5EF4-FFF2-40B4-BE49-F238E27FC236}">
                  <a16:creationId xmlns:a16="http://schemas.microsoft.com/office/drawing/2014/main" id="{F2F6F86B-B52F-4E69-9D85-883734FE62D6}"/>
                </a:ext>
              </a:extLst>
            </p:cNvPr>
            <p:cNvSpPr/>
            <p:nvPr/>
          </p:nvSpPr>
          <p:spPr>
            <a:xfrm>
              <a:off x="4280570" y="1785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2">
              <a:extLst>
                <a:ext uri="{FF2B5EF4-FFF2-40B4-BE49-F238E27FC236}">
                  <a16:creationId xmlns:a16="http://schemas.microsoft.com/office/drawing/2014/main" id="{C195E4DF-6AA9-49A3-B386-DFC9763F43A1}"/>
                </a:ext>
              </a:extLst>
            </p:cNvPr>
            <p:cNvSpPr/>
            <p:nvPr/>
          </p:nvSpPr>
          <p:spPr>
            <a:xfrm>
              <a:off x="4190880" y="1477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23">
              <a:extLst>
                <a:ext uri="{FF2B5EF4-FFF2-40B4-BE49-F238E27FC236}">
                  <a16:creationId xmlns:a16="http://schemas.microsoft.com/office/drawing/2014/main" id="{D16AB432-9961-4A54-9A0D-F121AD4E3C47}"/>
                </a:ext>
              </a:extLst>
            </p:cNvPr>
            <p:cNvSpPr/>
            <p:nvPr/>
          </p:nvSpPr>
          <p:spPr>
            <a:xfrm>
              <a:off x="4250444" y="17777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24">
              <a:extLst>
                <a:ext uri="{FF2B5EF4-FFF2-40B4-BE49-F238E27FC236}">
                  <a16:creationId xmlns:a16="http://schemas.microsoft.com/office/drawing/2014/main" id="{6F2F7727-96BE-4D8A-A021-FB0105CDDBDD}"/>
                </a:ext>
              </a:extLst>
            </p:cNvPr>
            <p:cNvSpPr/>
            <p:nvPr/>
          </p:nvSpPr>
          <p:spPr>
            <a:xfrm>
              <a:off x="4526689" y="1507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25">
              <a:extLst>
                <a:ext uri="{FF2B5EF4-FFF2-40B4-BE49-F238E27FC236}">
                  <a16:creationId xmlns:a16="http://schemas.microsoft.com/office/drawing/2014/main" id="{8DD07E6E-84F0-4ACC-BB28-1989B311F585}"/>
                </a:ext>
              </a:extLst>
            </p:cNvPr>
            <p:cNvSpPr/>
            <p:nvPr/>
          </p:nvSpPr>
          <p:spPr>
            <a:xfrm>
              <a:off x="4705517" y="1343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26">
              <a:extLst>
                <a:ext uri="{FF2B5EF4-FFF2-40B4-BE49-F238E27FC236}">
                  <a16:creationId xmlns:a16="http://schemas.microsoft.com/office/drawing/2014/main" id="{0ACDCB70-B557-4305-92BF-E61B64ADA4E5}"/>
                </a:ext>
              </a:extLst>
            </p:cNvPr>
            <p:cNvSpPr/>
            <p:nvPr/>
          </p:nvSpPr>
          <p:spPr>
            <a:xfrm>
              <a:off x="4859090" y="13537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27">
              <a:extLst>
                <a:ext uri="{FF2B5EF4-FFF2-40B4-BE49-F238E27FC236}">
                  <a16:creationId xmlns:a16="http://schemas.microsoft.com/office/drawing/2014/main" id="{6094546F-F1D3-41AA-93C7-B83B95D08A43}"/>
                </a:ext>
              </a:extLst>
            </p:cNvPr>
            <p:cNvSpPr/>
            <p:nvPr/>
          </p:nvSpPr>
          <p:spPr>
            <a:xfrm>
              <a:off x="4876770" y="13616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28">
              <a:extLst>
                <a:ext uri="{FF2B5EF4-FFF2-40B4-BE49-F238E27FC236}">
                  <a16:creationId xmlns:a16="http://schemas.microsoft.com/office/drawing/2014/main" id="{F681E90F-025A-4FF1-B77A-5F49ED1E3C62}"/>
                </a:ext>
              </a:extLst>
            </p:cNvPr>
            <p:cNvSpPr/>
            <p:nvPr/>
          </p:nvSpPr>
          <p:spPr>
            <a:xfrm>
              <a:off x="4955929" y="29048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29">
              <a:extLst>
                <a:ext uri="{FF2B5EF4-FFF2-40B4-BE49-F238E27FC236}">
                  <a16:creationId xmlns:a16="http://schemas.microsoft.com/office/drawing/2014/main" id="{81E83704-A10A-4199-A76D-06138899986E}"/>
                </a:ext>
              </a:extLst>
            </p:cNvPr>
            <p:cNvSpPr/>
            <p:nvPr/>
          </p:nvSpPr>
          <p:spPr>
            <a:xfrm>
              <a:off x="5134986" y="13457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0">
              <a:extLst>
                <a:ext uri="{FF2B5EF4-FFF2-40B4-BE49-F238E27FC236}">
                  <a16:creationId xmlns:a16="http://schemas.microsoft.com/office/drawing/2014/main" id="{2FFD96F5-5923-478A-83DD-69CF1C3C3570}"/>
                </a:ext>
              </a:extLst>
            </p:cNvPr>
            <p:cNvSpPr/>
            <p:nvPr/>
          </p:nvSpPr>
          <p:spPr>
            <a:xfrm>
              <a:off x="5242973" y="1350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1">
              <a:extLst>
                <a:ext uri="{FF2B5EF4-FFF2-40B4-BE49-F238E27FC236}">
                  <a16:creationId xmlns:a16="http://schemas.microsoft.com/office/drawing/2014/main" id="{36A24E66-635D-495E-B274-74D3150F8674}"/>
                </a:ext>
              </a:extLst>
            </p:cNvPr>
            <p:cNvSpPr/>
            <p:nvPr/>
          </p:nvSpPr>
          <p:spPr>
            <a:xfrm>
              <a:off x="5338937" y="14541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2">
              <a:extLst>
                <a:ext uri="{FF2B5EF4-FFF2-40B4-BE49-F238E27FC236}">
                  <a16:creationId xmlns:a16="http://schemas.microsoft.com/office/drawing/2014/main" id="{F4A463BA-482A-4D26-B3A4-62AFAA611247}"/>
                </a:ext>
              </a:extLst>
            </p:cNvPr>
            <p:cNvSpPr/>
            <p:nvPr/>
          </p:nvSpPr>
          <p:spPr>
            <a:xfrm>
              <a:off x="6040090" y="14137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33">
              <a:extLst>
                <a:ext uri="{FF2B5EF4-FFF2-40B4-BE49-F238E27FC236}">
                  <a16:creationId xmlns:a16="http://schemas.microsoft.com/office/drawing/2014/main" id="{98A123EF-2B08-42DA-845E-92789F00E082}"/>
                </a:ext>
              </a:extLst>
            </p:cNvPr>
            <p:cNvSpPr/>
            <p:nvPr/>
          </p:nvSpPr>
          <p:spPr>
            <a:xfrm>
              <a:off x="5916518" y="1466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34">
              <a:extLst>
                <a:ext uri="{FF2B5EF4-FFF2-40B4-BE49-F238E27FC236}">
                  <a16:creationId xmlns:a16="http://schemas.microsoft.com/office/drawing/2014/main" id="{8F0BDFC2-053A-489B-97D2-A228FBEEF696}"/>
                </a:ext>
              </a:extLst>
            </p:cNvPr>
            <p:cNvSpPr/>
            <p:nvPr/>
          </p:nvSpPr>
          <p:spPr>
            <a:xfrm>
              <a:off x="5773402" y="13269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35">
              <a:extLst>
                <a:ext uri="{FF2B5EF4-FFF2-40B4-BE49-F238E27FC236}">
                  <a16:creationId xmlns:a16="http://schemas.microsoft.com/office/drawing/2014/main" id="{9C0951E1-08CA-491E-B95E-4FE5B4CE167A}"/>
                </a:ext>
              </a:extLst>
            </p:cNvPr>
            <p:cNvSpPr/>
            <p:nvPr/>
          </p:nvSpPr>
          <p:spPr>
            <a:xfrm>
              <a:off x="5493067" y="13493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36">
              <a:extLst>
                <a:ext uri="{FF2B5EF4-FFF2-40B4-BE49-F238E27FC236}">
                  <a16:creationId xmlns:a16="http://schemas.microsoft.com/office/drawing/2014/main" id="{D937096B-235A-4FC4-9248-A423EC3FC753}"/>
                </a:ext>
              </a:extLst>
            </p:cNvPr>
            <p:cNvSpPr/>
            <p:nvPr/>
          </p:nvSpPr>
          <p:spPr>
            <a:xfrm>
              <a:off x="4980742" y="13486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37">
              <a:extLst>
                <a:ext uri="{FF2B5EF4-FFF2-40B4-BE49-F238E27FC236}">
                  <a16:creationId xmlns:a16="http://schemas.microsoft.com/office/drawing/2014/main" id="{BFCAB617-8309-443A-8D29-FC956FFB5AFB}"/>
                </a:ext>
              </a:extLst>
            </p:cNvPr>
            <p:cNvSpPr/>
            <p:nvPr/>
          </p:nvSpPr>
          <p:spPr>
            <a:xfrm>
              <a:off x="4678728" y="1394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38">
              <a:extLst>
                <a:ext uri="{FF2B5EF4-FFF2-40B4-BE49-F238E27FC236}">
                  <a16:creationId xmlns:a16="http://schemas.microsoft.com/office/drawing/2014/main" id="{17D2EAE6-C847-4206-AE1B-9A03A6EF1CEA}"/>
                </a:ext>
              </a:extLst>
            </p:cNvPr>
            <p:cNvSpPr/>
            <p:nvPr/>
          </p:nvSpPr>
          <p:spPr>
            <a:xfrm>
              <a:off x="4418483" y="13573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39">
              <a:extLst>
                <a:ext uri="{FF2B5EF4-FFF2-40B4-BE49-F238E27FC236}">
                  <a16:creationId xmlns:a16="http://schemas.microsoft.com/office/drawing/2014/main" id="{31607436-3212-4CDD-9C78-79ACCC53FE05}"/>
                </a:ext>
              </a:extLst>
            </p:cNvPr>
            <p:cNvSpPr/>
            <p:nvPr/>
          </p:nvSpPr>
          <p:spPr>
            <a:xfrm>
              <a:off x="4227702" y="1362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0">
              <a:extLst>
                <a:ext uri="{FF2B5EF4-FFF2-40B4-BE49-F238E27FC236}">
                  <a16:creationId xmlns:a16="http://schemas.microsoft.com/office/drawing/2014/main" id="{9CFC9E2F-54CC-4FBF-835A-2F4307E04EC3}"/>
                </a:ext>
              </a:extLst>
            </p:cNvPr>
            <p:cNvSpPr/>
            <p:nvPr/>
          </p:nvSpPr>
          <p:spPr>
            <a:xfrm>
              <a:off x="3996423" y="183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1">
              <a:extLst>
                <a:ext uri="{FF2B5EF4-FFF2-40B4-BE49-F238E27FC236}">
                  <a16:creationId xmlns:a16="http://schemas.microsoft.com/office/drawing/2014/main" id="{7100399E-78DD-4269-BEFB-1E95EFFC080F}"/>
                </a:ext>
              </a:extLst>
            </p:cNvPr>
            <p:cNvSpPr/>
            <p:nvPr/>
          </p:nvSpPr>
          <p:spPr>
            <a:xfrm>
              <a:off x="4287108" y="1804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2">
              <a:extLst>
                <a:ext uri="{FF2B5EF4-FFF2-40B4-BE49-F238E27FC236}">
                  <a16:creationId xmlns:a16="http://schemas.microsoft.com/office/drawing/2014/main" id="{513BF212-45D7-4095-AA87-A6D362A8624C}"/>
                </a:ext>
              </a:extLst>
            </p:cNvPr>
            <p:cNvSpPr/>
            <p:nvPr/>
          </p:nvSpPr>
          <p:spPr>
            <a:xfrm>
              <a:off x="4482531" y="1576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43">
              <a:extLst>
                <a:ext uri="{FF2B5EF4-FFF2-40B4-BE49-F238E27FC236}">
                  <a16:creationId xmlns:a16="http://schemas.microsoft.com/office/drawing/2014/main" id="{97035E76-7824-45D3-A964-B5245C42D7AA}"/>
                </a:ext>
              </a:extLst>
            </p:cNvPr>
            <p:cNvSpPr/>
            <p:nvPr/>
          </p:nvSpPr>
          <p:spPr>
            <a:xfrm>
              <a:off x="4659695" y="1581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44">
              <a:extLst>
                <a:ext uri="{FF2B5EF4-FFF2-40B4-BE49-F238E27FC236}">
                  <a16:creationId xmlns:a16="http://schemas.microsoft.com/office/drawing/2014/main" id="{E4DF7D82-452C-47F8-86AC-E043047FBC3F}"/>
                </a:ext>
              </a:extLst>
            </p:cNvPr>
            <p:cNvSpPr/>
            <p:nvPr/>
          </p:nvSpPr>
          <p:spPr>
            <a:xfrm>
              <a:off x="4663580" y="1806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45">
              <a:extLst>
                <a:ext uri="{FF2B5EF4-FFF2-40B4-BE49-F238E27FC236}">
                  <a16:creationId xmlns:a16="http://schemas.microsoft.com/office/drawing/2014/main" id="{A1F794A3-5B5C-4618-BD69-FC899E0E87B8}"/>
                </a:ext>
              </a:extLst>
            </p:cNvPr>
            <p:cNvSpPr/>
            <p:nvPr/>
          </p:nvSpPr>
          <p:spPr>
            <a:xfrm>
              <a:off x="4737692" y="1545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46">
              <a:extLst>
                <a:ext uri="{FF2B5EF4-FFF2-40B4-BE49-F238E27FC236}">
                  <a16:creationId xmlns:a16="http://schemas.microsoft.com/office/drawing/2014/main" id="{3F855EF8-A1E9-4FB4-ADA8-6F7B31D7B7D4}"/>
                </a:ext>
              </a:extLst>
            </p:cNvPr>
            <p:cNvSpPr/>
            <p:nvPr/>
          </p:nvSpPr>
          <p:spPr>
            <a:xfrm>
              <a:off x="4919908" y="22110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47">
              <a:extLst>
                <a:ext uri="{FF2B5EF4-FFF2-40B4-BE49-F238E27FC236}">
                  <a16:creationId xmlns:a16="http://schemas.microsoft.com/office/drawing/2014/main" id="{3ACE464F-9F11-47F5-94ED-5BB18FC1961F}"/>
                </a:ext>
              </a:extLst>
            </p:cNvPr>
            <p:cNvSpPr/>
            <p:nvPr/>
          </p:nvSpPr>
          <p:spPr>
            <a:xfrm>
              <a:off x="5014224" y="1485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48">
              <a:extLst>
                <a:ext uri="{FF2B5EF4-FFF2-40B4-BE49-F238E27FC236}">
                  <a16:creationId xmlns:a16="http://schemas.microsoft.com/office/drawing/2014/main" id="{DE9D3934-0D1C-4608-8B7B-769B2E409ABE}"/>
                </a:ext>
              </a:extLst>
            </p:cNvPr>
            <p:cNvSpPr/>
            <p:nvPr/>
          </p:nvSpPr>
          <p:spPr>
            <a:xfrm>
              <a:off x="5104774" y="1732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49">
              <a:extLst>
                <a:ext uri="{FF2B5EF4-FFF2-40B4-BE49-F238E27FC236}">
                  <a16:creationId xmlns:a16="http://schemas.microsoft.com/office/drawing/2014/main" id="{2035755F-8719-4E9C-A6E6-7C2614458187}"/>
                </a:ext>
              </a:extLst>
            </p:cNvPr>
            <p:cNvSpPr/>
            <p:nvPr/>
          </p:nvSpPr>
          <p:spPr>
            <a:xfrm>
              <a:off x="5800411" y="16695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0">
              <a:extLst>
                <a:ext uri="{FF2B5EF4-FFF2-40B4-BE49-F238E27FC236}">
                  <a16:creationId xmlns:a16="http://schemas.microsoft.com/office/drawing/2014/main" id="{15D73B6B-B817-4206-B6AE-DAF3C1CB743B}"/>
                </a:ext>
              </a:extLst>
            </p:cNvPr>
            <p:cNvSpPr/>
            <p:nvPr/>
          </p:nvSpPr>
          <p:spPr>
            <a:xfrm>
              <a:off x="5677963" y="2180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1">
              <a:extLst>
                <a:ext uri="{FF2B5EF4-FFF2-40B4-BE49-F238E27FC236}">
                  <a16:creationId xmlns:a16="http://schemas.microsoft.com/office/drawing/2014/main" id="{A0A76D42-C044-4111-BAB1-79EE09180170}"/>
                </a:ext>
              </a:extLst>
            </p:cNvPr>
            <p:cNvSpPr/>
            <p:nvPr/>
          </p:nvSpPr>
          <p:spPr>
            <a:xfrm>
              <a:off x="5540914" y="1362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2">
              <a:extLst>
                <a:ext uri="{FF2B5EF4-FFF2-40B4-BE49-F238E27FC236}">
                  <a16:creationId xmlns:a16="http://schemas.microsoft.com/office/drawing/2014/main" id="{B984075E-214A-40FD-9D72-3629D17EC0F8}"/>
                </a:ext>
              </a:extLst>
            </p:cNvPr>
            <p:cNvSpPr/>
            <p:nvPr/>
          </p:nvSpPr>
          <p:spPr>
            <a:xfrm>
              <a:off x="5270061" y="17804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53">
              <a:extLst>
                <a:ext uri="{FF2B5EF4-FFF2-40B4-BE49-F238E27FC236}">
                  <a16:creationId xmlns:a16="http://schemas.microsoft.com/office/drawing/2014/main" id="{B7CDA3EC-317B-4E03-A1E0-C39A86A327B5}"/>
                </a:ext>
              </a:extLst>
            </p:cNvPr>
            <p:cNvSpPr/>
            <p:nvPr/>
          </p:nvSpPr>
          <p:spPr>
            <a:xfrm>
              <a:off x="4745608" y="2009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54">
              <a:extLst>
                <a:ext uri="{FF2B5EF4-FFF2-40B4-BE49-F238E27FC236}">
                  <a16:creationId xmlns:a16="http://schemas.microsoft.com/office/drawing/2014/main" id="{17C1E1EF-F211-4909-8DC8-8016151FB51C}"/>
                </a:ext>
              </a:extLst>
            </p:cNvPr>
            <p:cNvSpPr/>
            <p:nvPr/>
          </p:nvSpPr>
          <p:spPr>
            <a:xfrm>
              <a:off x="4431906" y="1715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55">
              <a:extLst>
                <a:ext uri="{FF2B5EF4-FFF2-40B4-BE49-F238E27FC236}">
                  <a16:creationId xmlns:a16="http://schemas.microsoft.com/office/drawing/2014/main" id="{415F56AD-7F38-4598-8D16-93AB6F5D3BE7}"/>
                </a:ext>
              </a:extLst>
            </p:cNvPr>
            <p:cNvSpPr/>
            <p:nvPr/>
          </p:nvSpPr>
          <p:spPr>
            <a:xfrm>
              <a:off x="4160572" y="2111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56">
              <a:extLst>
                <a:ext uri="{FF2B5EF4-FFF2-40B4-BE49-F238E27FC236}">
                  <a16:creationId xmlns:a16="http://schemas.microsoft.com/office/drawing/2014/main" id="{7DA54030-BA70-432D-AB1F-0BD5D72EF30C}"/>
                </a:ext>
              </a:extLst>
            </p:cNvPr>
            <p:cNvSpPr/>
            <p:nvPr/>
          </p:nvSpPr>
          <p:spPr>
            <a:xfrm>
              <a:off x="4176987" y="1670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57">
              <a:extLst>
                <a:ext uri="{FF2B5EF4-FFF2-40B4-BE49-F238E27FC236}">
                  <a16:creationId xmlns:a16="http://schemas.microsoft.com/office/drawing/2014/main" id="{0B543140-2119-4554-B16A-D711DFC9EA39}"/>
                </a:ext>
              </a:extLst>
            </p:cNvPr>
            <p:cNvSpPr/>
            <p:nvPr/>
          </p:nvSpPr>
          <p:spPr>
            <a:xfrm>
              <a:off x="4267388" y="1877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58">
              <a:extLst>
                <a:ext uri="{FF2B5EF4-FFF2-40B4-BE49-F238E27FC236}">
                  <a16:creationId xmlns:a16="http://schemas.microsoft.com/office/drawing/2014/main" id="{05267BA9-A41C-48F0-BF7C-D81D437CD0DE}"/>
                </a:ext>
              </a:extLst>
            </p:cNvPr>
            <p:cNvSpPr/>
            <p:nvPr/>
          </p:nvSpPr>
          <p:spPr>
            <a:xfrm>
              <a:off x="4468202" y="14015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59">
              <a:extLst>
                <a:ext uri="{FF2B5EF4-FFF2-40B4-BE49-F238E27FC236}">
                  <a16:creationId xmlns:a16="http://schemas.microsoft.com/office/drawing/2014/main" id="{0AF63CFB-7B4F-4ADB-A0B4-7539FA212F42}"/>
                </a:ext>
              </a:extLst>
            </p:cNvPr>
            <p:cNvSpPr/>
            <p:nvPr/>
          </p:nvSpPr>
          <p:spPr>
            <a:xfrm>
              <a:off x="4654298" y="1388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0">
              <a:extLst>
                <a:ext uri="{FF2B5EF4-FFF2-40B4-BE49-F238E27FC236}">
                  <a16:creationId xmlns:a16="http://schemas.microsoft.com/office/drawing/2014/main" id="{1A4A9C80-0FD1-49AD-B056-E37176B47AC6}"/>
                </a:ext>
              </a:extLst>
            </p:cNvPr>
            <p:cNvSpPr/>
            <p:nvPr/>
          </p:nvSpPr>
          <p:spPr>
            <a:xfrm>
              <a:off x="4651504" y="14567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1">
              <a:extLst>
                <a:ext uri="{FF2B5EF4-FFF2-40B4-BE49-F238E27FC236}">
                  <a16:creationId xmlns:a16="http://schemas.microsoft.com/office/drawing/2014/main" id="{1DA34AD1-C823-4144-A5F7-A46C6A346971}"/>
                </a:ext>
              </a:extLst>
            </p:cNvPr>
            <p:cNvSpPr/>
            <p:nvPr/>
          </p:nvSpPr>
          <p:spPr>
            <a:xfrm>
              <a:off x="4722147" y="1955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2">
              <a:extLst>
                <a:ext uri="{FF2B5EF4-FFF2-40B4-BE49-F238E27FC236}">
                  <a16:creationId xmlns:a16="http://schemas.microsoft.com/office/drawing/2014/main" id="{BF2A2EAC-D3A3-4647-A047-9DA221A44E99}"/>
                </a:ext>
              </a:extLst>
            </p:cNvPr>
            <p:cNvSpPr/>
            <p:nvPr/>
          </p:nvSpPr>
          <p:spPr>
            <a:xfrm>
              <a:off x="4904371" y="17320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63">
              <a:extLst>
                <a:ext uri="{FF2B5EF4-FFF2-40B4-BE49-F238E27FC236}">
                  <a16:creationId xmlns:a16="http://schemas.microsoft.com/office/drawing/2014/main" id="{998D2814-C5C5-4D97-B84D-71347F6A9004}"/>
                </a:ext>
              </a:extLst>
            </p:cNvPr>
            <p:cNvSpPr/>
            <p:nvPr/>
          </p:nvSpPr>
          <p:spPr>
            <a:xfrm>
              <a:off x="4990965" y="1580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64">
              <a:extLst>
                <a:ext uri="{FF2B5EF4-FFF2-40B4-BE49-F238E27FC236}">
                  <a16:creationId xmlns:a16="http://schemas.microsoft.com/office/drawing/2014/main" id="{8D0BFE97-C0C3-4D96-BCFF-CF19FD50B586}"/>
                </a:ext>
              </a:extLst>
            </p:cNvPr>
            <p:cNvSpPr/>
            <p:nvPr/>
          </p:nvSpPr>
          <p:spPr>
            <a:xfrm>
              <a:off x="5078013" y="179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65">
              <a:extLst>
                <a:ext uri="{FF2B5EF4-FFF2-40B4-BE49-F238E27FC236}">
                  <a16:creationId xmlns:a16="http://schemas.microsoft.com/office/drawing/2014/main" id="{6033E2B4-F376-49F1-87E4-2B7C4B96619B}"/>
                </a:ext>
              </a:extLst>
            </p:cNvPr>
            <p:cNvSpPr/>
            <p:nvPr/>
          </p:nvSpPr>
          <p:spPr>
            <a:xfrm>
              <a:off x="5768645" y="17581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66">
              <a:extLst>
                <a:ext uri="{FF2B5EF4-FFF2-40B4-BE49-F238E27FC236}">
                  <a16:creationId xmlns:a16="http://schemas.microsoft.com/office/drawing/2014/main" id="{30928076-50E4-487E-8317-8E196C55FBFA}"/>
                </a:ext>
              </a:extLst>
            </p:cNvPr>
            <p:cNvSpPr/>
            <p:nvPr/>
          </p:nvSpPr>
          <p:spPr>
            <a:xfrm>
              <a:off x="5647065" y="19939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67">
              <a:extLst>
                <a:ext uri="{FF2B5EF4-FFF2-40B4-BE49-F238E27FC236}">
                  <a16:creationId xmlns:a16="http://schemas.microsoft.com/office/drawing/2014/main" id="{87B8ABC1-306C-46EF-B36A-36F5478D8953}"/>
                </a:ext>
              </a:extLst>
            </p:cNvPr>
            <p:cNvSpPr/>
            <p:nvPr/>
          </p:nvSpPr>
          <p:spPr>
            <a:xfrm>
              <a:off x="5513757" y="13365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68">
              <a:extLst>
                <a:ext uri="{FF2B5EF4-FFF2-40B4-BE49-F238E27FC236}">
                  <a16:creationId xmlns:a16="http://schemas.microsoft.com/office/drawing/2014/main" id="{0058B69C-9338-4863-8947-CD4F86776FFC}"/>
                </a:ext>
              </a:extLst>
            </p:cNvPr>
            <p:cNvSpPr/>
            <p:nvPr/>
          </p:nvSpPr>
          <p:spPr>
            <a:xfrm>
              <a:off x="5248724" y="1551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69">
              <a:extLst>
                <a:ext uri="{FF2B5EF4-FFF2-40B4-BE49-F238E27FC236}">
                  <a16:creationId xmlns:a16="http://schemas.microsoft.com/office/drawing/2014/main" id="{B4F34251-70B9-4A96-94B4-3D47E917EA35}"/>
                </a:ext>
              </a:extLst>
            </p:cNvPr>
            <p:cNvSpPr/>
            <p:nvPr/>
          </p:nvSpPr>
          <p:spPr>
            <a:xfrm>
              <a:off x="4720409" y="1475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0">
              <a:extLst>
                <a:ext uri="{FF2B5EF4-FFF2-40B4-BE49-F238E27FC236}">
                  <a16:creationId xmlns:a16="http://schemas.microsoft.com/office/drawing/2014/main" id="{5D286AFE-9C4B-4412-AA1B-269507B60A36}"/>
                </a:ext>
              </a:extLst>
            </p:cNvPr>
            <p:cNvSpPr/>
            <p:nvPr/>
          </p:nvSpPr>
          <p:spPr>
            <a:xfrm>
              <a:off x="4402246" y="1557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1">
              <a:extLst>
                <a:ext uri="{FF2B5EF4-FFF2-40B4-BE49-F238E27FC236}">
                  <a16:creationId xmlns:a16="http://schemas.microsoft.com/office/drawing/2014/main" id="{04E96618-B83B-4E46-8BDA-227E8B06C5EA}"/>
                </a:ext>
              </a:extLst>
            </p:cNvPr>
            <p:cNvSpPr/>
            <p:nvPr/>
          </p:nvSpPr>
          <p:spPr>
            <a:xfrm>
              <a:off x="4127536" y="1975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2">
              <a:extLst>
                <a:ext uri="{FF2B5EF4-FFF2-40B4-BE49-F238E27FC236}">
                  <a16:creationId xmlns:a16="http://schemas.microsoft.com/office/drawing/2014/main" id="{5924F4CD-1785-4B85-97BB-36BC9B456315}"/>
                </a:ext>
              </a:extLst>
            </p:cNvPr>
            <p:cNvSpPr/>
            <p:nvPr/>
          </p:nvSpPr>
          <p:spPr>
            <a:xfrm>
              <a:off x="4236237" y="1441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73">
              <a:extLst>
                <a:ext uri="{FF2B5EF4-FFF2-40B4-BE49-F238E27FC236}">
                  <a16:creationId xmlns:a16="http://schemas.microsoft.com/office/drawing/2014/main" id="{B11EC768-52EB-4EF0-8031-73162395AFBD}"/>
                </a:ext>
              </a:extLst>
            </p:cNvPr>
            <p:cNvSpPr/>
            <p:nvPr/>
          </p:nvSpPr>
          <p:spPr>
            <a:xfrm>
              <a:off x="4128217" y="19798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74">
              <a:extLst>
                <a:ext uri="{FF2B5EF4-FFF2-40B4-BE49-F238E27FC236}">
                  <a16:creationId xmlns:a16="http://schemas.microsoft.com/office/drawing/2014/main" id="{A011F01E-042A-44AC-B6E2-31AE6D563444}"/>
                </a:ext>
              </a:extLst>
            </p:cNvPr>
            <p:cNvSpPr/>
            <p:nvPr/>
          </p:nvSpPr>
          <p:spPr>
            <a:xfrm>
              <a:off x="4321405" y="1436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75">
              <a:extLst>
                <a:ext uri="{FF2B5EF4-FFF2-40B4-BE49-F238E27FC236}">
                  <a16:creationId xmlns:a16="http://schemas.microsoft.com/office/drawing/2014/main" id="{0475B7D6-F307-4D90-8F90-1746B423BBA8}"/>
                </a:ext>
              </a:extLst>
            </p:cNvPr>
            <p:cNvSpPr/>
            <p:nvPr/>
          </p:nvSpPr>
          <p:spPr>
            <a:xfrm>
              <a:off x="4311837" y="1501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76">
              <a:extLst>
                <a:ext uri="{FF2B5EF4-FFF2-40B4-BE49-F238E27FC236}">
                  <a16:creationId xmlns:a16="http://schemas.microsoft.com/office/drawing/2014/main" id="{BC890331-4CA0-420B-B768-DFB6CC98FFC5}"/>
                </a:ext>
              </a:extLst>
            </p:cNvPr>
            <p:cNvSpPr/>
            <p:nvPr/>
          </p:nvSpPr>
          <p:spPr>
            <a:xfrm>
              <a:off x="4381244" y="1668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77">
              <a:extLst>
                <a:ext uri="{FF2B5EF4-FFF2-40B4-BE49-F238E27FC236}">
                  <a16:creationId xmlns:a16="http://schemas.microsoft.com/office/drawing/2014/main" id="{EDB3AFBE-5533-4E66-AA9B-F6E36D4CD269}"/>
                </a:ext>
              </a:extLst>
            </p:cNvPr>
            <p:cNvSpPr/>
            <p:nvPr/>
          </p:nvSpPr>
          <p:spPr>
            <a:xfrm>
              <a:off x="4563453" y="14617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78">
              <a:extLst>
                <a:ext uri="{FF2B5EF4-FFF2-40B4-BE49-F238E27FC236}">
                  <a16:creationId xmlns:a16="http://schemas.microsoft.com/office/drawing/2014/main" id="{63C1AFA8-44BD-4486-9E3C-E63BF9F418DA}"/>
                </a:ext>
              </a:extLst>
            </p:cNvPr>
            <p:cNvSpPr/>
            <p:nvPr/>
          </p:nvSpPr>
          <p:spPr>
            <a:xfrm>
              <a:off x="4653618" y="16027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79">
              <a:extLst>
                <a:ext uri="{FF2B5EF4-FFF2-40B4-BE49-F238E27FC236}">
                  <a16:creationId xmlns:a16="http://schemas.microsoft.com/office/drawing/2014/main" id="{B8B7F62F-065F-4D6D-81EA-B031696828A9}"/>
                </a:ext>
              </a:extLst>
            </p:cNvPr>
            <p:cNvSpPr/>
            <p:nvPr/>
          </p:nvSpPr>
          <p:spPr>
            <a:xfrm>
              <a:off x="4744548" y="21548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0">
              <a:extLst>
                <a:ext uri="{FF2B5EF4-FFF2-40B4-BE49-F238E27FC236}">
                  <a16:creationId xmlns:a16="http://schemas.microsoft.com/office/drawing/2014/main" id="{115BF9A1-B4CC-4295-85F9-9C33ECA37FD2}"/>
                </a:ext>
              </a:extLst>
            </p:cNvPr>
            <p:cNvSpPr/>
            <p:nvPr/>
          </p:nvSpPr>
          <p:spPr>
            <a:xfrm>
              <a:off x="5442361" y="22265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1">
              <a:extLst>
                <a:ext uri="{FF2B5EF4-FFF2-40B4-BE49-F238E27FC236}">
                  <a16:creationId xmlns:a16="http://schemas.microsoft.com/office/drawing/2014/main" id="{A83D68CB-52B5-4AE1-9FA9-9D751ADD1D46}"/>
                </a:ext>
              </a:extLst>
            </p:cNvPr>
            <p:cNvSpPr/>
            <p:nvPr/>
          </p:nvSpPr>
          <p:spPr>
            <a:xfrm>
              <a:off x="5319379" y="22932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2">
              <a:extLst>
                <a:ext uri="{FF2B5EF4-FFF2-40B4-BE49-F238E27FC236}">
                  <a16:creationId xmlns:a16="http://schemas.microsoft.com/office/drawing/2014/main" id="{C32D597F-7392-460C-B4F6-881FD8D49CE3}"/>
                </a:ext>
              </a:extLst>
            </p:cNvPr>
            <p:cNvSpPr/>
            <p:nvPr/>
          </p:nvSpPr>
          <p:spPr>
            <a:xfrm>
              <a:off x="5180619" y="20840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83">
              <a:extLst>
                <a:ext uri="{FF2B5EF4-FFF2-40B4-BE49-F238E27FC236}">
                  <a16:creationId xmlns:a16="http://schemas.microsoft.com/office/drawing/2014/main" id="{0C2D02C5-1636-4118-8210-CE4E6902CD1E}"/>
                </a:ext>
              </a:extLst>
            </p:cNvPr>
            <p:cNvSpPr/>
            <p:nvPr/>
          </p:nvSpPr>
          <p:spPr>
            <a:xfrm>
              <a:off x="4909931" y="2073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84">
              <a:extLst>
                <a:ext uri="{FF2B5EF4-FFF2-40B4-BE49-F238E27FC236}">
                  <a16:creationId xmlns:a16="http://schemas.microsoft.com/office/drawing/2014/main" id="{D49CC815-2257-46B6-9302-7DBB21F0281A}"/>
                </a:ext>
              </a:extLst>
            </p:cNvPr>
            <p:cNvSpPr/>
            <p:nvPr/>
          </p:nvSpPr>
          <p:spPr>
            <a:xfrm>
              <a:off x="4385229" y="16863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85">
              <a:extLst>
                <a:ext uri="{FF2B5EF4-FFF2-40B4-BE49-F238E27FC236}">
                  <a16:creationId xmlns:a16="http://schemas.microsoft.com/office/drawing/2014/main" id="{808D228B-3E3C-43B4-8CC6-050D6E1D59E5}"/>
                </a:ext>
              </a:extLst>
            </p:cNvPr>
            <p:cNvSpPr/>
            <p:nvPr/>
          </p:nvSpPr>
          <p:spPr>
            <a:xfrm>
              <a:off x="4080231" y="17025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86">
              <a:extLst>
                <a:ext uri="{FF2B5EF4-FFF2-40B4-BE49-F238E27FC236}">
                  <a16:creationId xmlns:a16="http://schemas.microsoft.com/office/drawing/2014/main" id="{F14BE1A4-9A2F-441F-B1FF-F0D3EB9F9662}"/>
                </a:ext>
              </a:extLst>
            </p:cNvPr>
            <p:cNvSpPr/>
            <p:nvPr/>
          </p:nvSpPr>
          <p:spPr>
            <a:xfrm>
              <a:off x="4072098" y="158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87">
              <a:extLst>
                <a:ext uri="{FF2B5EF4-FFF2-40B4-BE49-F238E27FC236}">
                  <a16:creationId xmlns:a16="http://schemas.microsoft.com/office/drawing/2014/main" id="{F13D680B-7296-4E83-B93E-C095A2E9EB8E}"/>
                </a:ext>
              </a:extLst>
            </p:cNvPr>
            <p:cNvSpPr/>
            <p:nvPr/>
          </p:nvSpPr>
          <p:spPr>
            <a:xfrm>
              <a:off x="4311196" y="2167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88">
              <a:extLst>
                <a:ext uri="{FF2B5EF4-FFF2-40B4-BE49-F238E27FC236}">
                  <a16:creationId xmlns:a16="http://schemas.microsoft.com/office/drawing/2014/main" id="{F35E3A9E-3777-4B7D-B87F-50E5CB0E1853}"/>
                </a:ext>
              </a:extLst>
            </p:cNvPr>
            <p:cNvSpPr/>
            <p:nvPr/>
          </p:nvSpPr>
          <p:spPr>
            <a:xfrm>
              <a:off x="4125863" y="1452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89">
              <a:extLst>
                <a:ext uri="{FF2B5EF4-FFF2-40B4-BE49-F238E27FC236}">
                  <a16:creationId xmlns:a16="http://schemas.microsoft.com/office/drawing/2014/main" id="{3A3EF256-A2B6-4A4B-9DC5-4A9BEF59378D}"/>
                </a:ext>
              </a:extLst>
            </p:cNvPr>
            <p:cNvSpPr/>
            <p:nvPr/>
          </p:nvSpPr>
          <p:spPr>
            <a:xfrm>
              <a:off x="4110093" y="17293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0">
              <a:extLst>
                <a:ext uri="{FF2B5EF4-FFF2-40B4-BE49-F238E27FC236}">
                  <a16:creationId xmlns:a16="http://schemas.microsoft.com/office/drawing/2014/main" id="{9668E937-2EB9-4D00-ADE6-02BC7E6CFA81}"/>
                </a:ext>
              </a:extLst>
            </p:cNvPr>
            <p:cNvSpPr/>
            <p:nvPr/>
          </p:nvSpPr>
          <p:spPr>
            <a:xfrm>
              <a:off x="4181634" y="13632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1">
              <a:extLst>
                <a:ext uri="{FF2B5EF4-FFF2-40B4-BE49-F238E27FC236}">
                  <a16:creationId xmlns:a16="http://schemas.microsoft.com/office/drawing/2014/main" id="{2186F718-58D3-4BED-B5D6-1E0164C408C5}"/>
                </a:ext>
              </a:extLst>
            </p:cNvPr>
            <p:cNvSpPr/>
            <p:nvPr/>
          </p:nvSpPr>
          <p:spPr>
            <a:xfrm>
              <a:off x="4363908" y="17211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2">
              <a:extLst>
                <a:ext uri="{FF2B5EF4-FFF2-40B4-BE49-F238E27FC236}">
                  <a16:creationId xmlns:a16="http://schemas.microsoft.com/office/drawing/2014/main" id="{46BCAE83-6006-4CAD-A43D-23F36A288D52}"/>
                </a:ext>
              </a:extLst>
            </p:cNvPr>
            <p:cNvSpPr/>
            <p:nvPr/>
          </p:nvSpPr>
          <p:spPr>
            <a:xfrm>
              <a:off x="4463944" y="14713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893">
              <a:extLst>
                <a:ext uri="{FF2B5EF4-FFF2-40B4-BE49-F238E27FC236}">
                  <a16:creationId xmlns:a16="http://schemas.microsoft.com/office/drawing/2014/main" id="{65C50853-45C9-4A6E-9222-0C65D910BF34}"/>
                </a:ext>
              </a:extLst>
            </p:cNvPr>
            <p:cNvSpPr/>
            <p:nvPr/>
          </p:nvSpPr>
          <p:spPr>
            <a:xfrm>
              <a:off x="4560711" y="14607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894">
              <a:extLst>
                <a:ext uri="{FF2B5EF4-FFF2-40B4-BE49-F238E27FC236}">
                  <a16:creationId xmlns:a16="http://schemas.microsoft.com/office/drawing/2014/main" id="{6C43F079-FF6A-41DF-924B-315D581D8FBD}"/>
                </a:ext>
              </a:extLst>
            </p:cNvPr>
            <p:cNvSpPr/>
            <p:nvPr/>
          </p:nvSpPr>
          <p:spPr>
            <a:xfrm>
              <a:off x="5263229" y="16963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895">
              <a:extLst>
                <a:ext uri="{FF2B5EF4-FFF2-40B4-BE49-F238E27FC236}">
                  <a16:creationId xmlns:a16="http://schemas.microsoft.com/office/drawing/2014/main" id="{0C295898-433F-4E2C-A054-7E33BA7E02F4}"/>
                </a:ext>
              </a:extLst>
            </p:cNvPr>
            <p:cNvSpPr/>
            <p:nvPr/>
          </p:nvSpPr>
          <p:spPr>
            <a:xfrm>
              <a:off x="5139197" y="2151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896">
              <a:extLst>
                <a:ext uri="{FF2B5EF4-FFF2-40B4-BE49-F238E27FC236}">
                  <a16:creationId xmlns:a16="http://schemas.microsoft.com/office/drawing/2014/main" id="{90ED33B8-FB4E-4088-AB62-6D222E3F78BC}"/>
                </a:ext>
              </a:extLst>
            </p:cNvPr>
            <p:cNvSpPr/>
            <p:nvPr/>
          </p:nvSpPr>
          <p:spPr>
            <a:xfrm>
              <a:off x="4994389" y="2565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897">
              <a:extLst>
                <a:ext uri="{FF2B5EF4-FFF2-40B4-BE49-F238E27FC236}">
                  <a16:creationId xmlns:a16="http://schemas.microsoft.com/office/drawing/2014/main" id="{3F2A1E1E-6B75-4C41-9515-F4F83C5C9E9B}"/>
                </a:ext>
              </a:extLst>
            </p:cNvPr>
            <p:cNvSpPr/>
            <p:nvPr/>
          </p:nvSpPr>
          <p:spPr>
            <a:xfrm>
              <a:off x="4716096" y="1984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898">
              <a:extLst>
                <a:ext uri="{FF2B5EF4-FFF2-40B4-BE49-F238E27FC236}">
                  <a16:creationId xmlns:a16="http://schemas.microsoft.com/office/drawing/2014/main" id="{842FCD91-EC28-498E-A964-E420FB7ED832}"/>
                </a:ext>
              </a:extLst>
            </p:cNvPr>
            <p:cNvSpPr/>
            <p:nvPr/>
          </p:nvSpPr>
          <p:spPr>
            <a:xfrm>
              <a:off x="4206054" y="19443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899">
              <a:extLst>
                <a:ext uri="{FF2B5EF4-FFF2-40B4-BE49-F238E27FC236}">
                  <a16:creationId xmlns:a16="http://schemas.microsoft.com/office/drawing/2014/main" id="{D332249C-E77A-4A85-8F60-5C2AC0EAA1FE}"/>
                </a:ext>
              </a:extLst>
            </p:cNvPr>
            <p:cNvSpPr/>
            <p:nvPr/>
          </p:nvSpPr>
          <p:spPr>
            <a:xfrm>
              <a:off x="4059812" y="17535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0">
              <a:extLst>
                <a:ext uri="{FF2B5EF4-FFF2-40B4-BE49-F238E27FC236}">
                  <a16:creationId xmlns:a16="http://schemas.microsoft.com/office/drawing/2014/main" id="{D6CDC845-C2F2-4F68-B380-2FC79B90C4D9}"/>
                </a:ext>
              </a:extLst>
            </p:cNvPr>
            <p:cNvSpPr/>
            <p:nvPr/>
          </p:nvSpPr>
          <p:spPr>
            <a:xfrm>
              <a:off x="4273473" y="17371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1">
              <a:extLst>
                <a:ext uri="{FF2B5EF4-FFF2-40B4-BE49-F238E27FC236}">
                  <a16:creationId xmlns:a16="http://schemas.microsoft.com/office/drawing/2014/main" id="{49987AF6-C55A-4954-B884-1BB5A5F01EFB}"/>
                </a:ext>
              </a:extLst>
            </p:cNvPr>
            <p:cNvSpPr/>
            <p:nvPr/>
          </p:nvSpPr>
          <p:spPr>
            <a:xfrm>
              <a:off x="4449110" y="2129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2">
              <a:extLst>
                <a:ext uri="{FF2B5EF4-FFF2-40B4-BE49-F238E27FC236}">
                  <a16:creationId xmlns:a16="http://schemas.microsoft.com/office/drawing/2014/main" id="{6DB5C449-1E10-47BF-A0E4-97FA298D538C}"/>
                </a:ext>
              </a:extLst>
            </p:cNvPr>
            <p:cNvSpPr/>
            <p:nvPr/>
          </p:nvSpPr>
          <p:spPr>
            <a:xfrm>
              <a:off x="3996790" y="15865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03">
              <a:extLst>
                <a:ext uri="{FF2B5EF4-FFF2-40B4-BE49-F238E27FC236}">
                  <a16:creationId xmlns:a16="http://schemas.microsoft.com/office/drawing/2014/main" id="{C0763137-CA71-4D4C-8495-A05C12A98BF0}"/>
                </a:ext>
              </a:extLst>
            </p:cNvPr>
            <p:cNvSpPr/>
            <p:nvPr/>
          </p:nvSpPr>
          <p:spPr>
            <a:xfrm>
              <a:off x="4060494" y="1361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04">
              <a:extLst>
                <a:ext uri="{FF2B5EF4-FFF2-40B4-BE49-F238E27FC236}">
                  <a16:creationId xmlns:a16="http://schemas.microsoft.com/office/drawing/2014/main" id="{398D86E5-BB63-4370-BAA9-DE4CE4BD60F1}"/>
                </a:ext>
              </a:extLst>
            </p:cNvPr>
            <p:cNvSpPr/>
            <p:nvPr/>
          </p:nvSpPr>
          <p:spPr>
            <a:xfrm>
              <a:off x="4210517" y="1476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05">
              <a:extLst>
                <a:ext uri="{FF2B5EF4-FFF2-40B4-BE49-F238E27FC236}">
                  <a16:creationId xmlns:a16="http://schemas.microsoft.com/office/drawing/2014/main" id="{CCCF55F4-9B49-49CA-9673-DEDEF7EC7DC8}"/>
                </a:ext>
              </a:extLst>
            </p:cNvPr>
            <p:cNvSpPr/>
            <p:nvPr/>
          </p:nvSpPr>
          <p:spPr>
            <a:xfrm>
              <a:off x="4342579" y="1371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06">
              <a:extLst>
                <a:ext uri="{FF2B5EF4-FFF2-40B4-BE49-F238E27FC236}">
                  <a16:creationId xmlns:a16="http://schemas.microsoft.com/office/drawing/2014/main" id="{C778D13C-C979-4A9E-9BD8-18594AA2B248}"/>
                </a:ext>
              </a:extLst>
            </p:cNvPr>
            <p:cNvSpPr/>
            <p:nvPr/>
          </p:nvSpPr>
          <p:spPr>
            <a:xfrm>
              <a:off x="4448828" y="13706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07">
              <a:extLst>
                <a:ext uri="{FF2B5EF4-FFF2-40B4-BE49-F238E27FC236}">
                  <a16:creationId xmlns:a16="http://schemas.microsoft.com/office/drawing/2014/main" id="{CF5FFDFE-2FDB-4B7C-B5F5-2CA7BE2D85D6}"/>
                </a:ext>
              </a:extLst>
            </p:cNvPr>
            <p:cNvSpPr/>
            <p:nvPr/>
          </p:nvSpPr>
          <p:spPr>
            <a:xfrm>
              <a:off x="5143211" y="1395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08">
              <a:extLst>
                <a:ext uri="{FF2B5EF4-FFF2-40B4-BE49-F238E27FC236}">
                  <a16:creationId xmlns:a16="http://schemas.microsoft.com/office/drawing/2014/main" id="{CAD5A202-4732-49DC-84AD-125CB4C812F8}"/>
                </a:ext>
              </a:extLst>
            </p:cNvPr>
            <p:cNvSpPr/>
            <p:nvPr/>
          </p:nvSpPr>
          <p:spPr>
            <a:xfrm>
              <a:off x="5018759" y="1456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09">
              <a:extLst>
                <a:ext uri="{FF2B5EF4-FFF2-40B4-BE49-F238E27FC236}">
                  <a16:creationId xmlns:a16="http://schemas.microsoft.com/office/drawing/2014/main" id="{92F9BBD1-1749-477E-81C2-4319C80C289C}"/>
                </a:ext>
              </a:extLst>
            </p:cNvPr>
            <p:cNvSpPr/>
            <p:nvPr/>
          </p:nvSpPr>
          <p:spPr>
            <a:xfrm>
              <a:off x="4863497" y="13820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0">
              <a:extLst>
                <a:ext uri="{FF2B5EF4-FFF2-40B4-BE49-F238E27FC236}">
                  <a16:creationId xmlns:a16="http://schemas.microsoft.com/office/drawing/2014/main" id="{AB6D8F7A-E791-48C2-AFBE-0DBFD122EAB9}"/>
                </a:ext>
              </a:extLst>
            </p:cNvPr>
            <p:cNvSpPr/>
            <p:nvPr/>
          </p:nvSpPr>
          <p:spPr>
            <a:xfrm>
              <a:off x="4571304" y="15006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1">
              <a:extLst>
                <a:ext uri="{FF2B5EF4-FFF2-40B4-BE49-F238E27FC236}">
                  <a16:creationId xmlns:a16="http://schemas.microsoft.com/office/drawing/2014/main" id="{510F9C66-2EB8-4951-B0CA-34A5F6C2F801}"/>
                </a:ext>
              </a:extLst>
            </p:cNvPr>
            <p:cNvSpPr/>
            <p:nvPr/>
          </p:nvSpPr>
          <p:spPr>
            <a:xfrm>
              <a:off x="4161881" y="1665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2">
              <a:extLst>
                <a:ext uri="{FF2B5EF4-FFF2-40B4-BE49-F238E27FC236}">
                  <a16:creationId xmlns:a16="http://schemas.microsoft.com/office/drawing/2014/main" id="{1E91FFE2-BAAA-450B-B0E2-0569CA3F2AB3}"/>
                </a:ext>
              </a:extLst>
            </p:cNvPr>
            <p:cNvSpPr/>
            <p:nvPr/>
          </p:nvSpPr>
          <p:spPr>
            <a:xfrm>
              <a:off x="4248707" y="14271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13">
              <a:extLst>
                <a:ext uri="{FF2B5EF4-FFF2-40B4-BE49-F238E27FC236}">
                  <a16:creationId xmlns:a16="http://schemas.microsoft.com/office/drawing/2014/main" id="{4E12442B-6DC9-40DD-A7E3-BB6149E63396}"/>
                </a:ext>
              </a:extLst>
            </p:cNvPr>
            <p:cNvSpPr/>
            <p:nvPr/>
          </p:nvSpPr>
          <p:spPr>
            <a:xfrm>
              <a:off x="4466681" y="15296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14">
              <a:extLst>
                <a:ext uri="{FF2B5EF4-FFF2-40B4-BE49-F238E27FC236}">
                  <a16:creationId xmlns:a16="http://schemas.microsoft.com/office/drawing/2014/main" id="{CC41B1D2-7694-4764-B46C-F9F86775E44C}"/>
                </a:ext>
              </a:extLst>
            </p:cNvPr>
            <p:cNvSpPr/>
            <p:nvPr/>
          </p:nvSpPr>
          <p:spPr>
            <a:xfrm>
              <a:off x="4576342" y="16189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15">
              <a:extLst>
                <a:ext uri="{FF2B5EF4-FFF2-40B4-BE49-F238E27FC236}">
                  <a16:creationId xmlns:a16="http://schemas.microsoft.com/office/drawing/2014/main" id="{3CBC2316-D97D-4A9F-A999-E16DC7B91C5D}"/>
                </a:ext>
              </a:extLst>
            </p:cNvPr>
            <p:cNvSpPr/>
            <p:nvPr/>
          </p:nvSpPr>
          <p:spPr>
            <a:xfrm>
              <a:off x="4008640" y="13854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16">
              <a:extLst>
                <a:ext uri="{FF2B5EF4-FFF2-40B4-BE49-F238E27FC236}">
                  <a16:creationId xmlns:a16="http://schemas.microsoft.com/office/drawing/2014/main" id="{BC592D97-1805-48D5-AD37-C4CD124F80A1}"/>
                </a:ext>
              </a:extLst>
            </p:cNvPr>
            <p:cNvSpPr/>
            <p:nvPr/>
          </p:nvSpPr>
          <p:spPr>
            <a:xfrm>
              <a:off x="4184853" y="1836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17">
              <a:extLst>
                <a:ext uri="{FF2B5EF4-FFF2-40B4-BE49-F238E27FC236}">
                  <a16:creationId xmlns:a16="http://schemas.microsoft.com/office/drawing/2014/main" id="{BD704371-F1B4-46BC-AAD8-3080C8164424}"/>
                </a:ext>
              </a:extLst>
            </p:cNvPr>
            <p:cNvSpPr/>
            <p:nvPr/>
          </p:nvSpPr>
          <p:spPr>
            <a:xfrm>
              <a:off x="4301594" y="15028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18">
              <a:extLst>
                <a:ext uri="{FF2B5EF4-FFF2-40B4-BE49-F238E27FC236}">
                  <a16:creationId xmlns:a16="http://schemas.microsoft.com/office/drawing/2014/main" id="{D37083E5-0740-4868-9EE2-1965A93CFFE8}"/>
                </a:ext>
              </a:extLst>
            </p:cNvPr>
            <p:cNvSpPr/>
            <p:nvPr/>
          </p:nvSpPr>
          <p:spPr>
            <a:xfrm>
              <a:off x="4405190" y="14283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19">
              <a:extLst>
                <a:ext uri="{FF2B5EF4-FFF2-40B4-BE49-F238E27FC236}">
                  <a16:creationId xmlns:a16="http://schemas.microsoft.com/office/drawing/2014/main" id="{54401457-254A-4E00-AC3D-F83C751D76CC}"/>
                </a:ext>
              </a:extLst>
            </p:cNvPr>
            <p:cNvSpPr/>
            <p:nvPr/>
          </p:nvSpPr>
          <p:spPr>
            <a:xfrm>
              <a:off x="5105758" y="1502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0">
              <a:extLst>
                <a:ext uri="{FF2B5EF4-FFF2-40B4-BE49-F238E27FC236}">
                  <a16:creationId xmlns:a16="http://schemas.microsoft.com/office/drawing/2014/main" id="{B0AD85F5-0207-4EC6-9C51-FB9C510EF88A}"/>
                </a:ext>
              </a:extLst>
            </p:cNvPr>
            <p:cNvSpPr/>
            <p:nvPr/>
          </p:nvSpPr>
          <p:spPr>
            <a:xfrm>
              <a:off x="4981216" y="17870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1">
              <a:extLst>
                <a:ext uri="{FF2B5EF4-FFF2-40B4-BE49-F238E27FC236}">
                  <a16:creationId xmlns:a16="http://schemas.microsoft.com/office/drawing/2014/main" id="{78297725-3A82-4533-8473-1D1A5C7220D4}"/>
                </a:ext>
              </a:extLst>
            </p:cNvPr>
            <p:cNvSpPr/>
            <p:nvPr/>
          </p:nvSpPr>
          <p:spPr>
            <a:xfrm>
              <a:off x="4829994" y="13598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2">
              <a:extLst>
                <a:ext uri="{FF2B5EF4-FFF2-40B4-BE49-F238E27FC236}">
                  <a16:creationId xmlns:a16="http://schemas.microsoft.com/office/drawing/2014/main" id="{CCACF879-C696-4C38-8E84-A28E721627E1}"/>
                </a:ext>
              </a:extLst>
            </p:cNvPr>
            <p:cNvSpPr/>
            <p:nvPr/>
          </p:nvSpPr>
          <p:spPr>
            <a:xfrm>
              <a:off x="4543534" y="18790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23">
              <a:extLst>
                <a:ext uri="{FF2B5EF4-FFF2-40B4-BE49-F238E27FC236}">
                  <a16:creationId xmlns:a16="http://schemas.microsoft.com/office/drawing/2014/main" id="{47D832B2-0008-48B3-8E7B-6ECC62020B48}"/>
                </a:ext>
              </a:extLst>
            </p:cNvPr>
            <p:cNvSpPr/>
            <p:nvPr/>
          </p:nvSpPr>
          <p:spPr>
            <a:xfrm>
              <a:off x="4093967" y="2326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24">
              <a:extLst>
                <a:ext uri="{FF2B5EF4-FFF2-40B4-BE49-F238E27FC236}">
                  <a16:creationId xmlns:a16="http://schemas.microsoft.com/office/drawing/2014/main" id="{D9CE19E0-F454-46D9-AB0E-99C47AD1AD52}"/>
                </a:ext>
              </a:extLst>
            </p:cNvPr>
            <p:cNvSpPr/>
            <p:nvPr/>
          </p:nvSpPr>
          <p:spPr>
            <a:xfrm>
              <a:off x="4214417" y="16550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25">
              <a:extLst>
                <a:ext uri="{FF2B5EF4-FFF2-40B4-BE49-F238E27FC236}">
                  <a16:creationId xmlns:a16="http://schemas.microsoft.com/office/drawing/2014/main" id="{FD9658C5-48FD-4E29-881E-56EAC41B65D9}"/>
                </a:ext>
              </a:extLst>
            </p:cNvPr>
            <p:cNvSpPr/>
            <p:nvPr/>
          </p:nvSpPr>
          <p:spPr>
            <a:xfrm>
              <a:off x="4456963" y="19019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26">
              <a:extLst>
                <a:ext uri="{FF2B5EF4-FFF2-40B4-BE49-F238E27FC236}">
                  <a16:creationId xmlns:a16="http://schemas.microsoft.com/office/drawing/2014/main" id="{6347A2A8-BA47-489E-9B6A-2C48F6EFAD62}"/>
                </a:ext>
              </a:extLst>
            </p:cNvPr>
            <p:cNvSpPr/>
            <p:nvPr/>
          </p:nvSpPr>
          <p:spPr>
            <a:xfrm>
              <a:off x="4603770" y="19148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27">
              <a:extLst>
                <a:ext uri="{FF2B5EF4-FFF2-40B4-BE49-F238E27FC236}">
                  <a16:creationId xmlns:a16="http://schemas.microsoft.com/office/drawing/2014/main" id="{C4C34208-414D-4DE5-A659-744250B11BB1}"/>
                </a:ext>
              </a:extLst>
            </p:cNvPr>
            <p:cNvSpPr/>
            <p:nvPr/>
          </p:nvSpPr>
          <p:spPr>
            <a:xfrm>
              <a:off x="4108824" y="1373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28">
              <a:extLst>
                <a:ext uri="{FF2B5EF4-FFF2-40B4-BE49-F238E27FC236}">
                  <a16:creationId xmlns:a16="http://schemas.microsoft.com/office/drawing/2014/main" id="{F543EDA5-1C86-4BD4-A65E-EAA8E5DF26EB}"/>
                </a:ext>
              </a:extLst>
            </p:cNvPr>
            <p:cNvSpPr/>
            <p:nvPr/>
          </p:nvSpPr>
          <p:spPr>
            <a:xfrm>
              <a:off x="4219457" y="15019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29">
              <a:extLst>
                <a:ext uri="{FF2B5EF4-FFF2-40B4-BE49-F238E27FC236}">
                  <a16:creationId xmlns:a16="http://schemas.microsoft.com/office/drawing/2014/main" id="{91B6B7EA-0D4F-49FD-96B1-17F2BBFF6E75}"/>
                </a:ext>
              </a:extLst>
            </p:cNvPr>
            <p:cNvSpPr/>
            <p:nvPr/>
          </p:nvSpPr>
          <p:spPr>
            <a:xfrm>
              <a:off x="4323100" y="1642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0">
              <a:extLst>
                <a:ext uri="{FF2B5EF4-FFF2-40B4-BE49-F238E27FC236}">
                  <a16:creationId xmlns:a16="http://schemas.microsoft.com/office/drawing/2014/main" id="{CECABED5-CCFF-461E-8544-88CC3C962C7B}"/>
                </a:ext>
              </a:extLst>
            </p:cNvPr>
            <p:cNvSpPr/>
            <p:nvPr/>
          </p:nvSpPr>
          <p:spPr>
            <a:xfrm>
              <a:off x="5023647" y="16379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1">
              <a:extLst>
                <a:ext uri="{FF2B5EF4-FFF2-40B4-BE49-F238E27FC236}">
                  <a16:creationId xmlns:a16="http://schemas.microsoft.com/office/drawing/2014/main" id="{E3F366D4-F915-4469-B403-C77A5C26650D}"/>
                </a:ext>
              </a:extLst>
            </p:cNvPr>
            <p:cNvSpPr/>
            <p:nvPr/>
          </p:nvSpPr>
          <p:spPr>
            <a:xfrm>
              <a:off x="4899110" y="15037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2">
              <a:extLst>
                <a:ext uri="{FF2B5EF4-FFF2-40B4-BE49-F238E27FC236}">
                  <a16:creationId xmlns:a16="http://schemas.microsoft.com/office/drawing/2014/main" id="{49746F55-CEEA-40CD-A131-11DB9CD61928}"/>
                </a:ext>
              </a:extLst>
            </p:cNvPr>
            <p:cNvSpPr/>
            <p:nvPr/>
          </p:nvSpPr>
          <p:spPr>
            <a:xfrm>
              <a:off x="4748374" y="13311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33">
              <a:extLst>
                <a:ext uri="{FF2B5EF4-FFF2-40B4-BE49-F238E27FC236}">
                  <a16:creationId xmlns:a16="http://schemas.microsoft.com/office/drawing/2014/main" id="{FE8CAFB5-8D71-4320-8C2E-1259896BEEB1}"/>
                </a:ext>
              </a:extLst>
            </p:cNvPr>
            <p:cNvSpPr/>
            <p:nvPr/>
          </p:nvSpPr>
          <p:spPr>
            <a:xfrm>
              <a:off x="4463620" y="1392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34">
              <a:extLst>
                <a:ext uri="{FF2B5EF4-FFF2-40B4-BE49-F238E27FC236}">
                  <a16:creationId xmlns:a16="http://schemas.microsoft.com/office/drawing/2014/main" id="{9BE3F60E-0A3E-4086-8272-C1652477F3B7}"/>
                </a:ext>
              </a:extLst>
            </p:cNvPr>
            <p:cNvSpPr/>
            <p:nvPr/>
          </p:nvSpPr>
          <p:spPr>
            <a:xfrm>
              <a:off x="4042658" y="1368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35">
              <a:extLst>
                <a:ext uri="{FF2B5EF4-FFF2-40B4-BE49-F238E27FC236}">
                  <a16:creationId xmlns:a16="http://schemas.microsoft.com/office/drawing/2014/main" id="{82A6C963-8671-4A68-AE92-8D92F6ACF5F8}"/>
                </a:ext>
              </a:extLst>
            </p:cNvPr>
            <p:cNvSpPr/>
            <p:nvPr/>
          </p:nvSpPr>
          <p:spPr>
            <a:xfrm>
              <a:off x="4267174" y="1563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36">
              <a:extLst>
                <a:ext uri="{FF2B5EF4-FFF2-40B4-BE49-F238E27FC236}">
                  <a16:creationId xmlns:a16="http://schemas.microsoft.com/office/drawing/2014/main" id="{1BD9C38A-CA7A-46DF-A588-91F80F2E6742}"/>
                </a:ext>
              </a:extLst>
            </p:cNvPr>
            <p:cNvSpPr/>
            <p:nvPr/>
          </p:nvSpPr>
          <p:spPr>
            <a:xfrm>
              <a:off x="4524611" y="14194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37">
              <a:extLst>
                <a:ext uri="{FF2B5EF4-FFF2-40B4-BE49-F238E27FC236}">
                  <a16:creationId xmlns:a16="http://schemas.microsoft.com/office/drawing/2014/main" id="{5C324426-986B-4157-974E-56209807A75F}"/>
                </a:ext>
              </a:extLst>
            </p:cNvPr>
            <p:cNvSpPr/>
            <p:nvPr/>
          </p:nvSpPr>
          <p:spPr>
            <a:xfrm>
              <a:off x="4685377" y="138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38">
              <a:extLst>
                <a:ext uri="{FF2B5EF4-FFF2-40B4-BE49-F238E27FC236}">
                  <a16:creationId xmlns:a16="http://schemas.microsoft.com/office/drawing/2014/main" id="{0A3E1B49-E493-4527-A6E9-31E50DA79203}"/>
                </a:ext>
              </a:extLst>
            </p:cNvPr>
            <p:cNvSpPr/>
            <p:nvPr/>
          </p:nvSpPr>
          <p:spPr>
            <a:xfrm>
              <a:off x="4075444" y="14819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39">
              <a:extLst>
                <a:ext uri="{FF2B5EF4-FFF2-40B4-BE49-F238E27FC236}">
                  <a16:creationId xmlns:a16="http://schemas.microsoft.com/office/drawing/2014/main" id="{F203528C-0555-43EA-9DB5-B5416D3B3D3F}"/>
                </a:ext>
              </a:extLst>
            </p:cNvPr>
            <p:cNvSpPr/>
            <p:nvPr/>
          </p:nvSpPr>
          <p:spPr>
            <a:xfrm>
              <a:off x="4180855" y="14290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0">
              <a:extLst>
                <a:ext uri="{FF2B5EF4-FFF2-40B4-BE49-F238E27FC236}">
                  <a16:creationId xmlns:a16="http://schemas.microsoft.com/office/drawing/2014/main" id="{D082263A-EFCB-41E9-8F87-70A460BA97CC}"/>
                </a:ext>
              </a:extLst>
            </p:cNvPr>
            <p:cNvSpPr/>
            <p:nvPr/>
          </p:nvSpPr>
          <p:spPr>
            <a:xfrm>
              <a:off x="4860815" y="14651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1">
              <a:extLst>
                <a:ext uri="{FF2B5EF4-FFF2-40B4-BE49-F238E27FC236}">
                  <a16:creationId xmlns:a16="http://schemas.microsoft.com/office/drawing/2014/main" id="{41AB6E81-560B-4523-AD11-E315BEBFFB3B}"/>
                </a:ext>
              </a:extLst>
            </p:cNvPr>
            <p:cNvSpPr/>
            <p:nvPr/>
          </p:nvSpPr>
          <p:spPr>
            <a:xfrm>
              <a:off x="4736581" y="23252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2">
              <a:extLst>
                <a:ext uri="{FF2B5EF4-FFF2-40B4-BE49-F238E27FC236}">
                  <a16:creationId xmlns:a16="http://schemas.microsoft.com/office/drawing/2014/main" id="{377DD7DC-7F21-4613-9CF2-45C5D8F914AF}"/>
                </a:ext>
              </a:extLst>
            </p:cNvPr>
            <p:cNvSpPr/>
            <p:nvPr/>
          </p:nvSpPr>
          <p:spPr>
            <a:xfrm>
              <a:off x="4579745" y="1355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43">
              <a:extLst>
                <a:ext uri="{FF2B5EF4-FFF2-40B4-BE49-F238E27FC236}">
                  <a16:creationId xmlns:a16="http://schemas.microsoft.com/office/drawing/2014/main" id="{5B3BF31B-8168-4660-9A51-2F5AA02E4BA7}"/>
                </a:ext>
              </a:extLst>
            </p:cNvPr>
            <p:cNvSpPr/>
            <p:nvPr/>
          </p:nvSpPr>
          <p:spPr>
            <a:xfrm>
              <a:off x="4287571" y="1788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44">
              <a:extLst>
                <a:ext uri="{FF2B5EF4-FFF2-40B4-BE49-F238E27FC236}">
                  <a16:creationId xmlns:a16="http://schemas.microsoft.com/office/drawing/2014/main" id="{948AF389-0B48-4D71-8544-E86D3471CAFB}"/>
                </a:ext>
              </a:extLst>
            </p:cNvPr>
            <p:cNvSpPr/>
            <p:nvPr/>
          </p:nvSpPr>
          <p:spPr>
            <a:xfrm>
              <a:off x="4147167" y="1888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45">
              <a:extLst>
                <a:ext uri="{FF2B5EF4-FFF2-40B4-BE49-F238E27FC236}">
                  <a16:creationId xmlns:a16="http://schemas.microsoft.com/office/drawing/2014/main" id="{A150723D-EAAF-4EEC-B7DF-A28983052DA1}"/>
                </a:ext>
              </a:extLst>
            </p:cNvPr>
            <p:cNvSpPr/>
            <p:nvPr/>
          </p:nvSpPr>
          <p:spPr>
            <a:xfrm>
              <a:off x="4443836" y="2008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46">
              <a:extLst>
                <a:ext uri="{FF2B5EF4-FFF2-40B4-BE49-F238E27FC236}">
                  <a16:creationId xmlns:a16="http://schemas.microsoft.com/office/drawing/2014/main" id="{4D0011D9-E58C-4D95-9A79-ED7E9AD981EB}"/>
                </a:ext>
              </a:extLst>
            </p:cNvPr>
            <p:cNvSpPr/>
            <p:nvPr/>
          </p:nvSpPr>
          <p:spPr>
            <a:xfrm>
              <a:off x="4706317" y="25698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47">
              <a:extLst>
                <a:ext uri="{FF2B5EF4-FFF2-40B4-BE49-F238E27FC236}">
                  <a16:creationId xmlns:a16="http://schemas.microsoft.com/office/drawing/2014/main" id="{1F1A1B5F-BD6E-4DEF-9DCA-8D3B8814F724}"/>
                </a:ext>
              </a:extLst>
            </p:cNvPr>
            <p:cNvSpPr/>
            <p:nvPr/>
          </p:nvSpPr>
          <p:spPr>
            <a:xfrm>
              <a:off x="4858440" y="1565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48">
              <a:extLst>
                <a:ext uri="{FF2B5EF4-FFF2-40B4-BE49-F238E27FC236}">
                  <a16:creationId xmlns:a16="http://schemas.microsoft.com/office/drawing/2014/main" id="{16C41267-57B9-4C07-876E-FA114545E344}"/>
                </a:ext>
              </a:extLst>
            </p:cNvPr>
            <p:cNvSpPr/>
            <p:nvPr/>
          </p:nvSpPr>
          <p:spPr>
            <a:xfrm>
              <a:off x="4033677" y="1792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49">
              <a:extLst>
                <a:ext uri="{FF2B5EF4-FFF2-40B4-BE49-F238E27FC236}">
                  <a16:creationId xmlns:a16="http://schemas.microsoft.com/office/drawing/2014/main" id="{E0C7B2B4-45AE-4473-9889-A09F97B1A785}"/>
                </a:ext>
              </a:extLst>
            </p:cNvPr>
            <p:cNvSpPr/>
            <p:nvPr/>
          </p:nvSpPr>
          <p:spPr>
            <a:xfrm>
              <a:off x="4730670" y="1998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0">
              <a:extLst>
                <a:ext uri="{FF2B5EF4-FFF2-40B4-BE49-F238E27FC236}">
                  <a16:creationId xmlns:a16="http://schemas.microsoft.com/office/drawing/2014/main" id="{98B94B44-569B-4A23-82E1-24B556D4F59B}"/>
                </a:ext>
              </a:extLst>
            </p:cNvPr>
            <p:cNvSpPr/>
            <p:nvPr/>
          </p:nvSpPr>
          <p:spPr>
            <a:xfrm>
              <a:off x="4606140" y="1538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1">
              <a:extLst>
                <a:ext uri="{FF2B5EF4-FFF2-40B4-BE49-F238E27FC236}">
                  <a16:creationId xmlns:a16="http://schemas.microsoft.com/office/drawing/2014/main" id="{2888FBE4-C98E-4B6E-8902-A76616067465}"/>
                </a:ext>
              </a:extLst>
            </p:cNvPr>
            <p:cNvSpPr/>
            <p:nvPr/>
          </p:nvSpPr>
          <p:spPr>
            <a:xfrm>
              <a:off x="4457196" y="1332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2">
              <a:extLst>
                <a:ext uri="{FF2B5EF4-FFF2-40B4-BE49-F238E27FC236}">
                  <a16:creationId xmlns:a16="http://schemas.microsoft.com/office/drawing/2014/main" id="{A1C954BD-1179-47D9-98B5-8C801A396CCC}"/>
                </a:ext>
              </a:extLst>
            </p:cNvPr>
            <p:cNvSpPr/>
            <p:nvPr/>
          </p:nvSpPr>
          <p:spPr>
            <a:xfrm>
              <a:off x="4185701" y="1789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53">
              <a:extLst>
                <a:ext uri="{FF2B5EF4-FFF2-40B4-BE49-F238E27FC236}">
                  <a16:creationId xmlns:a16="http://schemas.microsoft.com/office/drawing/2014/main" id="{84C7A299-B137-4018-B2B2-517552ABDEB1}"/>
                </a:ext>
              </a:extLst>
            </p:cNvPr>
            <p:cNvSpPr/>
            <p:nvPr/>
          </p:nvSpPr>
          <p:spPr>
            <a:xfrm>
              <a:off x="4197626" y="1497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54">
              <a:extLst>
                <a:ext uri="{FF2B5EF4-FFF2-40B4-BE49-F238E27FC236}">
                  <a16:creationId xmlns:a16="http://schemas.microsoft.com/office/drawing/2014/main" id="{5D2E0A0A-7222-4721-BD6C-DF718E8D2441}"/>
                </a:ext>
              </a:extLst>
            </p:cNvPr>
            <p:cNvSpPr/>
            <p:nvPr/>
          </p:nvSpPr>
          <p:spPr>
            <a:xfrm>
              <a:off x="4516955" y="1586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55">
              <a:extLst>
                <a:ext uri="{FF2B5EF4-FFF2-40B4-BE49-F238E27FC236}">
                  <a16:creationId xmlns:a16="http://schemas.microsoft.com/office/drawing/2014/main" id="{7FB66455-2AF4-44F1-83AF-842C255BA54E}"/>
                </a:ext>
              </a:extLst>
            </p:cNvPr>
            <p:cNvSpPr/>
            <p:nvPr/>
          </p:nvSpPr>
          <p:spPr>
            <a:xfrm>
              <a:off x="4790057" y="1570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56">
              <a:extLst>
                <a:ext uri="{FF2B5EF4-FFF2-40B4-BE49-F238E27FC236}">
                  <a16:creationId xmlns:a16="http://schemas.microsoft.com/office/drawing/2014/main" id="{677B2A30-6C8C-4926-8615-44FF01BF8C8B}"/>
                </a:ext>
              </a:extLst>
            </p:cNvPr>
            <p:cNvSpPr/>
            <p:nvPr/>
          </p:nvSpPr>
          <p:spPr>
            <a:xfrm>
              <a:off x="4977712" y="1428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57">
              <a:extLst>
                <a:ext uri="{FF2B5EF4-FFF2-40B4-BE49-F238E27FC236}">
                  <a16:creationId xmlns:a16="http://schemas.microsoft.com/office/drawing/2014/main" id="{8617AD1D-2781-422C-AAC7-E1E83072AB2E}"/>
                </a:ext>
              </a:extLst>
            </p:cNvPr>
            <p:cNvSpPr/>
            <p:nvPr/>
          </p:nvSpPr>
          <p:spPr>
            <a:xfrm>
              <a:off x="4629387" y="26983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58">
              <a:extLst>
                <a:ext uri="{FF2B5EF4-FFF2-40B4-BE49-F238E27FC236}">
                  <a16:creationId xmlns:a16="http://schemas.microsoft.com/office/drawing/2014/main" id="{72944ABB-C898-493E-B43D-FB50FC243985}"/>
                </a:ext>
              </a:extLst>
            </p:cNvPr>
            <p:cNvSpPr/>
            <p:nvPr/>
          </p:nvSpPr>
          <p:spPr>
            <a:xfrm>
              <a:off x="4505144" y="1827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59">
              <a:extLst>
                <a:ext uri="{FF2B5EF4-FFF2-40B4-BE49-F238E27FC236}">
                  <a16:creationId xmlns:a16="http://schemas.microsoft.com/office/drawing/2014/main" id="{3AB6274A-5F25-4CEC-ABCF-144E849F3DE3}"/>
                </a:ext>
              </a:extLst>
            </p:cNvPr>
            <p:cNvSpPr/>
            <p:nvPr/>
          </p:nvSpPr>
          <p:spPr>
            <a:xfrm>
              <a:off x="4362614" y="14810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0">
              <a:extLst>
                <a:ext uri="{FF2B5EF4-FFF2-40B4-BE49-F238E27FC236}">
                  <a16:creationId xmlns:a16="http://schemas.microsoft.com/office/drawing/2014/main" id="{6D2734C8-0171-4065-9EA6-C8A324C52793}"/>
                </a:ext>
              </a:extLst>
            </p:cNvPr>
            <p:cNvSpPr/>
            <p:nvPr/>
          </p:nvSpPr>
          <p:spPr>
            <a:xfrm>
              <a:off x="4123522" y="2128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1">
              <a:extLst>
                <a:ext uri="{FF2B5EF4-FFF2-40B4-BE49-F238E27FC236}">
                  <a16:creationId xmlns:a16="http://schemas.microsoft.com/office/drawing/2014/main" id="{AD824E86-4803-464A-8486-1A890E83B32D}"/>
                </a:ext>
              </a:extLst>
            </p:cNvPr>
            <p:cNvSpPr/>
            <p:nvPr/>
          </p:nvSpPr>
          <p:spPr>
            <a:xfrm>
              <a:off x="4285813" y="16094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2">
              <a:extLst>
                <a:ext uri="{FF2B5EF4-FFF2-40B4-BE49-F238E27FC236}">
                  <a16:creationId xmlns:a16="http://schemas.microsoft.com/office/drawing/2014/main" id="{CE09E60E-FC14-4D2D-8474-05FAB4687096}"/>
                </a:ext>
              </a:extLst>
            </p:cNvPr>
            <p:cNvSpPr/>
            <p:nvPr/>
          </p:nvSpPr>
          <p:spPr>
            <a:xfrm>
              <a:off x="4602261" y="1545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63">
              <a:extLst>
                <a:ext uri="{FF2B5EF4-FFF2-40B4-BE49-F238E27FC236}">
                  <a16:creationId xmlns:a16="http://schemas.microsoft.com/office/drawing/2014/main" id="{AE200F55-DFF7-4EB7-BF16-D21C729E4C69}"/>
                </a:ext>
              </a:extLst>
            </p:cNvPr>
            <p:cNvSpPr/>
            <p:nvPr/>
          </p:nvSpPr>
          <p:spPr>
            <a:xfrm>
              <a:off x="4877000" y="1549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64">
              <a:extLst>
                <a:ext uri="{FF2B5EF4-FFF2-40B4-BE49-F238E27FC236}">
                  <a16:creationId xmlns:a16="http://schemas.microsoft.com/office/drawing/2014/main" id="{81D53BEB-35A5-49C6-AC4F-B4D17D1271DE}"/>
                </a:ext>
              </a:extLst>
            </p:cNvPr>
            <p:cNvSpPr/>
            <p:nvPr/>
          </p:nvSpPr>
          <p:spPr>
            <a:xfrm>
              <a:off x="5078718" y="15573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65">
              <a:extLst>
                <a:ext uri="{FF2B5EF4-FFF2-40B4-BE49-F238E27FC236}">
                  <a16:creationId xmlns:a16="http://schemas.microsoft.com/office/drawing/2014/main" id="{1F14A426-4059-421B-9B67-8F3865C3CE43}"/>
                </a:ext>
              </a:extLst>
            </p:cNvPr>
            <p:cNvSpPr/>
            <p:nvPr/>
          </p:nvSpPr>
          <p:spPr>
            <a:xfrm>
              <a:off x="4051022" y="18874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66">
              <a:extLst>
                <a:ext uri="{FF2B5EF4-FFF2-40B4-BE49-F238E27FC236}">
                  <a16:creationId xmlns:a16="http://schemas.microsoft.com/office/drawing/2014/main" id="{A2AF0187-C789-48EC-9504-057EB0C9397E}"/>
                </a:ext>
              </a:extLst>
            </p:cNvPr>
            <p:cNvSpPr/>
            <p:nvPr/>
          </p:nvSpPr>
          <p:spPr>
            <a:xfrm>
              <a:off x="4212598" y="16669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67">
              <a:extLst>
                <a:ext uri="{FF2B5EF4-FFF2-40B4-BE49-F238E27FC236}">
                  <a16:creationId xmlns:a16="http://schemas.microsoft.com/office/drawing/2014/main" id="{1E1ED5A2-DFC9-4D62-B1BA-6C44F4A52701}"/>
                </a:ext>
              </a:extLst>
            </p:cNvPr>
            <p:cNvSpPr/>
            <p:nvPr/>
          </p:nvSpPr>
          <p:spPr>
            <a:xfrm>
              <a:off x="4509785" y="22082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68">
              <a:extLst>
                <a:ext uri="{FF2B5EF4-FFF2-40B4-BE49-F238E27FC236}">
                  <a16:creationId xmlns:a16="http://schemas.microsoft.com/office/drawing/2014/main" id="{A9819673-0374-4509-BB79-37B8B86A7F90}"/>
                </a:ext>
              </a:extLst>
            </p:cNvPr>
            <p:cNvSpPr/>
            <p:nvPr/>
          </p:nvSpPr>
          <p:spPr>
            <a:xfrm>
              <a:off x="4985848" y="1636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69">
              <a:extLst>
                <a:ext uri="{FF2B5EF4-FFF2-40B4-BE49-F238E27FC236}">
                  <a16:creationId xmlns:a16="http://schemas.microsoft.com/office/drawing/2014/main" id="{934FA212-1824-4802-B7E8-77F6AB27ACC0}"/>
                </a:ext>
              </a:extLst>
            </p:cNvPr>
            <p:cNvSpPr/>
            <p:nvPr/>
          </p:nvSpPr>
          <p:spPr>
            <a:xfrm>
              <a:off x="5295037" y="17122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0">
              <a:extLst>
                <a:ext uri="{FF2B5EF4-FFF2-40B4-BE49-F238E27FC236}">
                  <a16:creationId xmlns:a16="http://schemas.microsoft.com/office/drawing/2014/main" id="{2928A57A-59AE-4069-B680-0848CB867D92}"/>
                </a:ext>
              </a:extLst>
            </p:cNvPr>
            <p:cNvSpPr/>
            <p:nvPr/>
          </p:nvSpPr>
          <p:spPr>
            <a:xfrm>
              <a:off x="5568960" y="1578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1">
              <a:extLst>
                <a:ext uri="{FF2B5EF4-FFF2-40B4-BE49-F238E27FC236}">
                  <a16:creationId xmlns:a16="http://schemas.microsoft.com/office/drawing/2014/main" id="{49C0DB0C-C669-4D3E-902B-5A196D05627D}"/>
                </a:ext>
              </a:extLst>
            </p:cNvPr>
            <p:cNvSpPr/>
            <p:nvPr/>
          </p:nvSpPr>
          <p:spPr>
            <a:xfrm>
              <a:off x="5781407" y="18349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2">
              <a:extLst>
                <a:ext uri="{FF2B5EF4-FFF2-40B4-BE49-F238E27FC236}">
                  <a16:creationId xmlns:a16="http://schemas.microsoft.com/office/drawing/2014/main" id="{C09A98E8-38B8-42F4-A8B9-86BCDD7FAE5D}"/>
                </a:ext>
              </a:extLst>
            </p:cNvPr>
            <p:cNvSpPr/>
            <p:nvPr/>
          </p:nvSpPr>
          <p:spPr>
            <a:xfrm>
              <a:off x="4093449" y="19818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73">
              <a:extLst>
                <a:ext uri="{FF2B5EF4-FFF2-40B4-BE49-F238E27FC236}">
                  <a16:creationId xmlns:a16="http://schemas.microsoft.com/office/drawing/2014/main" id="{9D16E697-8EB9-45FB-BBA3-151F8B3B9FD9}"/>
                </a:ext>
              </a:extLst>
            </p:cNvPr>
            <p:cNvSpPr/>
            <p:nvPr/>
          </p:nvSpPr>
          <p:spPr>
            <a:xfrm>
              <a:off x="4387822" y="21821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74">
              <a:extLst>
                <a:ext uri="{FF2B5EF4-FFF2-40B4-BE49-F238E27FC236}">
                  <a16:creationId xmlns:a16="http://schemas.microsoft.com/office/drawing/2014/main" id="{3AB8D938-898A-4DD2-9004-D1115038D288}"/>
                </a:ext>
              </a:extLst>
            </p:cNvPr>
            <p:cNvSpPr/>
            <p:nvPr/>
          </p:nvSpPr>
          <p:spPr>
            <a:xfrm>
              <a:off x="4862252" y="20682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75">
              <a:extLst>
                <a:ext uri="{FF2B5EF4-FFF2-40B4-BE49-F238E27FC236}">
                  <a16:creationId xmlns:a16="http://schemas.microsoft.com/office/drawing/2014/main" id="{539DE709-6C72-43F3-B221-8B286BFAFCAE}"/>
                </a:ext>
              </a:extLst>
            </p:cNvPr>
            <p:cNvSpPr/>
            <p:nvPr/>
          </p:nvSpPr>
          <p:spPr>
            <a:xfrm>
              <a:off x="5172768" y="19105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76">
              <a:extLst>
                <a:ext uri="{FF2B5EF4-FFF2-40B4-BE49-F238E27FC236}">
                  <a16:creationId xmlns:a16="http://schemas.microsoft.com/office/drawing/2014/main" id="{64752DF2-BE7C-4E4D-931D-B2195DAE24AC}"/>
                </a:ext>
              </a:extLst>
            </p:cNvPr>
            <p:cNvSpPr/>
            <p:nvPr/>
          </p:nvSpPr>
          <p:spPr>
            <a:xfrm>
              <a:off x="5447036" y="25189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77">
              <a:extLst>
                <a:ext uri="{FF2B5EF4-FFF2-40B4-BE49-F238E27FC236}">
                  <a16:creationId xmlns:a16="http://schemas.microsoft.com/office/drawing/2014/main" id="{654E6A6C-23D0-4630-9D6A-8CDD6B1CA16C}"/>
                </a:ext>
              </a:extLst>
            </p:cNvPr>
            <p:cNvSpPr/>
            <p:nvPr/>
          </p:nvSpPr>
          <p:spPr>
            <a:xfrm>
              <a:off x="5656984" y="21086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78">
              <a:extLst>
                <a:ext uri="{FF2B5EF4-FFF2-40B4-BE49-F238E27FC236}">
                  <a16:creationId xmlns:a16="http://schemas.microsoft.com/office/drawing/2014/main" id="{5BDD1FF6-17C1-44E7-8896-E082BCFBD110}"/>
                </a:ext>
              </a:extLst>
            </p:cNvPr>
            <p:cNvSpPr/>
            <p:nvPr/>
          </p:nvSpPr>
          <p:spPr>
            <a:xfrm>
              <a:off x="4224159" y="17677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79">
              <a:extLst>
                <a:ext uri="{FF2B5EF4-FFF2-40B4-BE49-F238E27FC236}">
                  <a16:creationId xmlns:a16="http://schemas.microsoft.com/office/drawing/2014/main" id="{2C83803D-8808-4D74-BB70-9B80109F9FB0}"/>
                </a:ext>
              </a:extLst>
            </p:cNvPr>
            <p:cNvSpPr/>
            <p:nvPr/>
          </p:nvSpPr>
          <p:spPr>
            <a:xfrm>
              <a:off x="4721861" y="1680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0">
              <a:extLst>
                <a:ext uri="{FF2B5EF4-FFF2-40B4-BE49-F238E27FC236}">
                  <a16:creationId xmlns:a16="http://schemas.microsoft.com/office/drawing/2014/main" id="{D027180F-6B1F-4F72-8FD5-B8FE6ABC8095}"/>
                </a:ext>
              </a:extLst>
            </p:cNvPr>
            <p:cNvSpPr/>
            <p:nvPr/>
          </p:nvSpPr>
          <p:spPr>
            <a:xfrm>
              <a:off x="5037995" y="15034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1">
              <a:extLst>
                <a:ext uri="{FF2B5EF4-FFF2-40B4-BE49-F238E27FC236}">
                  <a16:creationId xmlns:a16="http://schemas.microsoft.com/office/drawing/2014/main" id="{BACE29A0-ACAD-4642-BE97-C20885C845A8}"/>
                </a:ext>
              </a:extLst>
            </p:cNvPr>
            <p:cNvSpPr/>
            <p:nvPr/>
          </p:nvSpPr>
          <p:spPr>
            <a:xfrm>
              <a:off x="5312829" y="1351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2">
              <a:extLst>
                <a:ext uri="{FF2B5EF4-FFF2-40B4-BE49-F238E27FC236}">
                  <a16:creationId xmlns:a16="http://schemas.microsoft.com/office/drawing/2014/main" id="{46FF9147-BA1C-4C6C-9B08-F42F5DF132B9}"/>
                </a:ext>
              </a:extLst>
            </p:cNvPr>
            <p:cNvSpPr/>
            <p:nvPr/>
          </p:nvSpPr>
          <p:spPr>
            <a:xfrm>
              <a:off x="5507258" y="2245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83">
              <a:extLst>
                <a:ext uri="{FF2B5EF4-FFF2-40B4-BE49-F238E27FC236}">
                  <a16:creationId xmlns:a16="http://schemas.microsoft.com/office/drawing/2014/main" id="{AB757FC9-DF6A-4C9D-98FC-570D0455061D}"/>
                </a:ext>
              </a:extLst>
            </p:cNvPr>
            <p:cNvSpPr/>
            <p:nvPr/>
          </p:nvSpPr>
          <p:spPr>
            <a:xfrm>
              <a:off x="4456606" y="22122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84">
              <a:extLst>
                <a:ext uri="{FF2B5EF4-FFF2-40B4-BE49-F238E27FC236}">
                  <a16:creationId xmlns:a16="http://schemas.microsoft.com/office/drawing/2014/main" id="{11F1C538-DCC2-40D0-A95C-0564D294A28C}"/>
                </a:ext>
              </a:extLst>
            </p:cNvPr>
            <p:cNvSpPr/>
            <p:nvPr/>
          </p:nvSpPr>
          <p:spPr>
            <a:xfrm>
              <a:off x="4775779" y="17671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85">
              <a:extLst>
                <a:ext uri="{FF2B5EF4-FFF2-40B4-BE49-F238E27FC236}">
                  <a16:creationId xmlns:a16="http://schemas.microsoft.com/office/drawing/2014/main" id="{8C2A7230-A0A3-46B1-98A8-7564572E6714}"/>
                </a:ext>
              </a:extLst>
            </p:cNvPr>
            <p:cNvSpPr/>
            <p:nvPr/>
          </p:nvSpPr>
          <p:spPr>
            <a:xfrm>
              <a:off x="5048070" y="1927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86">
              <a:extLst>
                <a:ext uri="{FF2B5EF4-FFF2-40B4-BE49-F238E27FC236}">
                  <a16:creationId xmlns:a16="http://schemas.microsoft.com/office/drawing/2014/main" id="{CF4883F6-9B82-4AE9-AF9B-0D10C7C5F0AE}"/>
                </a:ext>
              </a:extLst>
            </p:cNvPr>
            <p:cNvSpPr/>
            <p:nvPr/>
          </p:nvSpPr>
          <p:spPr>
            <a:xfrm>
              <a:off x="5219383" y="20468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87">
              <a:extLst>
                <a:ext uri="{FF2B5EF4-FFF2-40B4-BE49-F238E27FC236}">
                  <a16:creationId xmlns:a16="http://schemas.microsoft.com/office/drawing/2014/main" id="{7EABC82D-0FCD-4C67-BFFB-466A2F1CEF9B}"/>
                </a:ext>
              </a:extLst>
            </p:cNvPr>
            <p:cNvSpPr/>
            <p:nvPr/>
          </p:nvSpPr>
          <p:spPr>
            <a:xfrm>
              <a:off x="4245807" y="18562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88">
              <a:extLst>
                <a:ext uri="{FF2B5EF4-FFF2-40B4-BE49-F238E27FC236}">
                  <a16:creationId xmlns:a16="http://schemas.microsoft.com/office/drawing/2014/main" id="{6788E7B8-85CB-43DB-A83F-39340C58C331}"/>
                </a:ext>
              </a:extLst>
            </p:cNvPr>
            <p:cNvSpPr/>
            <p:nvPr/>
          </p:nvSpPr>
          <p:spPr>
            <a:xfrm>
              <a:off x="4519378" y="2005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89">
              <a:extLst>
                <a:ext uri="{FF2B5EF4-FFF2-40B4-BE49-F238E27FC236}">
                  <a16:creationId xmlns:a16="http://schemas.microsoft.com/office/drawing/2014/main" id="{E187A6D1-EE70-46FE-9AFC-8D17511F9FD4}"/>
                </a:ext>
              </a:extLst>
            </p:cNvPr>
            <p:cNvSpPr/>
            <p:nvPr/>
          </p:nvSpPr>
          <p:spPr>
            <a:xfrm>
              <a:off x="4728530" y="23463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0">
              <a:extLst>
                <a:ext uri="{FF2B5EF4-FFF2-40B4-BE49-F238E27FC236}">
                  <a16:creationId xmlns:a16="http://schemas.microsoft.com/office/drawing/2014/main" id="{E2CD4C8C-BCE8-486F-9DAE-B0A96360FD9E}"/>
                </a:ext>
              </a:extLst>
            </p:cNvPr>
            <p:cNvSpPr/>
            <p:nvPr/>
          </p:nvSpPr>
          <p:spPr>
            <a:xfrm>
              <a:off x="4201320" y="18453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1">
              <a:extLst>
                <a:ext uri="{FF2B5EF4-FFF2-40B4-BE49-F238E27FC236}">
                  <a16:creationId xmlns:a16="http://schemas.microsoft.com/office/drawing/2014/main" id="{87AF926D-61F0-4930-95C2-B9EAE3A4E36D}"/>
                </a:ext>
              </a:extLst>
            </p:cNvPr>
            <p:cNvSpPr/>
            <p:nvPr/>
          </p:nvSpPr>
          <p:spPr>
            <a:xfrm>
              <a:off x="4460851" y="16746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2">
              <a:extLst>
                <a:ext uri="{FF2B5EF4-FFF2-40B4-BE49-F238E27FC236}">
                  <a16:creationId xmlns:a16="http://schemas.microsoft.com/office/drawing/2014/main" id="{DBBAB600-F4DE-4F35-AB25-3FF5DE25CA4A}"/>
                </a:ext>
              </a:extLst>
            </p:cNvPr>
            <p:cNvSpPr/>
            <p:nvPr/>
          </p:nvSpPr>
          <p:spPr>
            <a:xfrm>
              <a:off x="4269028" y="1632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993">
              <a:extLst>
                <a:ext uri="{FF2B5EF4-FFF2-40B4-BE49-F238E27FC236}">
                  <a16:creationId xmlns:a16="http://schemas.microsoft.com/office/drawing/2014/main" id="{AD460CF7-3394-4FB6-A760-2AAE99B44E0D}"/>
                </a:ext>
              </a:extLst>
            </p:cNvPr>
            <p:cNvSpPr/>
            <p:nvPr/>
          </p:nvSpPr>
          <p:spPr>
            <a:xfrm>
              <a:off x="4177099" y="1370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994">
              <a:extLst>
                <a:ext uri="{FF2B5EF4-FFF2-40B4-BE49-F238E27FC236}">
                  <a16:creationId xmlns:a16="http://schemas.microsoft.com/office/drawing/2014/main" id="{F9989C35-C5F2-470B-B6F5-E64BDE624187}"/>
                </a:ext>
              </a:extLst>
            </p:cNvPr>
            <p:cNvSpPr/>
            <p:nvPr/>
          </p:nvSpPr>
          <p:spPr>
            <a:xfrm>
              <a:off x="4395783" y="1413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995">
              <a:extLst>
                <a:ext uri="{FF2B5EF4-FFF2-40B4-BE49-F238E27FC236}">
                  <a16:creationId xmlns:a16="http://schemas.microsoft.com/office/drawing/2014/main" id="{1AE52664-A07F-4766-826E-6CFF5019E4F9}"/>
                </a:ext>
              </a:extLst>
            </p:cNvPr>
            <p:cNvSpPr/>
            <p:nvPr/>
          </p:nvSpPr>
          <p:spPr>
            <a:xfrm>
              <a:off x="4464457" y="1346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996">
              <a:extLst>
                <a:ext uri="{FF2B5EF4-FFF2-40B4-BE49-F238E27FC236}">
                  <a16:creationId xmlns:a16="http://schemas.microsoft.com/office/drawing/2014/main" id="{49348C0C-65EF-4160-B397-9F68B74E639F}"/>
                </a:ext>
              </a:extLst>
            </p:cNvPr>
            <p:cNvSpPr/>
            <p:nvPr/>
          </p:nvSpPr>
          <p:spPr>
            <a:xfrm>
              <a:off x="4659539" y="13270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997">
              <a:extLst>
                <a:ext uri="{FF2B5EF4-FFF2-40B4-BE49-F238E27FC236}">
                  <a16:creationId xmlns:a16="http://schemas.microsoft.com/office/drawing/2014/main" id="{3AC4C246-AB9C-48DF-BFA9-68EFAAF42047}"/>
                </a:ext>
              </a:extLst>
            </p:cNvPr>
            <p:cNvSpPr/>
            <p:nvPr/>
          </p:nvSpPr>
          <p:spPr>
            <a:xfrm>
              <a:off x="4802538" y="1350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998">
              <a:extLst>
                <a:ext uri="{FF2B5EF4-FFF2-40B4-BE49-F238E27FC236}">
                  <a16:creationId xmlns:a16="http://schemas.microsoft.com/office/drawing/2014/main" id="{DFA0B736-3AA6-4FCF-B939-783DF4485B2D}"/>
                </a:ext>
              </a:extLst>
            </p:cNvPr>
            <p:cNvSpPr/>
            <p:nvPr/>
          </p:nvSpPr>
          <p:spPr>
            <a:xfrm>
              <a:off x="4916922" y="13429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999">
              <a:extLst>
                <a:ext uri="{FF2B5EF4-FFF2-40B4-BE49-F238E27FC236}">
                  <a16:creationId xmlns:a16="http://schemas.microsoft.com/office/drawing/2014/main" id="{6E289764-80C0-4621-ADC6-8A74CC0C6565}"/>
                </a:ext>
              </a:extLst>
            </p:cNvPr>
            <p:cNvSpPr/>
            <p:nvPr/>
          </p:nvSpPr>
          <p:spPr>
            <a:xfrm>
              <a:off x="4950825" y="1336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0">
              <a:extLst>
                <a:ext uri="{FF2B5EF4-FFF2-40B4-BE49-F238E27FC236}">
                  <a16:creationId xmlns:a16="http://schemas.microsoft.com/office/drawing/2014/main" id="{58560299-12CC-45C4-B8AD-DAC06332475A}"/>
                </a:ext>
              </a:extLst>
            </p:cNvPr>
            <p:cNvSpPr/>
            <p:nvPr/>
          </p:nvSpPr>
          <p:spPr>
            <a:xfrm>
              <a:off x="5032936" y="1324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1">
              <a:extLst>
                <a:ext uri="{FF2B5EF4-FFF2-40B4-BE49-F238E27FC236}">
                  <a16:creationId xmlns:a16="http://schemas.microsoft.com/office/drawing/2014/main" id="{4915D9F7-EC08-4F9B-AF14-7475921131E9}"/>
                </a:ext>
              </a:extLst>
            </p:cNvPr>
            <p:cNvSpPr/>
            <p:nvPr/>
          </p:nvSpPr>
          <p:spPr>
            <a:xfrm>
              <a:off x="5200927" y="13504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2">
              <a:extLst>
                <a:ext uri="{FF2B5EF4-FFF2-40B4-BE49-F238E27FC236}">
                  <a16:creationId xmlns:a16="http://schemas.microsoft.com/office/drawing/2014/main" id="{C446FDD1-5CB8-4A10-A1D1-5D112EDC2AEF}"/>
                </a:ext>
              </a:extLst>
            </p:cNvPr>
            <p:cNvSpPr/>
            <p:nvPr/>
          </p:nvSpPr>
          <p:spPr>
            <a:xfrm>
              <a:off x="5325920" y="1389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03">
              <a:extLst>
                <a:ext uri="{FF2B5EF4-FFF2-40B4-BE49-F238E27FC236}">
                  <a16:creationId xmlns:a16="http://schemas.microsoft.com/office/drawing/2014/main" id="{E78E3879-4E84-4A41-9E6D-F4EA7387A1B2}"/>
                </a:ext>
              </a:extLst>
            </p:cNvPr>
            <p:cNvSpPr/>
            <p:nvPr/>
          </p:nvSpPr>
          <p:spPr>
            <a:xfrm>
              <a:off x="5428511" y="1334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04">
              <a:extLst>
                <a:ext uri="{FF2B5EF4-FFF2-40B4-BE49-F238E27FC236}">
                  <a16:creationId xmlns:a16="http://schemas.microsoft.com/office/drawing/2014/main" id="{678F046C-AA4C-4B04-9BE2-099B45597049}"/>
                </a:ext>
              </a:extLst>
            </p:cNvPr>
            <p:cNvSpPr/>
            <p:nvPr/>
          </p:nvSpPr>
          <p:spPr>
            <a:xfrm>
              <a:off x="6130111" y="13233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05">
              <a:extLst>
                <a:ext uri="{FF2B5EF4-FFF2-40B4-BE49-F238E27FC236}">
                  <a16:creationId xmlns:a16="http://schemas.microsoft.com/office/drawing/2014/main" id="{F05F33DC-C482-48A6-AFD8-62E696330D6F}"/>
                </a:ext>
              </a:extLst>
            </p:cNvPr>
            <p:cNvSpPr/>
            <p:nvPr/>
          </p:nvSpPr>
          <p:spPr>
            <a:xfrm>
              <a:off x="6005571" y="1375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06">
              <a:extLst>
                <a:ext uri="{FF2B5EF4-FFF2-40B4-BE49-F238E27FC236}">
                  <a16:creationId xmlns:a16="http://schemas.microsoft.com/office/drawing/2014/main" id="{46B453EF-B45C-42B6-A6DF-F3BFDF63ACA6}"/>
                </a:ext>
              </a:extLst>
            </p:cNvPr>
            <p:cNvSpPr/>
            <p:nvPr/>
          </p:nvSpPr>
          <p:spPr>
            <a:xfrm>
              <a:off x="5853149" y="1354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07">
              <a:extLst>
                <a:ext uri="{FF2B5EF4-FFF2-40B4-BE49-F238E27FC236}">
                  <a16:creationId xmlns:a16="http://schemas.microsoft.com/office/drawing/2014/main" id="{FF21121E-E077-4C1F-B4A7-6F8D90E79892}"/>
                </a:ext>
              </a:extLst>
            </p:cNvPr>
            <p:cNvSpPr/>
            <p:nvPr/>
          </p:nvSpPr>
          <p:spPr>
            <a:xfrm>
              <a:off x="5561709" y="1380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08">
              <a:extLst>
                <a:ext uri="{FF2B5EF4-FFF2-40B4-BE49-F238E27FC236}">
                  <a16:creationId xmlns:a16="http://schemas.microsoft.com/office/drawing/2014/main" id="{1F495C33-AC12-4EDB-939B-448CB263707C}"/>
                </a:ext>
              </a:extLst>
            </p:cNvPr>
            <p:cNvSpPr/>
            <p:nvPr/>
          </p:nvSpPr>
          <p:spPr>
            <a:xfrm>
              <a:off x="5081532" y="1344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09">
              <a:extLst>
                <a:ext uri="{FF2B5EF4-FFF2-40B4-BE49-F238E27FC236}">
                  <a16:creationId xmlns:a16="http://schemas.microsoft.com/office/drawing/2014/main" id="{07E912A5-27C7-4C59-925B-435BC0B3CD09}"/>
                </a:ext>
              </a:extLst>
            </p:cNvPr>
            <p:cNvSpPr/>
            <p:nvPr/>
          </p:nvSpPr>
          <p:spPr>
            <a:xfrm>
              <a:off x="4811796" y="15518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0">
              <a:extLst>
                <a:ext uri="{FF2B5EF4-FFF2-40B4-BE49-F238E27FC236}">
                  <a16:creationId xmlns:a16="http://schemas.microsoft.com/office/drawing/2014/main" id="{877CA6A2-685C-4809-9D58-A0B7239BD73B}"/>
                </a:ext>
              </a:extLst>
            </p:cNvPr>
            <p:cNvSpPr/>
            <p:nvPr/>
          </p:nvSpPr>
          <p:spPr>
            <a:xfrm>
              <a:off x="4588165" y="1394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1">
              <a:extLst>
                <a:ext uri="{FF2B5EF4-FFF2-40B4-BE49-F238E27FC236}">
                  <a16:creationId xmlns:a16="http://schemas.microsoft.com/office/drawing/2014/main" id="{99EE1951-84DA-4C19-B1AA-564E2B165E16}"/>
                </a:ext>
              </a:extLst>
            </p:cNvPr>
            <p:cNvSpPr/>
            <p:nvPr/>
          </p:nvSpPr>
          <p:spPr>
            <a:xfrm>
              <a:off x="4280570" y="13813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2">
              <a:extLst>
                <a:ext uri="{FF2B5EF4-FFF2-40B4-BE49-F238E27FC236}">
                  <a16:creationId xmlns:a16="http://schemas.microsoft.com/office/drawing/2014/main" id="{1EBB27AA-7237-460C-86A3-D007F191EEFA}"/>
                </a:ext>
              </a:extLst>
            </p:cNvPr>
            <p:cNvSpPr/>
            <p:nvPr/>
          </p:nvSpPr>
          <p:spPr>
            <a:xfrm>
              <a:off x="4190880" y="13875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13">
              <a:extLst>
                <a:ext uri="{FF2B5EF4-FFF2-40B4-BE49-F238E27FC236}">
                  <a16:creationId xmlns:a16="http://schemas.microsoft.com/office/drawing/2014/main" id="{A4715387-2004-4CAF-AB58-46E0A25BD180}"/>
                </a:ext>
              </a:extLst>
            </p:cNvPr>
            <p:cNvSpPr/>
            <p:nvPr/>
          </p:nvSpPr>
          <p:spPr>
            <a:xfrm>
              <a:off x="4250444" y="13801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14">
              <a:extLst>
                <a:ext uri="{FF2B5EF4-FFF2-40B4-BE49-F238E27FC236}">
                  <a16:creationId xmlns:a16="http://schemas.microsoft.com/office/drawing/2014/main" id="{A6DBF427-1456-403E-A316-E724C90A4BD1}"/>
                </a:ext>
              </a:extLst>
            </p:cNvPr>
            <p:cNvSpPr/>
            <p:nvPr/>
          </p:nvSpPr>
          <p:spPr>
            <a:xfrm>
              <a:off x="4526689" y="13802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15">
              <a:extLst>
                <a:ext uri="{FF2B5EF4-FFF2-40B4-BE49-F238E27FC236}">
                  <a16:creationId xmlns:a16="http://schemas.microsoft.com/office/drawing/2014/main" id="{15C20279-F4A5-40FA-AF1F-F4C13DB9C40B}"/>
                </a:ext>
              </a:extLst>
            </p:cNvPr>
            <p:cNvSpPr/>
            <p:nvPr/>
          </p:nvSpPr>
          <p:spPr>
            <a:xfrm>
              <a:off x="4705517" y="1343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16">
              <a:extLst>
                <a:ext uri="{FF2B5EF4-FFF2-40B4-BE49-F238E27FC236}">
                  <a16:creationId xmlns:a16="http://schemas.microsoft.com/office/drawing/2014/main" id="{7F975297-B135-4DA7-AD24-A93584459E5E}"/>
                </a:ext>
              </a:extLst>
            </p:cNvPr>
            <p:cNvSpPr/>
            <p:nvPr/>
          </p:nvSpPr>
          <p:spPr>
            <a:xfrm>
              <a:off x="4859090" y="1375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17">
              <a:extLst>
                <a:ext uri="{FF2B5EF4-FFF2-40B4-BE49-F238E27FC236}">
                  <a16:creationId xmlns:a16="http://schemas.microsoft.com/office/drawing/2014/main" id="{C40EDEB1-1B34-416A-AD63-0C0DA5CA220C}"/>
                </a:ext>
              </a:extLst>
            </p:cNvPr>
            <p:cNvSpPr/>
            <p:nvPr/>
          </p:nvSpPr>
          <p:spPr>
            <a:xfrm>
              <a:off x="4876770" y="1351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18">
              <a:extLst>
                <a:ext uri="{FF2B5EF4-FFF2-40B4-BE49-F238E27FC236}">
                  <a16:creationId xmlns:a16="http://schemas.microsoft.com/office/drawing/2014/main" id="{26B41525-D539-4A60-9572-A9955B12D809}"/>
                </a:ext>
              </a:extLst>
            </p:cNvPr>
            <p:cNvSpPr/>
            <p:nvPr/>
          </p:nvSpPr>
          <p:spPr>
            <a:xfrm>
              <a:off x="4955929" y="1357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19">
              <a:extLst>
                <a:ext uri="{FF2B5EF4-FFF2-40B4-BE49-F238E27FC236}">
                  <a16:creationId xmlns:a16="http://schemas.microsoft.com/office/drawing/2014/main" id="{E9E65FE7-E274-4B08-A384-3790AFCFE570}"/>
                </a:ext>
              </a:extLst>
            </p:cNvPr>
            <p:cNvSpPr/>
            <p:nvPr/>
          </p:nvSpPr>
          <p:spPr>
            <a:xfrm>
              <a:off x="5134986" y="13765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0">
              <a:extLst>
                <a:ext uri="{FF2B5EF4-FFF2-40B4-BE49-F238E27FC236}">
                  <a16:creationId xmlns:a16="http://schemas.microsoft.com/office/drawing/2014/main" id="{0D1D65D7-F2AF-437F-8A50-7BC4D0D53E25}"/>
                </a:ext>
              </a:extLst>
            </p:cNvPr>
            <p:cNvSpPr/>
            <p:nvPr/>
          </p:nvSpPr>
          <p:spPr>
            <a:xfrm>
              <a:off x="5242973" y="1481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1">
              <a:extLst>
                <a:ext uri="{FF2B5EF4-FFF2-40B4-BE49-F238E27FC236}">
                  <a16:creationId xmlns:a16="http://schemas.microsoft.com/office/drawing/2014/main" id="{9CCBB789-F5FB-4BA8-B6BD-5272D9344F48}"/>
                </a:ext>
              </a:extLst>
            </p:cNvPr>
            <p:cNvSpPr/>
            <p:nvPr/>
          </p:nvSpPr>
          <p:spPr>
            <a:xfrm>
              <a:off x="5338937" y="13800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2">
              <a:extLst>
                <a:ext uri="{FF2B5EF4-FFF2-40B4-BE49-F238E27FC236}">
                  <a16:creationId xmlns:a16="http://schemas.microsoft.com/office/drawing/2014/main" id="{BEB8DBC4-262C-4791-9156-DDF3100E94E8}"/>
                </a:ext>
              </a:extLst>
            </p:cNvPr>
            <p:cNvSpPr/>
            <p:nvPr/>
          </p:nvSpPr>
          <p:spPr>
            <a:xfrm>
              <a:off x="6040090" y="1389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23">
              <a:extLst>
                <a:ext uri="{FF2B5EF4-FFF2-40B4-BE49-F238E27FC236}">
                  <a16:creationId xmlns:a16="http://schemas.microsoft.com/office/drawing/2014/main" id="{16F50660-4D28-4B8C-9788-67272C848165}"/>
                </a:ext>
              </a:extLst>
            </p:cNvPr>
            <p:cNvSpPr/>
            <p:nvPr/>
          </p:nvSpPr>
          <p:spPr>
            <a:xfrm>
              <a:off x="5916518" y="1364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24">
              <a:extLst>
                <a:ext uri="{FF2B5EF4-FFF2-40B4-BE49-F238E27FC236}">
                  <a16:creationId xmlns:a16="http://schemas.microsoft.com/office/drawing/2014/main" id="{A5D9FAB7-5399-43F6-BC90-D42210320115}"/>
                </a:ext>
              </a:extLst>
            </p:cNvPr>
            <p:cNvSpPr/>
            <p:nvPr/>
          </p:nvSpPr>
          <p:spPr>
            <a:xfrm>
              <a:off x="5773402" y="1326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25">
              <a:extLst>
                <a:ext uri="{FF2B5EF4-FFF2-40B4-BE49-F238E27FC236}">
                  <a16:creationId xmlns:a16="http://schemas.microsoft.com/office/drawing/2014/main" id="{040FBE70-2299-4F16-9EBD-A0F9EFCDD2A1}"/>
                </a:ext>
              </a:extLst>
            </p:cNvPr>
            <p:cNvSpPr/>
            <p:nvPr/>
          </p:nvSpPr>
          <p:spPr>
            <a:xfrm>
              <a:off x="5493067" y="14084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26">
              <a:extLst>
                <a:ext uri="{FF2B5EF4-FFF2-40B4-BE49-F238E27FC236}">
                  <a16:creationId xmlns:a16="http://schemas.microsoft.com/office/drawing/2014/main" id="{C1451513-A1D9-4077-8158-4911DEDC9BC3}"/>
                </a:ext>
              </a:extLst>
            </p:cNvPr>
            <p:cNvSpPr/>
            <p:nvPr/>
          </p:nvSpPr>
          <p:spPr>
            <a:xfrm>
              <a:off x="4980742" y="13284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27">
              <a:extLst>
                <a:ext uri="{FF2B5EF4-FFF2-40B4-BE49-F238E27FC236}">
                  <a16:creationId xmlns:a16="http://schemas.microsoft.com/office/drawing/2014/main" id="{2C69733B-F073-4CFB-B4EE-8258C7B7A257}"/>
                </a:ext>
              </a:extLst>
            </p:cNvPr>
            <p:cNvSpPr/>
            <p:nvPr/>
          </p:nvSpPr>
          <p:spPr>
            <a:xfrm>
              <a:off x="4678728" y="13346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28">
              <a:extLst>
                <a:ext uri="{FF2B5EF4-FFF2-40B4-BE49-F238E27FC236}">
                  <a16:creationId xmlns:a16="http://schemas.microsoft.com/office/drawing/2014/main" id="{688FE4E9-7C20-4E4A-AD39-D0E0BA2B939A}"/>
                </a:ext>
              </a:extLst>
            </p:cNvPr>
            <p:cNvSpPr/>
            <p:nvPr/>
          </p:nvSpPr>
          <p:spPr>
            <a:xfrm>
              <a:off x="4418483" y="13313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29">
              <a:extLst>
                <a:ext uri="{FF2B5EF4-FFF2-40B4-BE49-F238E27FC236}">
                  <a16:creationId xmlns:a16="http://schemas.microsoft.com/office/drawing/2014/main" id="{C6ACC1F0-EED4-4D1F-9E3E-4FAFA95F4374}"/>
                </a:ext>
              </a:extLst>
            </p:cNvPr>
            <p:cNvSpPr/>
            <p:nvPr/>
          </p:nvSpPr>
          <p:spPr>
            <a:xfrm>
              <a:off x="4227702" y="1434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0">
              <a:extLst>
                <a:ext uri="{FF2B5EF4-FFF2-40B4-BE49-F238E27FC236}">
                  <a16:creationId xmlns:a16="http://schemas.microsoft.com/office/drawing/2014/main" id="{DCEBB230-9E84-4D6C-B587-4777474DFFB5}"/>
                </a:ext>
              </a:extLst>
            </p:cNvPr>
            <p:cNvSpPr/>
            <p:nvPr/>
          </p:nvSpPr>
          <p:spPr>
            <a:xfrm>
              <a:off x="3996423" y="1342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1">
              <a:extLst>
                <a:ext uri="{FF2B5EF4-FFF2-40B4-BE49-F238E27FC236}">
                  <a16:creationId xmlns:a16="http://schemas.microsoft.com/office/drawing/2014/main" id="{2B53A032-053B-4547-A9A4-101F9061DF18}"/>
                </a:ext>
              </a:extLst>
            </p:cNvPr>
            <p:cNvSpPr/>
            <p:nvPr/>
          </p:nvSpPr>
          <p:spPr>
            <a:xfrm>
              <a:off x="4287108" y="13362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2">
              <a:extLst>
                <a:ext uri="{FF2B5EF4-FFF2-40B4-BE49-F238E27FC236}">
                  <a16:creationId xmlns:a16="http://schemas.microsoft.com/office/drawing/2014/main" id="{13E144FF-460A-4A76-AF29-3A05F503065E}"/>
                </a:ext>
              </a:extLst>
            </p:cNvPr>
            <p:cNvSpPr/>
            <p:nvPr/>
          </p:nvSpPr>
          <p:spPr>
            <a:xfrm>
              <a:off x="4482531" y="1419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33">
              <a:extLst>
                <a:ext uri="{FF2B5EF4-FFF2-40B4-BE49-F238E27FC236}">
                  <a16:creationId xmlns:a16="http://schemas.microsoft.com/office/drawing/2014/main" id="{7CB43B7F-D496-4C96-A607-833DE7CF9252}"/>
                </a:ext>
              </a:extLst>
            </p:cNvPr>
            <p:cNvSpPr/>
            <p:nvPr/>
          </p:nvSpPr>
          <p:spPr>
            <a:xfrm>
              <a:off x="4659695" y="1330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34">
              <a:extLst>
                <a:ext uri="{FF2B5EF4-FFF2-40B4-BE49-F238E27FC236}">
                  <a16:creationId xmlns:a16="http://schemas.microsoft.com/office/drawing/2014/main" id="{62E9EBDB-3CF5-4C27-B041-49A2078F9179}"/>
                </a:ext>
              </a:extLst>
            </p:cNvPr>
            <p:cNvSpPr/>
            <p:nvPr/>
          </p:nvSpPr>
          <p:spPr>
            <a:xfrm>
              <a:off x="4663580" y="14502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35">
              <a:extLst>
                <a:ext uri="{FF2B5EF4-FFF2-40B4-BE49-F238E27FC236}">
                  <a16:creationId xmlns:a16="http://schemas.microsoft.com/office/drawing/2014/main" id="{567721D8-AAE5-4177-863F-F7B977395CF2}"/>
                </a:ext>
              </a:extLst>
            </p:cNvPr>
            <p:cNvSpPr/>
            <p:nvPr/>
          </p:nvSpPr>
          <p:spPr>
            <a:xfrm>
              <a:off x="4737692" y="1329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36">
              <a:extLst>
                <a:ext uri="{FF2B5EF4-FFF2-40B4-BE49-F238E27FC236}">
                  <a16:creationId xmlns:a16="http://schemas.microsoft.com/office/drawing/2014/main" id="{77E604F0-5BEC-4E54-99BF-27734BFC1015}"/>
                </a:ext>
              </a:extLst>
            </p:cNvPr>
            <p:cNvSpPr/>
            <p:nvPr/>
          </p:nvSpPr>
          <p:spPr>
            <a:xfrm>
              <a:off x="4919908" y="14086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37">
              <a:extLst>
                <a:ext uri="{FF2B5EF4-FFF2-40B4-BE49-F238E27FC236}">
                  <a16:creationId xmlns:a16="http://schemas.microsoft.com/office/drawing/2014/main" id="{4E63CC16-D05C-4368-B95D-4C64A6012350}"/>
                </a:ext>
              </a:extLst>
            </p:cNvPr>
            <p:cNvSpPr/>
            <p:nvPr/>
          </p:nvSpPr>
          <p:spPr>
            <a:xfrm>
              <a:off x="5014224" y="13731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38">
              <a:extLst>
                <a:ext uri="{FF2B5EF4-FFF2-40B4-BE49-F238E27FC236}">
                  <a16:creationId xmlns:a16="http://schemas.microsoft.com/office/drawing/2014/main" id="{90D6CF8A-874E-4463-A5F3-62381CC1D9D4}"/>
                </a:ext>
              </a:extLst>
            </p:cNvPr>
            <p:cNvSpPr/>
            <p:nvPr/>
          </p:nvSpPr>
          <p:spPr>
            <a:xfrm>
              <a:off x="5104774" y="13711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39">
              <a:extLst>
                <a:ext uri="{FF2B5EF4-FFF2-40B4-BE49-F238E27FC236}">
                  <a16:creationId xmlns:a16="http://schemas.microsoft.com/office/drawing/2014/main" id="{5D2E45B6-C04B-4170-8AD4-A3EEB9837599}"/>
                </a:ext>
              </a:extLst>
            </p:cNvPr>
            <p:cNvSpPr/>
            <p:nvPr/>
          </p:nvSpPr>
          <p:spPr>
            <a:xfrm>
              <a:off x="5800411" y="1355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0">
              <a:extLst>
                <a:ext uri="{FF2B5EF4-FFF2-40B4-BE49-F238E27FC236}">
                  <a16:creationId xmlns:a16="http://schemas.microsoft.com/office/drawing/2014/main" id="{E8FB26F5-6D28-44E9-B531-64F31ECE2CFA}"/>
                </a:ext>
              </a:extLst>
            </p:cNvPr>
            <p:cNvSpPr/>
            <p:nvPr/>
          </p:nvSpPr>
          <p:spPr>
            <a:xfrm>
              <a:off x="5677963" y="14248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1">
              <a:extLst>
                <a:ext uri="{FF2B5EF4-FFF2-40B4-BE49-F238E27FC236}">
                  <a16:creationId xmlns:a16="http://schemas.microsoft.com/office/drawing/2014/main" id="{5F1ACAA3-59CD-4C1A-83BA-D5336458A54C}"/>
                </a:ext>
              </a:extLst>
            </p:cNvPr>
            <p:cNvSpPr/>
            <p:nvPr/>
          </p:nvSpPr>
          <p:spPr>
            <a:xfrm>
              <a:off x="5540914" y="1326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2">
              <a:extLst>
                <a:ext uri="{FF2B5EF4-FFF2-40B4-BE49-F238E27FC236}">
                  <a16:creationId xmlns:a16="http://schemas.microsoft.com/office/drawing/2014/main" id="{EF83D3D7-4D51-4318-B884-41063C2B1E47}"/>
                </a:ext>
              </a:extLst>
            </p:cNvPr>
            <p:cNvSpPr/>
            <p:nvPr/>
          </p:nvSpPr>
          <p:spPr>
            <a:xfrm>
              <a:off x="5270061" y="14352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43">
              <a:extLst>
                <a:ext uri="{FF2B5EF4-FFF2-40B4-BE49-F238E27FC236}">
                  <a16:creationId xmlns:a16="http://schemas.microsoft.com/office/drawing/2014/main" id="{A39CFCC6-FF51-4421-ACDF-C5583DD22239}"/>
                </a:ext>
              </a:extLst>
            </p:cNvPr>
            <p:cNvSpPr/>
            <p:nvPr/>
          </p:nvSpPr>
          <p:spPr>
            <a:xfrm>
              <a:off x="4745608" y="13850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44">
              <a:extLst>
                <a:ext uri="{FF2B5EF4-FFF2-40B4-BE49-F238E27FC236}">
                  <a16:creationId xmlns:a16="http://schemas.microsoft.com/office/drawing/2014/main" id="{15ECAB0D-BC64-424E-8D94-E0823F236954}"/>
                </a:ext>
              </a:extLst>
            </p:cNvPr>
            <p:cNvSpPr/>
            <p:nvPr/>
          </p:nvSpPr>
          <p:spPr>
            <a:xfrm>
              <a:off x="4431906" y="1386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45">
              <a:extLst>
                <a:ext uri="{FF2B5EF4-FFF2-40B4-BE49-F238E27FC236}">
                  <a16:creationId xmlns:a16="http://schemas.microsoft.com/office/drawing/2014/main" id="{7FBF8A8A-7B31-4CAD-9915-FE55D9DD42B1}"/>
                </a:ext>
              </a:extLst>
            </p:cNvPr>
            <p:cNvSpPr/>
            <p:nvPr/>
          </p:nvSpPr>
          <p:spPr>
            <a:xfrm>
              <a:off x="4160572" y="1397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46">
              <a:extLst>
                <a:ext uri="{FF2B5EF4-FFF2-40B4-BE49-F238E27FC236}">
                  <a16:creationId xmlns:a16="http://schemas.microsoft.com/office/drawing/2014/main" id="{05D7BDC9-19D1-4CA9-83C7-053DA1BBFA64}"/>
                </a:ext>
              </a:extLst>
            </p:cNvPr>
            <p:cNvSpPr/>
            <p:nvPr/>
          </p:nvSpPr>
          <p:spPr>
            <a:xfrm>
              <a:off x="4176987" y="14579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47">
              <a:extLst>
                <a:ext uri="{FF2B5EF4-FFF2-40B4-BE49-F238E27FC236}">
                  <a16:creationId xmlns:a16="http://schemas.microsoft.com/office/drawing/2014/main" id="{3958BA96-75E8-4196-B169-425B001BF695}"/>
                </a:ext>
              </a:extLst>
            </p:cNvPr>
            <p:cNvSpPr/>
            <p:nvPr/>
          </p:nvSpPr>
          <p:spPr>
            <a:xfrm>
              <a:off x="4267388" y="14314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48">
              <a:extLst>
                <a:ext uri="{FF2B5EF4-FFF2-40B4-BE49-F238E27FC236}">
                  <a16:creationId xmlns:a16="http://schemas.microsoft.com/office/drawing/2014/main" id="{E0FA999B-AAF5-4760-8092-B6BB0D9B23E0}"/>
                </a:ext>
              </a:extLst>
            </p:cNvPr>
            <p:cNvSpPr/>
            <p:nvPr/>
          </p:nvSpPr>
          <p:spPr>
            <a:xfrm>
              <a:off x="4468202" y="1831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49">
              <a:extLst>
                <a:ext uri="{FF2B5EF4-FFF2-40B4-BE49-F238E27FC236}">
                  <a16:creationId xmlns:a16="http://schemas.microsoft.com/office/drawing/2014/main" id="{B0D4C6DF-72CE-4BCE-B42B-EA4B4E88A928}"/>
                </a:ext>
              </a:extLst>
            </p:cNvPr>
            <p:cNvSpPr/>
            <p:nvPr/>
          </p:nvSpPr>
          <p:spPr>
            <a:xfrm>
              <a:off x="4654298" y="13584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0">
              <a:extLst>
                <a:ext uri="{FF2B5EF4-FFF2-40B4-BE49-F238E27FC236}">
                  <a16:creationId xmlns:a16="http://schemas.microsoft.com/office/drawing/2014/main" id="{3D467E1D-564A-48A1-B1C1-9E842B31F487}"/>
                </a:ext>
              </a:extLst>
            </p:cNvPr>
            <p:cNvSpPr/>
            <p:nvPr/>
          </p:nvSpPr>
          <p:spPr>
            <a:xfrm>
              <a:off x="4651504" y="13318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1">
              <a:extLst>
                <a:ext uri="{FF2B5EF4-FFF2-40B4-BE49-F238E27FC236}">
                  <a16:creationId xmlns:a16="http://schemas.microsoft.com/office/drawing/2014/main" id="{09DD1969-5EFC-4606-9955-FF3551DE086F}"/>
                </a:ext>
              </a:extLst>
            </p:cNvPr>
            <p:cNvSpPr/>
            <p:nvPr/>
          </p:nvSpPr>
          <p:spPr>
            <a:xfrm>
              <a:off x="4722147" y="13850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2">
              <a:extLst>
                <a:ext uri="{FF2B5EF4-FFF2-40B4-BE49-F238E27FC236}">
                  <a16:creationId xmlns:a16="http://schemas.microsoft.com/office/drawing/2014/main" id="{99FB93F6-C4E6-4670-9F96-AFB8312ADD33}"/>
                </a:ext>
              </a:extLst>
            </p:cNvPr>
            <p:cNvSpPr/>
            <p:nvPr/>
          </p:nvSpPr>
          <p:spPr>
            <a:xfrm>
              <a:off x="4904371" y="1465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53">
              <a:extLst>
                <a:ext uri="{FF2B5EF4-FFF2-40B4-BE49-F238E27FC236}">
                  <a16:creationId xmlns:a16="http://schemas.microsoft.com/office/drawing/2014/main" id="{5A89DD70-957A-4616-BDD6-E359AD0C5E9F}"/>
                </a:ext>
              </a:extLst>
            </p:cNvPr>
            <p:cNvSpPr/>
            <p:nvPr/>
          </p:nvSpPr>
          <p:spPr>
            <a:xfrm>
              <a:off x="4990965" y="13900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54">
              <a:extLst>
                <a:ext uri="{FF2B5EF4-FFF2-40B4-BE49-F238E27FC236}">
                  <a16:creationId xmlns:a16="http://schemas.microsoft.com/office/drawing/2014/main" id="{549D1D00-3F2E-487C-88AE-7F008BBDDC4F}"/>
                </a:ext>
              </a:extLst>
            </p:cNvPr>
            <p:cNvSpPr/>
            <p:nvPr/>
          </p:nvSpPr>
          <p:spPr>
            <a:xfrm>
              <a:off x="5078013" y="1532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55">
              <a:extLst>
                <a:ext uri="{FF2B5EF4-FFF2-40B4-BE49-F238E27FC236}">
                  <a16:creationId xmlns:a16="http://schemas.microsoft.com/office/drawing/2014/main" id="{411F79F1-FE62-49BF-8C98-866328E4D53C}"/>
                </a:ext>
              </a:extLst>
            </p:cNvPr>
            <p:cNvSpPr/>
            <p:nvPr/>
          </p:nvSpPr>
          <p:spPr>
            <a:xfrm>
              <a:off x="5768645" y="1356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56">
              <a:extLst>
                <a:ext uri="{FF2B5EF4-FFF2-40B4-BE49-F238E27FC236}">
                  <a16:creationId xmlns:a16="http://schemas.microsoft.com/office/drawing/2014/main" id="{27354D91-C415-4314-9EB0-1362CEEEBE35}"/>
                </a:ext>
              </a:extLst>
            </p:cNvPr>
            <p:cNvSpPr/>
            <p:nvPr/>
          </p:nvSpPr>
          <p:spPr>
            <a:xfrm>
              <a:off x="5647065" y="1394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57">
              <a:extLst>
                <a:ext uri="{FF2B5EF4-FFF2-40B4-BE49-F238E27FC236}">
                  <a16:creationId xmlns:a16="http://schemas.microsoft.com/office/drawing/2014/main" id="{3F90AACB-084E-4DB2-AE74-3D64DEA30DE8}"/>
                </a:ext>
              </a:extLst>
            </p:cNvPr>
            <p:cNvSpPr/>
            <p:nvPr/>
          </p:nvSpPr>
          <p:spPr>
            <a:xfrm>
              <a:off x="5513757" y="13257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58">
              <a:extLst>
                <a:ext uri="{FF2B5EF4-FFF2-40B4-BE49-F238E27FC236}">
                  <a16:creationId xmlns:a16="http://schemas.microsoft.com/office/drawing/2014/main" id="{D27474AD-2693-4ADC-9C7A-F3A6D5CBE4E6}"/>
                </a:ext>
              </a:extLst>
            </p:cNvPr>
            <p:cNvSpPr/>
            <p:nvPr/>
          </p:nvSpPr>
          <p:spPr>
            <a:xfrm>
              <a:off x="5248724" y="1355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59">
              <a:extLst>
                <a:ext uri="{FF2B5EF4-FFF2-40B4-BE49-F238E27FC236}">
                  <a16:creationId xmlns:a16="http://schemas.microsoft.com/office/drawing/2014/main" id="{576E9221-7060-431C-A44D-A623B7629180}"/>
                </a:ext>
              </a:extLst>
            </p:cNvPr>
            <p:cNvSpPr/>
            <p:nvPr/>
          </p:nvSpPr>
          <p:spPr>
            <a:xfrm>
              <a:off x="4720409" y="1327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0">
              <a:extLst>
                <a:ext uri="{FF2B5EF4-FFF2-40B4-BE49-F238E27FC236}">
                  <a16:creationId xmlns:a16="http://schemas.microsoft.com/office/drawing/2014/main" id="{0968ADB1-311E-43F9-AD82-62D44C0E1C72}"/>
                </a:ext>
              </a:extLst>
            </p:cNvPr>
            <p:cNvSpPr/>
            <p:nvPr/>
          </p:nvSpPr>
          <p:spPr>
            <a:xfrm>
              <a:off x="4402246" y="13888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1">
              <a:extLst>
                <a:ext uri="{FF2B5EF4-FFF2-40B4-BE49-F238E27FC236}">
                  <a16:creationId xmlns:a16="http://schemas.microsoft.com/office/drawing/2014/main" id="{6F393158-E3DA-4D49-8565-CCBEB4680C29}"/>
                </a:ext>
              </a:extLst>
            </p:cNvPr>
            <p:cNvSpPr/>
            <p:nvPr/>
          </p:nvSpPr>
          <p:spPr>
            <a:xfrm>
              <a:off x="4127536" y="13614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2">
              <a:extLst>
                <a:ext uri="{FF2B5EF4-FFF2-40B4-BE49-F238E27FC236}">
                  <a16:creationId xmlns:a16="http://schemas.microsoft.com/office/drawing/2014/main" id="{3AFF1774-B28C-4099-99C0-9CE65A687E03}"/>
                </a:ext>
              </a:extLst>
            </p:cNvPr>
            <p:cNvSpPr/>
            <p:nvPr/>
          </p:nvSpPr>
          <p:spPr>
            <a:xfrm>
              <a:off x="4236237" y="13502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63">
              <a:extLst>
                <a:ext uri="{FF2B5EF4-FFF2-40B4-BE49-F238E27FC236}">
                  <a16:creationId xmlns:a16="http://schemas.microsoft.com/office/drawing/2014/main" id="{77CAB685-913A-4501-AFAB-4F8A8E0C24FA}"/>
                </a:ext>
              </a:extLst>
            </p:cNvPr>
            <p:cNvSpPr/>
            <p:nvPr/>
          </p:nvSpPr>
          <p:spPr>
            <a:xfrm>
              <a:off x="4128217" y="13864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64">
              <a:extLst>
                <a:ext uri="{FF2B5EF4-FFF2-40B4-BE49-F238E27FC236}">
                  <a16:creationId xmlns:a16="http://schemas.microsoft.com/office/drawing/2014/main" id="{43B7FEAD-D865-4D69-917E-45CE72A7BB9A}"/>
                </a:ext>
              </a:extLst>
            </p:cNvPr>
            <p:cNvSpPr/>
            <p:nvPr/>
          </p:nvSpPr>
          <p:spPr>
            <a:xfrm>
              <a:off x="4321405" y="13321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65">
              <a:extLst>
                <a:ext uri="{FF2B5EF4-FFF2-40B4-BE49-F238E27FC236}">
                  <a16:creationId xmlns:a16="http://schemas.microsoft.com/office/drawing/2014/main" id="{9D864DCE-4936-4A9A-A800-CEA7DA83D234}"/>
                </a:ext>
              </a:extLst>
            </p:cNvPr>
            <p:cNvSpPr/>
            <p:nvPr/>
          </p:nvSpPr>
          <p:spPr>
            <a:xfrm>
              <a:off x="4311837" y="13400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66">
              <a:extLst>
                <a:ext uri="{FF2B5EF4-FFF2-40B4-BE49-F238E27FC236}">
                  <a16:creationId xmlns:a16="http://schemas.microsoft.com/office/drawing/2014/main" id="{F754A90B-5DC0-4138-BA4B-E848ADB2522D}"/>
                </a:ext>
              </a:extLst>
            </p:cNvPr>
            <p:cNvSpPr/>
            <p:nvPr/>
          </p:nvSpPr>
          <p:spPr>
            <a:xfrm>
              <a:off x="4381244" y="1325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67">
              <a:extLst>
                <a:ext uri="{FF2B5EF4-FFF2-40B4-BE49-F238E27FC236}">
                  <a16:creationId xmlns:a16="http://schemas.microsoft.com/office/drawing/2014/main" id="{8684A725-D8C8-43CF-9F3F-7358FEBC33E2}"/>
                </a:ext>
              </a:extLst>
            </p:cNvPr>
            <p:cNvSpPr/>
            <p:nvPr/>
          </p:nvSpPr>
          <p:spPr>
            <a:xfrm>
              <a:off x="4563453" y="13284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68">
              <a:extLst>
                <a:ext uri="{FF2B5EF4-FFF2-40B4-BE49-F238E27FC236}">
                  <a16:creationId xmlns:a16="http://schemas.microsoft.com/office/drawing/2014/main" id="{9312BDDD-9E64-496D-B7EA-4012FD5F2117}"/>
                </a:ext>
              </a:extLst>
            </p:cNvPr>
            <p:cNvSpPr/>
            <p:nvPr/>
          </p:nvSpPr>
          <p:spPr>
            <a:xfrm>
              <a:off x="4653618" y="1328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69">
              <a:extLst>
                <a:ext uri="{FF2B5EF4-FFF2-40B4-BE49-F238E27FC236}">
                  <a16:creationId xmlns:a16="http://schemas.microsoft.com/office/drawing/2014/main" id="{B14B1D08-66A8-4F2E-9562-36E0A9978E11}"/>
                </a:ext>
              </a:extLst>
            </p:cNvPr>
            <p:cNvSpPr/>
            <p:nvPr/>
          </p:nvSpPr>
          <p:spPr>
            <a:xfrm>
              <a:off x="4744548" y="13341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0">
              <a:extLst>
                <a:ext uri="{FF2B5EF4-FFF2-40B4-BE49-F238E27FC236}">
                  <a16:creationId xmlns:a16="http://schemas.microsoft.com/office/drawing/2014/main" id="{81B74963-B30D-4F7E-9648-101E93D23471}"/>
                </a:ext>
              </a:extLst>
            </p:cNvPr>
            <p:cNvSpPr/>
            <p:nvPr/>
          </p:nvSpPr>
          <p:spPr>
            <a:xfrm>
              <a:off x="5442361" y="1358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1">
              <a:extLst>
                <a:ext uri="{FF2B5EF4-FFF2-40B4-BE49-F238E27FC236}">
                  <a16:creationId xmlns:a16="http://schemas.microsoft.com/office/drawing/2014/main" id="{452F3396-066D-44AF-BF92-90B91ADBAB21}"/>
                </a:ext>
              </a:extLst>
            </p:cNvPr>
            <p:cNvSpPr/>
            <p:nvPr/>
          </p:nvSpPr>
          <p:spPr>
            <a:xfrm>
              <a:off x="5319379" y="13375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2">
              <a:extLst>
                <a:ext uri="{FF2B5EF4-FFF2-40B4-BE49-F238E27FC236}">
                  <a16:creationId xmlns:a16="http://schemas.microsoft.com/office/drawing/2014/main" id="{057E0D80-B94D-4F7A-B2E4-35F4D82DA678}"/>
                </a:ext>
              </a:extLst>
            </p:cNvPr>
            <p:cNvSpPr/>
            <p:nvPr/>
          </p:nvSpPr>
          <p:spPr>
            <a:xfrm>
              <a:off x="5180619" y="1338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73">
              <a:extLst>
                <a:ext uri="{FF2B5EF4-FFF2-40B4-BE49-F238E27FC236}">
                  <a16:creationId xmlns:a16="http://schemas.microsoft.com/office/drawing/2014/main" id="{984D7D77-8086-4655-BACB-7D46EC188212}"/>
                </a:ext>
              </a:extLst>
            </p:cNvPr>
            <p:cNvSpPr/>
            <p:nvPr/>
          </p:nvSpPr>
          <p:spPr>
            <a:xfrm>
              <a:off x="4909931" y="13469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74">
              <a:extLst>
                <a:ext uri="{FF2B5EF4-FFF2-40B4-BE49-F238E27FC236}">
                  <a16:creationId xmlns:a16="http://schemas.microsoft.com/office/drawing/2014/main" id="{7DF94C3A-9BA5-4D55-B11C-51ACED12C677}"/>
                </a:ext>
              </a:extLst>
            </p:cNvPr>
            <p:cNvSpPr/>
            <p:nvPr/>
          </p:nvSpPr>
          <p:spPr>
            <a:xfrm>
              <a:off x="4385229" y="1323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75">
              <a:extLst>
                <a:ext uri="{FF2B5EF4-FFF2-40B4-BE49-F238E27FC236}">
                  <a16:creationId xmlns:a16="http://schemas.microsoft.com/office/drawing/2014/main" id="{BA47F41E-F591-4532-A64C-28027927FA73}"/>
                </a:ext>
              </a:extLst>
            </p:cNvPr>
            <p:cNvSpPr/>
            <p:nvPr/>
          </p:nvSpPr>
          <p:spPr>
            <a:xfrm>
              <a:off x="4080231" y="13318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76">
              <a:extLst>
                <a:ext uri="{FF2B5EF4-FFF2-40B4-BE49-F238E27FC236}">
                  <a16:creationId xmlns:a16="http://schemas.microsoft.com/office/drawing/2014/main" id="{DEF5CEAF-9B25-4642-AD6F-65F662DF35A4}"/>
                </a:ext>
              </a:extLst>
            </p:cNvPr>
            <p:cNvSpPr/>
            <p:nvPr/>
          </p:nvSpPr>
          <p:spPr>
            <a:xfrm>
              <a:off x="4072098" y="1325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77">
              <a:extLst>
                <a:ext uri="{FF2B5EF4-FFF2-40B4-BE49-F238E27FC236}">
                  <a16:creationId xmlns:a16="http://schemas.microsoft.com/office/drawing/2014/main" id="{9FEAA394-3846-4FB3-B980-F4D9C932AED9}"/>
                </a:ext>
              </a:extLst>
            </p:cNvPr>
            <p:cNvSpPr/>
            <p:nvPr/>
          </p:nvSpPr>
          <p:spPr>
            <a:xfrm>
              <a:off x="4311196" y="1334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78">
              <a:extLst>
                <a:ext uri="{FF2B5EF4-FFF2-40B4-BE49-F238E27FC236}">
                  <a16:creationId xmlns:a16="http://schemas.microsoft.com/office/drawing/2014/main" id="{65CA5860-2C9B-453B-81D7-911916641DE1}"/>
                </a:ext>
              </a:extLst>
            </p:cNvPr>
            <p:cNvSpPr/>
            <p:nvPr/>
          </p:nvSpPr>
          <p:spPr>
            <a:xfrm>
              <a:off x="4125863" y="13426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79">
              <a:extLst>
                <a:ext uri="{FF2B5EF4-FFF2-40B4-BE49-F238E27FC236}">
                  <a16:creationId xmlns:a16="http://schemas.microsoft.com/office/drawing/2014/main" id="{3A7B8B76-3B8B-48BC-9EE4-C7720E6E2EA9}"/>
                </a:ext>
              </a:extLst>
            </p:cNvPr>
            <p:cNvSpPr/>
            <p:nvPr/>
          </p:nvSpPr>
          <p:spPr>
            <a:xfrm>
              <a:off x="4110093" y="14920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0">
              <a:extLst>
                <a:ext uri="{FF2B5EF4-FFF2-40B4-BE49-F238E27FC236}">
                  <a16:creationId xmlns:a16="http://schemas.microsoft.com/office/drawing/2014/main" id="{805EC4ED-7A36-4328-8754-C9C64F5EB5B4}"/>
                </a:ext>
              </a:extLst>
            </p:cNvPr>
            <p:cNvSpPr/>
            <p:nvPr/>
          </p:nvSpPr>
          <p:spPr>
            <a:xfrm>
              <a:off x="4181634" y="1352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1">
              <a:extLst>
                <a:ext uri="{FF2B5EF4-FFF2-40B4-BE49-F238E27FC236}">
                  <a16:creationId xmlns:a16="http://schemas.microsoft.com/office/drawing/2014/main" id="{85FD9954-B880-4533-917D-0874F52E44A4}"/>
                </a:ext>
              </a:extLst>
            </p:cNvPr>
            <p:cNvSpPr/>
            <p:nvPr/>
          </p:nvSpPr>
          <p:spPr>
            <a:xfrm>
              <a:off x="4363908" y="14171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2">
              <a:extLst>
                <a:ext uri="{FF2B5EF4-FFF2-40B4-BE49-F238E27FC236}">
                  <a16:creationId xmlns:a16="http://schemas.microsoft.com/office/drawing/2014/main" id="{9EB708B3-4B55-4C4C-8AAF-8566C5D34567}"/>
                </a:ext>
              </a:extLst>
            </p:cNvPr>
            <p:cNvSpPr/>
            <p:nvPr/>
          </p:nvSpPr>
          <p:spPr>
            <a:xfrm>
              <a:off x="4463944" y="13710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83">
              <a:extLst>
                <a:ext uri="{FF2B5EF4-FFF2-40B4-BE49-F238E27FC236}">
                  <a16:creationId xmlns:a16="http://schemas.microsoft.com/office/drawing/2014/main" id="{BBA8D8D3-3E25-4E70-81B9-90938DB263AC}"/>
                </a:ext>
              </a:extLst>
            </p:cNvPr>
            <p:cNvSpPr/>
            <p:nvPr/>
          </p:nvSpPr>
          <p:spPr>
            <a:xfrm>
              <a:off x="4560711" y="14293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84">
              <a:extLst>
                <a:ext uri="{FF2B5EF4-FFF2-40B4-BE49-F238E27FC236}">
                  <a16:creationId xmlns:a16="http://schemas.microsoft.com/office/drawing/2014/main" id="{B825375E-9C74-4EEC-B9E6-581798539CAC}"/>
                </a:ext>
              </a:extLst>
            </p:cNvPr>
            <p:cNvSpPr/>
            <p:nvPr/>
          </p:nvSpPr>
          <p:spPr>
            <a:xfrm>
              <a:off x="5263229" y="14199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85">
              <a:extLst>
                <a:ext uri="{FF2B5EF4-FFF2-40B4-BE49-F238E27FC236}">
                  <a16:creationId xmlns:a16="http://schemas.microsoft.com/office/drawing/2014/main" id="{4C434427-0D25-4252-86F2-6BE36B51EFA9}"/>
                </a:ext>
              </a:extLst>
            </p:cNvPr>
            <p:cNvSpPr/>
            <p:nvPr/>
          </p:nvSpPr>
          <p:spPr>
            <a:xfrm>
              <a:off x="5139197" y="1463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86">
              <a:extLst>
                <a:ext uri="{FF2B5EF4-FFF2-40B4-BE49-F238E27FC236}">
                  <a16:creationId xmlns:a16="http://schemas.microsoft.com/office/drawing/2014/main" id="{9B4922D8-60DC-4DE0-9780-231AECE3C3C6}"/>
                </a:ext>
              </a:extLst>
            </p:cNvPr>
            <p:cNvSpPr/>
            <p:nvPr/>
          </p:nvSpPr>
          <p:spPr>
            <a:xfrm>
              <a:off x="4994389" y="1338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87">
              <a:extLst>
                <a:ext uri="{FF2B5EF4-FFF2-40B4-BE49-F238E27FC236}">
                  <a16:creationId xmlns:a16="http://schemas.microsoft.com/office/drawing/2014/main" id="{6BA684F2-E5DD-447B-A460-B122F4AF7BEB}"/>
                </a:ext>
              </a:extLst>
            </p:cNvPr>
            <p:cNvSpPr/>
            <p:nvPr/>
          </p:nvSpPr>
          <p:spPr>
            <a:xfrm>
              <a:off x="4716096" y="14948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88">
              <a:extLst>
                <a:ext uri="{FF2B5EF4-FFF2-40B4-BE49-F238E27FC236}">
                  <a16:creationId xmlns:a16="http://schemas.microsoft.com/office/drawing/2014/main" id="{C8248C13-001C-4FF1-AE27-65083FD3813B}"/>
                </a:ext>
              </a:extLst>
            </p:cNvPr>
            <p:cNvSpPr/>
            <p:nvPr/>
          </p:nvSpPr>
          <p:spPr>
            <a:xfrm>
              <a:off x="4206054" y="141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89">
              <a:extLst>
                <a:ext uri="{FF2B5EF4-FFF2-40B4-BE49-F238E27FC236}">
                  <a16:creationId xmlns:a16="http://schemas.microsoft.com/office/drawing/2014/main" id="{C84C6A44-522A-45FC-B7D5-D945792CACAE}"/>
                </a:ext>
              </a:extLst>
            </p:cNvPr>
            <p:cNvSpPr/>
            <p:nvPr/>
          </p:nvSpPr>
          <p:spPr>
            <a:xfrm>
              <a:off x="4059812" y="1391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0">
              <a:extLst>
                <a:ext uri="{FF2B5EF4-FFF2-40B4-BE49-F238E27FC236}">
                  <a16:creationId xmlns:a16="http://schemas.microsoft.com/office/drawing/2014/main" id="{FA9AACFC-04D6-499E-9357-8381D6E58124}"/>
                </a:ext>
              </a:extLst>
            </p:cNvPr>
            <p:cNvSpPr/>
            <p:nvPr/>
          </p:nvSpPr>
          <p:spPr>
            <a:xfrm>
              <a:off x="4273473" y="1403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1">
              <a:extLst>
                <a:ext uri="{FF2B5EF4-FFF2-40B4-BE49-F238E27FC236}">
                  <a16:creationId xmlns:a16="http://schemas.microsoft.com/office/drawing/2014/main" id="{06C634F9-BFB9-40AF-AC98-A72485F9A00F}"/>
                </a:ext>
              </a:extLst>
            </p:cNvPr>
            <p:cNvSpPr/>
            <p:nvPr/>
          </p:nvSpPr>
          <p:spPr>
            <a:xfrm>
              <a:off x="4449110" y="1369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2">
              <a:extLst>
                <a:ext uri="{FF2B5EF4-FFF2-40B4-BE49-F238E27FC236}">
                  <a16:creationId xmlns:a16="http://schemas.microsoft.com/office/drawing/2014/main" id="{944FA72B-AB26-4D16-8082-5B1C208B660D}"/>
                </a:ext>
              </a:extLst>
            </p:cNvPr>
            <p:cNvSpPr/>
            <p:nvPr/>
          </p:nvSpPr>
          <p:spPr>
            <a:xfrm>
              <a:off x="3996790" y="1399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093">
              <a:extLst>
                <a:ext uri="{FF2B5EF4-FFF2-40B4-BE49-F238E27FC236}">
                  <a16:creationId xmlns:a16="http://schemas.microsoft.com/office/drawing/2014/main" id="{E48B55F6-E0B9-4364-BF34-F330D4590788}"/>
                </a:ext>
              </a:extLst>
            </p:cNvPr>
            <p:cNvSpPr/>
            <p:nvPr/>
          </p:nvSpPr>
          <p:spPr>
            <a:xfrm>
              <a:off x="4060494" y="1329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094">
              <a:extLst>
                <a:ext uri="{FF2B5EF4-FFF2-40B4-BE49-F238E27FC236}">
                  <a16:creationId xmlns:a16="http://schemas.microsoft.com/office/drawing/2014/main" id="{0ABA57ED-40FA-47CE-BA46-7405BCC7BDB0}"/>
                </a:ext>
              </a:extLst>
            </p:cNvPr>
            <p:cNvSpPr/>
            <p:nvPr/>
          </p:nvSpPr>
          <p:spPr>
            <a:xfrm>
              <a:off x="4210517" y="1365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095">
              <a:extLst>
                <a:ext uri="{FF2B5EF4-FFF2-40B4-BE49-F238E27FC236}">
                  <a16:creationId xmlns:a16="http://schemas.microsoft.com/office/drawing/2014/main" id="{EA65C2DA-A3FD-46D4-83D1-62000D0BFDB4}"/>
                </a:ext>
              </a:extLst>
            </p:cNvPr>
            <p:cNvSpPr/>
            <p:nvPr/>
          </p:nvSpPr>
          <p:spPr>
            <a:xfrm>
              <a:off x="4342579" y="1362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096">
              <a:extLst>
                <a:ext uri="{FF2B5EF4-FFF2-40B4-BE49-F238E27FC236}">
                  <a16:creationId xmlns:a16="http://schemas.microsoft.com/office/drawing/2014/main" id="{6E253796-363B-4685-94CC-DAAAF00D5D6F}"/>
                </a:ext>
              </a:extLst>
            </p:cNvPr>
            <p:cNvSpPr/>
            <p:nvPr/>
          </p:nvSpPr>
          <p:spPr>
            <a:xfrm>
              <a:off x="4448828" y="1343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097">
              <a:extLst>
                <a:ext uri="{FF2B5EF4-FFF2-40B4-BE49-F238E27FC236}">
                  <a16:creationId xmlns:a16="http://schemas.microsoft.com/office/drawing/2014/main" id="{E5B454A4-042F-4866-8E1F-0C74896B88B3}"/>
                </a:ext>
              </a:extLst>
            </p:cNvPr>
            <p:cNvSpPr/>
            <p:nvPr/>
          </p:nvSpPr>
          <p:spPr>
            <a:xfrm>
              <a:off x="5143211" y="1333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098">
              <a:extLst>
                <a:ext uri="{FF2B5EF4-FFF2-40B4-BE49-F238E27FC236}">
                  <a16:creationId xmlns:a16="http://schemas.microsoft.com/office/drawing/2014/main" id="{E1ED0A9C-3730-4B03-B2E1-156EE974FCF9}"/>
                </a:ext>
              </a:extLst>
            </p:cNvPr>
            <p:cNvSpPr/>
            <p:nvPr/>
          </p:nvSpPr>
          <p:spPr>
            <a:xfrm>
              <a:off x="5018759" y="1333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099">
              <a:extLst>
                <a:ext uri="{FF2B5EF4-FFF2-40B4-BE49-F238E27FC236}">
                  <a16:creationId xmlns:a16="http://schemas.microsoft.com/office/drawing/2014/main" id="{269DCF1C-01FD-4E73-9E43-DE3026E2A826}"/>
                </a:ext>
              </a:extLst>
            </p:cNvPr>
            <p:cNvSpPr/>
            <p:nvPr/>
          </p:nvSpPr>
          <p:spPr>
            <a:xfrm>
              <a:off x="4863497" y="1324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0">
              <a:extLst>
                <a:ext uri="{FF2B5EF4-FFF2-40B4-BE49-F238E27FC236}">
                  <a16:creationId xmlns:a16="http://schemas.microsoft.com/office/drawing/2014/main" id="{88BF2DF5-5AB0-4566-8F84-68FB37B13BE1}"/>
                </a:ext>
              </a:extLst>
            </p:cNvPr>
            <p:cNvSpPr/>
            <p:nvPr/>
          </p:nvSpPr>
          <p:spPr>
            <a:xfrm>
              <a:off x="4571304" y="1375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1">
              <a:extLst>
                <a:ext uri="{FF2B5EF4-FFF2-40B4-BE49-F238E27FC236}">
                  <a16:creationId xmlns:a16="http://schemas.microsoft.com/office/drawing/2014/main" id="{03BFE35A-B26D-4F15-9959-34CB8655239D}"/>
                </a:ext>
              </a:extLst>
            </p:cNvPr>
            <p:cNvSpPr/>
            <p:nvPr/>
          </p:nvSpPr>
          <p:spPr>
            <a:xfrm>
              <a:off x="4161881" y="1333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2">
              <a:extLst>
                <a:ext uri="{FF2B5EF4-FFF2-40B4-BE49-F238E27FC236}">
                  <a16:creationId xmlns:a16="http://schemas.microsoft.com/office/drawing/2014/main" id="{B2C48F4F-E5CF-4EB7-A3FF-135C293C823B}"/>
                </a:ext>
              </a:extLst>
            </p:cNvPr>
            <p:cNvSpPr/>
            <p:nvPr/>
          </p:nvSpPr>
          <p:spPr>
            <a:xfrm>
              <a:off x="4248707" y="13480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03">
              <a:extLst>
                <a:ext uri="{FF2B5EF4-FFF2-40B4-BE49-F238E27FC236}">
                  <a16:creationId xmlns:a16="http://schemas.microsoft.com/office/drawing/2014/main" id="{AEB5A235-E0AC-43F2-9761-915DC77CBE7F}"/>
                </a:ext>
              </a:extLst>
            </p:cNvPr>
            <p:cNvSpPr/>
            <p:nvPr/>
          </p:nvSpPr>
          <p:spPr>
            <a:xfrm>
              <a:off x="4466681" y="13355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04">
              <a:extLst>
                <a:ext uri="{FF2B5EF4-FFF2-40B4-BE49-F238E27FC236}">
                  <a16:creationId xmlns:a16="http://schemas.microsoft.com/office/drawing/2014/main" id="{85188A62-832E-4182-A2F6-6769B41D9035}"/>
                </a:ext>
              </a:extLst>
            </p:cNvPr>
            <p:cNvSpPr/>
            <p:nvPr/>
          </p:nvSpPr>
          <p:spPr>
            <a:xfrm>
              <a:off x="4576342" y="13354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05">
              <a:extLst>
                <a:ext uri="{FF2B5EF4-FFF2-40B4-BE49-F238E27FC236}">
                  <a16:creationId xmlns:a16="http://schemas.microsoft.com/office/drawing/2014/main" id="{04DAF339-D86B-47D6-B643-EFCC08B088FF}"/>
                </a:ext>
              </a:extLst>
            </p:cNvPr>
            <p:cNvSpPr/>
            <p:nvPr/>
          </p:nvSpPr>
          <p:spPr>
            <a:xfrm>
              <a:off x="4008640" y="13480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06">
              <a:extLst>
                <a:ext uri="{FF2B5EF4-FFF2-40B4-BE49-F238E27FC236}">
                  <a16:creationId xmlns:a16="http://schemas.microsoft.com/office/drawing/2014/main" id="{6B0F5EE9-6E3F-40D1-97BA-492D626997D6}"/>
                </a:ext>
              </a:extLst>
            </p:cNvPr>
            <p:cNvSpPr/>
            <p:nvPr/>
          </p:nvSpPr>
          <p:spPr>
            <a:xfrm>
              <a:off x="4184853" y="14595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07">
              <a:extLst>
                <a:ext uri="{FF2B5EF4-FFF2-40B4-BE49-F238E27FC236}">
                  <a16:creationId xmlns:a16="http://schemas.microsoft.com/office/drawing/2014/main" id="{CF96EAD0-48B1-4903-A811-4EB87BF09907}"/>
                </a:ext>
              </a:extLst>
            </p:cNvPr>
            <p:cNvSpPr/>
            <p:nvPr/>
          </p:nvSpPr>
          <p:spPr>
            <a:xfrm>
              <a:off x="4301594" y="14014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08">
              <a:extLst>
                <a:ext uri="{FF2B5EF4-FFF2-40B4-BE49-F238E27FC236}">
                  <a16:creationId xmlns:a16="http://schemas.microsoft.com/office/drawing/2014/main" id="{330890D4-B018-466A-B46F-F6C4A31A0F33}"/>
                </a:ext>
              </a:extLst>
            </p:cNvPr>
            <p:cNvSpPr/>
            <p:nvPr/>
          </p:nvSpPr>
          <p:spPr>
            <a:xfrm>
              <a:off x="4405190" y="14566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09">
              <a:extLst>
                <a:ext uri="{FF2B5EF4-FFF2-40B4-BE49-F238E27FC236}">
                  <a16:creationId xmlns:a16="http://schemas.microsoft.com/office/drawing/2014/main" id="{52E5EE57-7AFC-4703-BC75-6770BEF6EB2B}"/>
                </a:ext>
              </a:extLst>
            </p:cNvPr>
            <p:cNvSpPr/>
            <p:nvPr/>
          </p:nvSpPr>
          <p:spPr>
            <a:xfrm>
              <a:off x="5105758" y="1464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0">
              <a:extLst>
                <a:ext uri="{FF2B5EF4-FFF2-40B4-BE49-F238E27FC236}">
                  <a16:creationId xmlns:a16="http://schemas.microsoft.com/office/drawing/2014/main" id="{192CCF7F-9A2D-47FA-880E-4E3FBFB456A3}"/>
                </a:ext>
              </a:extLst>
            </p:cNvPr>
            <p:cNvSpPr/>
            <p:nvPr/>
          </p:nvSpPr>
          <p:spPr>
            <a:xfrm>
              <a:off x="4981216" y="15245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1">
              <a:extLst>
                <a:ext uri="{FF2B5EF4-FFF2-40B4-BE49-F238E27FC236}">
                  <a16:creationId xmlns:a16="http://schemas.microsoft.com/office/drawing/2014/main" id="{8736CDC5-E5D1-494F-84A8-E8DD497B7BBA}"/>
                </a:ext>
              </a:extLst>
            </p:cNvPr>
            <p:cNvSpPr/>
            <p:nvPr/>
          </p:nvSpPr>
          <p:spPr>
            <a:xfrm>
              <a:off x="4829994" y="1328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2">
              <a:extLst>
                <a:ext uri="{FF2B5EF4-FFF2-40B4-BE49-F238E27FC236}">
                  <a16:creationId xmlns:a16="http://schemas.microsoft.com/office/drawing/2014/main" id="{C8092748-4DC8-49F0-83AB-58D0673B1AFC}"/>
                </a:ext>
              </a:extLst>
            </p:cNvPr>
            <p:cNvSpPr/>
            <p:nvPr/>
          </p:nvSpPr>
          <p:spPr>
            <a:xfrm>
              <a:off x="4543534" y="1596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13">
              <a:extLst>
                <a:ext uri="{FF2B5EF4-FFF2-40B4-BE49-F238E27FC236}">
                  <a16:creationId xmlns:a16="http://schemas.microsoft.com/office/drawing/2014/main" id="{6B7BB50A-80BB-4814-95E6-091E878C9660}"/>
                </a:ext>
              </a:extLst>
            </p:cNvPr>
            <p:cNvSpPr/>
            <p:nvPr/>
          </p:nvSpPr>
          <p:spPr>
            <a:xfrm>
              <a:off x="4093967" y="14631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14">
              <a:extLst>
                <a:ext uri="{FF2B5EF4-FFF2-40B4-BE49-F238E27FC236}">
                  <a16:creationId xmlns:a16="http://schemas.microsoft.com/office/drawing/2014/main" id="{08C4C636-B796-4D8E-A1BC-2D7182DE8050}"/>
                </a:ext>
              </a:extLst>
            </p:cNvPr>
            <p:cNvSpPr/>
            <p:nvPr/>
          </p:nvSpPr>
          <p:spPr>
            <a:xfrm>
              <a:off x="4214417" y="1380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15">
              <a:extLst>
                <a:ext uri="{FF2B5EF4-FFF2-40B4-BE49-F238E27FC236}">
                  <a16:creationId xmlns:a16="http://schemas.microsoft.com/office/drawing/2014/main" id="{8644DC93-6AF6-4532-9228-18F70C4CE27B}"/>
                </a:ext>
              </a:extLst>
            </p:cNvPr>
            <p:cNvSpPr/>
            <p:nvPr/>
          </p:nvSpPr>
          <p:spPr>
            <a:xfrm>
              <a:off x="4456963" y="14461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16">
              <a:extLst>
                <a:ext uri="{FF2B5EF4-FFF2-40B4-BE49-F238E27FC236}">
                  <a16:creationId xmlns:a16="http://schemas.microsoft.com/office/drawing/2014/main" id="{1D777F0B-B1BC-4ADB-AF8B-B2B83AA6E947}"/>
                </a:ext>
              </a:extLst>
            </p:cNvPr>
            <p:cNvSpPr/>
            <p:nvPr/>
          </p:nvSpPr>
          <p:spPr>
            <a:xfrm>
              <a:off x="4603770" y="14345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17">
              <a:extLst>
                <a:ext uri="{FF2B5EF4-FFF2-40B4-BE49-F238E27FC236}">
                  <a16:creationId xmlns:a16="http://schemas.microsoft.com/office/drawing/2014/main" id="{D82077FB-7975-40EB-9D83-10274A1A9C7D}"/>
                </a:ext>
              </a:extLst>
            </p:cNvPr>
            <p:cNvSpPr/>
            <p:nvPr/>
          </p:nvSpPr>
          <p:spPr>
            <a:xfrm>
              <a:off x="4108824" y="1378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18">
              <a:extLst>
                <a:ext uri="{FF2B5EF4-FFF2-40B4-BE49-F238E27FC236}">
                  <a16:creationId xmlns:a16="http://schemas.microsoft.com/office/drawing/2014/main" id="{E412A4AD-1A54-4DB0-939A-DA5F28923F1F}"/>
                </a:ext>
              </a:extLst>
            </p:cNvPr>
            <p:cNvSpPr/>
            <p:nvPr/>
          </p:nvSpPr>
          <p:spPr>
            <a:xfrm>
              <a:off x="4219457" y="1357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19">
              <a:extLst>
                <a:ext uri="{FF2B5EF4-FFF2-40B4-BE49-F238E27FC236}">
                  <a16:creationId xmlns:a16="http://schemas.microsoft.com/office/drawing/2014/main" id="{B0BDE02E-EABE-4EBB-A412-1BA62A014468}"/>
                </a:ext>
              </a:extLst>
            </p:cNvPr>
            <p:cNvSpPr/>
            <p:nvPr/>
          </p:nvSpPr>
          <p:spPr>
            <a:xfrm>
              <a:off x="4323100" y="14276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0">
              <a:extLst>
                <a:ext uri="{FF2B5EF4-FFF2-40B4-BE49-F238E27FC236}">
                  <a16:creationId xmlns:a16="http://schemas.microsoft.com/office/drawing/2014/main" id="{A3CC0321-B67A-4A95-8FD3-D94A9B18561E}"/>
                </a:ext>
              </a:extLst>
            </p:cNvPr>
            <p:cNvSpPr/>
            <p:nvPr/>
          </p:nvSpPr>
          <p:spPr>
            <a:xfrm>
              <a:off x="5023647" y="1413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1">
              <a:extLst>
                <a:ext uri="{FF2B5EF4-FFF2-40B4-BE49-F238E27FC236}">
                  <a16:creationId xmlns:a16="http://schemas.microsoft.com/office/drawing/2014/main" id="{B5C1A00D-4A33-42DD-B7A7-EA46EDEE97ED}"/>
                </a:ext>
              </a:extLst>
            </p:cNvPr>
            <p:cNvSpPr/>
            <p:nvPr/>
          </p:nvSpPr>
          <p:spPr>
            <a:xfrm>
              <a:off x="4899110" y="13963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2">
              <a:extLst>
                <a:ext uri="{FF2B5EF4-FFF2-40B4-BE49-F238E27FC236}">
                  <a16:creationId xmlns:a16="http://schemas.microsoft.com/office/drawing/2014/main" id="{D2700A03-E4CD-401D-9C86-368265A2A1F8}"/>
                </a:ext>
              </a:extLst>
            </p:cNvPr>
            <p:cNvSpPr/>
            <p:nvPr/>
          </p:nvSpPr>
          <p:spPr>
            <a:xfrm>
              <a:off x="4748374" y="13272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23">
              <a:extLst>
                <a:ext uri="{FF2B5EF4-FFF2-40B4-BE49-F238E27FC236}">
                  <a16:creationId xmlns:a16="http://schemas.microsoft.com/office/drawing/2014/main" id="{CF1266D5-3A48-44CC-8E21-DF4C9E68F802}"/>
                </a:ext>
              </a:extLst>
            </p:cNvPr>
            <p:cNvSpPr/>
            <p:nvPr/>
          </p:nvSpPr>
          <p:spPr>
            <a:xfrm>
              <a:off x="4463620" y="1347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24">
              <a:extLst>
                <a:ext uri="{FF2B5EF4-FFF2-40B4-BE49-F238E27FC236}">
                  <a16:creationId xmlns:a16="http://schemas.microsoft.com/office/drawing/2014/main" id="{6A57598E-C398-47EF-827E-0C076DE8263A}"/>
                </a:ext>
              </a:extLst>
            </p:cNvPr>
            <p:cNvSpPr/>
            <p:nvPr/>
          </p:nvSpPr>
          <p:spPr>
            <a:xfrm>
              <a:off x="4042658" y="13293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25">
              <a:extLst>
                <a:ext uri="{FF2B5EF4-FFF2-40B4-BE49-F238E27FC236}">
                  <a16:creationId xmlns:a16="http://schemas.microsoft.com/office/drawing/2014/main" id="{230F6284-83E7-4D86-927F-CC1FBDE65068}"/>
                </a:ext>
              </a:extLst>
            </p:cNvPr>
            <p:cNvSpPr/>
            <p:nvPr/>
          </p:nvSpPr>
          <p:spPr>
            <a:xfrm>
              <a:off x="4267174" y="13728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26">
              <a:extLst>
                <a:ext uri="{FF2B5EF4-FFF2-40B4-BE49-F238E27FC236}">
                  <a16:creationId xmlns:a16="http://schemas.microsoft.com/office/drawing/2014/main" id="{E2A65D71-B701-4CF9-ADBA-FB7AC2C3ECC7}"/>
                </a:ext>
              </a:extLst>
            </p:cNvPr>
            <p:cNvSpPr/>
            <p:nvPr/>
          </p:nvSpPr>
          <p:spPr>
            <a:xfrm>
              <a:off x="4524611" y="13355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27">
              <a:extLst>
                <a:ext uri="{FF2B5EF4-FFF2-40B4-BE49-F238E27FC236}">
                  <a16:creationId xmlns:a16="http://schemas.microsoft.com/office/drawing/2014/main" id="{99AA0762-9EAD-4156-82B6-D73B3385004E}"/>
                </a:ext>
              </a:extLst>
            </p:cNvPr>
            <p:cNvSpPr/>
            <p:nvPr/>
          </p:nvSpPr>
          <p:spPr>
            <a:xfrm>
              <a:off x="4685377" y="13454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28">
              <a:extLst>
                <a:ext uri="{FF2B5EF4-FFF2-40B4-BE49-F238E27FC236}">
                  <a16:creationId xmlns:a16="http://schemas.microsoft.com/office/drawing/2014/main" id="{7B82DCA9-D190-4936-84B5-8F434FE19822}"/>
                </a:ext>
              </a:extLst>
            </p:cNvPr>
            <p:cNvSpPr/>
            <p:nvPr/>
          </p:nvSpPr>
          <p:spPr>
            <a:xfrm>
              <a:off x="4075444" y="1373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29">
              <a:extLst>
                <a:ext uri="{FF2B5EF4-FFF2-40B4-BE49-F238E27FC236}">
                  <a16:creationId xmlns:a16="http://schemas.microsoft.com/office/drawing/2014/main" id="{DD99820D-8007-4EFD-A956-D692D7A0166F}"/>
                </a:ext>
              </a:extLst>
            </p:cNvPr>
            <p:cNvSpPr/>
            <p:nvPr/>
          </p:nvSpPr>
          <p:spPr>
            <a:xfrm>
              <a:off x="4180855" y="14638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0">
              <a:extLst>
                <a:ext uri="{FF2B5EF4-FFF2-40B4-BE49-F238E27FC236}">
                  <a16:creationId xmlns:a16="http://schemas.microsoft.com/office/drawing/2014/main" id="{E2AC966D-52E9-4188-A97E-C0AA472604AA}"/>
                </a:ext>
              </a:extLst>
            </p:cNvPr>
            <p:cNvSpPr/>
            <p:nvPr/>
          </p:nvSpPr>
          <p:spPr>
            <a:xfrm>
              <a:off x="4860815" y="1342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1">
              <a:extLst>
                <a:ext uri="{FF2B5EF4-FFF2-40B4-BE49-F238E27FC236}">
                  <a16:creationId xmlns:a16="http://schemas.microsoft.com/office/drawing/2014/main" id="{990CE4D4-77E1-46D7-B4C5-A1A7E3E6FE17}"/>
                </a:ext>
              </a:extLst>
            </p:cNvPr>
            <p:cNvSpPr/>
            <p:nvPr/>
          </p:nvSpPr>
          <p:spPr>
            <a:xfrm>
              <a:off x="4736581" y="1461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2">
              <a:extLst>
                <a:ext uri="{FF2B5EF4-FFF2-40B4-BE49-F238E27FC236}">
                  <a16:creationId xmlns:a16="http://schemas.microsoft.com/office/drawing/2014/main" id="{E75B3DA1-9CAB-4747-B343-BD85C8C3130F}"/>
                </a:ext>
              </a:extLst>
            </p:cNvPr>
            <p:cNvSpPr/>
            <p:nvPr/>
          </p:nvSpPr>
          <p:spPr>
            <a:xfrm>
              <a:off x="4579745" y="13284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33">
              <a:extLst>
                <a:ext uri="{FF2B5EF4-FFF2-40B4-BE49-F238E27FC236}">
                  <a16:creationId xmlns:a16="http://schemas.microsoft.com/office/drawing/2014/main" id="{933AC7A2-31B7-4BC7-B2E8-3917CC73B37E}"/>
                </a:ext>
              </a:extLst>
            </p:cNvPr>
            <p:cNvSpPr/>
            <p:nvPr/>
          </p:nvSpPr>
          <p:spPr>
            <a:xfrm>
              <a:off x="4287571" y="1505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34">
              <a:extLst>
                <a:ext uri="{FF2B5EF4-FFF2-40B4-BE49-F238E27FC236}">
                  <a16:creationId xmlns:a16="http://schemas.microsoft.com/office/drawing/2014/main" id="{C3855B23-FDA6-4663-B6D8-902DBDDA0C2A}"/>
                </a:ext>
              </a:extLst>
            </p:cNvPr>
            <p:cNvSpPr/>
            <p:nvPr/>
          </p:nvSpPr>
          <p:spPr>
            <a:xfrm>
              <a:off x="4147167" y="1409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35">
              <a:extLst>
                <a:ext uri="{FF2B5EF4-FFF2-40B4-BE49-F238E27FC236}">
                  <a16:creationId xmlns:a16="http://schemas.microsoft.com/office/drawing/2014/main" id="{9081DA3C-8F29-4080-9B11-CF7F8663C269}"/>
                </a:ext>
              </a:extLst>
            </p:cNvPr>
            <p:cNvSpPr/>
            <p:nvPr/>
          </p:nvSpPr>
          <p:spPr>
            <a:xfrm>
              <a:off x="4443836" y="1430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36">
              <a:extLst>
                <a:ext uri="{FF2B5EF4-FFF2-40B4-BE49-F238E27FC236}">
                  <a16:creationId xmlns:a16="http://schemas.microsoft.com/office/drawing/2014/main" id="{D14DFB4A-9491-49B6-91EA-C4778B8B92C1}"/>
                </a:ext>
              </a:extLst>
            </p:cNvPr>
            <p:cNvSpPr/>
            <p:nvPr/>
          </p:nvSpPr>
          <p:spPr>
            <a:xfrm>
              <a:off x="4706317" y="13910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37">
              <a:extLst>
                <a:ext uri="{FF2B5EF4-FFF2-40B4-BE49-F238E27FC236}">
                  <a16:creationId xmlns:a16="http://schemas.microsoft.com/office/drawing/2014/main" id="{9D421F42-6826-4AB3-A6CC-0DF8BB044074}"/>
                </a:ext>
              </a:extLst>
            </p:cNvPr>
            <p:cNvSpPr/>
            <p:nvPr/>
          </p:nvSpPr>
          <p:spPr>
            <a:xfrm>
              <a:off x="4858440" y="1410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38">
              <a:extLst>
                <a:ext uri="{FF2B5EF4-FFF2-40B4-BE49-F238E27FC236}">
                  <a16:creationId xmlns:a16="http://schemas.microsoft.com/office/drawing/2014/main" id="{78294B3C-F655-4B3E-A607-52A269536FD1}"/>
                </a:ext>
              </a:extLst>
            </p:cNvPr>
            <p:cNvSpPr/>
            <p:nvPr/>
          </p:nvSpPr>
          <p:spPr>
            <a:xfrm>
              <a:off x="4033677" y="1413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39">
              <a:extLst>
                <a:ext uri="{FF2B5EF4-FFF2-40B4-BE49-F238E27FC236}">
                  <a16:creationId xmlns:a16="http://schemas.microsoft.com/office/drawing/2014/main" id="{FC85EBEE-8CE4-4D3F-8372-81C602575F9F}"/>
                </a:ext>
              </a:extLst>
            </p:cNvPr>
            <p:cNvSpPr/>
            <p:nvPr/>
          </p:nvSpPr>
          <p:spPr>
            <a:xfrm>
              <a:off x="4730670" y="13475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0">
              <a:extLst>
                <a:ext uri="{FF2B5EF4-FFF2-40B4-BE49-F238E27FC236}">
                  <a16:creationId xmlns:a16="http://schemas.microsoft.com/office/drawing/2014/main" id="{DD33FADB-8651-4A45-B27B-D61268F817C5}"/>
                </a:ext>
              </a:extLst>
            </p:cNvPr>
            <p:cNvSpPr/>
            <p:nvPr/>
          </p:nvSpPr>
          <p:spPr>
            <a:xfrm>
              <a:off x="4606140" y="1405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1">
              <a:extLst>
                <a:ext uri="{FF2B5EF4-FFF2-40B4-BE49-F238E27FC236}">
                  <a16:creationId xmlns:a16="http://schemas.microsoft.com/office/drawing/2014/main" id="{A96E6DDA-D1A2-4216-A0EC-621EBE15DD27}"/>
                </a:ext>
              </a:extLst>
            </p:cNvPr>
            <p:cNvSpPr/>
            <p:nvPr/>
          </p:nvSpPr>
          <p:spPr>
            <a:xfrm>
              <a:off x="4457196" y="1329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2">
              <a:extLst>
                <a:ext uri="{FF2B5EF4-FFF2-40B4-BE49-F238E27FC236}">
                  <a16:creationId xmlns:a16="http://schemas.microsoft.com/office/drawing/2014/main" id="{2FBC276A-D1C0-49D5-8A14-B7C7F55A655F}"/>
                </a:ext>
              </a:extLst>
            </p:cNvPr>
            <p:cNvSpPr/>
            <p:nvPr/>
          </p:nvSpPr>
          <p:spPr>
            <a:xfrm>
              <a:off x="4185701" y="1390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43">
              <a:extLst>
                <a:ext uri="{FF2B5EF4-FFF2-40B4-BE49-F238E27FC236}">
                  <a16:creationId xmlns:a16="http://schemas.microsoft.com/office/drawing/2014/main" id="{97EF67CC-D40C-40A3-A2CD-B8D337C2E6E8}"/>
                </a:ext>
              </a:extLst>
            </p:cNvPr>
            <p:cNvSpPr/>
            <p:nvPr/>
          </p:nvSpPr>
          <p:spPr>
            <a:xfrm>
              <a:off x="4197626" y="1403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44">
              <a:extLst>
                <a:ext uri="{FF2B5EF4-FFF2-40B4-BE49-F238E27FC236}">
                  <a16:creationId xmlns:a16="http://schemas.microsoft.com/office/drawing/2014/main" id="{2C88964D-3505-4F0D-B18D-C6658646CBBB}"/>
                </a:ext>
              </a:extLst>
            </p:cNvPr>
            <p:cNvSpPr/>
            <p:nvPr/>
          </p:nvSpPr>
          <p:spPr>
            <a:xfrm>
              <a:off x="4516955" y="1369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45">
              <a:extLst>
                <a:ext uri="{FF2B5EF4-FFF2-40B4-BE49-F238E27FC236}">
                  <a16:creationId xmlns:a16="http://schemas.microsoft.com/office/drawing/2014/main" id="{85157DEC-ADD0-4F9C-A24A-DC999C4033FD}"/>
                </a:ext>
              </a:extLst>
            </p:cNvPr>
            <p:cNvSpPr/>
            <p:nvPr/>
          </p:nvSpPr>
          <p:spPr>
            <a:xfrm>
              <a:off x="4790057" y="144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46">
              <a:extLst>
                <a:ext uri="{FF2B5EF4-FFF2-40B4-BE49-F238E27FC236}">
                  <a16:creationId xmlns:a16="http://schemas.microsoft.com/office/drawing/2014/main" id="{33BE8E03-4204-4E2E-9AD4-E94D2C866E27}"/>
                </a:ext>
              </a:extLst>
            </p:cNvPr>
            <p:cNvSpPr/>
            <p:nvPr/>
          </p:nvSpPr>
          <p:spPr>
            <a:xfrm>
              <a:off x="4977712" y="13429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47">
              <a:extLst>
                <a:ext uri="{FF2B5EF4-FFF2-40B4-BE49-F238E27FC236}">
                  <a16:creationId xmlns:a16="http://schemas.microsoft.com/office/drawing/2014/main" id="{6469B03E-F683-41CB-A6EC-1A484DB95919}"/>
                </a:ext>
              </a:extLst>
            </p:cNvPr>
            <p:cNvSpPr/>
            <p:nvPr/>
          </p:nvSpPr>
          <p:spPr>
            <a:xfrm>
              <a:off x="4629387" y="15490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48">
              <a:extLst>
                <a:ext uri="{FF2B5EF4-FFF2-40B4-BE49-F238E27FC236}">
                  <a16:creationId xmlns:a16="http://schemas.microsoft.com/office/drawing/2014/main" id="{261A502F-56D1-4732-90E9-3E105491CEFA}"/>
                </a:ext>
              </a:extLst>
            </p:cNvPr>
            <p:cNvSpPr/>
            <p:nvPr/>
          </p:nvSpPr>
          <p:spPr>
            <a:xfrm>
              <a:off x="4505144" y="13809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49">
              <a:extLst>
                <a:ext uri="{FF2B5EF4-FFF2-40B4-BE49-F238E27FC236}">
                  <a16:creationId xmlns:a16="http://schemas.microsoft.com/office/drawing/2014/main" id="{BFD767B7-A8EF-4BDE-A2EB-53439F50D6BC}"/>
                </a:ext>
              </a:extLst>
            </p:cNvPr>
            <p:cNvSpPr/>
            <p:nvPr/>
          </p:nvSpPr>
          <p:spPr>
            <a:xfrm>
              <a:off x="4362614" y="1324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0">
              <a:extLst>
                <a:ext uri="{FF2B5EF4-FFF2-40B4-BE49-F238E27FC236}">
                  <a16:creationId xmlns:a16="http://schemas.microsoft.com/office/drawing/2014/main" id="{42DBF2D5-8CF3-4D55-BC25-36B700D5C42D}"/>
                </a:ext>
              </a:extLst>
            </p:cNvPr>
            <p:cNvSpPr/>
            <p:nvPr/>
          </p:nvSpPr>
          <p:spPr>
            <a:xfrm>
              <a:off x="4123522" y="13493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1">
              <a:extLst>
                <a:ext uri="{FF2B5EF4-FFF2-40B4-BE49-F238E27FC236}">
                  <a16:creationId xmlns:a16="http://schemas.microsoft.com/office/drawing/2014/main" id="{B6965F85-162A-4F23-BE2C-75720DA62D8D}"/>
                </a:ext>
              </a:extLst>
            </p:cNvPr>
            <p:cNvSpPr/>
            <p:nvPr/>
          </p:nvSpPr>
          <p:spPr>
            <a:xfrm>
              <a:off x="4285813" y="13502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2">
              <a:extLst>
                <a:ext uri="{FF2B5EF4-FFF2-40B4-BE49-F238E27FC236}">
                  <a16:creationId xmlns:a16="http://schemas.microsoft.com/office/drawing/2014/main" id="{EDF84C02-D1EB-4605-9D9F-B98255138DC5}"/>
                </a:ext>
              </a:extLst>
            </p:cNvPr>
            <p:cNvSpPr/>
            <p:nvPr/>
          </p:nvSpPr>
          <p:spPr>
            <a:xfrm>
              <a:off x="4602261" y="13444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53">
              <a:extLst>
                <a:ext uri="{FF2B5EF4-FFF2-40B4-BE49-F238E27FC236}">
                  <a16:creationId xmlns:a16="http://schemas.microsoft.com/office/drawing/2014/main" id="{5ADE95EA-5A70-491F-9A6D-C22FE6D6850C}"/>
                </a:ext>
              </a:extLst>
            </p:cNvPr>
            <p:cNvSpPr/>
            <p:nvPr/>
          </p:nvSpPr>
          <p:spPr>
            <a:xfrm>
              <a:off x="4877000" y="1356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54">
              <a:extLst>
                <a:ext uri="{FF2B5EF4-FFF2-40B4-BE49-F238E27FC236}">
                  <a16:creationId xmlns:a16="http://schemas.microsoft.com/office/drawing/2014/main" id="{8EADA80B-546B-4152-AAAB-6FF8BDD5659D}"/>
                </a:ext>
              </a:extLst>
            </p:cNvPr>
            <p:cNvSpPr/>
            <p:nvPr/>
          </p:nvSpPr>
          <p:spPr>
            <a:xfrm>
              <a:off x="5078718" y="1349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55">
              <a:extLst>
                <a:ext uri="{FF2B5EF4-FFF2-40B4-BE49-F238E27FC236}">
                  <a16:creationId xmlns:a16="http://schemas.microsoft.com/office/drawing/2014/main" id="{C55D2734-9E2B-4B1A-A6BB-1669EF252E03}"/>
                </a:ext>
              </a:extLst>
            </p:cNvPr>
            <p:cNvSpPr/>
            <p:nvPr/>
          </p:nvSpPr>
          <p:spPr>
            <a:xfrm>
              <a:off x="4051022" y="14098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56">
              <a:extLst>
                <a:ext uri="{FF2B5EF4-FFF2-40B4-BE49-F238E27FC236}">
                  <a16:creationId xmlns:a16="http://schemas.microsoft.com/office/drawing/2014/main" id="{D844C968-3F41-4123-BB0E-4C722D0534F7}"/>
                </a:ext>
              </a:extLst>
            </p:cNvPr>
            <p:cNvSpPr/>
            <p:nvPr/>
          </p:nvSpPr>
          <p:spPr>
            <a:xfrm>
              <a:off x="4212598" y="1327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57">
              <a:extLst>
                <a:ext uri="{FF2B5EF4-FFF2-40B4-BE49-F238E27FC236}">
                  <a16:creationId xmlns:a16="http://schemas.microsoft.com/office/drawing/2014/main" id="{F92F9053-A1B9-4313-94F7-7B010D2E96F2}"/>
                </a:ext>
              </a:extLst>
            </p:cNvPr>
            <p:cNvSpPr/>
            <p:nvPr/>
          </p:nvSpPr>
          <p:spPr>
            <a:xfrm>
              <a:off x="4509785" y="1357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58">
              <a:extLst>
                <a:ext uri="{FF2B5EF4-FFF2-40B4-BE49-F238E27FC236}">
                  <a16:creationId xmlns:a16="http://schemas.microsoft.com/office/drawing/2014/main" id="{A986B637-43D3-4982-9DF9-1CB16D12BA89}"/>
                </a:ext>
              </a:extLst>
            </p:cNvPr>
            <p:cNvSpPr/>
            <p:nvPr/>
          </p:nvSpPr>
          <p:spPr>
            <a:xfrm>
              <a:off x="4985848" y="13347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59">
              <a:extLst>
                <a:ext uri="{FF2B5EF4-FFF2-40B4-BE49-F238E27FC236}">
                  <a16:creationId xmlns:a16="http://schemas.microsoft.com/office/drawing/2014/main" id="{32C1EC9B-D5D6-4FDD-9361-C72F5CABD400}"/>
                </a:ext>
              </a:extLst>
            </p:cNvPr>
            <p:cNvSpPr/>
            <p:nvPr/>
          </p:nvSpPr>
          <p:spPr>
            <a:xfrm>
              <a:off x="5295037" y="13559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0">
              <a:extLst>
                <a:ext uri="{FF2B5EF4-FFF2-40B4-BE49-F238E27FC236}">
                  <a16:creationId xmlns:a16="http://schemas.microsoft.com/office/drawing/2014/main" id="{D660FBE6-A9A4-42A5-890B-B5C2A63E2E3E}"/>
                </a:ext>
              </a:extLst>
            </p:cNvPr>
            <p:cNvSpPr/>
            <p:nvPr/>
          </p:nvSpPr>
          <p:spPr>
            <a:xfrm>
              <a:off x="5568960" y="1344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1">
              <a:extLst>
                <a:ext uri="{FF2B5EF4-FFF2-40B4-BE49-F238E27FC236}">
                  <a16:creationId xmlns:a16="http://schemas.microsoft.com/office/drawing/2014/main" id="{0BFFAC33-9ECC-436C-9A10-6405C9E60527}"/>
                </a:ext>
              </a:extLst>
            </p:cNvPr>
            <p:cNvSpPr/>
            <p:nvPr/>
          </p:nvSpPr>
          <p:spPr>
            <a:xfrm>
              <a:off x="5781407" y="13740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2">
              <a:extLst>
                <a:ext uri="{FF2B5EF4-FFF2-40B4-BE49-F238E27FC236}">
                  <a16:creationId xmlns:a16="http://schemas.microsoft.com/office/drawing/2014/main" id="{17F2071C-9527-4C0D-983C-B21A85CBE7E4}"/>
                </a:ext>
              </a:extLst>
            </p:cNvPr>
            <p:cNvSpPr/>
            <p:nvPr/>
          </p:nvSpPr>
          <p:spPr>
            <a:xfrm>
              <a:off x="4093449" y="13290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63">
              <a:extLst>
                <a:ext uri="{FF2B5EF4-FFF2-40B4-BE49-F238E27FC236}">
                  <a16:creationId xmlns:a16="http://schemas.microsoft.com/office/drawing/2014/main" id="{5FE133B1-9B45-4B2A-A86E-3C3AD6BD3F1E}"/>
                </a:ext>
              </a:extLst>
            </p:cNvPr>
            <p:cNvSpPr/>
            <p:nvPr/>
          </p:nvSpPr>
          <p:spPr>
            <a:xfrm>
              <a:off x="4387822" y="14793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64">
              <a:extLst>
                <a:ext uri="{FF2B5EF4-FFF2-40B4-BE49-F238E27FC236}">
                  <a16:creationId xmlns:a16="http://schemas.microsoft.com/office/drawing/2014/main" id="{5D53A010-E779-4264-9B82-A5830FD14B64}"/>
                </a:ext>
              </a:extLst>
            </p:cNvPr>
            <p:cNvSpPr/>
            <p:nvPr/>
          </p:nvSpPr>
          <p:spPr>
            <a:xfrm>
              <a:off x="4862252" y="1426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65">
              <a:extLst>
                <a:ext uri="{FF2B5EF4-FFF2-40B4-BE49-F238E27FC236}">
                  <a16:creationId xmlns:a16="http://schemas.microsoft.com/office/drawing/2014/main" id="{CB87609B-DD10-450C-AB07-F87FA3A05176}"/>
                </a:ext>
              </a:extLst>
            </p:cNvPr>
            <p:cNvSpPr/>
            <p:nvPr/>
          </p:nvSpPr>
          <p:spPr>
            <a:xfrm>
              <a:off x="5172768" y="14502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66">
              <a:extLst>
                <a:ext uri="{FF2B5EF4-FFF2-40B4-BE49-F238E27FC236}">
                  <a16:creationId xmlns:a16="http://schemas.microsoft.com/office/drawing/2014/main" id="{FA9DC160-3DC9-42AE-A953-BA5F9E22F851}"/>
                </a:ext>
              </a:extLst>
            </p:cNvPr>
            <p:cNvSpPr/>
            <p:nvPr/>
          </p:nvSpPr>
          <p:spPr>
            <a:xfrm>
              <a:off x="5447036" y="1407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67">
              <a:extLst>
                <a:ext uri="{FF2B5EF4-FFF2-40B4-BE49-F238E27FC236}">
                  <a16:creationId xmlns:a16="http://schemas.microsoft.com/office/drawing/2014/main" id="{220C7269-5157-4B01-844C-02E2A0051F80}"/>
                </a:ext>
              </a:extLst>
            </p:cNvPr>
            <p:cNvSpPr/>
            <p:nvPr/>
          </p:nvSpPr>
          <p:spPr>
            <a:xfrm>
              <a:off x="5656984" y="1422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68">
              <a:extLst>
                <a:ext uri="{FF2B5EF4-FFF2-40B4-BE49-F238E27FC236}">
                  <a16:creationId xmlns:a16="http://schemas.microsoft.com/office/drawing/2014/main" id="{7960D1B6-3F99-4B30-B27F-D2ACB84D17C9}"/>
                </a:ext>
              </a:extLst>
            </p:cNvPr>
            <p:cNvSpPr/>
            <p:nvPr/>
          </p:nvSpPr>
          <p:spPr>
            <a:xfrm>
              <a:off x="4224159" y="13464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69">
              <a:extLst>
                <a:ext uri="{FF2B5EF4-FFF2-40B4-BE49-F238E27FC236}">
                  <a16:creationId xmlns:a16="http://schemas.microsoft.com/office/drawing/2014/main" id="{3198065B-2EFF-4B86-8AB6-EF5EA5E44660}"/>
                </a:ext>
              </a:extLst>
            </p:cNvPr>
            <p:cNvSpPr/>
            <p:nvPr/>
          </p:nvSpPr>
          <p:spPr>
            <a:xfrm>
              <a:off x="4721861" y="1337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0">
              <a:extLst>
                <a:ext uri="{FF2B5EF4-FFF2-40B4-BE49-F238E27FC236}">
                  <a16:creationId xmlns:a16="http://schemas.microsoft.com/office/drawing/2014/main" id="{D5F5E554-1873-443F-A706-89FE040224D3}"/>
                </a:ext>
              </a:extLst>
            </p:cNvPr>
            <p:cNvSpPr/>
            <p:nvPr/>
          </p:nvSpPr>
          <p:spPr>
            <a:xfrm>
              <a:off x="5037995" y="1334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1">
              <a:extLst>
                <a:ext uri="{FF2B5EF4-FFF2-40B4-BE49-F238E27FC236}">
                  <a16:creationId xmlns:a16="http://schemas.microsoft.com/office/drawing/2014/main" id="{FBCB5317-30AB-48BF-82D4-EE508E235FDA}"/>
                </a:ext>
              </a:extLst>
            </p:cNvPr>
            <p:cNvSpPr/>
            <p:nvPr/>
          </p:nvSpPr>
          <p:spPr>
            <a:xfrm>
              <a:off x="5312829" y="1324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2">
              <a:extLst>
                <a:ext uri="{FF2B5EF4-FFF2-40B4-BE49-F238E27FC236}">
                  <a16:creationId xmlns:a16="http://schemas.microsoft.com/office/drawing/2014/main" id="{8D1A7C35-E335-4A89-AB2D-F19561250B68}"/>
                </a:ext>
              </a:extLst>
            </p:cNvPr>
            <p:cNvSpPr/>
            <p:nvPr/>
          </p:nvSpPr>
          <p:spPr>
            <a:xfrm>
              <a:off x="5507258" y="13296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73">
              <a:extLst>
                <a:ext uri="{FF2B5EF4-FFF2-40B4-BE49-F238E27FC236}">
                  <a16:creationId xmlns:a16="http://schemas.microsoft.com/office/drawing/2014/main" id="{8EDFC75E-AA8C-49C1-95CC-C926F228AE3D}"/>
                </a:ext>
              </a:extLst>
            </p:cNvPr>
            <p:cNvSpPr/>
            <p:nvPr/>
          </p:nvSpPr>
          <p:spPr>
            <a:xfrm>
              <a:off x="4456606" y="13956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74">
              <a:extLst>
                <a:ext uri="{FF2B5EF4-FFF2-40B4-BE49-F238E27FC236}">
                  <a16:creationId xmlns:a16="http://schemas.microsoft.com/office/drawing/2014/main" id="{BD265658-44F4-48EF-B9FC-3E91E16143A9}"/>
                </a:ext>
              </a:extLst>
            </p:cNvPr>
            <p:cNvSpPr/>
            <p:nvPr/>
          </p:nvSpPr>
          <p:spPr>
            <a:xfrm>
              <a:off x="4775779" y="1414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75">
              <a:extLst>
                <a:ext uri="{FF2B5EF4-FFF2-40B4-BE49-F238E27FC236}">
                  <a16:creationId xmlns:a16="http://schemas.microsoft.com/office/drawing/2014/main" id="{DDD7A312-C7E9-48D6-B2FE-1B9FD4D125AE}"/>
                </a:ext>
              </a:extLst>
            </p:cNvPr>
            <p:cNvSpPr/>
            <p:nvPr/>
          </p:nvSpPr>
          <p:spPr>
            <a:xfrm>
              <a:off x="5048070" y="14118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76">
              <a:extLst>
                <a:ext uri="{FF2B5EF4-FFF2-40B4-BE49-F238E27FC236}">
                  <a16:creationId xmlns:a16="http://schemas.microsoft.com/office/drawing/2014/main" id="{F9A87F43-0AB4-4AE4-83EB-784C08E37F2E}"/>
                </a:ext>
              </a:extLst>
            </p:cNvPr>
            <p:cNvSpPr/>
            <p:nvPr/>
          </p:nvSpPr>
          <p:spPr>
            <a:xfrm>
              <a:off x="5219383" y="14699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77">
              <a:extLst>
                <a:ext uri="{FF2B5EF4-FFF2-40B4-BE49-F238E27FC236}">
                  <a16:creationId xmlns:a16="http://schemas.microsoft.com/office/drawing/2014/main" id="{92E23EFB-7D78-4EA3-91EB-32FEFE355A62}"/>
                </a:ext>
              </a:extLst>
            </p:cNvPr>
            <p:cNvSpPr/>
            <p:nvPr/>
          </p:nvSpPr>
          <p:spPr>
            <a:xfrm>
              <a:off x="4245807" y="13445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78">
              <a:extLst>
                <a:ext uri="{FF2B5EF4-FFF2-40B4-BE49-F238E27FC236}">
                  <a16:creationId xmlns:a16="http://schemas.microsoft.com/office/drawing/2014/main" id="{B46EAA4C-A55E-4E6F-8534-8D6A02B9A4F1}"/>
                </a:ext>
              </a:extLst>
            </p:cNvPr>
            <p:cNvSpPr/>
            <p:nvPr/>
          </p:nvSpPr>
          <p:spPr>
            <a:xfrm>
              <a:off x="4519378" y="1409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79">
              <a:extLst>
                <a:ext uri="{FF2B5EF4-FFF2-40B4-BE49-F238E27FC236}">
                  <a16:creationId xmlns:a16="http://schemas.microsoft.com/office/drawing/2014/main" id="{B3C4B7B0-DAA5-4418-AC37-7DD105C976D6}"/>
                </a:ext>
              </a:extLst>
            </p:cNvPr>
            <p:cNvSpPr/>
            <p:nvPr/>
          </p:nvSpPr>
          <p:spPr>
            <a:xfrm>
              <a:off x="4728530" y="1349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0">
              <a:extLst>
                <a:ext uri="{FF2B5EF4-FFF2-40B4-BE49-F238E27FC236}">
                  <a16:creationId xmlns:a16="http://schemas.microsoft.com/office/drawing/2014/main" id="{B656B4BF-FCAD-47EB-9A04-67D9749FD9E7}"/>
                </a:ext>
              </a:extLst>
            </p:cNvPr>
            <p:cNvSpPr/>
            <p:nvPr/>
          </p:nvSpPr>
          <p:spPr>
            <a:xfrm>
              <a:off x="4201320" y="13993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1">
              <a:extLst>
                <a:ext uri="{FF2B5EF4-FFF2-40B4-BE49-F238E27FC236}">
                  <a16:creationId xmlns:a16="http://schemas.microsoft.com/office/drawing/2014/main" id="{8B1B2EC9-1258-482E-850D-4487378D4EF7}"/>
                </a:ext>
              </a:extLst>
            </p:cNvPr>
            <p:cNvSpPr/>
            <p:nvPr/>
          </p:nvSpPr>
          <p:spPr>
            <a:xfrm>
              <a:off x="4460851" y="13578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2">
              <a:extLst>
                <a:ext uri="{FF2B5EF4-FFF2-40B4-BE49-F238E27FC236}">
                  <a16:creationId xmlns:a16="http://schemas.microsoft.com/office/drawing/2014/main" id="{C021EEB0-CA0C-48B7-A377-DA7BD28B9C1A}"/>
                </a:ext>
              </a:extLst>
            </p:cNvPr>
            <p:cNvSpPr/>
            <p:nvPr/>
          </p:nvSpPr>
          <p:spPr>
            <a:xfrm>
              <a:off x="4269028" y="13668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rc1183">
              <a:extLst>
                <a:ext uri="{FF2B5EF4-FFF2-40B4-BE49-F238E27FC236}">
                  <a16:creationId xmlns:a16="http://schemas.microsoft.com/office/drawing/2014/main" id="{8BD4D56F-7B7E-4B26-B919-F33C48C7EC68}"/>
                </a:ext>
              </a:extLst>
            </p:cNvPr>
            <p:cNvSpPr/>
            <p:nvPr/>
          </p:nvSpPr>
          <p:spPr>
            <a:xfrm>
              <a:off x="3914565" y="1268440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rc1184">
              <a:extLst>
                <a:ext uri="{FF2B5EF4-FFF2-40B4-BE49-F238E27FC236}">
                  <a16:creationId xmlns:a16="http://schemas.microsoft.com/office/drawing/2014/main" id="{B40ED20F-FB67-490D-8011-0AFE85785102}"/>
                </a:ext>
              </a:extLst>
            </p:cNvPr>
            <p:cNvSpPr/>
            <p:nvPr/>
          </p:nvSpPr>
          <p:spPr>
            <a:xfrm>
              <a:off x="1497919" y="1053578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tx1185">
              <a:extLst>
                <a:ext uri="{FF2B5EF4-FFF2-40B4-BE49-F238E27FC236}">
                  <a16:creationId xmlns:a16="http://schemas.microsoft.com/office/drawing/2014/main" id="{7E1F1762-1785-42BE-868D-B2A126F284CA}"/>
                </a:ext>
              </a:extLst>
            </p:cNvPr>
            <p:cNvSpPr/>
            <p:nvPr/>
          </p:nvSpPr>
          <p:spPr>
            <a:xfrm>
              <a:off x="2466454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1193" name="rc1186">
              <a:extLst>
                <a:ext uri="{FF2B5EF4-FFF2-40B4-BE49-F238E27FC236}">
                  <a16:creationId xmlns:a16="http://schemas.microsoft.com/office/drawing/2014/main" id="{A83EB8B5-4251-46CB-BCFF-DD0C7B3F9237}"/>
                </a:ext>
              </a:extLst>
            </p:cNvPr>
            <p:cNvSpPr/>
            <p:nvPr/>
          </p:nvSpPr>
          <p:spPr>
            <a:xfrm>
              <a:off x="3914565" y="1053578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tx1187">
              <a:extLst>
                <a:ext uri="{FF2B5EF4-FFF2-40B4-BE49-F238E27FC236}">
                  <a16:creationId xmlns:a16="http://schemas.microsoft.com/office/drawing/2014/main" id="{F67EB683-8A33-4DA9-8B50-2A2F21AE63B1}"/>
                </a:ext>
              </a:extLst>
            </p:cNvPr>
            <p:cNvSpPr/>
            <p:nvPr/>
          </p:nvSpPr>
          <p:spPr>
            <a:xfrm>
              <a:off x="4948311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1195" name="pl1188">
              <a:extLst>
                <a:ext uri="{FF2B5EF4-FFF2-40B4-BE49-F238E27FC236}">
                  <a16:creationId xmlns:a16="http://schemas.microsoft.com/office/drawing/2014/main" id="{4EBECF53-C05B-4994-A749-6AB39BE98D1E}"/>
                </a:ext>
              </a:extLst>
            </p:cNvPr>
            <p:cNvSpPr/>
            <p:nvPr/>
          </p:nvSpPr>
          <p:spPr>
            <a:xfrm>
              <a:off x="1534650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l1189">
              <a:extLst>
                <a:ext uri="{FF2B5EF4-FFF2-40B4-BE49-F238E27FC236}">
                  <a16:creationId xmlns:a16="http://schemas.microsoft.com/office/drawing/2014/main" id="{F766B69F-03A6-43EB-B930-F27E649B141E}"/>
                </a:ext>
              </a:extLst>
            </p:cNvPr>
            <p:cNvSpPr/>
            <p:nvPr/>
          </p:nvSpPr>
          <p:spPr>
            <a:xfrm>
              <a:off x="2098137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l1190">
              <a:extLst>
                <a:ext uri="{FF2B5EF4-FFF2-40B4-BE49-F238E27FC236}">
                  <a16:creationId xmlns:a16="http://schemas.microsoft.com/office/drawing/2014/main" id="{F0069D83-9A76-4C7B-8D18-FA887B8236C1}"/>
                </a:ext>
              </a:extLst>
            </p:cNvPr>
            <p:cNvSpPr/>
            <p:nvPr/>
          </p:nvSpPr>
          <p:spPr>
            <a:xfrm>
              <a:off x="2661625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l1191">
              <a:extLst>
                <a:ext uri="{FF2B5EF4-FFF2-40B4-BE49-F238E27FC236}">
                  <a16:creationId xmlns:a16="http://schemas.microsoft.com/office/drawing/2014/main" id="{BEB3F0EB-D92C-4824-AB33-A51148D99B4C}"/>
                </a:ext>
              </a:extLst>
            </p:cNvPr>
            <p:cNvSpPr/>
            <p:nvPr/>
          </p:nvSpPr>
          <p:spPr>
            <a:xfrm>
              <a:off x="3225112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l1192">
              <a:extLst>
                <a:ext uri="{FF2B5EF4-FFF2-40B4-BE49-F238E27FC236}">
                  <a16:creationId xmlns:a16="http://schemas.microsoft.com/office/drawing/2014/main" id="{2E03721F-02A8-4A29-BB48-8D72FF13AA6A}"/>
                </a:ext>
              </a:extLst>
            </p:cNvPr>
            <p:cNvSpPr/>
            <p:nvPr/>
          </p:nvSpPr>
          <p:spPr>
            <a:xfrm>
              <a:off x="3788599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tx1193">
              <a:extLst>
                <a:ext uri="{FF2B5EF4-FFF2-40B4-BE49-F238E27FC236}">
                  <a16:creationId xmlns:a16="http://schemas.microsoft.com/office/drawing/2014/main" id="{73FDC834-C755-4908-BA2B-1C88704D1965}"/>
                </a:ext>
              </a:extLst>
            </p:cNvPr>
            <p:cNvSpPr/>
            <p:nvPr/>
          </p:nvSpPr>
          <p:spPr>
            <a:xfrm>
              <a:off x="1503572" y="306969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1" name="tx1194">
              <a:extLst>
                <a:ext uri="{FF2B5EF4-FFF2-40B4-BE49-F238E27FC236}">
                  <a16:creationId xmlns:a16="http://schemas.microsoft.com/office/drawing/2014/main" id="{8A9C87B6-16DF-41D5-B212-87A82ED9172A}"/>
                </a:ext>
              </a:extLst>
            </p:cNvPr>
            <p:cNvSpPr/>
            <p:nvPr/>
          </p:nvSpPr>
          <p:spPr>
            <a:xfrm>
              <a:off x="2004904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2" name="tx1195">
              <a:extLst>
                <a:ext uri="{FF2B5EF4-FFF2-40B4-BE49-F238E27FC236}">
                  <a16:creationId xmlns:a16="http://schemas.microsoft.com/office/drawing/2014/main" id="{5DDE1518-ED67-4005-B151-ADB66BC3AA32}"/>
                </a:ext>
              </a:extLst>
            </p:cNvPr>
            <p:cNvSpPr/>
            <p:nvPr/>
          </p:nvSpPr>
          <p:spPr>
            <a:xfrm>
              <a:off x="2568391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03" name="tx1196">
              <a:extLst>
                <a:ext uri="{FF2B5EF4-FFF2-40B4-BE49-F238E27FC236}">
                  <a16:creationId xmlns:a16="http://schemas.microsoft.com/office/drawing/2014/main" id="{F763E22B-229A-45FD-AEC4-64A2BD3A20A6}"/>
                </a:ext>
              </a:extLst>
            </p:cNvPr>
            <p:cNvSpPr/>
            <p:nvPr/>
          </p:nvSpPr>
          <p:spPr>
            <a:xfrm>
              <a:off x="3131878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04" name="tx1197">
              <a:extLst>
                <a:ext uri="{FF2B5EF4-FFF2-40B4-BE49-F238E27FC236}">
                  <a16:creationId xmlns:a16="http://schemas.microsoft.com/office/drawing/2014/main" id="{CE5D1D94-B440-433F-8F2B-7479A47579A9}"/>
                </a:ext>
              </a:extLst>
            </p:cNvPr>
            <p:cNvSpPr/>
            <p:nvPr/>
          </p:nvSpPr>
          <p:spPr>
            <a:xfrm>
              <a:off x="3695366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205" name="pl1198">
              <a:extLst>
                <a:ext uri="{FF2B5EF4-FFF2-40B4-BE49-F238E27FC236}">
                  <a16:creationId xmlns:a16="http://schemas.microsoft.com/office/drawing/2014/main" id="{E94F2E18-6179-484D-90ED-AFDD75FF1952}"/>
                </a:ext>
              </a:extLst>
            </p:cNvPr>
            <p:cNvSpPr/>
            <p:nvPr/>
          </p:nvSpPr>
          <p:spPr>
            <a:xfrm>
              <a:off x="3951296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l1199">
              <a:extLst>
                <a:ext uri="{FF2B5EF4-FFF2-40B4-BE49-F238E27FC236}">
                  <a16:creationId xmlns:a16="http://schemas.microsoft.com/office/drawing/2014/main" id="{8D222812-0087-4222-A319-24A5BE748A9C}"/>
                </a:ext>
              </a:extLst>
            </p:cNvPr>
            <p:cNvSpPr/>
            <p:nvPr/>
          </p:nvSpPr>
          <p:spPr>
            <a:xfrm>
              <a:off x="4514783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l1200">
              <a:extLst>
                <a:ext uri="{FF2B5EF4-FFF2-40B4-BE49-F238E27FC236}">
                  <a16:creationId xmlns:a16="http://schemas.microsoft.com/office/drawing/2014/main" id="{5AA0667D-B072-45B4-B7CF-729B17175344}"/>
                </a:ext>
              </a:extLst>
            </p:cNvPr>
            <p:cNvSpPr/>
            <p:nvPr/>
          </p:nvSpPr>
          <p:spPr>
            <a:xfrm>
              <a:off x="5078270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l1201">
              <a:extLst>
                <a:ext uri="{FF2B5EF4-FFF2-40B4-BE49-F238E27FC236}">
                  <a16:creationId xmlns:a16="http://schemas.microsoft.com/office/drawing/2014/main" id="{D86334FA-78F2-431A-BEAA-9885E96F13E5}"/>
                </a:ext>
              </a:extLst>
            </p:cNvPr>
            <p:cNvSpPr/>
            <p:nvPr/>
          </p:nvSpPr>
          <p:spPr>
            <a:xfrm>
              <a:off x="5641757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l1202">
              <a:extLst>
                <a:ext uri="{FF2B5EF4-FFF2-40B4-BE49-F238E27FC236}">
                  <a16:creationId xmlns:a16="http://schemas.microsoft.com/office/drawing/2014/main" id="{21F0493A-6E1E-402B-AFC5-E7C754835024}"/>
                </a:ext>
              </a:extLst>
            </p:cNvPr>
            <p:cNvSpPr/>
            <p:nvPr/>
          </p:nvSpPr>
          <p:spPr>
            <a:xfrm>
              <a:off x="6205245" y="30087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tx1203">
              <a:extLst>
                <a:ext uri="{FF2B5EF4-FFF2-40B4-BE49-F238E27FC236}">
                  <a16:creationId xmlns:a16="http://schemas.microsoft.com/office/drawing/2014/main" id="{377497D3-B42B-49D2-AAAF-95FA26508750}"/>
                </a:ext>
              </a:extLst>
            </p:cNvPr>
            <p:cNvSpPr/>
            <p:nvPr/>
          </p:nvSpPr>
          <p:spPr>
            <a:xfrm>
              <a:off x="3920218" y="306969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1" name="tx1204">
              <a:extLst>
                <a:ext uri="{FF2B5EF4-FFF2-40B4-BE49-F238E27FC236}">
                  <a16:creationId xmlns:a16="http://schemas.microsoft.com/office/drawing/2014/main" id="{0AF85069-A334-4837-8435-FA5EEC2831DB}"/>
                </a:ext>
              </a:extLst>
            </p:cNvPr>
            <p:cNvSpPr/>
            <p:nvPr/>
          </p:nvSpPr>
          <p:spPr>
            <a:xfrm>
              <a:off x="4421550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12" name="tx1205">
              <a:extLst>
                <a:ext uri="{FF2B5EF4-FFF2-40B4-BE49-F238E27FC236}">
                  <a16:creationId xmlns:a16="http://schemas.microsoft.com/office/drawing/2014/main" id="{8D9558D9-98EE-46A8-ACCA-75846EE11300}"/>
                </a:ext>
              </a:extLst>
            </p:cNvPr>
            <p:cNvSpPr/>
            <p:nvPr/>
          </p:nvSpPr>
          <p:spPr>
            <a:xfrm>
              <a:off x="4985037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13" name="tx1206">
              <a:extLst>
                <a:ext uri="{FF2B5EF4-FFF2-40B4-BE49-F238E27FC236}">
                  <a16:creationId xmlns:a16="http://schemas.microsoft.com/office/drawing/2014/main" id="{6875D61D-4C33-46DB-B98E-DDBFA3737EF9}"/>
                </a:ext>
              </a:extLst>
            </p:cNvPr>
            <p:cNvSpPr/>
            <p:nvPr/>
          </p:nvSpPr>
          <p:spPr>
            <a:xfrm>
              <a:off x="5548524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14" name="tx1207">
              <a:extLst>
                <a:ext uri="{FF2B5EF4-FFF2-40B4-BE49-F238E27FC236}">
                  <a16:creationId xmlns:a16="http://schemas.microsoft.com/office/drawing/2014/main" id="{B32A399E-3193-4049-BB27-E57662F56EA7}"/>
                </a:ext>
              </a:extLst>
            </p:cNvPr>
            <p:cNvSpPr/>
            <p:nvPr/>
          </p:nvSpPr>
          <p:spPr>
            <a:xfrm>
              <a:off x="6112011" y="30696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215" name="tx1208">
              <a:extLst>
                <a:ext uri="{FF2B5EF4-FFF2-40B4-BE49-F238E27FC236}">
                  <a16:creationId xmlns:a16="http://schemas.microsoft.com/office/drawing/2014/main" id="{46221B1A-902C-4BE4-8F92-27B442DAF4A8}"/>
                </a:ext>
              </a:extLst>
            </p:cNvPr>
            <p:cNvSpPr/>
            <p:nvPr/>
          </p:nvSpPr>
          <p:spPr>
            <a:xfrm>
              <a:off x="1217772" y="267050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16" name="tx1209">
              <a:extLst>
                <a:ext uri="{FF2B5EF4-FFF2-40B4-BE49-F238E27FC236}">
                  <a16:creationId xmlns:a16="http://schemas.microsoft.com/office/drawing/2014/main" id="{0254F231-0F65-4C02-AED9-293E42E9A822}"/>
                </a:ext>
              </a:extLst>
            </p:cNvPr>
            <p:cNvSpPr/>
            <p:nvPr/>
          </p:nvSpPr>
          <p:spPr>
            <a:xfrm>
              <a:off x="1217772" y="221535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17" name="tx1210">
              <a:extLst>
                <a:ext uri="{FF2B5EF4-FFF2-40B4-BE49-F238E27FC236}">
                  <a16:creationId xmlns:a16="http://schemas.microsoft.com/office/drawing/2014/main" id="{09AF541C-20AF-4AEA-A78C-03973827E096}"/>
                </a:ext>
              </a:extLst>
            </p:cNvPr>
            <p:cNvSpPr/>
            <p:nvPr/>
          </p:nvSpPr>
          <p:spPr>
            <a:xfrm>
              <a:off x="1217772" y="1760207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18" name="tx1211">
              <a:extLst>
                <a:ext uri="{FF2B5EF4-FFF2-40B4-BE49-F238E27FC236}">
                  <a16:creationId xmlns:a16="http://schemas.microsoft.com/office/drawing/2014/main" id="{BF060CFF-5CCE-4BA5-8A8D-080E628BDB75}"/>
                </a:ext>
              </a:extLst>
            </p:cNvPr>
            <p:cNvSpPr/>
            <p:nvPr/>
          </p:nvSpPr>
          <p:spPr>
            <a:xfrm>
              <a:off x="1217772" y="130505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19" name="pl1212">
              <a:extLst>
                <a:ext uri="{FF2B5EF4-FFF2-40B4-BE49-F238E27FC236}">
                  <a16:creationId xmlns:a16="http://schemas.microsoft.com/office/drawing/2014/main" id="{C937366A-1AE9-40A8-B64D-A17614988013}"/>
                </a:ext>
              </a:extLst>
            </p:cNvPr>
            <p:cNvSpPr/>
            <p:nvPr/>
          </p:nvSpPr>
          <p:spPr>
            <a:xfrm>
              <a:off x="1463125" y="27121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l1213">
              <a:extLst>
                <a:ext uri="{FF2B5EF4-FFF2-40B4-BE49-F238E27FC236}">
                  <a16:creationId xmlns:a16="http://schemas.microsoft.com/office/drawing/2014/main" id="{C3FDA1B8-D2CA-4344-8F72-D2D7B302A198}"/>
                </a:ext>
              </a:extLst>
            </p:cNvPr>
            <p:cNvSpPr/>
            <p:nvPr/>
          </p:nvSpPr>
          <p:spPr>
            <a:xfrm>
              <a:off x="1463125" y="22570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l1214">
              <a:extLst>
                <a:ext uri="{FF2B5EF4-FFF2-40B4-BE49-F238E27FC236}">
                  <a16:creationId xmlns:a16="http://schemas.microsoft.com/office/drawing/2014/main" id="{5E19CAF5-BC75-4B32-B644-EBF1F61ACBBB}"/>
                </a:ext>
              </a:extLst>
            </p:cNvPr>
            <p:cNvSpPr/>
            <p:nvPr/>
          </p:nvSpPr>
          <p:spPr>
            <a:xfrm>
              <a:off x="1463125" y="18018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l1215">
              <a:extLst>
                <a:ext uri="{FF2B5EF4-FFF2-40B4-BE49-F238E27FC236}">
                  <a16:creationId xmlns:a16="http://schemas.microsoft.com/office/drawing/2014/main" id="{9C92BD47-27C4-4B94-A619-25077557C304}"/>
                </a:ext>
              </a:extLst>
            </p:cNvPr>
            <p:cNvSpPr/>
            <p:nvPr/>
          </p:nvSpPr>
          <p:spPr>
            <a:xfrm>
              <a:off x="1463125" y="13467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tx1216">
              <a:extLst>
                <a:ext uri="{FF2B5EF4-FFF2-40B4-BE49-F238E27FC236}">
                  <a16:creationId xmlns:a16="http://schemas.microsoft.com/office/drawing/2014/main" id="{7682138D-B012-473C-BBB1-2E56EEDE8209}"/>
                </a:ext>
              </a:extLst>
            </p:cNvPr>
            <p:cNvSpPr/>
            <p:nvPr/>
          </p:nvSpPr>
          <p:spPr>
            <a:xfrm>
              <a:off x="3060602" y="3178599"/>
              <a:ext cx="1638337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Geographical distance (m)</a:t>
              </a:r>
            </a:p>
          </p:txBody>
        </p:sp>
        <p:sp>
          <p:nvSpPr>
            <p:cNvPr id="1224" name="tx1217">
              <a:extLst>
                <a:ext uri="{FF2B5EF4-FFF2-40B4-BE49-F238E27FC236}">
                  <a16:creationId xmlns:a16="http://schemas.microsoft.com/office/drawing/2014/main" id="{FB562DB1-0231-44F4-BA61-343D231F4EB1}"/>
                </a:ext>
              </a:extLst>
            </p:cNvPr>
            <p:cNvSpPr/>
            <p:nvPr/>
          </p:nvSpPr>
          <p:spPr>
            <a:xfrm rot="-5400000">
              <a:off x="443584" y="2073047"/>
              <a:ext cx="128888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Bray_Curtis distance</a:t>
              </a:r>
            </a:p>
          </p:txBody>
        </p:sp>
        <p:sp>
          <p:nvSpPr>
            <p:cNvPr id="1225" name="rc1218">
              <a:extLst>
                <a:ext uri="{FF2B5EF4-FFF2-40B4-BE49-F238E27FC236}">
                  <a16:creationId xmlns:a16="http://schemas.microsoft.com/office/drawing/2014/main" id="{27BBFD56-EBB1-458B-B27B-7EC194D82A59}"/>
                </a:ext>
              </a:extLst>
            </p:cNvPr>
            <p:cNvSpPr/>
            <p:nvPr/>
          </p:nvSpPr>
          <p:spPr>
            <a:xfrm>
              <a:off x="983989" y="3408693"/>
              <a:ext cx="5347221" cy="29225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rc1219">
              <a:extLst>
                <a:ext uri="{FF2B5EF4-FFF2-40B4-BE49-F238E27FC236}">
                  <a16:creationId xmlns:a16="http://schemas.microsoft.com/office/drawing/2014/main" id="{64B4F2F6-4FDC-4564-AA28-A8BAB11F8FB0}"/>
                </a:ext>
              </a:extLst>
            </p:cNvPr>
            <p:cNvSpPr/>
            <p:nvPr/>
          </p:nvSpPr>
          <p:spPr>
            <a:xfrm>
              <a:off x="1497919" y="3693145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7" name="pl1220">
              <a:extLst>
                <a:ext uri="{FF2B5EF4-FFF2-40B4-BE49-F238E27FC236}">
                  <a16:creationId xmlns:a16="http://schemas.microsoft.com/office/drawing/2014/main" id="{59C94F4A-8CA0-49F3-8D34-1116575615F8}"/>
                </a:ext>
              </a:extLst>
            </p:cNvPr>
            <p:cNvSpPr/>
            <p:nvPr/>
          </p:nvSpPr>
          <p:spPr>
            <a:xfrm>
              <a:off x="1497919" y="5364475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l1221">
              <a:extLst>
                <a:ext uri="{FF2B5EF4-FFF2-40B4-BE49-F238E27FC236}">
                  <a16:creationId xmlns:a16="http://schemas.microsoft.com/office/drawing/2014/main" id="{14BEE3B6-9B32-4F70-B390-D59AAAB03C8E}"/>
                </a:ext>
              </a:extLst>
            </p:cNvPr>
            <p:cNvSpPr/>
            <p:nvPr/>
          </p:nvSpPr>
          <p:spPr>
            <a:xfrm>
              <a:off x="1497919" y="4909327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l1222">
              <a:extLst>
                <a:ext uri="{FF2B5EF4-FFF2-40B4-BE49-F238E27FC236}">
                  <a16:creationId xmlns:a16="http://schemas.microsoft.com/office/drawing/2014/main" id="{201369F5-B064-4863-AF9F-6433BAE76D3C}"/>
                </a:ext>
              </a:extLst>
            </p:cNvPr>
            <p:cNvSpPr/>
            <p:nvPr/>
          </p:nvSpPr>
          <p:spPr>
            <a:xfrm>
              <a:off x="1497919" y="4454178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l1223">
              <a:extLst>
                <a:ext uri="{FF2B5EF4-FFF2-40B4-BE49-F238E27FC236}">
                  <a16:creationId xmlns:a16="http://schemas.microsoft.com/office/drawing/2014/main" id="{5738C2FE-898A-4A3F-9329-55AFD9B46261}"/>
                </a:ext>
              </a:extLst>
            </p:cNvPr>
            <p:cNvSpPr/>
            <p:nvPr/>
          </p:nvSpPr>
          <p:spPr>
            <a:xfrm>
              <a:off x="1497919" y="3999029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l1224">
              <a:extLst>
                <a:ext uri="{FF2B5EF4-FFF2-40B4-BE49-F238E27FC236}">
                  <a16:creationId xmlns:a16="http://schemas.microsoft.com/office/drawing/2014/main" id="{F2F0835F-B0D0-4F97-A9DF-DB8152985D76}"/>
                </a:ext>
              </a:extLst>
            </p:cNvPr>
            <p:cNvSpPr/>
            <p:nvPr/>
          </p:nvSpPr>
          <p:spPr>
            <a:xfrm>
              <a:off x="1942822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l1225">
              <a:extLst>
                <a:ext uri="{FF2B5EF4-FFF2-40B4-BE49-F238E27FC236}">
                  <a16:creationId xmlns:a16="http://schemas.microsoft.com/office/drawing/2014/main" id="{82ED93A4-ECA3-4837-B176-B0372C9F8FD0}"/>
                </a:ext>
              </a:extLst>
            </p:cNvPr>
            <p:cNvSpPr/>
            <p:nvPr/>
          </p:nvSpPr>
          <p:spPr>
            <a:xfrm>
              <a:off x="2620613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l1226">
              <a:extLst>
                <a:ext uri="{FF2B5EF4-FFF2-40B4-BE49-F238E27FC236}">
                  <a16:creationId xmlns:a16="http://schemas.microsoft.com/office/drawing/2014/main" id="{DF5FB634-8980-4687-AA70-327ED0E16F8C}"/>
                </a:ext>
              </a:extLst>
            </p:cNvPr>
            <p:cNvSpPr/>
            <p:nvPr/>
          </p:nvSpPr>
          <p:spPr>
            <a:xfrm>
              <a:off x="3298405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l1227">
              <a:extLst>
                <a:ext uri="{FF2B5EF4-FFF2-40B4-BE49-F238E27FC236}">
                  <a16:creationId xmlns:a16="http://schemas.microsoft.com/office/drawing/2014/main" id="{ED2D0069-8760-4DB2-8EA2-B4EA1191D3DF}"/>
                </a:ext>
              </a:extLst>
            </p:cNvPr>
            <p:cNvSpPr/>
            <p:nvPr/>
          </p:nvSpPr>
          <p:spPr>
            <a:xfrm>
              <a:off x="1497919" y="5136901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l1228">
              <a:extLst>
                <a:ext uri="{FF2B5EF4-FFF2-40B4-BE49-F238E27FC236}">
                  <a16:creationId xmlns:a16="http://schemas.microsoft.com/office/drawing/2014/main" id="{BAB932C6-1B4D-43CE-BD9F-F47D4E1D91E5}"/>
                </a:ext>
              </a:extLst>
            </p:cNvPr>
            <p:cNvSpPr/>
            <p:nvPr/>
          </p:nvSpPr>
          <p:spPr>
            <a:xfrm>
              <a:off x="1497919" y="4681752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l1229">
              <a:extLst>
                <a:ext uri="{FF2B5EF4-FFF2-40B4-BE49-F238E27FC236}">
                  <a16:creationId xmlns:a16="http://schemas.microsoft.com/office/drawing/2014/main" id="{1D14FE11-0D42-47B3-976B-880D4B2CD28A}"/>
                </a:ext>
              </a:extLst>
            </p:cNvPr>
            <p:cNvSpPr/>
            <p:nvPr/>
          </p:nvSpPr>
          <p:spPr>
            <a:xfrm>
              <a:off x="1497919" y="4226604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l1230">
              <a:extLst>
                <a:ext uri="{FF2B5EF4-FFF2-40B4-BE49-F238E27FC236}">
                  <a16:creationId xmlns:a16="http://schemas.microsoft.com/office/drawing/2014/main" id="{9071D6FD-9DB9-4632-AD9C-E8F285B21A7A}"/>
                </a:ext>
              </a:extLst>
            </p:cNvPr>
            <p:cNvSpPr/>
            <p:nvPr/>
          </p:nvSpPr>
          <p:spPr>
            <a:xfrm>
              <a:off x="1497919" y="3771455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l1231">
              <a:extLst>
                <a:ext uri="{FF2B5EF4-FFF2-40B4-BE49-F238E27FC236}">
                  <a16:creationId xmlns:a16="http://schemas.microsoft.com/office/drawing/2014/main" id="{B0A46830-5683-43AB-B47E-95D66ACC271B}"/>
                </a:ext>
              </a:extLst>
            </p:cNvPr>
            <p:cNvSpPr/>
            <p:nvPr/>
          </p:nvSpPr>
          <p:spPr>
            <a:xfrm>
              <a:off x="1603926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l1232">
              <a:extLst>
                <a:ext uri="{FF2B5EF4-FFF2-40B4-BE49-F238E27FC236}">
                  <a16:creationId xmlns:a16="http://schemas.microsoft.com/office/drawing/2014/main" id="{26A64730-B183-490F-B884-77C0498A1CDF}"/>
                </a:ext>
              </a:extLst>
            </p:cNvPr>
            <p:cNvSpPr/>
            <p:nvPr/>
          </p:nvSpPr>
          <p:spPr>
            <a:xfrm>
              <a:off x="2281717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l1233">
              <a:extLst>
                <a:ext uri="{FF2B5EF4-FFF2-40B4-BE49-F238E27FC236}">
                  <a16:creationId xmlns:a16="http://schemas.microsoft.com/office/drawing/2014/main" id="{0E23CC22-37E1-408F-AB60-4D4E1B6A6DDF}"/>
                </a:ext>
              </a:extLst>
            </p:cNvPr>
            <p:cNvSpPr/>
            <p:nvPr/>
          </p:nvSpPr>
          <p:spPr>
            <a:xfrm>
              <a:off x="2959509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l1234">
              <a:extLst>
                <a:ext uri="{FF2B5EF4-FFF2-40B4-BE49-F238E27FC236}">
                  <a16:creationId xmlns:a16="http://schemas.microsoft.com/office/drawing/2014/main" id="{D51E6225-42A4-4C01-A677-5000EE256B4E}"/>
                </a:ext>
              </a:extLst>
            </p:cNvPr>
            <p:cNvSpPr/>
            <p:nvPr/>
          </p:nvSpPr>
          <p:spPr>
            <a:xfrm>
              <a:off x="3637301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35">
              <a:extLst>
                <a:ext uri="{FF2B5EF4-FFF2-40B4-BE49-F238E27FC236}">
                  <a16:creationId xmlns:a16="http://schemas.microsoft.com/office/drawing/2014/main" id="{5880F84E-6611-4C7F-B9E6-41A5FE3D3435}"/>
                </a:ext>
              </a:extLst>
            </p:cNvPr>
            <p:cNvSpPr/>
            <p:nvPr/>
          </p:nvSpPr>
          <p:spPr>
            <a:xfrm>
              <a:off x="2094899" y="3994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36">
              <a:extLst>
                <a:ext uri="{FF2B5EF4-FFF2-40B4-BE49-F238E27FC236}">
                  <a16:creationId xmlns:a16="http://schemas.microsoft.com/office/drawing/2014/main" id="{B5FC44ED-BFEB-4AB9-961A-EE7E560B6B8A}"/>
                </a:ext>
              </a:extLst>
            </p:cNvPr>
            <p:cNvSpPr/>
            <p:nvPr/>
          </p:nvSpPr>
          <p:spPr>
            <a:xfrm>
              <a:off x="1754987" y="4097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37">
              <a:extLst>
                <a:ext uri="{FF2B5EF4-FFF2-40B4-BE49-F238E27FC236}">
                  <a16:creationId xmlns:a16="http://schemas.microsoft.com/office/drawing/2014/main" id="{411D5D52-0A78-4D38-BD11-9A06B7B975B0}"/>
                </a:ext>
              </a:extLst>
            </p:cNvPr>
            <p:cNvSpPr/>
            <p:nvPr/>
          </p:nvSpPr>
          <p:spPr>
            <a:xfrm>
              <a:off x="3111587" y="4002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38">
              <a:extLst>
                <a:ext uri="{FF2B5EF4-FFF2-40B4-BE49-F238E27FC236}">
                  <a16:creationId xmlns:a16="http://schemas.microsoft.com/office/drawing/2014/main" id="{E1EAEC92-DC56-4A22-941A-76B3DC6C0AD6}"/>
                </a:ext>
              </a:extLst>
            </p:cNvPr>
            <p:cNvSpPr/>
            <p:nvPr/>
          </p:nvSpPr>
          <p:spPr>
            <a:xfrm>
              <a:off x="3443705" y="40338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39">
              <a:extLst>
                <a:ext uri="{FF2B5EF4-FFF2-40B4-BE49-F238E27FC236}">
                  <a16:creationId xmlns:a16="http://schemas.microsoft.com/office/drawing/2014/main" id="{C4FB7671-4CC0-47C3-BBA9-31523A4183D8}"/>
                </a:ext>
              </a:extLst>
            </p:cNvPr>
            <p:cNvSpPr/>
            <p:nvPr/>
          </p:nvSpPr>
          <p:spPr>
            <a:xfrm>
              <a:off x="1824122" y="4073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0">
              <a:extLst>
                <a:ext uri="{FF2B5EF4-FFF2-40B4-BE49-F238E27FC236}">
                  <a16:creationId xmlns:a16="http://schemas.microsoft.com/office/drawing/2014/main" id="{85AF979B-8E61-4A6B-8013-956D3D0DA909}"/>
                </a:ext>
              </a:extLst>
            </p:cNvPr>
            <p:cNvSpPr/>
            <p:nvPr/>
          </p:nvSpPr>
          <p:spPr>
            <a:xfrm>
              <a:off x="1620445" y="3981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1">
              <a:extLst>
                <a:ext uri="{FF2B5EF4-FFF2-40B4-BE49-F238E27FC236}">
                  <a16:creationId xmlns:a16="http://schemas.microsoft.com/office/drawing/2014/main" id="{6F82B8BB-6F8E-4000-A0F7-AC10E66B0645}"/>
                </a:ext>
              </a:extLst>
            </p:cNvPr>
            <p:cNvSpPr/>
            <p:nvPr/>
          </p:nvSpPr>
          <p:spPr>
            <a:xfrm>
              <a:off x="1787182" y="4099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2">
              <a:extLst>
                <a:ext uri="{FF2B5EF4-FFF2-40B4-BE49-F238E27FC236}">
                  <a16:creationId xmlns:a16="http://schemas.microsoft.com/office/drawing/2014/main" id="{29DC3227-62B6-49DA-A08F-BD3A42614609}"/>
                </a:ext>
              </a:extLst>
            </p:cNvPr>
            <p:cNvSpPr/>
            <p:nvPr/>
          </p:nvSpPr>
          <p:spPr>
            <a:xfrm>
              <a:off x="2427017" y="3948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43">
              <a:extLst>
                <a:ext uri="{FF2B5EF4-FFF2-40B4-BE49-F238E27FC236}">
                  <a16:creationId xmlns:a16="http://schemas.microsoft.com/office/drawing/2014/main" id="{DD4A2CEC-20F5-4FA8-9AE5-C7762EAEDB0B}"/>
                </a:ext>
              </a:extLst>
            </p:cNvPr>
            <p:cNvSpPr/>
            <p:nvPr/>
          </p:nvSpPr>
          <p:spPr>
            <a:xfrm>
              <a:off x="1661452" y="4149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44">
              <a:extLst>
                <a:ext uri="{FF2B5EF4-FFF2-40B4-BE49-F238E27FC236}">
                  <a16:creationId xmlns:a16="http://schemas.microsoft.com/office/drawing/2014/main" id="{B7019247-D947-4901-B50C-5B4DA550BCC6}"/>
                </a:ext>
              </a:extLst>
            </p:cNvPr>
            <p:cNvSpPr/>
            <p:nvPr/>
          </p:nvSpPr>
          <p:spPr>
            <a:xfrm>
              <a:off x="1738720" y="4158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45">
              <a:extLst>
                <a:ext uri="{FF2B5EF4-FFF2-40B4-BE49-F238E27FC236}">
                  <a16:creationId xmlns:a16="http://schemas.microsoft.com/office/drawing/2014/main" id="{9E6B66D9-EE7E-4FE3-980E-2C09FE7A7423}"/>
                </a:ext>
              </a:extLst>
            </p:cNvPr>
            <p:cNvSpPr/>
            <p:nvPr/>
          </p:nvSpPr>
          <p:spPr>
            <a:xfrm>
              <a:off x="3084475" y="396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46">
              <a:extLst>
                <a:ext uri="{FF2B5EF4-FFF2-40B4-BE49-F238E27FC236}">
                  <a16:creationId xmlns:a16="http://schemas.microsoft.com/office/drawing/2014/main" id="{FFD06DBB-7429-4FB0-8A0A-164F224AB197}"/>
                </a:ext>
              </a:extLst>
            </p:cNvPr>
            <p:cNvSpPr/>
            <p:nvPr/>
          </p:nvSpPr>
          <p:spPr>
            <a:xfrm>
              <a:off x="3453871" y="3956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47">
              <a:extLst>
                <a:ext uri="{FF2B5EF4-FFF2-40B4-BE49-F238E27FC236}">
                  <a16:creationId xmlns:a16="http://schemas.microsoft.com/office/drawing/2014/main" id="{DBA72D05-55F1-4A2B-AF66-3F3322673662}"/>
                </a:ext>
              </a:extLst>
            </p:cNvPr>
            <p:cNvSpPr/>
            <p:nvPr/>
          </p:nvSpPr>
          <p:spPr>
            <a:xfrm>
              <a:off x="1814633" y="4251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48">
              <a:extLst>
                <a:ext uri="{FF2B5EF4-FFF2-40B4-BE49-F238E27FC236}">
                  <a16:creationId xmlns:a16="http://schemas.microsoft.com/office/drawing/2014/main" id="{EA6568BD-0690-4F7F-84E3-0177200841BD}"/>
                </a:ext>
              </a:extLst>
            </p:cNvPr>
            <p:cNvSpPr/>
            <p:nvPr/>
          </p:nvSpPr>
          <p:spPr>
            <a:xfrm>
              <a:off x="1730248" y="420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49">
              <a:extLst>
                <a:ext uri="{FF2B5EF4-FFF2-40B4-BE49-F238E27FC236}">
                  <a16:creationId xmlns:a16="http://schemas.microsoft.com/office/drawing/2014/main" id="{3DE72E19-08D9-4F73-B534-4E0A401B5667}"/>
                </a:ext>
              </a:extLst>
            </p:cNvPr>
            <p:cNvSpPr/>
            <p:nvPr/>
          </p:nvSpPr>
          <p:spPr>
            <a:xfrm>
              <a:off x="1751259" y="4145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0">
              <a:extLst>
                <a:ext uri="{FF2B5EF4-FFF2-40B4-BE49-F238E27FC236}">
                  <a16:creationId xmlns:a16="http://schemas.microsoft.com/office/drawing/2014/main" id="{18A1B951-C3A7-43FC-9DB3-42DFE7CF80E4}"/>
                </a:ext>
              </a:extLst>
            </p:cNvPr>
            <p:cNvSpPr/>
            <p:nvPr/>
          </p:nvSpPr>
          <p:spPr>
            <a:xfrm>
              <a:off x="1838694" y="4002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1">
              <a:extLst>
                <a:ext uri="{FF2B5EF4-FFF2-40B4-BE49-F238E27FC236}">
                  <a16:creationId xmlns:a16="http://schemas.microsoft.com/office/drawing/2014/main" id="{380C0D31-7CE7-4C1F-96B1-0C70395C0913}"/>
                </a:ext>
              </a:extLst>
            </p:cNvPr>
            <p:cNvSpPr/>
            <p:nvPr/>
          </p:nvSpPr>
          <p:spPr>
            <a:xfrm>
              <a:off x="1636712" y="4150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2">
              <a:extLst>
                <a:ext uri="{FF2B5EF4-FFF2-40B4-BE49-F238E27FC236}">
                  <a16:creationId xmlns:a16="http://schemas.microsoft.com/office/drawing/2014/main" id="{CF79E951-39E9-4B49-85E2-F7E64A171D2E}"/>
                </a:ext>
              </a:extLst>
            </p:cNvPr>
            <p:cNvSpPr/>
            <p:nvPr/>
          </p:nvSpPr>
          <p:spPr>
            <a:xfrm>
              <a:off x="1824799" y="43137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53">
              <a:extLst>
                <a:ext uri="{FF2B5EF4-FFF2-40B4-BE49-F238E27FC236}">
                  <a16:creationId xmlns:a16="http://schemas.microsoft.com/office/drawing/2014/main" id="{52CC3560-A592-4B5B-95D4-2EF3473D1288}"/>
                </a:ext>
              </a:extLst>
            </p:cNvPr>
            <p:cNvSpPr/>
            <p:nvPr/>
          </p:nvSpPr>
          <p:spPr>
            <a:xfrm>
              <a:off x="1753292" y="409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54">
              <a:extLst>
                <a:ext uri="{FF2B5EF4-FFF2-40B4-BE49-F238E27FC236}">
                  <a16:creationId xmlns:a16="http://schemas.microsoft.com/office/drawing/2014/main" id="{3124FED6-B8A5-4AE9-8147-4D96C84C973C}"/>
                </a:ext>
              </a:extLst>
            </p:cNvPr>
            <p:cNvSpPr/>
            <p:nvPr/>
          </p:nvSpPr>
          <p:spPr>
            <a:xfrm>
              <a:off x="2270786" y="3886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55">
              <a:extLst>
                <a:ext uri="{FF2B5EF4-FFF2-40B4-BE49-F238E27FC236}">
                  <a16:creationId xmlns:a16="http://schemas.microsoft.com/office/drawing/2014/main" id="{58B7FF90-807D-4FBF-A31D-60CF6790EB4C}"/>
                </a:ext>
              </a:extLst>
            </p:cNvPr>
            <p:cNvSpPr/>
            <p:nvPr/>
          </p:nvSpPr>
          <p:spPr>
            <a:xfrm>
              <a:off x="2595787" y="421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56">
              <a:extLst>
                <a:ext uri="{FF2B5EF4-FFF2-40B4-BE49-F238E27FC236}">
                  <a16:creationId xmlns:a16="http://schemas.microsoft.com/office/drawing/2014/main" id="{69E4B7A0-1F67-4876-8370-AD95029C6277}"/>
                </a:ext>
              </a:extLst>
            </p:cNvPr>
            <p:cNvSpPr/>
            <p:nvPr/>
          </p:nvSpPr>
          <p:spPr>
            <a:xfrm>
              <a:off x="2927905" y="4275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57">
              <a:extLst>
                <a:ext uri="{FF2B5EF4-FFF2-40B4-BE49-F238E27FC236}">
                  <a16:creationId xmlns:a16="http://schemas.microsoft.com/office/drawing/2014/main" id="{79F9009D-3E61-4AF7-9BEF-F9B7A672D25A}"/>
                </a:ext>
              </a:extLst>
            </p:cNvPr>
            <p:cNvSpPr/>
            <p:nvPr/>
          </p:nvSpPr>
          <p:spPr>
            <a:xfrm>
              <a:off x="2339921" y="3820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58">
              <a:extLst>
                <a:ext uri="{FF2B5EF4-FFF2-40B4-BE49-F238E27FC236}">
                  <a16:creationId xmlns:a16="http://schemas.microsoft.com/office/drawing/2014/main" id="{06122230-1F86-4B06-9465-1A3B5BA024B1}"/>
                </a:ext>
              </a:extLst>
            </p:cNvPr>
            <p:cNvSpPr/>
            <p:nvPr/>
          </p:nvSpPr>
          <p:spPr>
            <a:xfrm>
              <a:off x="2136245" y="4011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59">
              <a:extLst>
                <a:ext uri="{FF2B5EF4-FFF2-40B4-BE49-F238E27FC236}">
                  <a16:creationId xmlns:a16="http://schemas.microsoft.com/office/drawing/2014/main" id="{CDA1E5CF-3C33-4B7A-ACF6-252E4BD1A65C}"/>
                </a:ext>
              </a:extLst>
            </p:cNvPr>
            <p:cNvSpPr/>
            <p:nvPr/>
          </p:nvSpPr>
          <p:spPr>
            <a:xfrm>
              <a:off x="2302981" y="3850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0">
              <a:extLst>
                <a:ext uri="{FF2B5EF4-FFF2-40B4-BE49-F238E27FC236}">
                  <a16:creationId xmlns:a16="http://schemas.microsoft.com/office/drawing/2014/main" id="{21C7B475-472E-43BC-BC09-2E6AB8D5A3E4}"/>
                </a:ext>
              </a:extLst>
            </p:cNvPr>
            <p:cNvSpPr/>
            <p:nvPr/>
          </p:nvSpPr>
          <p:spPr>
            <a:xfrm>
              <a:off x="1911218" y="44309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1">
              <a:extLst>
                <a:ext uri="{FF2B5EF4-FFF2-40B4-BE49-F238E27FC236}">
                  <a16:creationId xmlns:a16="http://schemas.microsoft.com/office/drawing/2014/main" id="{CC8AF573-F169-4374-ADB9-5CE0427B6A22}"/>
                </a:ext>
              </a:extLst>
            </p:cNvPr>
            <p:cNvSpPr/>
            <p:nvPr/>
          </p:nvSpPr>
          <p:spPr>
            <a:xfrm>
              <a:off x="2177251" y="3980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2">
              <a:extLst>
                <a:ext uri="{FF2B5EF4-FFF2-40B4-BE49-F238E27FC236}">
                  <a16:creationId xmlns:a16="http://schemas.microsoft.com/office/drawing/2014/main" id="{22D54A54-FA58-41A9-A963-AF6E91FFD052}"/>
                </a:ext>
              </a:extLst>
            </p:cNvPr>
            <p:cNvSpPr/>
            <p:nvPr/>
          </p:nvSpPr>
          <p:spPr>
            <a:xfrm>
              <a:off x="2254519" y="4252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63">
              <a:extLst>
                <a:ext uri="{FF2B5EF4-FFF2-40B4-BE49-F238E27FC236}">
                  <a16:creationId xmlns:a16="http://schemas.microsoft.com/office/drawing/2014/main" id="{41E979D4-1240-4AA4-BDB6-C1F7EE2BCD94}"/>
                </a:ext>
              </a:extLst>
            </p:cNvPr>
            <p:cNvSpPr/>
            <p:nvPr/>
          </p:nvSpPr>
          <p:spPr>
            <a:xfrm>
              <a:off x="2568676" y="4250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64">
              <a:extLst>
                <a:ext uri="{FF2B5EF4-FFF2-40B4-BE49-F238E27FC236}">
                  <a16:creationId xmlns:a16="http://schemas.microsoft.com/office/drawing/2014/main" id="{4FCCCC31-4E73-408F-AEE8-F71FB80A3A72}"/>
                </a:ext>
              </a:extLst>
            </p:cNvPr>
            <p:cNvSpPr/>
            <p:nvPr/>
          </p:nvSpPr>
          <p:spPr>
            <a:xfrm>
              <a:off x="2938072" y="4274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65">
              <a:extLst>
                <a:ext uri="{FF2B5EF4-FFF2-40B4-BE49-F238E27FC236}">
                  <a16:creationId xmlns:a16="http://schemas.microsoft.com/office/drawing/2014/main" id="{4CDD8A69-5A34-4B5A-942C-B50F7F94D112}"/>
                </a:ext>
              </a:extLst>
            </p:cNvPr>
            <p:cNvSpPr/>
            <p:nvPr/>
          </p:nvSpPr>
          <p:spPr>
            <a:xfrm>
              <a:off x="1859367" y="4033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66">
              <a:extLst>
                <a:ext uri="{FF2B5EF4-FFF2-40B4-BE49-F238E27FC236}">
                  <a16:creationId xmlns:a16="http://schemas.microsoft.com/office/drawing/2014/main" id="{97C591FB-B18B-4966-B6C0-A835594EE12E}"/>
                </a:ext>
              </a:extLst>
            </p:cNvPr>
            <p:cNvSpPr/>
            <p:nvPr/>
          </p:nvSpPr>
          <p:spPr>
            <a:xfrm>
              <a:off x="1943752" y="41011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67">
              <a:extLst>
                <a:ext uri="{FF2B5EF4-FFF2-40B4-BE49-F238E27FC236}">
                  <a16:creationId xmlns:a16="http://schemas.microsoft.com/office/drawing/2014/main" id="{2736EFEC-B0A7-40A8-B980-8944417392BD}"/>
                </a:ext>
              </a:extLst>
            </p:cNvPr>
            <p:cNvSpPr/>
            <p:nvPr/>
          </p:nvSpPr>
          <p:spPr>
            <a:xfrm>
              <a:off x="2267058" y="3936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68">
              <a:extLst>
                <a:ext uri="{FF2B5EF4-FFF2-40B4-BE49-F238E27FC236}">
                  <a16:creationId xmlns:a16="http://schemas.microsoft.com/office/drawing/2014/main" id="{D54BE950-CB59-4032-BA0A-3E821D056777}"/>
                </a:ext>
              </a:extLst>
            </p:cNvPr>
            <p:cNvSpPr/>
            <p:nvPr/>
          </p:nvSpPr>
          <p:spPr>
            <a:xfrm>
              <a:off x="2354494" y="3785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69">
              <a:extLst>
                <a:ext uri="{FF2B5EF4-FFF2-40B4-BE49-F238E27FC236}">
                  <a16:creationId xmlns:a16="http://schemas.microsoft.com/office/drawing/2014/main" id="{DD9B8FAE-69BF-41D2-8CCB-51698F419005}"/>
                </a:ext>
              </a:extLst>
            </p:cNvPr>
            <p:cNvSpPr/>
            <p:nvPr/>
          </p:nvSpPr>
          <p:spPr>
            <a:xfrm>
              <a:off x="2152512" y="3987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0">
              <a:extLst>
                <a:ext uri="{FF2B5EF4-FFF2-40B4-BE49-F238E27FC236}">
                  <a16:creationId xmlns:a16="http://schemas.microsoft.com/office/drawing/2014/main" id="{B4BE40F5-BE05-4B84-9010-016C3EBBBC69}"/>
                </a:ext>
              </a:extLst>
            </p:cNvPr>
            <p:cNvSpPr/>
            <p:nvPr/>
          </p:nvSpPr>
          <p:spPr>
            <a:xfrm>
              <a:off x="2340599" y="39668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1">
              <a:extLst>
                <a:ext uri="{FF2B5EF4-FFF2-40B4-BE49-F238E27FC236}">
                  <a16:creationId xmlns:a16="http://schemas.microsoft.com/office/drawing/2014/main" id="{503184A2-9CF6-4EED-9938-6D011A4D1986}"/>
                </a:ext>
              </a:extLst>
            </p:cNvPr>
            <p:cNvSpPr/>
            <p:nvPr/>
          </p:nvSpPr>
          <p:spPr>
            <a:xfrm>
              <a:off x="1920707" y="3928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2">
              <a:extLst>
                <a:ext uri="{FF2B5EF4-FFF2-40B4-BE49-F238E27FC236}">
                  <a16:creationId xmlns:a16="http://schemas.microsoft.com/office/drawing/2014/main" id="{DE21AB51-828C-479F-9C95-F82B52D4E2C0}"/>
                </a:ext>
              </a:extLst>
            </p:cNvPr>
            <p:cNvSpPr/>
            <p:nvPr/>
          </p:nvSpPr>
          <p:spPr>
            <a:xfrm>
              <a:off x="3287474" y="3967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73">
              <a:extLst>
                <a:ext uri="{FF2B5EF4-FFF2-40B4-BE49-F238E27FC236}">
                  <a16:creationId xmlns:a16="http://schemas.microsoft.com/office/drawing/2014/main" id="{E463BA6A-876A-4D45-8B68-67B9DC82557E}"/>
                </a:ext>
              </a:extLst>
            </p:cNvPr>
            <p:cNvSpPr/>
            <p:nvPr/>
          </p:nvSpPr>
          <p:spPr>
            <a:xfrm>
              <a:off x="3619591" y="39339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74">
              <a:extLst>
                <a:ext uri="{FF2B5EF4-FFF2-40B4-BE49-F238E27FC236}">
                  <a16:creationId xmlns:a16="http://schemas.microsoft.com/office/drawing/2014/main" id="{4EAAB4DF-CE71-49BF-8ED4-FD4FB6149005}"/>
                </a:ext>
              </a:extLst>
            </p:cNvPr>
            <p:cNvSpPr/>
            <p:nvPr/>
          </p:nvSpPr>
          <p:spPr>
            <a:xfrm>
              <a:off x="1648235" y="4187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75">
              <a:extLst>
                <a:ext uri="{FF2B5EF4-FFF2-40B4-BE49-F238E27FC236}">
                  <a16:creationId xmlns:a16="http://schemas.microsoft.com/office/drawing/2014/main" id="{263CD234-F705-45E6-AEF1-0EFA9968DB2B}"/>
                </a:ext>
              </a:extLst>
            </p:cNvPr>
            <p:cNvSpPr/>
            <p:nvPr/>
          </p:nvSpPr>
          <p:spPr>
            <a:xfrm>
              <a:off x="1713642" y="38928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76">
              <a:extLst>
                <a:ext uri="{FF2B5EF4-FFF2-40B4-BE49-F238E27FC236}">
                  <a16:creationId xmlns:a16="http://schemas.microsoft.com/office/drawing/2014/main" id="{019D30D5-D7F8-47AA-B1F6-16D05E4467BC}"/>
                </a:ext>
              </a:extLst>
            </p:cNvPr>
            <p:cNvSpPr/>
            <p:nvPr/>
          </p:nvSpPr>
          <p:spPr>
            <a:xfrm>
              <a:off x="1611295" y="4214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77">
              <a:extLst>
                <a:ext uri="{FF2B5EF4-FFF2-40B4-BE49-F238E27FC236}">
                  <a16:creationId xmlns:a16="http://schemas.microsoft.com/office/drawing/2014/main" id="{947B5BB3-53A5-498F-A782-67FCE058D675}"/>
                </a:ext>
              </a:extLst>
            </p:cNvPr>
            <p:cNvSpPr/>
            <p:nvPr/>
          </p:nvSpPr>
          <p:spPr>
            <a:xfrm>
              <a:off x="2602904" y="3890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78">
              <a:extLst>
                <a:ext uri="{FF2B5EF4-FFF2-40B4-BE49-F238E27FC236}">
                  <a16:creationId xmlns:a16="http://schemas.microsoft.com/office/drawing/2014/main" id="{34DBD82C-C435-4A73-9A1A-7359871BFDB7}"/>
                </a:ext>
              </a:extLst>
            </p:cNvPr>
            <p:cNvSpPr/>
            <p:nvPr/>
          </p:nvSpPr>
          <p:spPr>
            <a:xfrm>
              <a:off x="1672635" y="412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79">
              <a:extLst>
                <a:ext uri="{FF2B5EF4-FFF2-40B4-BE49-F238E27FC236}">
                  <a16:creationId xmlns:a16="http://schemas.microsoft.com/office/drawing/2014/main" id="{7A671358-2624-48D7-8109-1E5C62C2F7D4}"/>
                </a:ext>
              </a:extLst>
            </p:cNvPr>
            <p:cNvSpPr/>
            <p:nvPr/>
          </p:nvSpPr>
          <p:spPr>
            <a:xfrm>
              <a:off x="1595367" y="4046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0">
              <a:extLst>
                <a:ext uri="{FF2B5EF4-FFF2-40B4-BE49-F238E27FC236}">
                  <a16:creationId xmlns:a16="http://schemas.microsoft.com/office/drawing/2014/main" id="{05899802-F596-4984-A44A-C792B7981B4C}"/>
                </a:ext>
              </a:extLst>
            </p:cNvPr>
            <p:cNvSpPr/>
            <p:nvPr/>
          </p:nvSpPr>
          <p:spPr>
            <a:xfrm>
              <a:off x="3260362" y="3924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1">
              <a:extLst>
                <a:ext uri="{FF2B5EF4-FFF2-40B4-BE49-F238E27FC236}">
                  <a16:creationId xmlns:a16="http://schemas.microsoft.com/office/drawing/2014/main" id="{EC990990-2E78-4CF5-AC0E-1DF95231B797}"/>
                </a:ext>
              </a:extLst>
            </p:cNvPr>
            <p:cNvSpPr/>
            <p:nvPr/>
          </p:nvSpPr>
          <p:spPr>
            <a:xfrm>
              <a:off x="3629758" y="3906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2">
              <a:extLst>
                <a:ext uri="{FF2B5EF4-FFF2-40B4-BE49-F238E27FC236}">
                  <a16:creationId xmlns:a16="http://schemas.microsoft.com/office/drawing/2014/main" id="{3D4B20A0-B0C6-401B-B448-608BFF665B70}"/>
                </a:ext>
              </a:extLst>
            </p:cNvPr>
            <p:cNvSpPr/>
            <p:nvPr/>
          </p:nvSpPr>
          <p:spPr>
            <a:xfrm>
              <a:off x="1990519" y="408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83">
              <a:extLst>
                <a:ext uri="{FF2B5EF4-FFF2-40B4-BE49-F238E27FC236}">
                  <a16:creationId xmlns:a16="http://schemas.microsoft.com/office/drawing/2014/main" id="{2D6F699D-8C30-4C2B-B3C1-97B276FB2768}"/>
                </a:ext>
              </a:extLst>
            </p:cNvPr>
            <p:cNvSpPr/>
            <p:nvPr/>
          </p:nvSpPr>
          <p:spPr>
            <a:xfrm>
              <a:off x="1906134" y="4047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84">
              <a:extLst>
                <a:ext uri="{FF2B5EF4-FFF2-40B4-BE49-F238E27FC236}">
                  <a16:creationId xmlns:a16="http://schemas.microsoft.com/office/drawing/2014/main" id="{BF3FE8EF-6023-4DC7-A261-8763109EF84D}"/>
                </a:ext>
              </a:extLst>
            </p:cNvPr>
            <p:cNvSpPr/>
            <p:nvPr/>
          </p:nvSpPr>
          <p:spPr>
            <a:xfrm>
              <a:off x="1582828" y="4113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85">
              <a:extLst>
                <a:ext uri="{FF2B5EF4-FFF2-40B4-BE49-F238E27FC236}">
                  <a16:creationId xmlns:a16="http://schemas.microsoft.com/office/drawing/2014/main" id="{90854D70-1A21-4EE2-BBA5-78EA539A6E43}"/>
                </a:ext>
              </a:extLst>
            </p:cNvPr>
            <p:cNvSpPr/>
            <p:nvPr/>
          </p:nvSpPr>
          <p:spPr>
            <a:xfrm>
              <a:off x="1662807" y="41831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86">
              <a:extLst>
                <a:ext uri="{FF2B5EF4-FFF2-40B4-BE49-F238E27FC236}">
                  <a16:creationId xmlns:a16="http://schemas.microsoft.com/office/drawing/2014/main" id="{4D5E6898-929A-460A-AA78-455DD1BB4A56}"/>
                </a:ext>
              </a:extLst>
            </p:cNvPr>
            <p:cNvSpPr/>
            <p:nvPr/>
          </p:nvSpPr>
          <p:spPr>
            <a:xfrm>
              <a:off x="1697375" y="4022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87">
              <a:extLst>
                <a:ext uri="{FF2B5EF4-FFF2-40B4-BE49-F238E27FC236}">
                  <a16:creationId xmlns:a16="http://schemas.microsoft.com/office/drawing/2014/main" id="{E4C08EF3-4439-46B2-B39A-DA8D1056946D}"/>
                </a:ext>
              </a:extLst>
            </p:cNvPr>
            <p:cNvSpPr/>
            <p:nvPr/>
          </p:nvSpPr>
          <p:spPr>
            <a:xfrm>
              <a:off x="1648913" y="4114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88">
              <a:extLst>
                <a:ext uri="{FF2B5EF4-FFF2-40B4-BE49-F238E27FC236}">
                  <a16:creationId xmlns:a16="http://schemas.microsoft.com/office/drawing/2014/main" id="{3C86E1B1-AC6E-4AC6-893C-4940A6E8C3B5}"/>
                </a:ext>
              </a:extLst>
            </p:cNvPr>
            <p:cNvSpPr/>
            <p:nvPr/>
          </p:nvSpPr>
          <p:spPr>
            <a:xfrm>
              <a:off x="1929179" y="4182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89">
              <a:extLst>
                <a:ext uri="{FF2B5EF4-FFF2-40B4-BE49-F238E27FC236}">
                  <a16:creationId xmlns:a16="http://schemas.microsoft.com/office/drawing/2014/main" id="{DDE6F1D3-46B9-451B-8B42-E49C17661E92}"/>
                </a:ext>
              </a:extLst>
            </p:cNvPr>
            <p:cNvSpPr/>
            <p:nvPr/>
          </p:nvSpPr>
          <p:spPr>
            <a:xfrm>
              <a:off x="1911218" y="45086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0">
              <a:extLst>
                <a:ext uri="{FF2B5EF4-FFF2-40B4-BE49-F238E27FC236}">
                  <a16:creationId xmlns:a16="http://schemas.microsoft.com/office/drawing/2014/main" id="{156B804D-469D-4A10-A2AB-871F95CEF00B}"/>
                </a:ext>
              </a:extLst>
            </p:cNvPr>
            <p:cNvSpPr/>
            <p:nvPr/>
          </p:nvSpPr>
          <p:spPr>
            <a:xfrm>
              <a:off x="3356608" y="3940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1">
              <a:extLst>
                <a:ext uri="{FF2B5EF4-FFF2-40B4-BE49-F238E27FC236}">
                  <a16:creationId xmlns:a16="http://schemas.microsoft.com/office/drawing/2014/main" id="{FC1DCB0B-ACC9-4D49-9771-02453DF7B58F}"/>
                </a:ext>
              </a:extLst>
            </p:cNvPr>
            <p:cNvSpPr/>
            <p:nvPr/>
          </p:nvSpPr>
          <p:spPr>
            <a:xfrm>
              <a:off x="3152932" y="4048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2">
              <a:extLst>
                <a:ext uri="{FF2B5EF4-FFF2-40B4-BE49-F238E27FC236}">
                  <a16:creationId xmlns:a16="http://schemas.microsoft.com/office/drawing/2014/main" id="{044E229A-EFE3-4E4A-AF81-114AC9BB6CDF}"/>
                </a:ext>
              </a:extLst>
            </p:cNvPr>
            <p:cNvSpPr/>
            <p:nvPr/>
          </p:nvSpPr>
          <p:spPr>
            <a:xfrm>
              <a:off x="3319669" y="3924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293">
              <a:extLst>
                <a:ext uri="{FF2B5EF4-FFF2-40B4-BE49-F238E27FC236}">
                  <a16:creationId xmlns:a16="http://schemas.microsoft.com/office/drawing/2014/main" id="{985C4982-F03A-4DD8-967C-9283731CB151}"/>
                </a:ext>
              </a:extLst>
            </p:cNvPr>
            <p:cNvSpPr/>
            <p:nvPr/>
          </p:nvSpPr>
          <p:spPr>
            <a:xfrm>
              <a:off x="2263669" y="43804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294">
              <a:extLst>
                <a:ext uri="{FF2B5EF4-FFF2-40B4-BE49-F238E27FC236}">
                  <a16:creationId xmlns:a16="http://schemas.microsoft.com/office/drawing/2014/main" id="{3EC0ADF5-B0FD-41BF-BB60-F23A362FC055}"/>
                </a:ext>
              </a:extLst>
            </p:cNvPr>
            <p:cNvSpPr/>
            <p:nvPr/>
          </p:nvSpPr>
          <p:spPr>
            <a:xfrm>
              <a:off x="3193938" y="41416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295">
              <a:extLst>
                <a:ext uri="{FF2B5EF4-FFF2-40B4-BE49-F238E27FC236}">
                  <a16:creationId xmlns:a16="http://schemas.microsoft.com/office/drawing/2014/main" id="{D40A782C-EFCA-43C3-952A-74A9D13CBB01}"/>
                </a:ext>
              </a:extLst>
            </p:cNvPr>
            <p:cNvSpPr/>
            <p:nvPr/>
          </p:nvSpPr>
          <p:spPr>
            <a:xfrm>
              <a:off x="3271207" y="4500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296">
              <a:extLst>
                <a:ext uri="{FF2B5EF4-FFF2-40B4-BE49-F238E27FC236}">
                  <a16:creationId xmlns:a16="http://schemas.microsoft.com/office/drawing/2014/main" id="{D52DEF7A-5960-4A14-A8F2-8853C1C4B9F5}"/>
                </a:ext>
              </a:extLst>
            </p:cNvPr>
            <p:cNvSpPr/>
            <p:nvPr/>
          </p:nvSpPr>
          <p:spPr>
            <a:xfrm>
              <a:off x="1606212" y="4526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297">
              <a:extLst>
                <a:ext uri="{FF2B5EF4-FFF2-40B4-BE49-F238E27FC236}">
                  <a16:creationId xmlns:a16="http://schemas.microsoft.com/office/drawing/2014/main" id="{E8B4ECB0-7E10-4431-B94A-5D6202047264}"/>
                </a:ext>
              </a:extLst>
            </p:cNvPr>
            <p:cNvSpPr/>
            <p:nvPr/>
          </p:nvSpPr>
          <p:spPr>
            <a:xfrm>
              <a:off x="1921385" y="44986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298">
              <a:extLst>
                <a:ext uri="{FF2B5EF4-FFF2-40B4-BE49-F238E27FC236}">
                  <a16:creationId xmlns:a16="http://schemas.microsoft.com/office/drawing/2014/main" id="{57C125DC-B0AA-4BAB-8EFD-153582E654DA}"/>
                </a:ext>
              </a:extLst>
            </p:cNvPr>
            <p:cNvSpPr/>
            <p:nvPr/>
          </p:nvSpPr>
          <p:spPr>
            <a:xfrm>
              <a:off x="2876054" y="4206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299">
              <a:extLst>
                <a:ext uri="{FF2B5EF4-FFF2-40B4-BE49-F238E27FC236}">
                  <a16:creationId xmlns:a16="http://schemas.microsoft.com/office/drawing/2014/main" id="{9761BC77-911B-4A9D-ABDE-5F8EC48167C3}"/>
                </a:ext>
              </a:extLst>
            </p:cNvPr>
            <p:cNvSpPr/>
            <p:nvPr/>
          </p:nvSpPr>
          <p:spPr>
            <a:xfrm>
              <a:off x="2960439" y="4203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0">
              <a:extLst>
                <a:ext uri="{FF2B5EF4-FFF2-40B4-BE49-F238E27FC236}">
                  <a16:creationId xmlns:a16="http://schemas.microsoft.com/office/drawing/2014/main" id="{71CDA440-3C86-40A2-8A13-F58EA7218C55}"/>
                </a:ext>
              </a:extLst>
            </p:cNvPr>
            <p:cNvSpPr/>
            <p:nvPr/>
          </p:nvSpPr>
          <p:spPr>
            <a:xfrm>
              <a:off x="3283746" y="40954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1">
              <a:extLst>
                <a:ext uri="{FF2B5EF4-FFF2-40B4-BE49-F238E27FC236}">
                  <a16:creationId xmlns:a16="http://schemas.microsoft.com/office/drawing/2014/main" id="{D6FB63AC-660A-46A2-9F23-A703418ACDF0}"/>
                </a:ext>
              </a:extLst>
            </p:cNvPr>
            <p:cNvSpPr/>
            <p:nvPr/>
          </p:nvSpPr>
          <p:spPr>
            <a:xfrm>
              <a:off x="3371181" y="3846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2">
              <a:extLst>
                <a:ext uri="{FF2B5EF4-FFF2-40B4-BE49-F238E27FC236}">
                  <a16:creationId xmlns:a16="http://schemas.microsoft.com/office/drawing/2014/main" id="{4FBE6B7E-C58D-4959-8D55-64CAFC78A3B3}"/>
                </a:ext>
              </a:extLst>
            </p:cNvPr>
            <p:cNvSpPr/>
            <p:nvPr/>
          </p:nvSpPr>
          <p:spPr>
            <a:xfrm>
              <a:off x="3169199" y="4206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03">
              <a:extLst>
                <a:ext uri="{FF2B5EF4-FFF2-40B4-BE49-F238E27FC236}">
                  <a16:creationId xmlns:a16="http://schemas.microsoft.com/office/drawing/2014/main" id="{74343777-7C53-4B60-9AB7-2D181CDA35D8}"/>
                </a:ext>
              </a:extLst>
            </p:cNvPr>
            <p:cNvSpPr/>
            <p:nvPr/>
          </p:nvSpPr>
          <p:spPr>
            <a:xfrm>
              <a:off x="3357286" y="41569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04">
              <a:extLst>
                <a:ext uri="{FF2B5EF4-FFF2-40B4-BE49-F238E27FC236}">
                  <a16:creationId xmlns:a16="http://schemas.microsoft.com/office/drawing/2014/main" id="{FA00424C-96A5-4CFD-9D4B-444404EE7854}"/>
                </a:ext>
              </a:extLst>
            </p:cNvPr>
            <p:cNvSpPr/>
            <p:nvPr/>
          </p:nvSpPr>
          <p:spPr>
            <a:xfrm>
              <a:off x="2937394" y="3999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05">
              <a:extLst>
                <a:ext uri="{FF2B5EF4-FFF2-40B4-BE49-F238E27FC236}">
                  <a16:creationId xmlns:a16="http://schemas.microsoft.com/office/drawing/2014/main" id="{FB61C6EB-993F-40D5-B1E7-B2FD8CBC2974}"/>
                </a:ext>
              </a:extLst>
            </p:cNvPr>
            <p:cNvSpPr/>
            <p:nvPr/>
          </p:nvSpPr>
          <p:spPr>
            <a:xfrm>
              <a:off x="3688726" y="39160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06">
              <a:extLst>
                <a:ext uri="{FF2B5EF4-FFF2-40B4-BE49-F238E27FC236}">
                  <a16:creationId xmlns:a16="http://schemas.microsoft.com/office/drawing/2014/main" id="{1F89BC19-5FE6-4CBC-9B66-2DD8BFC2D049}"/>
                </a:ext>
              </a:extLst>
            </p:cNvPr>
            <p:cNvSpPr/>
            <p:nvPr/>
          </p:nvSpPr>
          <p:spPr>
            <a:xfrm>
              <a:off x="3485050" y="40611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07">
              <a:extLst>
                <a:ext uri="{FF2B5EF4-FFF2-40B4-BE49-F238E27FC236}">
                  <a16:creationId xmlns:a16="http://schemas.microsoft.com/office/drawing/2014/main" id="{54C852D1-2BBC-41CD-9E51-426290FB9D39}"/>
                </a:ext>
              </a:extLst>
            </p:cNvPr>
            <p:cNvSpPr/>
            <p:nvPr/>
          </p:nvSpPr>
          <p:spPr>
            <a:xfrm>
              <a:off x="3651787" y="3924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08">
              <a:extLst>
                <a:ext uri="{FF2B5EF4-FFF2-40B4-BE49-F238E27FC236}">
                  <a16:creationId xmlns:a16="http://schemas.microsoft.com/office/drawing/2014/main" id="{FD272583-4D5C-48F8-BD6A-6639E33C536D}"/>
                </a:ext>
              </a:extLst>
            </p:cNvPr>
            <p:cNvSpPr/>
            <p:nvPr/>
          </p:nvSpPr>
          <p:spPr>
            <a:xfrm>
              <a:off x="2595787" y="4416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09">
              <a:extLst>
                <a:ext uri="{FF2B5EF4-FFF2-40B4-BE49-F238E27FC236}">
                  <a16:creationId xmlns:a16="http://schemas.microsoft.com/office/drawing/2014/main" id="{402D65CF-F6DC-4B8B-8107-2288B30F0D56}"/>
                </a:ext>
              </a:extLst>
            </p:cNvPr>
            <p:cNvSpPr/>
            <p:nvPr/>
          </p:nvSpPr>
          <p:spPr>
            <a:xfrm>
              <a:off x="3526056" y="4099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0">
              <a:extLst>
                <a:ext uri="{FF2B5EF4-FFF2-40B4-BE49-F238E27FC236}">
                  <a16:creationId xmlns:a16="http://schemas.microsoft.com/office/drawing/2014/main" id="{32CECFBA-A7AD-4626-88F6-211B2C423A26}"/>
                </a:ext>
              </a:extLst>
            </p:cNvPr>
            <p:cNvSpPr/>
            <p:nvPr/>
          </p:nvSpPr>
          <p:spPr>
            <a:xfrm>
              <a:off x="3603324" y="4435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1">
              <a:extLst>
                <a:ext uri="{FF2B5EF4-FFF2-40B4-BE49-F238E27FC236}">
                  <a16:creationId xmlns:a16="http://schemas.microsoft.com/office/drawing/2014/main" id="{CBA58982-28A0-4753-8470-F080FEA297A8}"/>
                </a:ext>
              </a:extLst>
            </p:cNvPr>
            <p:cNvSpPr/>
            <p:nvPr/>
          </p:nvSpPr>
          <p:spPr>
            <a:xfrm>
              <a:off x="1938330" y="4488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2">
              <a:extLst>
                <a:ext uri="{FF2B5EF4-FFF2-40B4-BE49-F238E27FC236}">
                  <a16:creationId xmlns:a16="http://schemas.microsoft.com/office/drawing/2014/main" id="{4829D674-7B49-418C-B36A-E9B7C2CE4950}"/>
                </a:ext>
              </a:extLst>
            </p:cNvPr>
            <p:cNvSpPr/>
            <p:nvPr/>
          </p:nvSpPr>
          <p:spPr>
            <a:xfrm>
              <a:off x="1589267" y="4508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13">
              <a:extLst>
                <a:ext uri="{FF2B5EF4-FFF2-40B4-BE49-F238E27FC236}">
                  <a16:creationId xmlns:a16="http://schemas.microsoft.com/office/drawing/2014/main" id="{9F02DDD4-3E42-486C-9427-124C69947FC8}"/>
                </a:ext>
              </a:extLst>
            </p:cNvPr>
            <p:cNvSpPr/>
            <p:nvPr/>
          </p:nvSpPr>
          <p:spPr>
            <a:xfrm>
              <a:off x="3208172" y="4192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14">
              <a:extLst>
                <a:ext uri="{FF2B5EF4-FFF2-40B4-BE49-F238E27FC236}">
                  <a16:creationId xmlns:a16="http://schemas.microsoft.com/office/drawing/2014/main" id="{4FF25361-ECA9-4F89-9AA4-A44F7F8DFA7B}"/>
                </a:ext>
              </a:extLst>
            </p:cNvPr>
            <p:cNvSpPr/>
            <p:nvPr/>
          </p:nvSpPr>
          <p:spPr>
            <a:xfrm>
              <a:off x="3292557" y="4227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15">
              <a:extLst>
                <a:ext uri="{FF2B5EF4-FFF2-40B4-BE49-F238E27FC236}">
                  <a16:creationId xmlns:a16="http://schemas.microsoft.com/office/drawing/2014/main" id="{7C731A99-1231-4F4B-AC34-74ADA61E7D06}"/>
                </a:ext>
              </a:extLst>
            </p:cNvPr>
            <p:cNvSpPr/>
            <p:nvPr/>
          </p:nvSpPr>
          <p:spPr>
            <a:xfrm>
              <a:off x="3615864" y="4069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16">
              <a:extLst>
                <a:ext uri="{FF2B5EF4-FFF2-40B4-BE49-F238E27FC236}">
                  <a16:creationId xmlns:a16="http://schemas.microsoft.com/office/drawing/2014/main" id="{7F258E52-4D12-4C67-B825-D6C9DA118389}"/>
                </a:ext>
              </a:extLst>
            </p:cNvPr>
            <p:cNvSpPr/>
            <p:nvPr/>
          </p:nvSpPr>
          <p:spPr>
            <a:xfrm>
              <a:off x="3703299" y="3832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17">
              <a:extLst>
                <a:ext uri="{FF2B5EF4-FFF2-40B4-BE49-F238E27FC236}">
                  <a16:creationId xmlns:a16="http://schemas.microsoft.com/office/drawing/2014/main" id="{823A7646-EACC-4492-8970-F653FFDF14D2}"/>
                </a:ext>
              </a:extLst>
            </p:cNvPr>
            <p:cNvSpPr/>
            <p:nvPr/>
          </p:nvSpPr>
          <p:spPr>
            <a:xfrm>
              <a:off x="3501317" y="4183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18">
              <a:extLst>
                <a:ext uri="{FF2B5EF4-FFF2-40B4-BE49-F238E27FC236}">
                  <a16:creationId xmlns:a16="http://schemas.microsoft.com/office/drawing/2014/main" id="{66681D70-A632-42F5-9C24-BA25468B6296}"/>
                </a:ext>
              </a:extLst>
            </p:cNvPr>
            <p:cNvSpPr/>
            <p:nvPr/>
          </p:nvSpPr>
          <p:spPr>
            <a:xfrm>
              <a:off x="3689404" y="4137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19">
              <a:extLst>
                <a:ext uri="{FF2B5EF4-FFF2-40B4-BE49-F238E27FC236}">
                  <a16:creationId xmlns:a16="http://schemas.microsoft.com/office/drawing/2014/main" id="{E02BEFFC-8659-4722-9CFF-AD7EEF33CA64}"/>
                </a:ext>
              </a:extLst>
            </p:cNvPr>
            <p:cNvSpPr/>
            <p:nvPr/>
          </p:nvSpPr>
          <p:spPr>
            <a:xfrm>
              <a:off x="3269512" y="394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0">
              <a:extLst>
                <a:ext uri="{FF2B5EF4-FFF2-40B4-BE49-F238E27FC236}">
                  <a16:creationId xmlns:a16="http://schemas.microsoft.com/office/drawing/2014/main" id="{A3ADCE25-9DFE-4C0A-A374-89E7A25EBD8C}"/>
                </a:ext>
              </a:extLst>
            </p:cNvPr>
            <p:cNvSpPr/>
            <p:nvPr/>
          </p:nvSpPr>
          <p:spPr>
            <a:xfrm>
              <a:off x="1782776" y="3880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1">
              <a:extLst>
                <a:ext uri="{FF2B5EF4-FFF2-40B4-BE49-F238E27FC236}">
                  <a16:creationId xmlns:a16="http://schemas.microsoft.com/office/drawing/2014/main" id="{6FB25F6B-D277-48A3-9C41-4E6F07144659}"/>
                </a:ext>
              </a:extLst>
            </p:cNvPr>
            <p:cNvSpPr/>
            <p:nvPr/>
          </p:nvSpPr>
          <p:spPr>
            <a:xfrm>
              <a:off x="1616040" y="4374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2">
              <a:extLst>
                <a:ext uri="{FF2B5EF4-FFF2-40B4-BE49-F238E27FC236}">
                  <a16:creationId xmlns:a16="http://schemas.microsoft.com/office/drawing/2014/main" id="{ADF9D653-0F9B-465B-990E-020AAFDF570B}"/>
                </a:ext>
              </a:extLst>
            </p:cNvPr>
            <p:cNvSpPr/>
            <p:nvPr/>
          </p:nvSpPr>
          <p:spPr>
            <a:xfrm>
              <a:off x="2672039" y="3853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23">
              <a:extLst>
                <a:ext uri="{FF2B5EF4-FFF2-40B4-BE49-F238E27FC236}">
                  <a16:creationId xmlns:a16="http://schemas.microsoft.com/office/drawing/2014/main" id="{3D46C7AF-7507-44BA-9F14-59159B34526A}"/>
                </a:ext>
              </a:extLst>
            </p:cNvPr>
            <p:cNvSpPr/>
            <p:nvPr/>
          </p:nvSpPr>
          <p:spPr>
            <a:xfrm>
              <a:off x="1741770" y="4265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24">
              <a:extLst>
                <a:ext uri="{FF2B5EF4-FFF2-40B4-BE49-F238E27FC236}">
                  <a16:creationId xmlns:a16="http://schemas.microsoft.com/office/drawing/2014/main" id="{68CC4524-B330-4434-9A68-2A4AE510D40A}"/>
                </a:ext>
              </a:extLst>
            </p:cNvPr>
            <p:cNvSpPr/>
            <p:nvPr/>
          </p:nvSpPr>
          <p:spPr>
            <a:xfrm>
              <a:off x="1664502" y="3997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25">
              <a:extLst>
                <a:ext uri="{FF2B5EF4-FFF2-40B4-BE49-F238E27FC236}">
                  <a16:creationId xmlns:a16="http://schemas.microsoft.com/office/drawing/2014/main" id="{2D55C4F9-693A-4EAC-864B-7A9C90761D45}"/>
                </a:ext>
              </a:extLst>
            </p:cNvPr>
            <p:cNvSpPr/>
            <p:nvPr/>
          </p:nvSpPr>
          <p:spPr>
            <a:xfrm>
              <a:off x="3329497" y="3877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26">
              <a:extLst>
                <a:ext uri="{FF2B5EF4-FFF2-40B4-BE49-F238E27FC236}">
                  <a16:creationId xmlns:a16="http://schemas.microsoft.com/office/drawing/2014/main" id="{04241843-0F56-44F9-9739-748CB04DB92D}"/>
                </a:ext>
              </a:extLst>
            </p:cNvPr>
            <p:cNvSpPr/>
            <p:nvPr/>
          </p:nvSpPr>
          <p:spPr>
            <a:xfrm>
              <a:off x="3698893" y="3866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27">
              <a:extLst>
                <a:ext uri="{FF2B5EF4-FFF2-40B4-BE49-F238E27FC236}">
                  <a16:creationId xmlns:a16="http://schemas.microsoft.com/office/drawing/2014/main" id="{11358ED7-913D-4109-B840-AAB9A49DEBA5}"/>
                </a:ext>
              </a:extLst>
            </p:cNvPr>
            <p:cNvSpPr/>
            <p:nvPr/>
          </p:nvSpPr>
          <p:spPr>
            <a:xfrm>
              <a:off x="2059654" y="4166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28">
              <a:extLst>
                <a:ext uri="{FF2B5EF4-FFF2-40B4-BE49-F238E27FC236}">
                  <a16:creationId xmlns:a16="http://schemas.microsoft.com/office/drawing/2014/main" id="{DDA85152-E6BF-45E4-B003-A9B293F3DEB3}"/>
                </a:ext>
              </a:extLst>
            </p:cNvPr>
            <p:cNvSpPr/>
            <p:nvPr/>
          </p:nvSpPr>
          <p:spPr>
            <a:xfrm>
              <a:off x="1975269" y="4042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29">
              <a:extLst>
                <a:ext uri="{FF2B5EF4-FFF2-40B4-BE49-F238E27FC236}">
                  <a16:creationId xmlns:a16="http://schemas.microsoft.com/office/drawing/2014/main" id="{5BA1E9A6-76F3-41E2-99C0-54E839A40114}"/>
                </a:ext>
              </a:extLst>
            </p:cNvPr>
            <p:cNvSpPr/>
            <p:nvPr/>
          </p:nvSpPr>
          <p:spPr>
            <a:xfrm>
              <a:off x="1651963" y="425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0">
              <a:extLst>
                <a:ext uri="{FF2B5EF4-FFF2-40B4-BE49-F238E27FC236}">
                  <a16:creationId xmlns:a16="http://schemas.microsoft.com/office/drawing/2014/main" id="{55D79552-ADFA-45D7-A4E4-D7B90CBF02C2}"/>
                </a:ext>
              </a:extLst>
            </p:cNvPr>
            <p:cNvSpPr/>
            <p:nvPr/>
          </p:nvSpPr>
          <p:spPr>
            <a:xfrm>
              <a:off x="1593673" y="4330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1">
              <a:extLst>
                <a:ext uri="{FF2B5EF4-FFF2-40B4-BE49-F238E27FC236}">
                  <a16:creationId xmlns:a16="http://schemas.microsoft.com/office/drawing/2014/main" id="{0C464E78-A339-4EEE-B6C9-62DFB0964F1F}"/>
                </a:ext>
              </a:extLst>
            </p:cNvPr>
            <p:cNvSpPr/>
            <p:nvPr/>
          </p:nvSpPr>
          <p:spPr>
            <a:xfrm>
              <a:off x="1766509" y="4003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2">
              <a:extLst>
                <a:ext uri="{FF2B5EF4-FFF2-40B4-BE49-F238E27FC236}">
                  <a16:creationId xmlns:a16="http://schemas.microsoft.com/office/drawing/2014/main" id="{5FB0BA56-6FEB-48E5-A342-678956A5A3C8}"/>
                </a:ext>
              </a:extLst>
            </p:cNvPr>
            <p:cNvSpPr/>
            <p:nvPr/>
          </p:nvSpPr>
          <p:spPr>
            <a:xfrm>
              <a:off x="1579778" y="42382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33">
              <a:extLst>
                <a:ext uri="{FF2B5EF4-FFF2-40B4-BE49-F238E27FC236}">
                  <a16:creationId xmlns:a16="http://schemas.microsoft.com/office/drawing/2014/main" id="{9768E890-B6D1-4C1E-BBAE-6EC65425FB59}"/>
                </a:ext>
              </a:extLst>
            </p:cNvPr>
            <p:cNvSpPr/>
            <p:nvPr/>
          </p:nvSpPr>
          <p:spPr>
            <a:xfrm>
              <a:off x="1998314" y="41116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34">
              <a:extLst>
                <a:ext uri="{FF2B5EF4-FFF2-40B4-BE49-F238E27FC236}">
                  <a16:creationId xmlns:a16="http://schemas.microsoft.com/office/drawing/2014/main" id="{47C18F78-CEB8-4830-BD29-729D6EDFBB85}"/>
                </a:ext>
              </a:extLst>
            </p:cNvPr>
            <p:cNvSpPr/>
            <p:nvPr/>
          </p:nvSpPr>
          <p:spPr>
            <a:xfrm>
              <a:off x="1745837" y="39349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35">
              <a:extLst>
                <a:ext uri="{FF2B5EF4-FFF2-40B4-BE49-F238E27FC236}">
                  <a16:creationId xmlns:a16="http://schemas.microsoft.com/office/drawing/2014/main" id="{8E6265FA-EDF4-4AA9-A747-12501214430C}"/>
                </a:ext>
              </a:extLst>
            </p:cNvPr>
            <p:cNvSpPr/>
            <p:nvPr/>
          </p:nvSpPr>
          <p:spPr>
            <a:xfrm>
              <a:off x="2468363" y="4072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36">
              <a:extLst>
                <a:ext uri="{FF2B5EF4-FFF2-40B4-BE49-F238E27FC236}">
                  <a16:creationId xmlns:a16="http://schemas.microsoft.com/office/drawing/2014/main" id="{D2E32E2F-7004-4967-9397-24C3EB7837D0}"/>
                </a:ext>
              </a:extLst>
            </p:cNvPr>
            <p:cNvSpPr/>
            <p:nvPr/>
          </p:nvSpPr>
          <p:spPr>
            <a:xfrm>
              <a:off x="1620106" y="40425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37">
              <a:extLst>
                <a:ext uri="{FF2B5EF4-FFF2-40B4-BE49-F238E27FC236}">
                  <a16:creationId xmlns:a16="http://schemas.microsoft.com/office/drawing/2014/main" id="{EB0E5A99-E8AD-4DF3-B24A-A4B8B11ECAC4}"/>
                </a:ext>
              </a:extLst>
            </p:cNvPr>
            <p:cNvSpPr/>
            <p:nvPr/>
          </p:nvSpPr>
          <p:spPr>
            <a:xfrm>
              <a:off x="1697375" y="4184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38">
              <a:extLst>
                <a:ext uri="{FF2B5EF4-FFF2-40B4-BE49-F238E27FC236}">
                  <a16:creationId xmlns:a16="http://schemas.microsoft.com/office/drawing/2014/main" id="{EFD26EF6-9AE6-480E-BF96-5356A0D288DC}"/>
                </a:ext>
              </a:extLst>
            </p:cNvPr>
            <p:cNvSpPr/>
            <p:nvPr/>
          </p:nvSpPr>
          <p:spPr>
            <a:xfrm>
              <a:off x="3125820" y="40686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39">
              <a:extLst>
                <a:ext uri="{FF2B5EF4-FFF2-40B4-BE49-F238E27FC236}">
                  <a16:creationId xmlns:a16="http://schemas.microsoft.com/office/drawing/2014/main" id="{C7CED574-C3E5-4A92-ADB5-EB453CB3AEEC}"/>
                </a:ext>
              </a:extLst>
            </p:cNvPr>
            <p:cNvSpPr/>
            <p:nvPr/>
          </p:nvSpPr>
          <p:spPr>
            <a:xfrm>
              <a:off x="3495217" y="406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0">
              <a:extLst>
                <a:ext uri="{FF2B5EF4-FFF2-40B4-BE49-F238E27FC236}">
                  <a16:creationId xmlns:a16="http://schemas.microsoft.com/office/drawing/2014/main" id="{846FDD1F-E788-4661-9AA5-7451B251EF04}"/>
                </a:ext>
              </a:extLst>
            </p:cNvPr>
            <p:cNvSpPr/>
            <p:nvPr/>
          </p:nvSpPr>
          <p:spPr>
            <a:xfrm>
              <a:off x="1855978" y="41170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1">
              <a:extLst>
                <a:ext uri="{FF2B5EF4-FFF2-40B4-BE49-F238E27FC236}">
                  <a16:creationId xmlns:a16="http://schemas.microsoft.com/office/drawing/2014/main" id="{F9E5FF18-A935-4E7C-90EA-F842BDC1CD68}"/>
                </a:ext>
              </a:extLst>
            </p:cNvPr>
            <p:cNvSpPr/>
            <p:nvPr/>
          </p:nvSpPr>
          <p:spPr>
            <a:xfrm>
              <a:off x="1771593" y="41854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2">
              <a:extLst>
                <a:ext uri="{FF2B5EF4-FFF2-40B4-BE49-F238E27FC236}">
                  <a16:creationId xmlns:a16="http://schemas.microsoft.com/office/drawing/2014/main" id="{82B1B882-BCE9-4E77-8A3F-045639E2EFBA}"/>
                </a:ext>
              </a:extLst>
            </p:cNvPr>
            <p:cNvSpPr/>
            <p:nvPr/>
          </p:nvSpPr>
          <p:spPr>
            <a:xfrm>
              <a:off x="1709914" y="4044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43">
              <a:extLst>
                <a:ext uri="{FF2B5EF4-FFF2-40B4-BE49-F238E27FC236}">
                  <a16:creationId xmlns:a16="http://schemas.microsoft.com/office/drawing/2014/main" id="{B9298EEC-9E36-4BD9-8A74-6C1403FB4FA4}"/>
                </a:ext>
              </a:extLst>
            </p:cNvPr>
            <p:cNvSpPr/>
            <p:nvPr/>
          </p:nvSpPr>
          <p:spPr>
            <a:xfrm>
              <a:off x="1797349" y="3807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44">
              <a:extLst>
                <a:ext uri="{FF2B5EF4-FFF2-40B4-BE49-F238E27FC236}">
                  <a16:creationId xmlns:a16="http://schemas.microsoft.com/office/drawing/2014/main" id="{07D26B05-80A1-496C-A6FF-653038F0DD19}"/>
                </a:ext>
              </a:extLst>
            </p:cNvPr>
            <p:cNvSpPr/>
            <p:nvPr/>
          </p:nvSpPr>
          <p:spPr>
            <a:xfrm>
              <a:off x="1595367" y="4134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45">
              <a:extLst>
                <a:ext uri="{FF2B5EF4-FFF2-40B4-BE49-F238E27FC236}">
                  <a16:creationId xmlns:a16="http://schemas.microsoft.com/office/drawing/2014/main" id="{EE25267D-97DB-492B-9EE9-C327E63C7C92}"/>
                </a:ext>
              </a:extLst>
            </p:cNvPr>
            <p:cNvSpPr/>
            <p:nvPr/>
          </p:nvSpPr>
          <p:spPr>
            <a:xfrm>
              <a:off x="1783454" y="4006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46">
              <a:extLst>
                <a:ext uri="{FF2B5EF4-FFF2-40B4-BE49-F238E27FC236}">
                  <a16:creationId xmlns:a16="http://schemas.microsoft.com/office/drawing/2014/main" id="{0348EB97-9758-429A-B0D6-B13F40A7DABD}"/>
                </a:ext>
              </a:extLst>
            </p:cNvPr>
            <p:cNvSpPr/>
            <p:nvPr/>
          </p:nvSpPr>
          <p:spPr>
            <a:xfrm>
              <a:off x="1794638" y="3920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47">
              <a:extLst>
                <a:ext uri="{FF2B5EF4-FFF2-40B4-BE49-F238E27FC236}">
                  <a16:creationId xmlns:a16="http://schemas.microsoft.com/office/drawing/2014/main" id="{1EF68CEC-6E38-4800-8438-9261BDB69346}"/>
                </a:ext>
              </a:extLst>
            </p:cNvPr>
            <p:cNvSpPr/>
            <p:nvPr/>
          </p:nvSpPr>
          <p:spPr>
            <a:xfrm>
              <a:off x="2635099" y="3883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48">
              <a:extLst>
                <a:ext uri="{FF2B5EF4-FFF2-40B4-BE49-F238E27FC236}">
                  <a16:creationId xmlns:a16="http://schemas.microsoft.com/office/drawing/2014/main" id="{78F49DBB-C2BB-4635-B250-33D3AA0FF8E3}"/>
                </a:ext>
              </a:extLst>
            </p:cNvPr>
            <p:cNvSpPr/>
            <p:nvPr/>
          </p:nvSpPr>
          <p:spPr>
            <a:xfrm>
              <a:off x="1704830" y="43665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49">
              <a:extLst>
                <a:ext uri="{FF2B5EF4-FFF2-40B4-BE49-F238E27FC236}">
                  <a16:creationId xmlns:a16="http://schemas.microsoft.com/office/drawing/2014/main" id="{94966CE3-06C4-4051-887D-4000748EFFA3}"/>
                </a:ext>
              </a:extLst>
            </p:cNvPr>
            <p:cNvSpPr/>
            <p:nvPr/>
          </p:nvSpPr>
          <p:spPr>
            <a:xfrm>
              <a:off x="1627562" y="40388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0">
              <a:extLst>
                <a:ext uri="{FF2B5EF4-FFF2-40B4-BE49-F238E27FC236}">
                  <a16:creationId xmlns:a16="http://schemas.microsoft.com/office/drawing/2014/main" id="{D509026C-4662-4BA0-A4E7-8A337E84BEFC}"/>
                </a:ext>
              </a:extLst>
            </p:cNvPr>
            <p:cNvSpPr/>
            <p:nvPr/>
          </p:nvSpPr>
          <p:spPr>
            <a:xfrm>
              <a:off x="3292557" y="3887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1">
              <a:extLst>
                <a:ext uri="{FF2B5EF4-FFF2-40B4-BE49-F238E27FC236}">
                  <a16:creationId xmlns:a16="http://schemas.microsoft.com/office/drawing/2014/main" id="{40EFD031-53EA-4EEA-97FF-FB57A4068550}"/>
                </a:ext>
              </a:extLst>
            </p:cNvPr>
            <p:cNvSpPr/>
            <p:nvPr/>
          </p:nvSpPr>
          <p:spPr>
            <a:xfrm>
              <a:off x="3661953" y="3884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2">
              <a:extLst>
                <a:ext uri="{FF2B5EF4-FFF2-40B4-BE49-F238E27FC236}">
                  <a16:creationId xmlns:a16="http://schemas.microsoft.com/office/drawing/2014/main" id="{11FF816F-5F7E-4AC9-AA40-D24E4C05AD3E}"/>
                </a:ext>
              </a:extLst>
            </p:cNvPr>
            <p:cNvSpPr/>
            <p:nvPr/>
          </p:nvSpPr>
          <p:spPr>
            <a:xfrm>
              <a:off x="2022715" y="4279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53">
              <a:extLst>
                <a:ext uri="{FF2B5EF4-FFF2-40B4-BE49-F238E27FC236}">
                  <a16:creationId xmlns:a16="http://schemas.microsoft.com/office/drawing/2014/main" id="{6A8BFF93-C854-4196-A9D7-30D62B48CAB7}"/>
                </a:ext>
              </a:extLst>
            </p:cNvPr>
            <p:cNvSpPr/>
            <p:nvPr/>
          </p:nvSpPr>
          <p:spPr>
            <a:xfrm>
              <a:off x="1938330" y="41490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54">
              <a:extLst>
                <a:ext uri="{FF2B5EF4-FFF2-40B4-BE49-F238E27FC236}">
                  <a16:creationId xmlns:a16="http://schemas.microsoft.com/office/drawing/2014/main" id="{150D71CF-1652-47C9-941A-B3013143BD90}"/>
                </a:ext>
              </a:extLst>
            </p:cNvPr>
            <p:cNvSpPr/>
            <p:nvPr/>
          </p:nvSpPr>
          <p:spPr>
            <a:xfrm>
              <a:off x="1615023" y="4332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55">
              <a:extLst>
                <a:ext uri="{FF2B5EF4-FFF2-40B4-BE49-F238E27FC236}">
                  <a16:creationId xmlns:a16="http://schemas.microsoft.com/office/drawing/2014/main" id="{CB1A613E-2A26-49E8-AB41-6224961111A4}"/>
                </a:ext>
              </a:extLst>
            </p:cNvPr>
            <p:cNvSpPr/>
            <p:nvPr/>
          </p:nvSpPr>
          <p:spPr>
            <a:xfrm>
              <a:off x="1630612" y="4252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56">
              <a:extLst>
                <a:ext uri="{FF2B5EF4-FFF2-40B4-BE49-F238E27FC236}">
                  <a16:creationId xmlns:a16="http://schemas.microsoft.com/office/drawing/2014/main" id="{09DC470C-7416-4E0C-A28C-493AD5DBDD30}"/>
                </a:ext>
              </a:extLst>
            </p:cNvPr>
            <p:cNvSpPr/>
            <p:nvPr/>
          </p:nvSpPr>
          <p:spPr>
            <a:xfrm>
              <a:off x="1729570" y="4022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57">
              <a:extLst>
                <a:ext uri="{FF2B5EF4-FFF2-40B4-BE49-F238E27FC236}">
                  <a16:creationId xmlns:a16="http://schemas.microsoft.com/office/drawing/2014/main" id="{98020E38-166A-4632-87F7-A071B4363F2F}"/>
                </a:ext>
              </a:extLst>
            </p:cNvPr>
            <p:cNvSpPr/>
            <p:nvPr/>
          </p:nvSpPr>
          <p:spPr>
            <a:xfrm>
              <a:off x="1616717" y="4257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58">
              <a:extLst>
                <a:ext uri="{FF2B5EF4-FFF2-40B4-BE49-F238E27FC236}">
                  <a16:creationId xmlns:a16="http://schemas.microsoft.com/office/drawing/2014/main" id="{71D999F8-2677-4DD1-A061-40935058339C}"/>
                </a:ext>
              </a:extLst>
            </p:cNvPr>
            <p:cNvSpPr/>
            <p:nvPr/>
          </p:nvSpPr>
          <p:spPr>
            <a:xfrm>
              <a:off x="1961374" y="4138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59">
              <a:extLst>
                <a:ext uri="{FF2B5EF4-FFF2-40B4-BE49-F238E27FC236}">
                  <a16:creationId xmlns:a16="http://schemas.microsoft.com/office/drawing/2014/main" id="{D8A4C7DC-41BD-4974-B476-9065D3976C4D}"/>
                </a:ext>
              </a:extLst>
            </p:cNvPr>
            <p:cNvSpPr/>
            <p:nvPr/>
          </p:nvSpPr>
          <p:spPr>
            <a:xfrm>
              <a:off x="2509369" y="4089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0">
              <a:extLst>
                <a:ext uri="{FF2B5EF4-FFF2-40B4-BE49-F238E27FC236}">
                  <a16:creationId xmlns:a16="http://schemas.microsoft.com/office/drawing/2014/main" id="{8665BE60-B14F-4C62-8318-A82A54C0F138}"/>
                </a:ext>
              </a:extLst>
            </p:cNvPr>
            <p:cNvSpPr/>
            <p:nvPr/>
          </p:nvSpPr>
          <p:spPr>
            <a:xfrm>
              <a:off x="2586637" y="4393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1">
              <a:extLst>
                <a:ext uri="{FF2B5EF4-FFF2-40B4-BE49-F238E27FC236}">
                  <a16:creationId xmlns:a16="http://schemas.microsoft.com/office/drawing/2014/main" id="{67E59D57-6724-40EA-B248-5E17D2D582B2}"/>
                </a:ext>
              </a:extLst>
            </p:cNvPr>
            <p:cNvSpPr/>
            <p:nvPr/>
          </p:nvSpPr>
          <p:spPr>
            <a:xfrm>
              <a:off x="2236558" y="44644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2">
              <a:extLst>
                <a:ext uri="{FF2B5EF4-FFF2-40B4-BE49-F238E27FC236}">
                  <a16:creationId xmlns:a16="http://schemas.microsoft.com/office/drawing/2014/main" id="{4FD5424E-73F8-4C8A-924F-29D0DFBE5B52}"/>
                </a:ext>
              </a:extLst>
            </p:cNvPr>
            <p:cNvSpPr/>
            <p:nvPr/>
          </p:nvSpPr>
          <p:spPr>
            <a:xfrm>
              <a:off x="2605954" y="4539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63">
              <a:extLst>
                <a:ext uri="{FF2B5EF4-FFF2-40B4-BE49-F238E27FC236}">
                  <a16:creationId xmlns:a16="http://schemas.microsoft.com/office/drawing/2014/main" id="{A63DD910-52B2-4A3A-A921-9AD890695206}"/>
                </a:ext>
              </a:extLst>
            </p:cNvPr>
            <p:cNvSpPr/>
            <p:nvPr/>
          </p:nvSpPr>
          <p:spPr>
            <a:xfrm>
              <a:off x="2191485" y="4089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64">
              <a:extLst>
                <a:ext uri="{FF2B5EF4-FFF2-40B4-BE49-F238E27FC236}">
                  <a16:creationId xmlns:a16="http://schemas.microsoft.com/office/drawing/2014/main" id="{D48C7FF2-7D7A-4A81-ACBC-2887516F1758}"/>
                </a:ext>
              </a:extLst>
            </p:cNvPr>
            <p:cNvSpPr/>
            <p:nvPr/>
          </p:nvSpPr>
          <p:spPr>
            <a:xfrm>
              <a:off x="2275870" y="4159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65">
              <a:extLst>
                <a:ext uri="{FF2B5EF4-FFF2-40B4-BE49-F238E27FC236}">
                  <a16:creationId xmlns:a16="http://schemas.microsoft.com/office/drawing/2014/main" id="{B5CD2C65-D94F-40AB-824B-AB8547253193}"/>
                </a:ext>
              </a:extLst>
            </p:cNvPr>
            <p:cNvSpPr/>
            <p:nvPr/>
          </p:nvSpPr>
          <p:spPr>
            <a:xfrm>
              <a:off x="2599176" y="4047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66">
              <a:extLst>
                <a:ext uri="{FF2B5EF4-FFF2-40B4-BE49-F238E27FC236}">
                  <a16:creationId xmlns:a16="http://schemas.microsoft.com/office/drawing/2014/main" id="{16C72C41-A834-4ACD-9DED-20289E262EAD}"/>
                </a:ext>
              </a:extLst>
            </p:cNvPr>
            <p:cNvSpPr/>
            <p:nvPr/>
          </p:nvSpPr>
          <p:spPr>
            <a:xfrm>
              <a:off x="2686611" y="38067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67">
              <a:extLst>
                <a:ext uri="{FF2B5EF4-FFF2-40B4-BE49-F238E27FC236}">
                  <a16:creationId xmlns:a16="http://schemas.microsoft.com/office/drawing/2014/main" id="{059B5399-541B-402F-BC30-C24FADEE8E32}"/>
                </a:ext>
              </a:extLst>
            </p:cNvPr>
            <p:cNvSpPr/>
            <p:nvPr/>
          </p:nvSpPr>
          <p:spPr>
            <a:xfrm>
              <a:off x="2484630" y="4091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68">
              <a:extLst>
                <a:ext uri="{FF2B5EF4-FFF2-40B4-BE49-F238E27FC236}">
                  <a16:creationId xmlns:a16="http://schemas.microsoft.com/office/drawing/2014/main" id="{98786668-C0A7-467E-B6C1-F3091857AF5C}"/>
                </a:ext>
              </a:extLst>
            </p:cNvPr>
            <p:cNvSpPr/>
            <p:nvPr/>
          </p:nvSpPr>
          <p:spPr>
            <a:xfrm>
              <a:off x="2672717" y="40234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69">
              <a:extLst>
                <a:ext uri="{FF2B5EF4-FFF2-40B4-BE49-F238E27FC236}">
                  <a16:creationId xmlns:a16="http://schemas.microsoft.com/office/drawing/2014/main" id="{95CA49DD-53FD-4212-BBCA-39C6204AEF3F}"/>
                </a:ext>
              </a:extLst>
            </p:cNvPr>
            <p:cNvSpPr/>
            <p:nvPr/>
          </p:nvSpPr>
          <p:spPr>
            <a:xfrm>
              <a:off x="2252825" y="3931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0">
              <a:extLst>
                <a:ext uri="{FF2B5EF4-FFF2-40B4-BE49-F238E27FC236}">
                  <a16:creationId xmlns:a16="http://schemas.microsoft.com/office/drawing/2014/main" id="{C81CBC11-AB7D-4734-9106-BF08B8E35F7E}"/>
                </a:ext>
              </a:extLst>
            </p:cNvPr>
            <p:cNvSpPr/>
            <p:nvPr/>
          </p:nvSpPr>
          <p:spPr>
            <a:xfrm>
              <a:off x="1656368" y="4288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1">
              <a:extLst>
                <a:ext uri="{FF2B5EF4-FFF2-40B4-BE49-F238E27FC236}">
                  <a16:creationId xmlns:a16="http://schemas.microsoft.com/office/drawing/2014/main" id="{327ABF4E-49E3-4A4B-BE26-7507B1028EA5}"/>
                </a:ext>
              </a:extLst>
            </p:cNvPr>
            <p:cNvSpPr/>
            <p:nvPr/>
          </p:nvSpPr>
          <p:spPr>
            <a:xfrm>
              <a:off x="3166827" y="4087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2">
              <a:extLst>
                <a:ext uri="{FF2B5EF4-FFF2-40B4-BE49-F238E27FC236}">
                  <a16:creationId xmlns:a16="http://schemas.microsoft.com/office/drawing/2014/main" id="{259B1F64-CE52-4F94-AC22-99C75DA34C46}"/>
                </a:ext>
              </a:extLst>
            </p:cNvPr>
            <p:cNvSpPr/>
            <p:nvPr/>
          </p:nvSpPr>
          <p:spPr>
            <a:xfrm>
              <a:off x="3536223" y="4041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73">
              <a:extLst>
                <a:ext uri="{FF2B5EF4-FFF2-40B4-BE49-F238E27FC236}">
                  <a16:creationId xmlns:a16="http://schemas.microsoft.com/office/drawing/2014/main" id="{DF7163D2-F60F-4F55-AD8E-4E8F2D55FAA8}"/>
                </a:ext>
              </a:extLst>
            </p:cNvPr>
            <p:cNvSpPr/>
            <p:nvPr/>
          </p:nvSpPr>
          <p:spPr>
            <a:xfrm>
              <a:off x="1896984" y="442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74">
              <a:extLst>
                <a:ext uri="{FF2B5EF4-FFF2-40B4-BE49-F238E27FC236}">
                  <a16:creationId xmlns:a16="http://schemas.microsoft.com/office/drawing/2014/main" id="{B237BB1A-B977-4E38-95D5-168722A4DD21}"/>
                </a:ext>
              </a:extLst>
            </p:cNvPr>
            <p:cNvSpPr/>
            <p:nvPr/>
          </p:nvSpPr>
          <p:spPr>
            <a:xfrm>
              <a:off x="1812599" y="42979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75">
              <a:extLst>
                <a:ext uri="{FF2B5EF4-FFF2-40B4-BE49-F238E27FC236}">
                  <a16:creationId xmlns:a16="http://schemas.microsoft.com/office/drawing/2014/main" id="{334E20B2-0950-48FE-BFC1-97696DC264D2}"/>
                </a:ext>
              </a:extLst>
            </p:cNvPr>
            <p:cNvSpPr/>
            <p:nvPr/>
          </p:nvSpPr>
          <p:spPr>
            <a:xfrm>
              <a:off x="1668907" y="44982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76">
              <a:extLst>
                <a:ext uri="{FF2B5EF4-FFF2-40B4-BE49-F238E27FC236}">
                  <a16:creationId xmlns:a16="http://schemas.microsoft.com/office/drawing/2014/main" id="{6E7756D0-DC5D-47D9-AFFA-EA44624E0401}"/>
                </a:ext>
              </a:extLst>
            </p:cNvPr>
            <p:cNvSpPr/>
            <p:nvPr/>
          </p:nvSpPr>
          <p:spPr>
            <a:xfrm>
              <a:off x="1756343" y="4084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77">
              <a:extLst>
                <a:ext uri="{FF2B5EF4-FFF2-40B4-BE49-F238E27FC236}">
                  <a16:creationId xmlns:a16="http://schemas.microsoft.com/office/drawing/2014/main" id="{21DB9ADC-2F44-4B20-80B0-3C92641B2495}"/>
                </a:ext>
              </a:extLst>
            </p:cNvPr>
            <p:cNvSpPr/>
            <p:nvPr/>
          </p:nvSpPr>
          <p:spPr>
            <a:xfrm>
              <a:off x="1603839" y="4153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78">
              <a:extLst>
                <a:ext uri="{FF2B5EF4-FFF2-40B4-BE49-F238E27FC236}">
                  <a16:creationId xmlns:a16="http://schemas.microsoft.com/office/drawing/2014/main" id="{821621C3-960B-4F0D-9F87-528454CD89E1}"/>
                </a:ext>
              </a:extLst>
            </p:cNvPr>
            <p:cNvSpPr/>
            <p:nvPr/>
          </p:nvSpPr>
          <p:spPr>
            <a:xfrm>
              <a:off x="1742448" y="4355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79">
              <a:extLst>
                <a:ext uri="{FF2B5EF4-FFF2-40B4-BE49-F238E27FC236}">
                  <a16:creationId xmlns:a16="http://schemas.microsoft.com/office/drawing/2014/main" id="{4409DD6C-543D-4F18-B2EB-5CDE1AEFF39F}"/>
                </a:ext>
              </a:extLst>
            </p:cNvPr>
            <p:cNvSpPr/>
            <p:nvPr/>
          </p:nvSpPr>
          <p:spPr>
            <a:xfrm>
              <a:off x="1835644" y="41792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0">
              <a:extLst>
                <a:ext uri="{FF2B5EF4-FFF2-40B4-BE49-F238E27FC236}">
                  <a16:creationId xmlns:a16="http://schemas.microsoft.com/office/drawing/2014/main" id="{D8307F5B-C55B-48B4-B953-83DDBB4A947F}"/>
                </a:ext>
              </a:extLst>
            </p:cNvPr>
            <p:cNvSpPr/>
            <p:nvPr/>
          </p:nvSpPr>
          <p:spPr>
            <a:xfrm>
              <a:off x="3244095" y="4458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1">
              <a:extLst>
                <a:ext uri="{FF2B5EF4-FFF2-40B4-BE49-F238E27FC236}">
                  <a16:creationId xmlns:a16="http://schemas.microsoft.com/office/drawing/2014/main" id="{F124E5B0-5503-41AD-A7CC-4559B4D521F0}"/>
                </a:ext>
              </a:extLst>
            </p:cNvPr>
            <p:cNvSpPr/>
            <p:nvPr/>
          </p:nvSpPr>
          <p:spPr>
            <a:xfrm>
              <a:off x="3613491" y="4387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2">
              <a:extLst>
                <a:ext uri="{FF2B5EF4-FFF2-40B4-BE49-F238E27FC236}">
                  <a16:creationId xmlns:a16="http://schemas.microsoft.com/office/drawing/2014/main" id="{C5B4F801-B376-46CC-8987-AE5B8E843F37}"/>
                </a:ext>
              </a:extLst>
            </p:cNvPr>
            <p:cNvSpPr/>
            <p:nvPr/>
          </p:nvSpPr>
          <p:spPr>
            <a:xfrm>
              <a:off x="1974252" y="4389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83">
              <a:extLst>
                <a:ext uri="{FF2B5EF4-FFF2-40B4-BE49-F238E27FC236}">
                  <a16:creationId xmlns:a16="http://schemas.microsoft.com/office/drawing/2014/main" id="{CA5168A7-D9EA-437D-9F88-7A0AFEE5E55E}"/>
                </a:ext>
              </a:extLst>
            </p:cNvPr>
            <p:cNvSpPr/>
            <p:nvPr/>
          </p:nvSpPr>
          <p:spPr>
            <a:xfrm>
              <a:off x="1889867" y="4402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84">
              <a:extLst>
                <a:ext uri="{FF2B5EF4-FFF2-40B4-BE49-F238E27FC236}">
                  <a16:creationId xmlns:a16="http://schemas.microsoft.com/office/drawing/2014/main" id="{7A7AFA69-D0AC-4B33-BE9E-3DB18F02B901}"/>
                </a:ext>
              </a:extLst>
            </p:cNvPr>
            <p:cNvSpPr/>
            <p:nvPr/>
          </p:nvSpPr>
          <p:spPr>
            <a:xfrm>
              <a:off x="1591639" y="424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85">
              <a:extLst>
                <a:ext uri="{FF2B5EF4-FFF2-40B4-BE49-F238E27FC236}">
                  <a16:creationId xmlns:a16="http://schemas.microsoft.com/office/drawing/2014/main" id="{FD4FBC35-2AB5-471D-BF1F-7C33AE1CA135}"/>
                </a:ext>
              </a:extLst>
            </p:cNvPr>
            <p:cNvSpPr/>
            <p:nvPr/>
          </p:nvSpPr>
          <p:spPr>
            <a:xfrm>
              <a:off x="1679074" y="3901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86">
              <a:extLst>
                <a:ext uri="{FF2B5EF4-FFF2-40B4-BE49-F238E27FC236}">
                  <a16:creationId xmlns:a16="http://schemas.microsoft.com/office/drawing/2014/main" id="{748A87EB-5848-4B51-B65D-19E49FECAD27}"/>
                </a:ext>
              </a:extLst>
            </p:cNvPr>
            <p:cNvSpPr/>
            <p:nvPr/>
          </p:nvSpPr>
          <p:spPr>
            <a:xfrm>
              <a:off x="1681108" y="4341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87">
              <a:extLst>
                <a:ext uri="{FF2B5EF4-FFF2-40B4-BE49-F238E27FC236}">
                  <a16:creationId xmlns:a16="http://schemas.microsoft.com/office/drawing/2014/main" id="{02DAC81F-9ED9-4EAA-8F35-5DA56483407D}"/>
                </a:ext>
              </a:extLst>
            </p:cNvPr>
            <p:cNvSpPr/>
            <p:nvPr/>
          </p:nvSpPr>
          <p:spPr>
            <a:xfrm>
              <a:off x="1665180" y="4329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88">
              <a:extLst>
                <a:ext uri="{FF2B5EF4-FFF2-40B4-BE49-F238E27FC236}">
                  <a16:creationId xmlns:a16="http://schemas.microsoft.com/office/drawing/2014/main" id="{543A0024-A2B3-4959-B1C4-9E057AF89116}"/>
                </a:ext>
              </a:extLst>
            </p:cNvPr>
            <p:cNvSpPr/>
            <p:nvPr/>
          </p:nvSpPr>
          <p:spPr>
            <a:xfrm>
              <a:off x="1912912" y="4071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89">
              <a:extLst>
                <a:ext uri="{FF2B5EF4-FFF2-40B4-BE49-F238E27FC236}">
                  <a16:creationId xmlns:a16="http://schemas.microsoft.com/office/drawing/2014/main" id="{B461AE3C-3454-4D53-A8EC-860CDACDE91F}"/>
                </a:ext>
              </a:extLst>
            </p:cNvPr>
            <p:cNvSpPr/>
            <p:nvPr/>
          </p:nvSpPr>
          <p:spPr>
            <a:xfrm>
              <a:off x="1948496" y="4583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0">
              <a:extLst>
                <a:ext uri="{FF2B5EF4-FFF2-40B4-BE49-F238E27FC236}">
                  <a16:creationId xmlns:a16="http://schemas.microsoft.com/office/drawing/2014/main" id="{991A3EBD-AE1C-415B-AE60-025E7BEF6C54}"/>
                </a:ext>
              </a:extLst>
            </p:cNvPr>
            <p:cNvSpPr/>
            <p:nvPr/>
          </p:nvSpPr>
          <p:spPr>
            <a:xfrm>
              <a:off x="2848942" y="4154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1">
              <a:extLst>
                <a:ext uri="{FF2B5EF4-FFF2-40B4-BE49-F238E27FC236}">
                  <a16:creationId xmlns:a16="http://schemas.microsoft.com/office/drawing/2014/main" id="{3A0874C4-3D82-4C7A-A52C-449CD33F6FF9}"/>
                </a:ext>
              </a:extLst>
            </p:cNvPr>
            <p:cNvSpPr/>
            <p:nvPr/>
          </p:nvSpPr>
          <p:spPr>
            <a:xfrm>
              <a:off x="2933327" y="4150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2">
              <a:extLst>
                <a:ext uri="{FF2B5EF4-FFF2-40B4-BE49-F238E27FC236}">
                  <a16:creationId xmlns:a16="http://schemas.microsoft.com/office/drawing/2014/main" id="{93AD7A32-396C-4479-9AC8-76BD12008722}"/>
                </a:ext>
              </a:extLst>
            </p:cNvPr>
            <p:cNvSpPr/>
            <p:nvPr/>
          </p:nvSpPr>
          <p:spPr>
            <a:xfrm>
              <a:off x="3256634" y="402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393">
              <a:extLst>
                <a:ext uri="{FF2B5EF4-FFF2-40B4-BE49-F238E27FC236}">
                  <a16:creationId xmlns:a16="http://schemas.microsoft.com/office/drawing/2014/main" id="{CCC0B1E0-5B2D-4478-8A63-63D7302335B2}"/>
                </a:ext>
              </a:extLst>
            </p:cNvPr>
            <p:cNvSpPr/>
            <p:nvPr/>
          </p:nvSpPr>
          <p:spPr>
            <a:xfrm>
              <a:off x="3344069" y="381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394">
              <a:extLst>
                <a:ext uri="{FF2B5EF4-FFF2-40B4-BE49-F238E27FC236}">
                  <a16:creationId xmlns:a16="http://schemas.microsoft.com/office/drawing/2014/main" id="{4C0CC058-7117-4EB7-B2C9-F7EF921187F8}"/>
                </a:ext>
              </a:extLst>
            </p:cNvPr>
            <p:cNvSpPr/>
            <p:nvPr/>
          </p:nvSpPr>
          <p:spPr>
            <a:xfrm>
              <a:off x="3142087" y="412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395">
              <a:extLst>
                <a:ext uri="{FF2B5EF4-FFF2-40B4-BE49-F238E27FC236}">
                  <a16:creationId xmlns:a16="http://schemas.microsoft.com/office/drawing/2014/main" id="{142F6E6E-0A8A-4D5D-870A-444BBEE8D477}"/>
                </a:ext>
              </a:extLst>
            </p:cNvPr>
            <p:cNvSpPr/>
            <p:nvPr/>
          </p:nvSpPr>
          <p:spPr>
            <a:xfrm>
              <a:off x="3330174" y="40489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396">
              <a:extLst>
                <a:ext uri="{FF2B5EF4-FFF2-40B4-BE49-F238E27FC236}">
                  <a16:creationId xmlns:a16="http://schemas.microsoft.com/office/drawing/2014/main" id="{FE8E2742-BAD4-4094-805E-93CE262AAF70}"/>
                </a:ext>
              </a:extLst>
            </p:cNvPr>
            <p:cNvSpPr/>
            <p:nvPr/>
          </p:nvSpPr>
          <p:spPr>
            <a:xfrm>
              <a:off x="2910283" y="3947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397">
              <a:extLst>
                <a:ext uri="{FF2B5EF4-FFF2-40B4-BE49-F238E27FC236}">
                  <a16:creationId xmlns:a16="http://schemas.microsoft.com/office/drawing/2014/main" id="{38D0451A-5BC7-4A28-991D-CB219628ED97}"/>
                </a:ext>
              </a:extLst>
            </p:cNvPr>
            <p:cNvSpPr/>
            <p:nvPr/>
          </p:nvSpPr>
          <p:spPr>
            <a:xfrm>
              <a:off x="3218339" y="4123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398">
              <a:extLst>
                <a:ext uri="{FF2B5EF4-FFF2-40B4-BE49-F238E27FC236}">
                  <a16:creationId xmlns:a16="http://schemas.microsoft.com/office/drawing/2014/main" id="{F56C291F-CFAD-44E2-87B5-75E4E9A0E9C6}"/>
                </a:ext>
              </a:extLst>
            </p:cNvPr>
            <p:cNvSpPr/>
            <p:nvPr/>
          </p:nvSpPr>
          <p:spPr>
            <a:xfrm>
              <a:off x="3302724" y="4136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399">
              <a:extLst>
                <a:ext uri="{FF2B5EF4-FFF2-40B4-BE49-F238E27FC236}">
                  <a16:creationId xmlns:a16="http://schemas.microsoft.com/office/drawing/2014/main" id="{5A3ABB77-FE31-4C89-BEE0-C2A4F45EAA86}"/>
                </a:ext>
              </a:extLst>
            </p:cNvPr>
            <p:cNvSpPr/>
            <p:nvPr/>
          </p:nvSpPr>
          <p:spPr>
            <a:xfrm>
              <a:off x="3626030" y="4000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0">
              <a:extLst>
                <a:ext uri="{FF2B5EF4-FFF2-40B4-BE49-F238E27FC236}">
                  <a16:creationId xmlns:a16="http://schemas.microsoft.com/office/drawing/2014/main" id="{A090BB08-7F6E-42A5-834F-CFF390076DDF}"/>
                </a:ext>
              </a:extLst>
            </p:cNvPr>
            <p:cNvSpPr/>
            <p:nvPr/>
          </p:nvSpPr>
          <p:spPr>
            <a:xfrm>
              <a:off x="3713466" y="3809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1">
              <a:extLst>
                <a:ext uri="{FF2B5EF4-FFF2-40B4-BE49-F238E27FC236}">
                  <a16:creationId xmlns:a16="http://schemas.microsoft.com/office/drawing/2014/main" id="{55DE3B70-A10C-48CA-BCE8-58735E70ECBE}"/>
                </a:ext>
              </a:extLst>
            </p:cNvPr>
            <p:cNvSpPr/>
            <p:nvPr/>
          </p:nvSpPr>
          <p:spPr>
            <a:xfrm>
              <a:off x="3511484" y="4106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2">
              <a:extLst>
                <a:ext uri="{FF2B5EF4-FFF2-40B4-BE49-F238E27FC236}">
                  <a16:creationId xmlns:a16="http://schemas.microsoft.com/office/drawing/2014/main" id="{AB6C4F26-BADF-4060-B3B1-5D1C710EED72}"/>
                </a:ext>
              </a:extLst>
            </p:cNvPr>
            <p:cNvSpPr/>
            <p:nvPr/>
          </p:nvSpPr>
          <p:spPr>
            <a:xfrm>
              <a:off x="3699571" y="4034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03">
              <a:extLst>
                <a:ext uri="{FF2B5EF4-FFF2-40B4-BE49-F238E27FC236}">
                  <a16:creationId xmlns:a16="http://schemas.microsoft.com/office/drawing/2014/main" id="{675081FA-F51B-4FC9-B195-AB4E4EC036FE}"/>
                </a:ext>
              </a:extLst>
            </p:cNvPr>
            <p:cNvSpPr/>
            <p:nvPr/>
          </p:nvSpPr>
          <p:spPr>
            <a:xfrm>
              <a:off x="3279679" y="3904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04">
              <a:extLst>
                <a:ext uri="{FF2B5EF4-FFF2-40B4-BE49-F238E27FC236}">
                  <a16:creationId xmlns:a16="http://schemas.microsoft.com/office/drawing/2014/main" id="{4FDBF3FD-9E98-4499-97CF-798B11C9CC8C}"/>
                </a:ext>
              </a:extLst>
            </p:cNvPr>
            <p:cNvSpPr/>
            <p:nvPr/>
          </p:nvSpPr>
          <p:spPr>
            <a:xfrm>
              <a:off x="1663485" y="45258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05">
              <a:extLst>
                <a:ext uri="{FF2B5EF4-FFF2-40B4-BE49-F238E27FC236}">
                  <a16:creationId xmlns:a16="http://schemas.microsoft.com/office/drawing/2014/main" id="{2CA65BBE-8382-4236-BFA3-ECCBB18C5321}"/>
                </a:ext>
              </a:extLst>
            </p:cNvPr>
            <p:cNvSpPr/>
            <p:nvPr/>
          </p:nvSpPr>
          <p:spPr>
            <a:xfrm>
              <a:off x="1986792" y="4439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06">
              <a:extLst>
                <a:ext uri="{FF2B5EF4-FFF2-40B4-BE49-F238E27FC236}">
                  <a16:creationId xmlns:a16="http://schemas.microsoft.com/office/drawing/2014/main" id="{EA1DB865-3FA5-4917-AF61-4E561AADD5B8}"/>
                </a:ext>
              </a:extLst>
            </p:cNvPr>
            <p:cNvSpPr/>
            <p:nvPr/>
          </p:nvSpPr>
          <p:spPr>
            <a:xfrm>
              <a:off x="2074227" y="401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07">
              <a:extLst>
                <a:ext uri="{FF2B5EF4-FFF2-40B4-BE49-F238E27FC236}">
                  <a16:creationId xmlns:a16="http://schemas.microsoft.com/office/drawing/2014/main" id="{7DDC7D9B-74BB-4261-9BC7-2A6EDF02462E}"/>
                </a:ext>
              </a:extLst>
            </p:cNvPr>
            <p:cNvSpPr/>
            <p:nvPr/>
          </p:nvSpPr>
          <p:spPr>
            <a:xfrm>
              <a:off x="1872245" y="432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08">
              <a:extLst>
                <a:ext uri="{FF2B5EF4-FFF2-40B4-BE49-F238E27FC236}">
                  <a16:creationId xmlns:a16="http://schemas.microsoft.com/office/drawing/2014/main" id="{216774C9-0828-43F7-AE52-5F4A2FB7BD62}"/>
                </a:ext>
              </a:extLst>
            </p:cNvPr>
            <p:cNvSpPr/>
            <p:nvPr/>
          </p:nvSpPr>
          <p:spPr>
            <a:xfrm>
              <a:off x="2060332" y="4490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09">
              <a:extLst>
                <a:ext uri="{FF2B5EF4-FFF2-40B4-BE49-F238E27FC236}">
                  <a16:creationId xmlns:a16="http://schemas.microsoft.com/office/drawing/2014/main" id="{A73530B4-6837-4227-B087-6E6474315F1E}"/>
                </a:ext>
              </a:extLst>
            </p:cNvPr>
            <p:cNvSpPr/>
            <p:nvPr/>
          </p:nvSpPr>
          <p:spPr>
            <a:xfrm>
              <a:off x="1640440" y="4132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0">
              <a:extLst>
                <a:ext uri="{FF2B5EF4-FFF2-40B4-BE49-F238E27FC236}">
                  <a16:creationId xmlns:a16="http://schemas.microsoft.com/office/drawing/2014/main" id="{DE9E4E5D-CE19-4ABC-9594-51BBB9D15DE3}"/>
                </a:ext>
              </a:extLst>
            </p:cNvPr>
            <p:cNvSpPr/>
            <p:nvPr/>
          </p:nvSpPr>
          <p:spPr>
            <a:xfrm>
              <a:off x="1902407" y="4343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1">
              <a:extLst>
                <a:ext uri="{FF2B5EF4-FFF2-40B4-BE49-F238E27FC236}">
                  <a16:creationId xmlns:a16="http://schemas.microsoft.com/office/drawing/2014/main" id="{8EC4FCBF-9E56-419B-A928-7BC0752EEDA5}"/>
                </a:ext>
              </a:extLst>
            </p:cNvPr>
            <p:cNvSpPr/>
            <p:nvPr/>
          </p:nvSpPr>
          <p:spPr>
            <a:xfrm>
              <a:off x="1989842" y="3931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2">
              <a:extLst>
                <a:ext uri="{FF2B5EF4-FFF2-40B4-BE49-F238E27FC236}">
                  <a16:creationId xmlns:a16="http://schemas.microsoft.com/office/drawing/2014/main" id="{B7C98EAC-6A98-4520-BA02-D23A4DB4652B}"/>
                </a:ext>
              </a:extLst>
            </p:cNvPr>
            <p:cNvSpPr/>
            <p:nvPr/>
          </p:nvSpPr>
          <p:spPr>
            <a:xfrm>
              <a:off x="1787860" y="43110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13">
              <a:extLst>
                <a:ext uri="{FF2B5EF4-FFF2-40B4-BE49-F238E27FC236}">
                  <a16:creationId xmlns:a16="http://schemas.microsoft.com/office/drawing/2014/main" id="{2F7975F4-BAFD-476A-A1BA-A14A66F3B46A}"/>
                </a:ext>
              </a:extLst>
            </p:cNvPr>
            <p:cNvSpPr/>
            <p:nvPr/>
          </p:nvSpPr>
          <p:spPr>
            <a:xfrm>
              <a:off x="1975947" y="43642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14">
              <a:extLst>
                <a:ext uri="{FF2B5EF4-FFF2-40B4-BE49-F238E27FC236}">
                  <a16:creationId xmlns:a16="http://schemas.microsoft.com/office/drawing/2014/main" id="{BB78C4BE-1059-498A-B2B5-0A493EE48938}"/>
                </a:ext>
              </a:extLst>
            </p:cNvPr>
            <p:cNvSpPr/>
            <p:nvPr/>
          </p:nvSpPr>
          <p:spPr>
            <a:xfrm>
              <a:off x="1602145" y="4079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15">
              <a:extLst>
                <a:ext uri="{FF2B5EF4-FFF2-40B4-BE49-F238E27FC236}">
                  <a16:creationId xmlns:a16="http://schemas.microsoft.com/office/drawing/2014/main" id="{49ED4139-B111-445C-B4EA-D2F209948D07}"/>
                </a:ext>
              </a:extLst>
            </p:cNvPr>
            <p:cNvSpPr/>
            <p:nvPr/>
          </p:nvSpPr>
          <p:spPr>
            <a:xfrm>
              <a:off x="1666535" y="4083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16">
              <a:extLst>
                <a:ext uri="{FF2B5EF4-FFF2-40B4-BE49-F238E27FC236}">
                  <a16:creationId xmlns:a16="http://schemas.microsoft.com/office/drawing/2014/main" id="{AB6C95E6-B191-4E19-B0A9-BF6B01CD65DC}"/>
                </a:ext>
              </a:extLst>
            </p:cNvPr>
            <p:cNvSpPr/>
            <p:nvPr/>
          </p:nvSpPr>
          <p:spPr>
            <a:xfrm>
              <a:off x="1693647" y="4193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17">
              <a:extLst>
                <a:ext uri="{FF2B5EF4-FFF2-40B4-BE49-F238E27FC236}">
                  <a16:creationId xmlns:a16="http://schemas.microsoft.com/office/drawing/2014/main" id="{F4960CBA-068C-475B-BAC6-6AE22643054A}"/>
                </a:ext>
              </a:extLst>
            </p:cNvPr>
            <p:cNvSpPr/>
            <p:nvPr/>
          </p:nvSpPr>
          <p:spPr>
            <a:xfrm>
              <a:off x="1652640" y="4447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18">
              <a:extLst>
                <a:ext uri="{FF2B5EF4-FFF2-40B4-BE49-F238E27FC236}">
                  <a16:creationId xmlns:a16="http://schemas.microsoft.com/office/drawing/2014/main" id="{9C15ED0F-770C-4972-A439-8FBD01F5C253}"/>
                </a:ext>
              </a:extLst>
            </p:cNvPr>
            <p:cNvSpPr/>
            <p:nvPr/>
          </p:nvSpPr>
          <p:spPr>
            <a:xfrm>
              <a:off x="1925451" y="4142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19">
              <a:extLst>
                <a:ext uri="{FF2B5EF4-FFF2-40B4-BE49-F238E27FC236}">
                  <a16:creationId xmlns:a16="http://schemas.microsoft.com/office/drawing/2014/main" id="{464A3A43-6835-49AE-902E-4A22708BD960}"/>
                </a:ext>
              </a:extLst>
            </p:cNvPr>
            <p:cNvSpPr/>
            <p:nvPr/>
          </p:nvSpPr>
          <p:spPr>
            <a:xfrm>
              <a:off x="1781082" y="39089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0">
              <a:extLst>
                <a:ext uri="{FF2B5EF4-FFF2-40B4-BE49-F238E27FC236}">
                  <a16:creationId xmlns:a16="http://schemas.microsoft.com/office/drawing/2014/main" id="{31C8956C-4EAB-4B47-BF22-E8B91A82A436}"/>
                </a:ext>
              </a:extLst>
            </p:cNvPr>
            <p:cNvSpPr/>
            <p:nvPr/>
          </p:nvSpPr>
          <p:spPr>
            <a:xfrm>
              <a:off x="1592995" y="4073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1">
              <a:extLst>
                <a:ext uri="{FF2B5EF4-FFF2-40B4-BE49-F238E27FC236}">
                  <a16:creationId xmlns:a16="http://schemas.microsoft.com/office/drawing/2014/main" id="{EF2A35A6-7B8A-4C72-82E1-FD00FA71FB2F}"/>
                </a:ext>
              </a:extLst>
            </p:cNvPr>
            <p:cNvSpPr/>
            <p:nvPr/>
          </p:nvSpPr>
          <p:spPr>
            <a:xfrm>
              <a:off x="2012887" y="4020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2">
              <a:extLst>
                <a:ext uri="{FF2B5EF4-FFF2-40B4-BE49-F238E27FC236}">
                  <a16:creationId xmlns:a16="http://schemas.microsoft.com/office/drawing/2014/main" id="{253A5201-CBAA-447B-AA81-6EB47C4439DA}"/>
                </a:ext>
              </a:extLst>
            </p:cNvPr>
            <p:cNvSpPr/>
            <p:nvPr/>
          </p:nvSpPr>
          <p:spPr>
            <a:xfrm>
              <a:off x="1767187" y="4296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23">
              <a:extLst>
                <a:ext uri="{FF2B5EF4-FFF2-40B4-BE49-F238E27FC236}">
                  <a16:creationId xmlns:a16="http://schemas.microsoft.com/office/drawing/2014/main" id="{7DE22D44-7BDE-4B92-92CF-9A4EE06D3C08}"/>
                </a:ext>
              </a:extLst>
            </p:cNvPr>
            <p:cNvSpPr/>
            <p:nvPr/>
          </p:nvSpPr>
          <p:spPr>
            <a:xfrm>
              <a:off x="1810905" y="4008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24">
              <a:extLst>
                <a:ext uri="{FF2B5EF4-FFF2-40B4-BE49-F238E27FC236}">
                  <a16:creationId xmlns:a16="http://schemas.microsoft.com/office/drawing/2014/main" id="{14A39C24-0BE0-4B2E-8FEF-6C70EE7F856B}"/>
                </a:ext>
              </a:extLst>
            </p:cNvPr>
            <p:cNvSpPr/>
            <p:nvPr/>
          </p:nvSpPr>
          <p:spPr>
            <a:xfrm>
              <a:off x="1998992" y="41291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25">
              <a:extLst>
                <a:ext uri="{FF2B5EF4-FFF2-40B4-BE49-F238E27FC236}">
                  <a16:creationId xmlns:a16="http://schemas.microsoft.com/office/drawing/2014/main" id="{CBC97C70-1F93-4AA1-832D-B279048565F6}"/>
                </a:ext>
              </a:extLst>
            </p:cNvPr>
            <p:cNvSpPr/>
            <p:nvPr/>
          </p:nvSpPr>
          <p:spPr>
            <a:xfrm>
              <a:off x="2094899" y="4549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26">
              <a:extLst>
                <a:ext uri="{FF2B5EF4-FFF2-40B4-BE49-F238E27FC236}">
                  <a16:creationId xmlns:a16="http://schemas.microsoft.com/office/drawing/2014/main" id="{D8FE3BD5-3C75-4A44-8BEB-41C9CB27BDBA}"/>
                </a:ext>
              </a:extLst>
            </p:cNvPr>
            <p:cNvSpPr/>
            <p:nvPr/>
          </p:nvSpPr>
          <p:spPr>
            <a:xfrm>
              <a:off x="1754987" y="45819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27">
              <a:extLst>
                <a:ext uri="{FF2B5EF4-FFF2-40B4-BE49-F238E27FC236}">
                  <a16:creationId xmlns:a16="http://schemas.microsoft.com/office/drawing/2014/main" id="{2BD8B685-B894-4197-BA53-A91F95B8EA50}"/>
                </a:ext>
              </a:extLst>
            </p:cNvPr>
            <p:cNvSpPr/>
            <p:nvPr/>
          </p:nvSpPr>
          <p:spPr>
            <a:xfrm>
              <a:off x="3111587" y="44957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28">
              <a:extLst>
                <a:ext uri="{FF2B5EF4-FFF2-40B4-BE49-F238E27FC236}">
                  <a16:creationId xmlns:a16="http://schemas.microsoft.com/office/drawing/2014/main" id="{3C301620-C6AE-4CA8-84A6-D977F86271A3}"/>
                </a:ext>
              </a:extLst>
            </p:cNvPr>
            <p:cNvSpPr/>
            <p:nvPr/>
          </p:nvSpPr>
          <p:spPr>
            <a:xfrm>
              <a:off x="3443705" y="46060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29">
              <a:extLst>
                <a:ext uri="{FF2B5EF4-FFF2-40B4-BE49-F238E27FC236}">
                  <a16:creationId xmlns:a16="http://schemas.microsoft.com/office/drawing/2014/main" id="{61C8FAE5-178D-45A5-87FE-EC227028E9BE}"/>
                </a:ext>
              </a:extLst>
            </p:cNvPr>
            <p:cNvSpPr/>
            <p:nvPr/>
          </p:nvSpPr>
          <p:spPr>
            <a:xfrm>
              <a:off x="1824122" y="4560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0">
              <a:extLst>
                <a:ext uri="{FF2B5EF4-FFF2-40B4-BE49-F238E27FC236}">
                  <a16:creationId xmlns:a16="http://schemas.microsoft.com/office/drawing/2014/main" id="{B8955AC2-6BE9-48E7-8306-DB4605A154AB}"/>
                </a:ext>
              </a:extLst>
            </p:cNvPr>
            <p:cNvSpPr/>
            <p:nvPr/>
          </p:nvSpPr>
          <p:spPr>
            <a:xfrm>
              <a:off x="1620445" y="4396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1">
              <a:extLst>
                <a:ext uri="{FF2B5EF4-FFF2-40B4-BE49-F238E27FC236}">
                  <a16:creationId xmlns:a16="http://schemas.microsoft.com/office/drawing/2014/main" id="{53895B9D-193B-4312-A2EB-590BA0A36543}"/>
                </a:ext>
              </a:extLst>
            </p:cNvPr>
            <p:cNvSpPr/>
            <p:nvPr/>
          </p:nvSpPr>
          <p:spPr>
            <a:xfrm>
              <a:off x="1787182" y="46600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2">
              <a:extLst>
                <a:ext uri="{FF2B5EF4-FFF2-40B4-BE49-F238E27FC236}">
                  <a16:creationId xmlns:a16="http://schemas.microsoft.com/office/drawing/2014/main" id="{AF7F3B8C-CE05-49E9-B193-60CB1E4F5F24}"/>
                </a:ext>
              </a:extLst>
            </p:cNvPr>
            <p:cNvSpPr/>
            <p:nvPr/>
          </p:nvSpPr>
          <p:spPr>
            <a:xfrm>
              <a:off x="2427017" y="4439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33">
              <a:extLst>
                <a:ext uri="{FF2B5EF4-FFF2-40B4-BE49-F238E27FC236}">
                  <a16:creationId xmlns:a16="http://schemas.microsoft.com/office/drawing/2014/main" id="{B717013B-29E0-434A-A93E-775A5CAB4C44}"/>
                </a:ext>
              </a:extLst>
            </p:cNvPr>
            <p:cNvSpPr/>
            <p:nvPr/>
          </p:nvSpPr>
          <p:spPr>
            <a:xfrm>
              <a:off x="1661452" y="46919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34">
              <a:extLst>
                <a:ext uri="{FF2B5EF4-FFF2-40B4-BE49-F238E27FC236}">
                  <a16:creationId xmlns:a16="http://schemas.microsoft.com/office/drawing/2014/main" id="{6F1ABF13-29FC-4BF3-AADF-1C20C8B1D252}"/>
                </a:ext>
              </a:extLst>
            </p:cNvPr>
            <p:cNvSpPr/>
            <p:nvPr/>
          </p:nvSpPr>
          <p:spPr>
            <a:xfrm>
              <a:off x="1738720" y="4762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35">
              <a:extLst>
                <a:ext uri="{FF2B5EF4-FFF2-40B4-BE49-F238E27FC236}">
                  <a16:creationId xmlns:a16="http://schemas.microsoft.com/office/drawing/2014/main" id="{21ABD328-E71E-47C1-8E9D-4DBCDA12C6FC}"/>
                </a:ext>
              </a:extLst>
            </p:cNvPr>
            <p:cNvSpPr/>
            <p:nvPr/>
          </p:nvSpPr>
          <p:spPr>
            <a:xfrm>
              <a:off x="3084475" y="4512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36">
              <a:extLst>
                <a:ext uri="{FF2B5EF4-FFF2-40B4-BE49-F238E27FC236}">
                  <a16:creationId xmlns:a16="http://schemas.microsoft.com/office/drawing/2014/main" id="{3E60B41A-B0E5-46D8-B86B-5EC0DA0B3762}"/>
                </a:ext>
              </a:extLst>
            </p:cNvPr>
            <p:cNvSpPr/>
            <p:nvPr/>
          </p:nvSpPr>
          <p:spPr>
            <a:xfrm>
              <a:off x="3453871" y="4513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37">
              <a:extLst>
                <a:ext uri="{FF2B5EF4-FFF2-40B4-BE49-F238E27FC236}">
                  <a16:creationId xmlns:a16="http://schemas.microsoft.com/office/drawing/2014/main" id="{68173F4B-E904-4961-8E1D-34D75C465FFA}"/>
                </a:ext>
              </a:extLst>
            </p:cNvPr>
            <p:cNvSpPr/>
            <p:nvPr/>
          </p:nvSpPr>
          <p:spPr>
            <a:xfrm>
              <a:off x="1814633" y="48270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38">
              <a:extLst>
                <a:ext uri="{FF2B5EF4-FFF2-40B4-BE49-F238E27FC236}">
                  <a16:creationId xmlns:a16="http://schemas.microsoft.com/office/drawing/2014/main" id="{C4A9E40D-1637-42B9-BEC2-E18BFA382C8E}"/>
                </a:ext>
              </a:extLst>
            </p:cNvPr>
            <p:cNvSpPr/>
            <p:nvPr/>
          </p:nvSpPr>
          <p:spPr>
            <a:xfrm>
              <a:off x="1730248" y="4802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39">
              <a:extLst>
                <a:ext uri="{FF2B5EF4-FFF2-40B4-BE49-F238E27FC236}">
                  <a16:creationId xmlns:a16="http://schemas.microsoft.com/office/drawing/2014/main" id="{7BFFC2B7-A322-486A-A225-E05DBF96CFA2}"/>
                </a:ext>
              </a:extLst>
            </p:cNvPr>
            <p:cNvSpPr/>
            <p:nvPr/>
          </p:nvSpPr>
          <p:spPr>
            <a:xfrm>
              <a:off x="1751259" y="4701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0">
              <a:extLst>
                <a:ext uri="{FF2B5EF4-FFF2-40B4-BE49-F238E27FC236}">
                  <a16:creationId xmlns:a16="http://schemas.microsoft.com/office/drawing/2014/main" id="{427247E6-381D-4268-8701-CE2E75F575A1}"/>
                </a:ext>
              </a:extLst>
            </p:cNvPr>
            <p:cNvSpPr/>
            <p:nvPr/>
          </p:nvSpPr>
          <p:spPr>
            <a:xfrm>
              <a:off x="1838694" y="4451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1">
              <a:extLst>
                <a:ext uri="{FF2B5EF4-FFF2-40B4-BE49-F238E27FC236}">
                  <a16:creationId xmlns:a16="http://schemas.microsoft.com/office/drawing/2014/main" id="{18AB9383-5BB5-43A5-BEA7-82F200A76EC2}"/>
                </a:ext>
              </a:extLst>
            </p:cNvPr>
            <p:cNvSpPr/>
            <p:nvPr/>
          </p:nvSpPr>
          <p:spPr>
            <a:xfrm>
              <a:off x="1636712" y="4629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2">
              <a:extLst>
                <a:ext uri="{FF2B5EF4-FFF2-40B4-BE49-F238E27FC236}">
                  <a16:creationId xmlns:a16="http://schemas.microsoft.com/office/drawing/2014/main" id="{336802C0-8D7E-4CF2-9FF9-020055E3E9CE}"/>
                </a:ext>
              </a:extLst>
            </p:cNvPr>
            <p:cNvSpPr/>
            <p:nvPr/>
          </p:nvSpPr>
          <p:spPr>
            <a:xfrm>
              <a:off x="1824799" y="48964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43">
              <a:extLst>
                <a:ext uri="{FF2B5EF4-FFF2-40B4-BE49-F238E27FC236}">
                  <a16:creationId xmlns:a16="http://schemas.microsoft.com/office/drawing/2014/main" id="{4DF32E0B-9C41-4FBC-BFAB-DADC362B5E97}"/>
                </a:ext>
              </a:extLst>
            </p:cNvPr>
            <p:cNvSpPr/>
            <p:nvPr/>
          </p:nvSpPr>
          <p:spPr>
            <a:xfrm>
              <a:off x="1753292" y="46356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44">
              <a:extLst>
                <a:ext uri="{FF2B5EF4-FFF2-40B4-BE49-F238E27FC236}">
                  <a16:creationId xmlns:a16="http://schemas.microsoft.com/office/drawing/2014/main" id="{B2B78CDB-BE0E-498F-9DF1-8E782E2469DA}"/>
                </a:ext>
              </a:extLst>
            </p:cNvPr>
            <p:cNvSpPr/>
            <p:nvPr/>
          </p:nvSpPr>
          <p:spPr>
            <a:xfrm>
              <a:off x="2270786" y="4352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45">
              <a:extLst>
                <a:ext uri="{FF2B5EF4-FFF2-40B4-BE49-F238E27FC236}">
                  <a16:creationId xmlns:a16="http://schemas.microsoft.com/office/drawing/2014/main" id="{71F4B236-3A73-4103-9E04-D1273DF49AB0}"/>
                </a:ext>
              </a:extLst>
            </p:cNvPr>
            <p:cNvSpPr/>
            <p:nvPr/>
          </p:nvSpPr>
          <p:spPr>
            <a:xfrm>
              <a:off x="2595787" y="4678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46">
              <a:extLst>
                <a:ext uri="{FF2B5EF4-FFF2-40B4-BE49-F238E27FC236}">
                  <a16:creationId xmlns:a16="http://schemas.microsoft.com/office/drawing/2014/main" id="{94C07DD5-5D47-42EE-AC9B-8A7C1E0DDE1F}"/>
                </a:ext>
              </a:extLst>
            </p:cNvPr>
            <p:cNvSpPr/>
            <p:nvPr/>
          </p:nvSpPr>
          <p:spPr>
            <a:xfrm>
              <a:off x="2927905" y="4880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47">
              <a:extLst>
                <a:ext uri="{FF2B5EF4-FFF2-40B4-BE49-F238E27FC236}">
                  <a16:creationId xmlns:a16="http://schemas.microsoft.com/office/drawing/2014/main" id="{E2082C08-9BC7-4451-832A-75A78F16CE2C}"/>
                </a:ext>
              </a:extLst>
            </p:cNvPr>
            <p:cNvSpPr/>
            <p:nvPr/>
          </p:nvSpPr>
          <p:spPr>
            <a:xfrm>
              <a:off x="2339921" y="418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48">
              <a:extLst>
                <a:ext uri="{FF2B5EF4-FFF2-40B4-BE49-F238E27FC236}">
                  <a16:creationId xmlns:a16="http://schemas.microsoft.com/office/drawing/2014/main" id="{C1333D2E-BAA5-4D19-A47C-DFA322EDB24F}"/>
                </a:ext>
              </a:extLst>
            </p:cNvPr>
            <p:cNvSpPr/>
            <p:nvPr/>
          </p:nvSpPr>
          <p:spPr>
            <a:xfrm>
              <a:off x="2136245" y="43214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49">
              <a:extLst>
                <a:ext uri="{FF2B5EF4-FFF2-40B4-BE49-F238E27FC236}">
                  <a16:creationId xmlns:a16="http://schemas.microsoft.com/office/drawing/2014/main" id="{3F0180A6-9C10-4E99-974F-5F2BD0C7FFC5}"/>
                </a:ext>
              </a:extLst>
            </p:cNvPr>
            <p:cNvSpPr/>
            <p:nvPr/>
          </p:nvSpPr>
          <p:spPr>
            <a:xfrm>
              <a:off x="2302981" y="42904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0">
              <a:extLst>
                <a:ext uri="{FF2B5EF4-FFF2-40B4-BE49-F238E27FC236}">
                  <a16:creationId xmlns:a16="http://schemas.microsoft.com/office/drawing/2014/main" id="{967F4983-39CD-42F7-B001-29FED10284AC}"/>
                </a:ext>
              </a:extLst>
            </p:cNvPr>
            <p:cNvSpPr/>
            <p:nvPr/>
          </p:nvSpPr>
          <p:spPr>
            <a:xfrm>
              <a:off x="1911218" y="47985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1">
              <a:extLst>
                <a:ext uri="{FF2B5EF4-FFF2-40B4-BE49-F238E27FC236}">
                  <a16:creationId xmlns:a16="http://schemas.microsoft.com/office/drawing/2014/main" id="{310E8633-BF96-4B2D-A0A5-862AF835C64E}"/>
                </a:ext>
              </a:extLst>
            </p:cNvPr>
            <p:cNvSpPr/>
            <p:nvPr/>
          </p:nvSpPr>
          <p:spPr>
            <a:xfrm>
              <a:off x="2177251" y="4447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2">
              <a:extLst>
                <a:ext uri="{FF2B5EF4-FFF2-40B4-BE49-F238E27FC236}">
                  <a16:creationId xmlns:a16="http://schemas.microsoft.com/office/drawing/2014/main" id="{5BFD66F5-3DD3-406E-BC90-854CB507FA4E}"/>
                </a:ext>
              </a:extLst>
            </p:cNvPr>
            <p:cNvSpPr/>
            <p:nvPr/>
          </p:nvSpPr>
          <p:spPr>
            <a:xfrm>
              <a:off x="2254519" y="47955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53">
              <a:extLst>
                <a:ext uri="{FF2B5EF4-FFF2-40B4-BE49-F238E27FC236}">
                  <a16:creationId xmlns:a16="http://schemas.microsoft.com/office/drawing/2014/main" id="{A29182DE-EA11-4C1E-9AB5-DC7BC5456A88}"/>
                </a:ext>
              </a:extLst>
            </p:cNvPr>
            <p:cNvSpPr/>
            <p:nvPr/>
          </p:nvSpPr>
          <p:spPr>
            <a:xfrm>
              <a:off x="2568676" y="4792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54">
              <a:extLst>
                <a:ext uri="{FF2B5EF4-FFF2-40B4-BE49-F238E27FC236}">
                  <a16:creationId xmlns:a16="http://schemas.microsoft.com/office/drawing/2014/main" id="{FB157B60-A840-4638-962B-BEB682554ABE}"/>
                </a:ext>
              </a:extLst>
            </p:cNvPr>
            <p:cNvSpPr/>
            <p:nvPr/>
          </p:nvSpPr>
          <p:spPr>
            <a:xfrm>
              <a:off x="2938072" y="4700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55">
              <a:extLst>
                <a:ext uri="{FF2B5EF4-FFF2-40B4-BE49-F238E27FC236}">
                  <a16:creationId xmlns:a16="http://schemas.microsoft.com/office/drawing/2014/main" id="{076341CC-45D5-4D99-8EF0-4B56816DA8F6}"/>
                </a:ext>
              </a:extLst>
            </p:cNvPr>
            <p:cNvSpPr/>
            <p:nvPr/>
          </p:nvSpPr>
          <p:spPr>
            <a:xfrm>
              <a:off x="1859367" y="45976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56">
              <a:extLst>
                <a:ext uri="{FF2B5EF4-FFF2-40B4-BE49-F238E27FC236}">
                  <a16:creationId xmlns:a16="http://schemas.microsoft.com/office/drawing/2014/main" id="{6D73D205-99FA-417E-9A1D-E7724ABD96B6}"/>
                </a:ext>
              </a:extLst>
            </p:cNvPr>
            <p:cNvSpPr/>
            <p:nvPr/>
          </p:nvSpPr>
          <p:spPr>
            <a:xfrm>
              <a:off x="1943752" y="46847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57">
              <a:extLst>
                <a:ext uri="{FF2B5EF4-FFF2-40B4-BE49-F238E27FC236}">
                  <a16:creationId xmlns:a16="http://schemas.microsoft.com/office/drawing/2014/main" id="{F0272718-5936-49ED-A7BE-DBBD75B4B85F}"/>
                </a:ext>
              </a:extLst>
            </p:cNvPr>
            <p:cNvSpPr/>
            <p:nvPr/>
          </p:nvSpPr>
          <p:spPr>
            <a:xfrm>
              <a:off x="2267058" y="4436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58">
              <a:extLst>
                <a:ext uri="{FF2B5EF4-FFF2-40B4-BE49-F238E27FC236}">
                  <a16:creationId xmlns:a16="http://schemas.microsoft.com/office/drawing/2014/main" id="{5FA67CA4-1751-4B6E-8064-2247BC6CFE4B}"/>
                </a:ext>
              </a:extLst>
            </p:cNvPr>
            <p:cNvSpPr/>
            <p:nvPr/>
          </p:nvSpPr>
          <p:spPr>
            <a:xfrm>
              <a:off x="2354494" y="40372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59">
              <a:extLst>
                <a:ext uri="{FF2B5EF4-FFF2-40B4-BE49-F238E27FC236}">
                  <a16:creationId xmlns:a16="http://schemas.microsoft.com/office/drawing/2014/main" id="{6752593B-9DEC-4225-B3C0-AD4623854455}"/>
                </a:ext>
              </a:extLst>
            </p:cNvPr>
            <p:cNvSpPr/>
            <p:nvPr/>
          </p:nvSpPr>
          <p:spPr>
            <a:xfrm>
              <a:off x="2152512" y="44086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0">
              <a:extLst>
                <a:ext uri="{FF2B5EF4-FFF2-40B4-BE49-F238E27FC236}">
                  <a16:creationId xmlns:a16="http://schemas.microsoft.com/office/drawing/2014/main" id="{32889C24-E738-4067-A53C-9ED13E18A344}"/>
                </a:ext>
              </a:extLst>
            </p:cNvPr>
            <p:cNvSpPr/>
            <p:nvPr/>
          </p:nvSpPr>
          <p:spPr>
            <a:xfrm>
              <a:off x="2340599" y="4568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1">
              <a:extLst>
                <a:ext uri="{FF2B5EF4-FFF2-40B4-BE49-F238E27FC236}">
                  <a16:creationId xmlns:a16="http://schemas.microsoft.com/office/drawing/2014/main" id="{985BA9C5-D000-49E1-B1CA-03FF275CD1D3}"/>
                </a:ext>
              </a:extLst>
            </p:cNvPr>
            <p:cNvSpPr/>
            <p:nvPr/>
          </p:nvSpPr>
          <p:spPr>
            <a:xfrm>
              <a:off x="1920707" y="4525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2">
              <a:extLst>
                <a:ext uri="{FF2B5EF4-FFF2-40B4-BE49-F238E27FC236}">
                  <a16:creationId xmlns:a16="http://schemas.microsoft.com/office/drawing/2014/main" id="{EA590972-4D47-4DBF-90E8-8C3C69173DA5}"/>
                </a:ext>
              </a:extLst>
            </p:cNvPr>
            <p:cNvSpPr/>
            <p:nvPr/>
          </p:nvSpPr>
          <p:spPr>
            <a:xfrm>
              <a:off x="3287474" y="45641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63">
              <a:extLst>
                <a:ext uri="{FF2B5EF4-FFF2-40B4-BE49-F238E27FC236}">
                  <a16:creationId xmlns:a16="http://schemas.microsoft.com/office/drawing/2014/main" id="{3F652FB9-D3AE-45EA-B422-3D6C92C92BC1}"/>
                </a:ext>
              </a:extLst>
            </p:cNvPr>
            <p:cNvSpPr/>
            <p:nvPr/>
          </p:nvSpPr>
          <p:spPr>
            <a:xfrm>
              <a:off x="3619591" y="44469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64">
              <a:extLst>
                <a:ext uri="{FF2B5EF4-FFF2-40B4-BE49-F238E27FC236}">
                  <a16:creationId xmlns:a16="http://schemas.microsoft.com/office/drawing/2014/main" id="{9D15518F-77E6-410A-9923-784DE981BE44}"/>
                </a:ext>
              </a:extLst>
            </p:cNvPr>
            <p:cNvSpPr/>
            <p:nvPr/>
          </p:nvSpPr>
          <p:spPr>
            <a:xfrm>
              <a:off x="1648235" y="4638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65">
              <a:extLst>
                <a:ext uri="{FF2B5EF4-FFF2-40B4-BE49-F238E27FC236}">
                  <a16:creationId xmlns:a16="http://schemas.microsoft.com/office/drawing/2014/main" id="{80D5924F-09E6-4E6F-A0FE-377598BBF4ED}"/>
                </a:ext>
              </a:extLst>
            </p:cNvPr>
            <p:cNvSpPr/>
            <p:nvPr/>
          </p:nvSpPr>
          <p:spPr>
            <a:xfrm>
              <a:off x="1713642" y="4206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66">
              <a:extLst>
                <a:ext uri="{FF2B5EF4-FFF2-40B4-BE49-F238E27FC236}">
                  <a16:creationId xmlns:a16="http://schemas.microsoft.com/office/drawing/2014/main" id="{DFE021BE-6E6E-4F82-85AC-1ED025765BBC}"/>
                </a:ext>
              </a:extLst>
            </p:cNvPr>
            <p:cNvSpPr/>
            <p:nvPr/>
          </p:nvSpPr>
          <p:spPr>
            <a:xfrm>
              <a:off x="1611295" y="4702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67">
              <a:extLst>
                <a:ext uri="{FF2B5EF4-FFF2-40B4-BE49-F238E27FC236}">
                  <a16:creationId xmlns:a16="http://schemas.microsoft.com/office/drawing/2014/main" id="{7498F48D-26E1-4E29-BCA1-8D1C5B86C644}"/>
                </a:ext>
              </a:extLst>
            </p:cNvPr>
            <p:cNvSpPr/>
            <p:nvPr/>
          </p:nvSpPr>
          <p:spPr>
            <a:xfrm>
              <a:off x="2602904" y="4332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68">
              <a:extLst>
                <a:ext uri="{FF2B5EF4-FFF2-40B4-BE49-F238E27FC236}">
                  <a16:creationId xmlns:a16="http://schemas.microsoft.com/office/drawing/2014/main" id="{7A270080-2962-4A0F-BA1A-205E53DA62C7}"/>
                </a:ext>
              </a:extLst>
            </p:cNvPr>
            <p:cNvSpPr/>
            <p:nvPr/>
          </p:nvSpPr>
          <p:spPr>
            <a:xfrm>
              <a:off x="1672635" y="4607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69">
              <a:extLst>
                <a:ext uri="{FF2B5EF4-FFF2-40B4-BE49-F238E27FC236}">
                  <a16:creationId xmlns:a16="http://schemas.microsoft.com/office/drawing/2014/main" id="{E0EA09C0-0CB2-4E52-8668-EA00E1F3B47D}"/>
                </a:ext>
              </a:extLst>
            </p:cNvPr>
            <p:cNvSpPr/>
            <p:nvPr/>
          </p:nvSpPr>
          <p:spPr>
            <a:xfrm>
              <a:off x="1595367" y="4598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0">
              <a:extLst>
                <a:ext uri="{FF2B5EF4-FFF2-40B4-BE49-F238E27FC236}">
                  <a16:creationId xmlns:a16="http://schemas.microsoft.com/office/drawing/2014/main" id="{1A3FAB42-A588-4EE6-8F00-4A462E6C5AA4}"/>
                </a:ext>
              </a:extLst>
            </p:cNvPr>
            <p:cNvSpPr/>
            <p:nvPr/>
          </p:nvSpPr>
          <p:spPr>
            <a:xfrm>
              <a:off x="3260362" y="44964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1">
              <a:extLst>
                <a:ext uri="{FF2B5EF4-FFF2-40B4-BE49-F238E27FC236}">
                  <a16:creationId xmlns:a16="http://schemas.microsoft.com/office/drawing/2014/main" id="{37035303-944F-4E63-AED1-3D36549668FF}"/>
                </a:ext>
              </a:extLst>
            </p:cNvPr>
            <p:cNvSpPr/>
            <p:nvPr/>
          </p:nvSpPr>
          <p:spPr>
            <a:xfrm>
              <a:off x="3629758" y="44772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2">
              <a:extLst>
                <a:ext uri="{FF2B5EF4-FFF2-40B4-BE49-F238E27FC236}">
                  <a16:creationId xmlns:a16="http://schemas.microsoft.com/office/drawing/2014/main" id="{EEA5A221-D772-42F4-9A70-587CC50BEC77}"/>
                </a:ext>
              </a:extLst>
            </p:cNvPr>
            <p:cNvSpPr/>
            <p:nvPr/>
          </p:nvSpPr>
          <p:spPr>
            <a:xfrm>
              <a:off x="1990519" y="4604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73">
              <a:extLst>
                <a:ext uri="{FF2B5EF4-FFF2-40B4-BE49-F238E27FC236}">
                  <a16:creationId xmlns:a16="http://schemas.microsoft.com/office/drawing/2014/main" id="{E1495A24-CA74-4589-85C4-EAF395C7362E}"/>
                </a:ext>
              </a:extLst>
            </p:cNvPr>
            <p:cNvSpPr/>
            <p:nvPr/>
          </p:nvSpPr>
          <p:spPr>
            <a:xfrm>
              <a:off x="1906134" y="45800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74">
              <a:extLst>
                <a:ext uri="{FF2B5EF4-FFF2-40B4-BE49-F238E27FC236}">
                  <a16:creationId xmlns:a16="http://schemas.microsoft.com/office/drawing/2014/main" id="{8F711181-01AC-4C42-8C33-6D6DCC27DCF1}"/>
                </a:ext>
              </a:extLst>
            </p:cNvPr>
            <p:cNvSpPr/>
            <p:nvPr/>
          </p:nvSpPr>
          <p:spPr>
            <a:xfrm>
              <a:off x="1582828" y="45980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75">
              <a:extLst>
                <a:ext uri="{FF2B5EF4-FFF2-40B4-BE49-F238E27FC236}">
                  <a16:creationId xmlns:a16="http://schemas.microsoft.com/office/drawing/2014/main" id="{5CB8806E-9754-4866-A4F7-F41C704EB86B}"/>
                </a:ext>
              </a:extLst>
            </p:cNvPr>
            <p:cNvSpPr/>
            <p:nvPr/>
          </p:nvSpPr>
          <p:spPr>
            <a:xfrm>
              <a:off x="1662807" y="46027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76">
              <a:extLst>
                <a:ext uri="{FF2B5EF4-FFF2-40B4-BE49-F238E27FC236}">
                  <a16:creationId xmlns:a16="http://schemas.microsoft.com/office/drawing/2014/main" id="{DF935C4C-0D61-48D4-AAC2-DC7124A18C73}"/>
                </a:ext>
              </a:extLst>
            </p:cNvPr>
            <p:cNvSpPr/>
            <p:nvPr/>
          </p:nvSpPr>
          <p:spPr>
            <a:xfrm>
              <a:off x="1697375" y="4544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77">
              <a:extLst>
                <a:ext uri="{FF2B5EF4-FFF2-40B4-BE49-F238E27FC236}">
                  <a16:creationId xmlns:a16="http://schemas.microsoft.com/office/drawing/2014/main" id="{DE58885A-11D1-4CB9-BA1F-E08BAA5523E3}"/>
                </a:ext>
              </a:extLst>
            </p:cNvPr>
            <p:cNvSpPr/>
            <p:nvPr/>
          </p:nvSpPr>
          <p:spPr>
            <a:xfrm>
              <a:off x="1648913" y="4646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78">
              <a:extLst>
                <a:ext uri="{FF2B5EF4-FFF2-40B4-BE49-F238E27FC236}">
                  <a16:creationId xmlns:a16="http://schemas.microsoft.com/office/drawing/2014/main" id="{B413F50A-EAC4-4AAB-8D3C-2FD840DFE921}"/>
                </a:ext>
              </a:extLst>
            </p:cNvPr>
            <p:cNvSpPr/>
            <p:nvPr/>
          </p:nvSpPr>
          <p:spPr>
            <a:xfrm>
              <a:off x="1929179" y="48332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79">
              <a:extLst>
                <a:ext uri="{FF2B5EF4-FFF2-40B4-BE49-F238E27FC236}">
                  <a16:creationId xmlns:a16="http://schemas.microsoft.com/office/drawing/2014/main" id="{CC0C0207-49D6-4458-B6DE-A93E9B9790B4}"/>
                </a:ext>
              </a:extLst>
            </p:cNvPr>
            <p:cNvSpPr/>
            <p:nvPr/>
          </p:nvSpPr>
          <p:spPr>
            <a:xfrm>
              <a:off x="1911218" y="4981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0">
              <a:extLst>
                <a:ext uri="{FF2B5EF4-FFF2-40B4-BE49-F238E27FC236}">
                  <a16:creationId xmlns:a16="http://schemas.microsoft.com/office/drawing/2014/main" id="{01E6C5DD-E8A3-4377-98E6-AD9C6E541830}"/>
                </a:ext>
              </a:extLst>
            </p:cNvPr>
            <p:cNvSpPr/>
            <p:nvPr/>
          </p:nvSpPr>
          <p:spPr>
            <a:xfrm>
              <a:off x="3356608" y="4441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1">
              <a:extLst>
                <a:ext uri="{FF2B5EF4-FFF2-40B4-BE49-F238E27FC236}">
                  <a16:creationId xmlns:a16="http://schemas.microsoft.com/office/drawing/2014/main" id="{24655EE4-913D-4119-B2B6-0CCE0658AD06}"/>
                </a:ext>
              </a:extLst>
            </p:cNvPr>
            <p:cNvSpPr/>
            <p:nvPr/>
          </p:nvSpPr>
          <p:spPr>
            <a:xfrm>
              <a:off x="3152932" y="43684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2">
              <a:extLst>
                <a:ext uri="{FF2B5EF4-FFF2-40B4-BE49-F238E27FC236}">
                  <a16:creationId xmlns:a16="http://schemas.microsoft.com/office/drawing/2014/main" id="{FAB7540C-C02C-462C-BC79-75F7F9E8BB8D}"/>
                </a:ext>
              </a:extLst>
            </p:cNvPr>
            <p:cNvSpPr/>
            <p:nvPr/>
          </p:nvSpPr>
          <p:spPr>
            <a:xfrm>
              <a:off x="3319669" y="4471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83">
              <a:extLst>
                <a:ext uri="{FF2B5EF4-FFF2-40B4-BE49-F238E27FC236}">
                  <a16:creationId xmlns:a16="http://schemas.microsoft.com/office/drawing/2014/main" id="{7B658E69-98FC-45E8-BAE5-EAF463B349FA}"/>
                </a:ext>
              </a:extLst>
            </p:cNvPr>
            <p:cNvSpPr/>
            <p:nvPr/>
          </p:nvSpPr>
          <p:spPr>
            <a:xfrm>
              <a:off x="2263669" y="4893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84">
              <a:extLst>
                <a:ext uri="{FF2B5EF4-FFF2-40B4-BE49-F238E27FC236}">
                  <a16:creationId xmlns:a16="http://schemas.microsoft.com/office/drawing/2014/main" id="{C32C0D64-A70F-42BB-9208-E7A64F1CDB5F}"/>
                </a:ext>
              </a:extLst>
            </p:cNvPr>
            <p:cNvSpPr/>
            <p:nvPr/>
          </p:nvSpPr>
          <p:spPr>
            <a:xfrm>
              <a:off x="3193938" y="4750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85">
              <a:extLst>
                <a:ext uri="{FF2B5EF4-FFF2-40B4-BE49-F238E27FC236}">
                  <a16:creationId xmlns:a16="http://schemas.microsoft.com/office/drawing/2014/main" id="{785C05D3-1610-4226-8DF7-6DA35FBA237B}"/>
                </a:ext>
              </a:extLst>
            </p:cNvPr>
            <p:cNvSpPr/>
            <p:nvPr/>
          </p:nvSpPr>
          <p:spPr>
            <a:xfrm>
              <a:off x="3271207" y="49973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86">
              <a:extLst>
                <a:ext uri="{FF2B5EF4-FFF2-40B4-BE49-F238E27FC236}">
                  <a16:creationId xmlns:a16="http://schemas.microsoft.com/office/drawing/2014/main" id="{4E48E2FF-775D-41A0-B402-FACF2BE67295}"/>
                </a:ext>
              </a:extLst>
            </p:cNvPr>
            <p:cNvSpPr/>
            <p:nvPr/>
          </p:nvSpPr>
          <p:spPr>
            <a:xfrm>
              <a:off x="1606212" y="51056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87">
              <a:extLst>
                <a:ext uri="{FF2B5EF4-FFF2-40B4-BE49-F238E27FC236}">
                  <a16:creationId xmlns:a16="http://schemas.microsoft.com/office/drawing/2014/main" id="{03663D97-0333-4E2C-8883-522F7AE28523}"/>
                </a:ext>
              </a:extLst>
            </p:cNvPr>
            <p:cNvSpPr/>
            <p:nvPr/>
          </p:nvSpPr>
          <p:spPr>
            <a:xfrm>
              <a:off x="1921385" y="4973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88">
              <a:extLst>
                <a:ext uri="{FF2B5EF4-FFF2-40B4-BE49-F238E27FC236}">
                  <a16:creationId xmlns:a16="http://schemas.microsoft.com/office/drawing/2014/main" id="{9D83CAA0-C20E-4EAA-8FA0-D7F5AC1D3B7E}"/>
                </a:ext>
              </a:extLst>
            </p:cNvPr>
            <p:cNvSpPr/>
            <p:nvPr/>
          </p:nvSpPr>
          <p:spPr>
            <a:xfrm>
              <a:off x="2876054" y="48040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89">
              <a:extLst>
                <a:ext uri="{FF2B5EF4-FFF2-40B4-BE49-F238E27FC236}">
                  <a16:creationId xmlns:a16="http://schemas.microsoft.com/office/drawing/2014/main" id="{EFE2DF73-40C0-4C06-AE91-D614481F5E7D}"/>
                </a:ext>
              </a:extLst>
            </p:cNvPr>
            <p:cNvSpPr/>
            <p:nvPr/>
          </p:nvSpPr>
          <p:spPr>
            <a:xfrm>
              <a:off x="2960439" y="47585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0">
              <a:extLst>
                <a:ext uri="{FF2B5EF4-FFF2-40B4-BE49-F238E27FC236}">
                  <a16:creationId xmlns:a16="http://schemas.microsoft.com/office/drawing/2014/main" id="{C0164009-0F6A-45FF-8726-76F54CFE84FB}"/>
                </a:ext>
              </a:extLst>
            </p:cNvPr>
            <p:cNvSpPr/>
            <p:nvPr/>
          </p:nvSpPr>
          <p:spPr>
            <a:xfrm>
              <a:off x="3283746" y="4761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1">
              <a:extLst>
                <a:ext uri="{FF2B5EF4-FFF2-40B4-BE49-F238E27FC236}">
                  <a16:creationId xmlns:a16="http://schemas.microsoft.com/office/drawing/2014/main" id="{DA4BFAA6-868C-4F96-B4EC-9998883E6AA4}"/>
                </a:ext>
              </a:extLst>
            </p:cNvPr>
            <p:cNvSpPr/>
            <p:nvPr/>
          </p:nvSpPr>
          <p:spPr>
            <a:xfrm>
              <a:off x="3371181" y="42004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2">
              <a:extLst>
                <a:ext uri="{FF2B5EF4-FFF2-40B4-BE49-F238E27FC236}">
                  <a16:creationId xmlns:a16="http://schemas.microsoft.com/office/drawing/2014/main" id="{B323F30C-AB79-4EC5-A558-ED9C5A6730A5}"/>
                </a:ext>
              </a:extLst>
            </p:cNvPr>
            <p:cNvSpPr/>
            <p:nvPr/>
          </p:nvSpPr>
          <p:spPr>
            <a:xfrm>
              <a:off x="3169199" y="47216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493">
              <a:extLst>
                <a:ext uri="{FF2B5EF4-FFF2-40B4-BE49-F238E27FC236}">
                  <a16:creationId xmlns:a16="http://schemas.microsoft.com/office/drawing/2014/main" id="{D65F253C-7FF7-489C-A349-FB7F8113DCA4}"/>
                </a:ext>
              </a:extLst>
            </p:cNvPr>
            <p:cNvSpPr/>
            <p:nvPr/>
          </p:nvSpPr>
          <p:spPr>
            <a:xfrm>
              <a:off x="3357286" y="48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494">
              <a:extLst>
                <a:ext uri="{FF2B5EF4-FFF2-40B4-BE49-F238E27FC236}">
                  <a16:creationId xmlns:a16="http://schemas.microsoft.com/office/drawing/2014/main" id="{1A36DD04-23AF-45FA-A386-900AC8E55C29}"/>
                </a:ext>
              </a:extLst>
            </p:cNvPr>
            <p:cNvSpPr/>
            <p:nvPr/>
          </p:nvSpPr>
          <p:spPr>
            <a:xfrm>
              <a:off x="2937394" y="4581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495">
              <a:extLst>
                <a:ext uri="{FF2B5EF4-FFF2-40B4-BE49-F238E27FC236}">
                  <a16:creationId xmlns:a16="http://schemas.microsoft.com/office/drawing/2014/main" id="{D136BB0F-C079-40B3-BF12-BE28EE6D6E2B}"/>
                </a:ext>
              </a:extLst>
            </p:cNvPr>
            <p:cNvSpPr/>
            <p:nvPr/>
          </p:nvSpPr>
          <p:spPr>
            <a:xfrm>
              <a:off x="3688726" y="440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496">
              <a:extLst>
                <a:ext uri="{FF2B5EF4-FFF2-40B4-BE49-F238E27FC236}">
                  <a16:creationId xmlns:a16="http://schemas.microsoft.com/office/drawing/2014/main" id="{FA4F56CB-E19C-45D2-9C9F-742B95B6DFCB}"/>
                </a:ext>
              </a:extLst>
            </p:cNvPr>
            <p:cNvSpPr/>
            <p:nvPr/>
          </p:nvSpPr>
          <p:spPr>
            <a:xfrm>
              <a:off x="3485050" y="44227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497">
              <a:extLst>
                <a:ext uri="{FF2B5EF4-FFF2-40B4-BE49-F238E27FC236}">
                  <a16:creationId xmlns:a16="http://schemas.microsoft.com/office/drawing/2014/main" id="{1B655BD3-9F72-470F-9734-03A1D4EF2C0B}"/>
                </a:ext>
              </a:extLst>
            </p:cNvPr>
            <p:cNvSpPr/>
            <p:nvPr/>
          </p:nvSpPr>
          <p:spPr>
            <a:xfrm>
              <a:off x="3651787" y="44433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498">
              <a:extLst>
                <a:ext uri="{FF2B5EF4-FFF2-40B4-BE49-F238E27FC236}">
                  <a16:creationId xmlns:a16="http://schemas.microsoft.com/office/drawing/2014/main" id="{D93B1413-D50F-4199-9193-3C029E1B44EC}"/>
                </a:ext>
              </a:extLst>
            </p:cNvPr>
            <p:cNvSpPr/>
            <p:nvPr/>
          </p:nvSpPr>
          <p:spPr>
            <a:xfrm>
              <a:off x="2595787" y="48039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499">
              <a:extLst>
                <a:ext uri="{FF2B5EF4-FFF2-40B4-BE49-F238E27FC236}">
                  <a16:creationId xmlns:a16="http://schemas.microsoft.com/office/drawing/2014/main" id="{36E69EE7-9E86-4A13-B7F2-4CAC34E737D5}"/>
                </a:ext>
              </a:extLst>
            </p:cNvPr>
            <p:cNvSpPr/>
            <p:nvPr/>
          </p:nvSpPr>
          <p:spPr>
            <a:xfrm>
              <a:off x="3526056" y="4653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0">
              <a:extLst>
                <a:ext uri="{FF2B5EF4-FFF2-40B4-BE49-F238E27FC236}">
                  <a16:creationId xmlns:a16="http://schemas.microsoft.com/office/drawing/2014/main" id="{E057C298-65F6-4173-ABC8-85FF990C875A}"/>
                </a:ext>
              </a:extLst>
            </p:cNvPr>
            <p:cNvSpPr/>
            <p:nvPr/>
          </p:nvSpPr>
          <p:spPr>
            <a:xfrm>
              <a:off x="3603324" y="49430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1">
              <a:extLst>
                <a:ext uri="{FF2B5EF4-FFF2-40B4-BE49-F238E27FC236}">
                  <a16:creationId xmlns:a16="http://schemas.microsoft.com/office/drawing/2014/main" id="{CBFEDE27-5ECA-46B9-9A6D-378C3EAFD1D6}"/>
                </a:ext>
              </a:extLst>
            </p:cNvPr>
            <p:cNvSpPr/>
            <p:nvPr/>
          </p:nvSpPr>
          <p:spPr>
            <a:xfrm>
              <a:off x="1938330" y="49893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2">
              <a:extLst>
                <a:ext uri="{FF2B5EF4-FFF2-40B4-BE49-F238E27FC236}">
                  <a16:creationId xmlns:a16="http://schemas.microsoft.com/office/drawing/2014/main" id="{0FC9B629-440C-4D8B-989C-E09FF922FE56}"/>
                </a:ext>
              </a:extLst>
            </p:cNvPr>
            <p:cNvSpPr/>
            <p:nvPr/>
          </p:nvSpPr>
          <p:spPr>
            <a:xfrm>
              <a:off x="1589267" y="4935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03">
              <a:extLst>
                <a:ext uri="{FF2B5EF4-FFF2-40B4-BE49-F238E27FC236}">
                  <a16:creationId xmlns:a16="http://schemas.microsoft.com/office/drawing/2014/main" id="{46EE4893-6937-4037-B5DC-871069FBBE91}"/>
                </a:ext>
              </a:extLst>
            </p:cNvPr>
            <p:cNvSpPr/>
            <p:nvPr/>
          </p:nvSpPr>
          <p:spPr>
            <a:xfrm>
              <a:off x="3208172" y="4805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04">
              <a:extLst>
                <a:ext uri="{FF2B5EF4-FFF2-40B4-BE49-F238E27FC236}">
                  <a16:creationId xmlns:a16="http://schemas.microsoft.com/office/drawing/2014/main" id="{32738284-7417-4580-BBD7-93C42DB9E2F1}"/>
                </a:ext>
              </a:extLst>
            </p:cNvPr>
            <p:cNvSpPr/>
            <p:nvPr/>
          </p:nvSpPr>
          <p:spPr>
            <a:xfrm>
              <a:off x="3292557" y="48532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05">
              <a:extLst>
                <a:ext uri="{FF2B5EF4-FFF2-40B4-BE49-F238E27FC236}">
                  <a16:creationId xmlns:a16="http://schemas.microsoft.com/office/drawing/2014/main" id="{B8744319-DD7E-42E9-ACC5-61ED02B63C17}"/>
                </a:ext>
              </a:extLst>
            </p:cNvPr>
            <p:cNvSpPr/>
            <p:nvPr/>
          </p:nvSpPr>
          <p:spPr>
            <a:xfrm>
              <a:off x="3615864" y="46382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06">
              <a:extLst>
                <a:ext uri="{FF2B5EF4-FFF2-40B4-BE49-F238E27FC236}">
                  <a16:creationId xmlns:a16="http://schemas.microsoft.com/office/drawing/2014/main" id="{EB7F168A-DDEF-42F8-B23E-FCA66818AD64}"/>
                </a:ext>
              </a:extLst>
            </p:cNvPr>
            <p:cNvSpPr/>
            <p:nvPr/>
          </p:nvSpPr>
          <p:spPr>
            <a:xfrm>
              <a:off x="3703299" y="41198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07">
              <a:extLst>
                <a:ext uri="{FF2B5EF4-FFF2-40B4-BE49-F238E27FC236}">
                  <a16:creationId xmlns:a16="http://schemas.microsoft.com/office/drawing/2014/main" id="{6D6A4068-77AB-4EE5-901C-CDEB080092D2}"/>
                </a:ext>
              </a:extLst>
            </p:cNvPr>
            <p:cNvSpPr/>
            <p:nvPr/>
          </p:nvSpPr>
          <p:spPr>
            <a:xfrm>
              <a:off x="3501317" y="45860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08">
              <a:extLst>
                <a:ext uri="{FF2B5EF4-FFF2-40B4-BE49-F238E27FC236}">
                  <a16:creationId xmlns:a16="http://schemas.microsoft.com/office/drawing/2014/main" id="{865B8766-E139-4518-BF41-A0C8E0B349D7}"/>
                </a:ext>
              </a:extLst>
            </p:cNvPr>
            <p:cNvSpPr/>
            <p:nvPr/>
          </p:nvSpPr>
          <p:spPr>
            <a:xfrm>
              <a:off x="3689404" y="48096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09">
              <a:extLst>
                <a:ext uri="{FF2B5EF4-FFF2-40B4-BE49-F238E27FC236}">
                  <a16:creationId xmlns:a16="http://schemas.microsoft.com/office/drawing/2014/main" id="{14AD1CEA-28CB-4219-A8E9-EEE5D320C5DE}"/>
                </a:ext>
              </a:extLst>
            </p:cNvPr>
            <p:cNvSpPr/>
            <p:nvPr/>
          </p:nvSpPr>
          <p:spPr>
            <a:xfrm>
              <a:off x="3269512" y="4534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0">
              <a:extLst>
                <a:ext uri="{FF2B5EF4-FFF2-40B4-BE49-F238E27FC236}">
                  <a16:creationId xmlns:a16="http://schemas.microsoft.com/office/drawing/2014/main" id="{FDD91DA2-1F3E-425A-B014-E3100A66419D}"/>
                </a:ext>
              </a:extLst>
            </p:cNvPr>
            <p:cNvSpPr/>
            <p:nvPr/>
          </p:nvSpPr>
          <p:spPr>
            <a:xfrm>
              <a:off x="1782776" y="42077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1">
              <a:extLst>
                <a:ext uri="{FF2B5EF4-FFF2-40B4-BE49-F238E27FC236}">
                  <a16:creationId xmlns:a16="http://schemas.microsoft.com/office/drawing/2014/main" id="{C960A633-E531-4201-98CD-9FC429DB8CB6}"/>
                </a:ext>
              </a:extLst>
            </p:cNvPr>
            <p:cNvSpPr/>
            <p:nvPr/>
          </p:nvSpPr>
          <p:spPr>
            <a:xfrm>
              <a:off x="1616040" y="4968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2">
              <a:extLst>
                <a:ext uri="{FF2B5EF4-FFF2-40B4-BE49-F238E27FC236}">
                  <a16:creationId xmlns:a16="http://schemas.microsoft.com/office/drawing/2014/main" id="{8378F3CC-96B8-4F5C-86E9-417BF2EEA1DE}"/>
                </a:ext>
              </a:extLst>
            </p:cNvPr>
            <p:cNvSpPr/>
            <p:nvPr/>
          </p:nvSpPr>
          <p:spPr>
            <a:xfrm>
              <a:off x="2672039" y="4281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13">
              <a:extLst>
                <a:ext uri="{FF2B5EF4-FFF2-40B4-BE49-F238E27FC236}">
                  <a16:creationId xmlns:a16="http://schemas.microsoft.com/office/drawing/2014/main" id="{10869F57-6810-4FC3-8228-73550AD62A44}"/>
                </a:ext>
              </a:extLst>
            </p:cNvPr>
            <p:cNvSpPr/>
            <p:nvPr/>
          </p:nvSpPr>
          <p:spPr>
            <a:xfrm>
              <a:off x="1741770" y="4741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14">
              <a:extLst>
                <a:ext uri="{FF2B5EF4-FFF2-40B4-BE49-F238E27FC236}">
                  <a16:creationId xmlns:a16="http://schemas.microsoft.com/office/drawing/2014/main" id="{829F8C20-FD88-4007-8983-16D7DA5945D4}"/>
                </a:ext>
              </a:extLst>
            </p:cNvPr>
            <p:cNvSpPr/>
            <p:nvPr/>
          </p:nvSpPr>
          <p:spPr>
            <a:xfrm>
              <a:off x="1664502" y="44813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15">
              <a:extLst>
                <a:ext uri="{FF2B5EF4-FFF2-40B4-BE49-F238E27FC236}">
                  <a16:creationId xmlns:a16="http://schemas.microsoft.com/office/drawing/2014/main" id="{07891CDE-841A-4B32-9F4E-F47DFC43BE66}"/>
                </a:ext>
              </a:extLst>
            </p:cNvPr>
            <p:cNvSpPr/>
            <p:nvPr/>
          </p:nvSpPr>
          <p:spPr>
            <a:xfrm>
              <a:off x="3329497" y="4376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16">
              <a:extLst>
                <a:ext uri="{FF2B5EF4-FFF2-40B4-BE49-F238E27FC236}">
                  <a16:creationId xmlns:a16="http://schemas.microsoft.com/office/drawing/2014/main" id="{B3C7DB09-11F0-40CF-8A7E-6309EA91781F}"/>
                </a:ext>
              </a:extLst>
            </p:cNvPr>
            <p:cNvSpPr/>
            <p:nvPr/>
          </p:nvSpPr>
          <p:spPr>
            <a:xfrm>
              <a:off x="3698893" y="43549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17">
              <a:extLst>
                <a:ext uri="{FF2B5EF4-FFF2-40B4-BE49-F238E27FC236}">
                  <a16:creationId xmlns:a16="http://schemas.microsoft.com/office/drawing/2014/main" id="{E0A2C43B-072E-421D-A367-EA44FB47D261}"/>
                </a:ext>
              </a:extLst>
            </p:cNvPr>
            <p:cNvSpPr/>
            <p:nvPr/>
          </p:nvSpPr>
          <p:spPr>
            <a:xfrm>
              <a:off x="2059654" y="4704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18">
              <a:extLst>
                <a:ext uri="{FF2B5EF4-FFF2-40B4-BE49-F238E27FC236}">
                  <a16:creationId xmlns:a16="http://schemas.microsoft.com/office/drawing/2014/main" id="{D05E68B5-A45D-41E3-8A5A-5E196B9A131E}"/>
                </a:ext>
              </a:extLst>
            </p:cNvPr>
            <p:cNvSpPr/>
            <p:nvPr/>
          </p:nvSpPr>
          <p:spPr>
            <a:xfrm>
              <a:off x="1975269" y="4594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19">
              <a:extLst>
                <a:ext uri="{FF2B5EF4-FFF2-40B4-BE49-F238E27FC236}">
                  <a16:creationId xmlns:a16="http://schemas.microsoft.com/office/drawing/2014/main" id="{70A80507-F5F7-4A5B-9A40-E176CF10C1BB}"/>
                </a:ext>
              </a:extLst>
            </p:cNvPr>
            <p:cNvSpPr/>
            <p:nvPr/>
          </p:nvSpPr>
          <p:spPr>
            <a:xfrm>
              <a:off x="1651963" y="4778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0">
              <a:extLst>
                <a:ext uri="{FF2B5EF4-FFF2-40B4-BE49-F238E27FC236}">
                  <a16:creationId xmlns:a16="http://schemas.microsoft.com/office/drawing/2014/main" id="{8563AB72-71D6-4D74-B4C0-DB054CB7AF9C}"/>
                </a:ext>
              </a:extLst>
            </p:cNvPr>
            <p:cNvSpPr/>
            <p:nvPr/>
          </p:nvSpPr>
          <p:spPr>
            <a:xfrm>
              <a:off x="1593673" y="48237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1">
              <a:extLst>
                <a:ext uri="{FF2B5EF4-FFF2-40B4-BE49-F238E27FC236}">
                  <a16:creationId xmlns:a16="http://schemas.microsoft.com/office/drawing/2014/main" id="{963C7CEF-3AC0-43BF-B8F0-28AD70694BAC}"/>
                </a:ext>
              </a:extLst>
            </p:cNvPr>
            <p:cNvSpPr/>
            <p:nvPr/>
          </p:nvSpPr>
          <p:spPr>
            <a:xfrm>
              <a:off x="1766509" y="44281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2">
              <a:extLst>
                <a:ext uri="{FF2B5EF4-FFF2-40B4-BE49-F238E27FC236}">
                  <a16:creationId xmlns:a16="http://schemas.microsoft.com/office/drawing/2014/main" id="{D567E4C3-793F-46DA-B9F6-8ABD31D3C15F}"/>
                </a:ext>
              </a:extLst>
            </p:cNvPr>
            <p:cNvSpPr/>
            <p:nvPr/>
          </p:nvSpPr>
          <p:spPr>
            <a:xfrm>
              <a:off x="1579778" y="4782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23">
              <a:extLst>
                <a:ext uri="{FF2B5EF4-FFF2-40B4-BE49-F238E27FC236}">
                  <a16:creationId xmlns:a16="http://schemas.microsoft.com/office/drawing/2014/main" id="{A438A8BB-7BE5-4171-AF6E-B70983DA5631}"/>
                </a:ext>
              </a:extLst>
            </p:cNvPr>
            <p:cNvSpPr/>
            <p:nvPr/>
          </p:nvSpPr>
          <p:spPr>
            <a:xfrm>
              <a:off x="1998314" y="4753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24">
              <a:extLst>
                <a:ext uri="{FF2B5EF4-FFF2-40B4-BE49-F238E27FC236}">
                  <a16:creationId xmlns:a16="http://schemas.microsoft.com/office/drawing/2014/main" id="{E8982654-A74D-48E5-B87F-154AAADEC53A}"/>
                </a:ext>
              </a:extLst>
            </p:cNvPr>
            <p:cNvSpPr/>
            <p:nvPr/>
          </p:nvSpPr>
          <p:spPr>
            <a:xfrm>
              <a:off x="1745837" y="432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25">
              <a:extLst>
                <a:ext uri="{FF2B5EF4-FFF2-40B4-BE49-F238E27FC236}">
                  <a16:creationId xmlns:a16="http://schemas.microsoft.com/office/drawing/2014/main" id="{6BAA28A7-95DE-4EB0-8917-9D38DB4800C7}"/>
                </a:ext>
              </a:extLst>
            </p:cNvPr>
            <p:cNvSpPr/>
            <p:nvPr/>
          </p:nvSpPr>
          <p:spPr>
            <a:xfrm>
              <a:off x="2468363" y="44137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26">
              <a:extLst>
                <a:ext uri="{FF2B5EF4-FFF2-40B4-BE49-F238E27FC236}">
                  <a16:creationId xmlns:a16="http://schemas.microsoft.com/office/drawing/2014/main" id="{1957DF23-CD4B-4184-B719-12A37D966D00}"/>
                </a:ext>
              </a:extLst>
            </p:cNvPr>
            <p:cNvSpPr/>
            <p:nvPr/>
          </p:nvSpPr>
          <p:spPr>
            <a:xfrm>
              <a:off x="1620106" y="44257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27">
              <a:extLst>
                <a:ext uri="{FF2B5EF4-FFF2-40B4-BE49-F238E27FC236}">
                  <a16:creationId xmlns:a16="http://schemas.microsoft.com/office/drawing/2014/main" id="{7FECF230-8BA7-4557-8B45-0EE9AD8D5EE2}"/>
                </a:ext>
              </a:extLst>
            </p:cNvPr>
            <p:cNvSpPr/>
            <p:nvPr/>
          </p:nvSpPr>
          <p:spPr>
            <a:xfrm>
              <a:off x="1697375" y="45010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28">
              <a:extLst>
                <a:ext uri="{FF2B5EF4-FFF2-40B4-BE49-F238E27FC236}">
                  <a16:creationId xmlns:a16="http://schemas.microsoft.com/office/drawing/2014/main" id="{5D7C75F0-269D-40B8-A349-0AD81AB04EFA}"/>
                </a:ext>
              </a:extLst>
            </p:cNvPr>
            <p:cNvSpPr/>
            <p:nvPr/>
          </p:nvSpPr>
          <p:spPr>
            <a:xfrm>
              <a:off x="3125820" y="4428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29">
              <a:extLst>
                <a:ext uri="{FF2B5EF4-FFF2-40B4-BE49-F238E27FC236}">
                  <a16:creationId xmlns:a16="http://schemas.microsoft.com/office/drawing/2014/main" id="{469A591E-EC87-4FC2-BBE4-09A7CE966035}"/>
                </a:ext>
              </a:extLst>
            </p:cNvPr>
            <p:cNvSpPr/>
            <p:nvPr/>
          </p:nvSpPr>
          <p:spPr>
            <a:xfrm>
              <a:off x="3495217" y="44797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0">
              <a:extLst>
                <a:ext uri="{FF2B5EF4-FFF2-40B4-BE49-F238E27FC236}">
                  <a16:creationId xmlns:a16="http://schemas.microsoft.com/office/drawing/2014/main" id="{7A90FF4E-1746-4FB2-A0F7-CFBDC78DFA50}"/>
                </a:ext>
              </a:extLst>
            </p:cNvPr>
            <p:cNvSpPr/>
            <p:nvPr/>
          </p:nvSpPr>
          <p:spPr>
            <a:xfrm>
              <a:off x="1855978" y="45419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1">
              <a:extLst>
                <a:ext uri="{FF2B5EF4-FFF2-40B4-BE49-F238E27FC236}">
                  <a16:creationId xmlns:a16="http://schemas.microsoft.com/office/drawing/2014/main" id="{7B49A359-A514-4315-A136-8EC8DF71CF97}"/>
                </a:ext>
              </a:extLst>
            </p:cNvPr>
            <p:cNvSpPr/>
            <p:nvPr/>
          </p:nvSpPr>
          <p:spPr>
            <a:xfrm>
              <a:off x="1771593" y="4551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2">
              <a:extLst>
                <a:ext uri="{FF2B5EF4-FFF2-40B4-BE49-F238E27FC236}">
                  <a16:creationId xmlns:a16="http://schemas.microsoft.com/office/drawing/2014/main" id="{53BE10DB-7F05-486C-A019-3D0F01A5C9E7}"/>
                </a:ext>
              </a:extLst>
            </p:cNvPr>
            <p:cNvSpPr/>
            <p:nvPr/>
          </p:nvSpPr>
          <p:spPr>
            <a:xfrm>
              <a:off x="1709914" y="44130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33">
              <a:extLst>
                <a:ext uri="{FF2B5EF4-FFF2-40B4-BE49-F238E27FC236}">
                  <a16:creationId xmlns:a16="http://schemas.microsoft.com/office/drawing/2014/main" id="{3D360D39-E234-4518-961B-49E7C7EEA42C}"/>
                </a:ext>
              </a:extLst>
            </p:cNvPr>
            <p:cNvSpPr/>
            <p:nvPr/>
          </p:nvSpPr>
          <p:spPr>
            <a:xfrm>
              <a:off x="1797349" y="4033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34">
              <a:extLst>
                <a:ext uri="{FF2B5EF4-FFF2-40B4-BE49-F238E27FC236}">
                  <a16:creationId xmlns:a16="http://schemas.microsoft.com/office/drawing/2014/main" id="{30C098B0-D10F-4FCC-BE38-99A724EA2F20}"/>
                </a:ext>
              </a:extLst>
            </p:cNvPr>
            <p:cNvSpPr/>
            <p:nvPr/>
          </p:nvSpPr>
          <p:spPr>
            <a:xfrm>
              <a:off x="1595367" y="4574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35">
              <a:extLst>
                <a:ext uri="{FF2B5EF4-FFF2-40B4-BE49-F238E27FC236}">
                  <a16:creationId xmlns:a16="http://schemas.microsoft.com/office/drawing/2014/main" id="{6B54AFD8-1E67-4E4A-B06B-1B7CD37224D5}"/>
                </a:ext>
              </a:extLst>
            </p:cNvPr>
            <p:cNvSpPr/>
            <p:nvPr/>
          </p:nvSpPr>
          <p:spPr>
            <a:xfrm>
              <a:off x="1783454" y="44303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36">
              <a:extLst>
                <a:ext uri="{FF2B5EF4-FFF2-40B4-BE49-F238E27FC236}">
                  <a16:creationId xmlns:a16="http://schemas.microsoft.com/office/drawing/2014/main" id="{2554D418-379A-425B-8D7E-F704327E7B7C}"/>
                </a:ext>
              </a:extLst>
            </p:cNvPr>
            <p:cNvSpPr/>
            <p:nvPr/>
          </p:nvSpPr>
          <p:spPr>
            <a:xfrm>
              <a:off x="1794638" y="42794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37">
              <a:extLst>
                <a:ext uri="{FF2B5EF4-FFF2-40B4-BE49-F238E27FC236}">
                  <a16:creationId xmlns:a16="http://schemas.microsoft.com/office/drawing/2014/main" id="{57502DE2-7D3B-4C11-9C37-BD7AC86873F6}"/>
                </a:ext>
              </a:extLst>
            </p:cNvPr>
            <p:cNvSpPr/>
            <p:nvPr/>
          </p:nvSpPr>
          <p:spPr>
            <a:xfrm>
              <a:off x="2635099" y="4372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38">
              <a:extLst>
                <a:ext uri="{FF2B5EF4-FFF2-40B4-BE49-F238E27FC236}">
                  <a16:creationId xmlns:a16="http://schemas.microsoft.com/office/drawing/2014/main" id="{6D941A93-9A3F-4D92-A587-D4F628304143}"/>
                </a:ext>
              </a:extLst>
            </p:cNvPr>
            <p:cNvSpPr/>
            <p:nvPr/>
          </p:nvSpPr>
          <p:spPr>
            <a:xfrm>
              <a:off x="1704830" y="49353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39">
              <a:extLst>
                <a:ext uri="{FF2B5EF4-FFF2-40B4-BE49-F238E27FC236}">
                  <a16:creationId xmlns:a16="http://schemas.microsoft.com/office/drawing/2014/main" id="{958D3C88-967F-455B-A2F9-88CA0FB367CB}"/>
                </a:ext>
              </a:extLst>
            </p:cNvPr>
            <p:cNvSpPr/>
            <p:nvPr/>
          </p:nvSpPr>
          <p:spPr>
            <a:xfrm>
              <a:off x="1627562" y="46195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0">
              <a:extLst>
                <a:ext uri="{FF2B5EF4-FFF2-40B4-BE49-F238E27FC236}">
                  <a16:creationId xmlns:a16="http://schemas.microsoft.com/office/drawing/2014/main" id="{955C91BF-80FB-46E8-807B-E04CDB9D096C}"/>
                </a:ext>
              </a:extLst>
            </p:cNvPr>
            <p:cNvSpPr/>
            <p:nvPr/>
          </p:nvSpPr>
          <p:spPr>
            <a:xfrm>
              <a:off x="3292557" y="4440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1">
              <a:extLst>
                <a:ext uri="{FF2B5EF4-FFF2-40B4-BE49-F238E27FC236}">
                  <a16:creationId xmlns:a16="http://schemas.microsoft.com/office/drawing/2014/main" id="{B91CAB74-44BC-4DA9-865A-2D0CCC79EFE6}"/>
                </a:ext>
              </a:extLst>
            </p:cNvPr>
            <p:cNvSpPr/>
            <p:nvPr/>
          </p:nvSpPr>
          <p:spPr>
            <a:xfrm>
              <a:off x="3661953" y="4433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2">
              <a:extLst>
                <a:ext uri="{FF2B5EF4-FFF2-40B4-BE49-F238E27FC236}">
                  <a16:creationId xmlns:a16="http://schemas.microsoft.com/office/drawing/2014/main" id="{1F6F8D5D-6EA6-4308-B3C2-13B5C6E7DF7C}"/>
                </a:ext>
              </a:extLst>
            </p:cNvPr>
            <p:cNvSpPr/>
            <p:nvPr/>
          </p:nvSpPr>
          <p:spPr>
            <a:xfrm>
              <a:off x="2022715" y="48945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43">
              <a:extLst>
                <a:ext uri="{FF2B5EF4-FFF2-40B4-BE49-F238E27FC236}">
                  <a16:creationId xmlns:a16="http://schemas.microsoft.com/office/drawing/2014/main" id="{78053FFF-3384-4175-9695-2FD6ABCEBC4C}"/>
                </a:ext>
              </a:extLst>
            </p:cNvPr>
            <p:cNvSpPr/>
            <p:nvPr/>
          </p:nvSpPr>
          <p:spPr>
            <a:xfrm>
              <a:off x="1938330" y="4791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44">
              <a:extLst>
                <a:ext uri="{FF2B5EF4-FFF2-40B4-BE49-F238E27FC236}">
                  <a16:creationId xmlns:a16="http://schemas.microsoft.com/office/drawing/2014/main" id="{DE646A63-566B-4A27-BCC6-3434EDAC2775}"/>
                </a:ext>
              </a:extLst>
            </p:cNvPr>
            <p:cNvSpPr/>
            <p:nvPr/>
          </p:nvSpPr>
          <p:spPr>
            <a:xfrm>
              <a:off x="1615023" y="4961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45">
              <a:extLst>
                <a:ext uri="{FF2B5EF4-FFF2-40B4-BE49-F238E27FC236}">
                  <a16:creationId xmlns:a16="http://schemas.microsoft.com/office/drawing/2014/main" id="{7BA7A7E6-3D5D-443A-9148-28C7A1F91FCD}"/>
                </a:ext>
              </a:extLst>
            </p:cNvPr>
            <p:cNvSpPr/>
            <p:nvPr/>
          </p:nvSpPr>
          <p:spPr>
            <a:xfrm>
              <a:off x="1630612" y="4817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46">
              <a:extLst>
                <a:ext uri="{FF2B5EF4-FFF2-40B4-BE49-F238E27FC236}">
                  <a16:creationId xmlns:a16="http://schemas.microsoft.com/office/drawing/2014/main" id="{0C8D8618-28C5-408F-8A40-862CA450E511}"/>
                </a:ext>
              </a:extLst>
            </p:cNvPr>
            <p:cNvSpPr/>
            <p:nvPr/>
          </p:nvSpPr>
          <p:spPr>
            <a:xfrm>
              <a:off x="1729570" y="45435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47">
              <a:extLst>
                <a:ext uri="{FF2B5EF4-FFF2-40B4-BE49-F238E27FC236}">
                  <a16:creationId xmlns:a16="http://schemas.microsoft.com/office/drawing/2014/main" id="{9B1DAA92-ACB5-4AEF-A0AB-0919452CB076}"/>
                </a:ext>
              </a:extLst>
            </p:cNvPr>
            <p:cNvSpPr/>
            <p:nvPr/>
          </p:nvSpPr>
          <p:spPr>
            <a:xfrm>
              <a:off x="1616717" y="48816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48">
              <a:extLst>
                <a:ext uri="{FF2B5EF4-FFF2-40B4-BE49-F238E27FC236}">
                  <a16:creationId xmlns:a16="http://schemas.microsoft.com/office/drawing/2014/main" id="{22716827-F695-4F75-9EE5-C2751A3475CF}"/>
                </a:ext>
              </a:extLst>
            </p:cNvPr>
            <p:cNvSpPr/>
            <p:nvPr/>
          </p:nvSpPr>
          <p:spPr>
            <a:xfrm>
              <a:off x="1961374" y="4840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49">
              <a:extLst>
                <a:ext uri="{FF2B5EF4-FFF2-40B4-BE49-F238E27FC236}">
                  <a16:creationId xmlns:a16="http://schemas.microsoft.com/office/drawing/2014/main" id="{100DD8FC-85ED-4C01-9BCE-35B2B962A226}"/>
                </a:ext>
              </a:extLst>
            </p:cNvPr>
            <p:cNvSpPr/>
            <p:nvPr/>
          </p:nvSpPr>
          <p:spPr>
            <a:xfrm>
              <a:off x="2509369" y="4617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0">
              <a:extLst>
                <a:ext uri="{FF2B5EF4-FFF2-40B4-BE49-F238E27FC236}">
                  <a16:creationId xmlns:a16="http://schemas.microsoft.com/office/drawing/2014/main" id="{9755AAD8-D341-4292-ACAD-AF2683605078}"/>
                </a:ext>
              </a:extLst>
            </p:cNvPr>
            <p:cNvSpPr/>
            <p:nvPr/>
          </p:nvSpPr>
          <p:spPr>
            <a:xfrm>
              <a:off x="2586637" y="4911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1">
              <a:extLst>
                <a:ext uri="{FF2B5EF4-FFF2-40B4-BE49-F238E27FC236}">
                  <a16:creationId xmlns:a16="http://schemas.microsoft.com/office/drawing/2014/main" id="{54FF8B30-A84B-45E6-A2D0-155F0F9932BD}"/>
                </a:ext>
              </a:extLst>
            </p:cNvPr>
            <p:cNvSpPr/>
            <p:nvPr/>
          </p:nvSpPr>
          <p:spPr>
            <a:xfrm>
              <a:off x="2236558" y="4946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2">
              <a:extLst>
                <a:ext uri="{FF2B5EF4-FFF2-40B4-BE49-F238E27FC236}">
                  <a16:creationId xmlns:a16="http://schemas.microsoft.com/office/drawing/2014/main" id="{6FD6BCA7-DCDC-4FB7-9F77-BB8FADE4F49B}"/>
                </a:ext>
              </a:extLst>
            </p:cNvPr>
            <p:cNvSpPr/>
            <p:nvPr/>
          </p:nvSpPr>
          <p:spPr>
            <a:xfrm>
              <a:off x="2605954" y="49002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53">
              <a:extLst>
                <a:ext uri="{FF2B5EF4-FFF2-40B4-BE49-F238E27FC236}">
                  <a16:creationId xmlns:a16="http://schemas.microsoft.com/office/drawing/2014/main" id="{E9111E89-A010-4A6F-81E8-A791816178F8}"/>
                </a:ext>
              </a:extLst>
            </p:cNvPr>
            <p:cNvSpPr/>
            <p:nvPr/>
          </p:nvSpPr>
          <p:spPr>
            <a:xfrm>
              <a:off x="2191485" y="46848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54">
              <a:extLst>
                <a:ext uri="{FF2B5EF4-FFF2-40B4-BE49-F238E27FC236}">
                  <a16:creationId xmlns:a16="http://schemas.microsoft.com/office/drawing/2014/main" id="{603C4ECF-2D18-4E7A-8AEE-B78009FFAEC0}"/>
                </a:ext>
              </a:extLst>
            </p:cNvPr>
            <p:cNvSpPr/>
            <p:nvPr/>
          </p:nvSpPr>
          <p:spPr>
            <a:xfrm>
              <a:off x="2275870" y="47314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55">
              <a:extLst>
                <a:ext uri="{FF2B5EF4-FFF2-40B4-BE49-F238E27FC236}">
                  <a16:creationId xmlns:a16="http://schemas.microsoft.com/office/drawing/2014/main" id="{D75D345F-3AAD-45CC-AEBC-EAFFE9A4F4E1}"/>
                </a:ext>
              </a:extLst>
            </p:cNvPr>
            <p:cNvSpPr/>
            <p:nvPr/>
          </p:nvSpPr>
          <p:spPr>
            <a:xfrm>
              <a:off x="2599176" y="4687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56">
              <a:extLst>
                <a:ext uri="{FF2B5EF4-FFF2-40B4-BE49-F238E27FC236}">
                  <a16:creationId xmlns:a16="http://schemas.microsoft.com/office/drawing/2014/main" id="{6B4CE986-633E-4880-B34A-D799C1D9F35F}"/>
                </a:ext>
              </a:extLst>
            </p:cNvPr>
            <p:cNvSpPr/>
            <p:nvPr/>
          </p:nvSpPr>
          <p:spPr>
            <a:xfrm>
              <a:off x="2686611" y="4107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57">
              <a:extLst>
                <a:ext uri="{FF2B5EF4-FFF2-40B4-BE49-F238E27FC236}">
                  <a16:creationId xmlns:a16="http://schemas.microsoft.com/office/drawing/2014/main" id="{163E4B60-6B56-41C0-A6FF-2BE5A7711E37}"/>
                </a:ext>
              </a:extLst>
            </p:cNvPr>
            <p:cNvSpPr/>
            <p:nvPr/>
          </p:nvSpPr>
          <p:spPr>
            <a:xfrm>
              <a:off x="2484630" y="4612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58">
              <a:extLst>
                <a:ext uri="{FF2B5EF4-FFF2-40B4-BE49-F238E27FC236}">
                  <a16:creationId xmlns:a16="http://schemas.microsoft.com/office/drawing/2014/main" id="{D31FB49D-9DAF-4A0C-A43A-18A36A30D78D}"/>
                </a:ext>
              </a:extLst>
            </p:cNvPr>
            <p:cNvSpPr/>
            <p:nvPr/>
          </p:nvSpPr>
          <p:spPr>
            <a:xfrm>
              <a:off x="2672717" y="4684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59">
              <a:extLst>
                <a:ext uri="{FF2B5EF4-FFF2-40B4-BE49-F238E27FC236}">
                  <a16:creationId xmlns:a16="http://schemas.microsoft.com/office/drawing/2014/main" id="{2BFF244B-4230-4BA0-A522-3DE832BB8669}"/>
                </a:ext>
              </a:extLst>
            </p:cNvPr>
            <p:cNvSpPr/>
            <p:nvPr/>
          </p:nvSpPr>
          <p:spPr>
            <a:xfrm>
              <a:off x="2252825" y="44932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0">
              <a:extLst>
                <a:ext uri="{FF2B5EF4-FFF2-40B4-BE49-F238E27FC236}">
                  <a16:creationId xmlns:a16="http://schemas.microsoft.com/office/drawing/2014/main" id="{92AEF596-0F1E-49D8-871C-9FE6F7A7A019}"/>
                </a:ext>
              </a:extLst>
            </p:cNvPr>
            <p:cNvSpPr/>
            <p:nvPr/>
          </p:nvSpPr>
          <p:spPr>
            <a:xfrm>
              <a:off x="1656368" y="48733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1">
              <a:extLst>
                <a:ext uri="{FF2B5EF4-FFF2-40B4-BE49-F238E27FC236}">
                  <a16:creationId xmlns:a16="http://schemas.microsoft.com/office/drawing/2014/main" id="{55F1D1C0-F507-42EA-BE7C-5F5A91352377}"/>
                </a:ext>
              </a:extLst>
            </p:cNvPr>
            <p:cNvSpPr/>
            <p:nvPr/>
          </p:nvSpPr>
          <p:spPr>
            <a:xfrm>
              <a:off x="3166827" y="47142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2">
              <a:extLst>
                <a:ext uri="{FF2B5EF4-FFF2-40B4-BE49-F238E27FC236}">
                  <a16:creationId xmlns:a16="http://schemas.microsoft.com/office/drawing/2014/main" id="{3D6B5C19-A42E-40AD-A2C5-A8B1D4BF92F1}"/>
                </a:ext>
              </a:extLst>
            </p:cNvPr>
            <p:cNvSpPr/>
            <p:nvPr/>
          </p:nvSpPr>
          <p:spPr>
            <a:xfrm>
              <a:off x="3536223" y="45988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63">
              <a:extLst>
                <a:ext uri="{FF2B5EF4-FFF2-40B4-BE49-F238E27FC236}">
                  <a16:creationId xmlns:a16="http://schemas.microsoft.com/office/drawing/2014/main" id="{9684A5F8-9E32-4C4C-9E95-D9BB528B1EB6}"/>
                </a:ext>
              </a:extLst>
            </p:cNvPr>
            <p:cNvSpPr/>
            <p:nvPr/>
          </p:nvSpPr>
          <p:spPr>
            <a:xfrm>
              <a:off x="1896984" y="5066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64">
              <a:extLst>
                <a:ext uri="{FF2B5EF4-FFF2-40B4-BE49-F238E27FC236}">
                  <a16:creationId xmlns:a16="http://schemas.microsoft.com/office/drawing/2014/main" id="{4A6FC978-178C-4300-BC8A-6587B7DB8047}"/>
                </a:ext>
              </a:extLst>
            </p:cNvPr>
            <p:cNvSpPr/>
            <p:nvPr/>
          </p:nvSpPr>
          <p:spPr>
            <a:xfrm>
              <a:off x="1812599" y="4923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65">
              <a:extLst>
                <a:ext uri="{FF2B5EF4-FFF2-40B4-BE49-F238E27FC236}">
                  <a16:creationId xmlns:a16="http://schemas.microsoft.com/office/drawing/2014/main" id="{E019B77C-5501-4352-9BB9-27CCFE9E375B}"/>
                </a:ext>
              </a:extLst>
            </p:cNvPr>
            <p:cNvSpPr/>
            <p:nvPr/>
          </p:nvSpPr>
          <p:spPr>
            <a:xfrm>
              <a:off x="1668907" y="50626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66">
              <a:extLst>
                <a:ext uri="{FF2B5EF4-FFF2-40B4-BE49-F238E27FC236}">
                  <a16:creationId xmlns:a16="http://schemas.microsoft.com/office/drawing/2014/main" id="{A26F5F14-F9D9-414C-B133-17FC6DC6DB34}"/>
                </a:ext>
              </a:extLst>
            </p:cNvPr>
            <p:cNvSpPr/>
            <p:nvPr/>
          </p:nvSpPr>
          <p:spPr>
            <a:xfrm>
              <a:off x="1756343" y="4478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67">
              <a:extLst>
                <a:ext uri="{FF2B5EF4-FFF2-40B4-BE49-F238E27FC236}">
                  <a16:creationId xmlns:a16="http://schemas.microsoft.com/office/drawing/2014/main" id="{F383ACC5-DE2E-43A7-B062-4CE06C06BC1E}"/>
                </a:ext>
              </a:extLst>
            </p:cNvPr>
            <p:cNvSpPr/>
            <p:nvPr/>
          </p:nvSpPr>
          <p:spPr>
            <a:xfrm>
              <a:off x="1603839" y="4690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68">
              <a:extLst>
                <a:ext uri="{FF2B5EF4-FFF2-40B4-BE49-F238E27FC236}">
                  <a16:creationId xmlns:a16="http://schemas.microsoft.com/office/drawing/2014/main" id="{2AC230A1-7269-4173-BE35-E3D36F7D7D49}"/>
                </a:ext>
              </a:extLst>
            </p:cNvPr>
            <p:cNvSpPr/>
            <p:nvPr/>
          </p:nvSpPr>
          <p:spPr>
            <a:xfrm>
              <a:off x="1742448" y="49890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69">
              <a:extLst>
                <a:ext uri="{FF2B5EF4-FFF2-40B4-BE49-F238E27FC236}">
                  <a16:creationId xmlns:a16="http://schemas.microsoft.com/office/drawing/2014/main" id="{89FAB7A6-656E-4CB6-88A1-9696A7ADB684}"/>
                </a:ext>
              </a:extLst>
            </p:cNvPr>
            <p:cNvSpPr/>
            <p:nvPr/>
          </p:nvSpPr>
          <p:spPr>
            <a:xfrm>
              <a:off x="1835644" y="47798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0">
              <a:extLst>
                <a:ext uri="{FF2B5EF4-FFF2-40B4-BE49-F238E27FC236}">
                  <a16:creationId xmlns:a16="http://schemas.microsoft.com/office/drawing/2014/main" id="{86D5FC6A-C9E9-4FF0-ADDA-FBCCBA730F0E}"/>
                </a:ext>
              </a:extLst>
            </p:cNvPr>
            <p:cNvSpPr/>
            <p:nvPr/>
          </p:nvSpPr>
          <p:spPr>
            <a:xfrm>
              <a:off x="3244095" y="4950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1">
              <a:extLst>
                <a:ext uri="{FF2B5EF4-FFF2-40B4-BE49-F238E27FC236}">
                  <a16:creationId xmlns:a16="http://schemas.microsoft.com/office/drawing/2014/main" id="{98F1F16C-E295-44A0-A93C-DED20DF200AD}"/>
                </a:ext>
              </a:extLst>
            </p:cNvPr>
            <p:cNvSpPr/>
            <p:nvPr/>
          </p:nvSpPr>
          <p:spPr>
            <a:xfrm>
              <a:off x="3613491" y="48456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2">
              <a:extLst>
                <a:ext uri="{FF2B5EF4-FFF2-40B4-BE49-F238E27FC236}">
                  <a16:creationId xmlns:a16="http://schemas.microsoft.com/office/drawing/2014/main" id="{E6EFEC73-6952-42DE-88C3-63EE6B340D2B}"/>
                </a:ext>
              </a:extLst>
            </p:cNvPr>
            <p:cNvSpPr/>
            <p:nvPr/>
          </p:nvSpPr>
          <p:spPr>
            <a:xfrm>
              <a:off x="1974252" y="49944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73">
              <a:extLst>
                <a:ext uri="{FF2B5EF4-FFF2-40B4-BE49-F238E27FC236}">
                  <a16:creationId xmlns:a16="http://schemas.microsoft.com/office/drawing/2014/main" id="{06BCE861-39EA-4EA0-9C63-947B13D9C2B8}"/>
                </a:ext>
              </a:extLst>
            </p:cNvPr>
            <p:cNvSpPr/>
            <p:nvPr/>
          </p:nvSpPr>
          <p:spPr>
            <a:xfrm>
              <a:off x="1889867" y="49817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1574">
              <a:extLst>
                <a:ext uri="{FF2B5EF4-FFF2-40B4-BE49-F238E27FC236}">
                  <a16:creationId xmlns:a16="http://schemas.microsoft.com/office/drawing/2014/main" id="{4B460B53-D366-4206-8448-DBA7FD95C8A8}"/>
                </a:ext>
              </a:extLst>
            </p:cNvPr>
            <p:cNvSpPr/>
            <p:nvPr/>
          </p:nvSpPr>
          <p:spPr>
            <a:xfrm>
              <a:off x="1591639" y="4877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1575">
              <a:extLst>
                <a:ext uri="{FF2B5EF4-FFF2-40B4-BE49-F238E27FC236}">
                  <a16:creationId xmlns:a16="http://schemas.microsoft.com/office/drawing/2014/main" id="{10F8011D-641D-46EE-B46F-80534202DCED}"/>
                </a:ext>
              </a:extLst>
            </p:cNvPr>
            <p:cNvSpPr/>
            <p:nvPr/>
          </p:nvSpPr>
          <p:spPr>
            <a:xfrm>
              <a:off x="1679074" y="4274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76">
              <a:extLst>
                <a:ext uri="{FF2B5EF4-FFF2-40B4-BE49-F238E27FC236}">
                  <a16:creationId xmlns:a16="http://schemas.microsoft.com/office/drawing/2014/main" id="{76643E87-8D13-48BC-BEF5-26DC25B868EB}"/>
                </a:ext>
              </a:extLst>
            </p:cNvPr>
            <p:cNvSpPr/>
            <p:nvPr/>
          </p:nvSpPr>
          <p:spPr>
            <a:xfrm>
              <a:off x="1681108" y="48718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77">
              <a:extLst>
                <a:ext uri="{FF2B5EF4-FFF2-40B4-BE49-F238E27FC236}">
                  <a16:creationId xmlns:a16="http://schemas.microsoft.com/office/drawing/2014/main" id="{A09C1FA3-2F40-4AEA-8D61-618E499B3164}"/>
                </a:ext>
              </a:extLst>
            </p:cNvPr>
            <p:cNvSpPr/>
            <p:nvPr/>
          </p:nvSpPr>
          <p:spPr>
            <a:xfrm>
              <a:off x="1665180" y="4987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78">
              <a:extLst>
                <a:ext uri="{FF2B5EF4-FFF2-40B4-BE49-F238E27FC236}">
                  <a16:creationId xmlns:a16="http://schemas.microsoft.com/office/drawing/2014/main" id="{8F6CD2A6-C3DC-4102-8FE0-48D2BCBEFCD2}"/>
                </a:ext>
              </a:extLst>
            </p:cNvPr>
            <p:cNvSpPr/>
            <p:nvPr/>
          </p:nvSpPr>
          <p:spPr>
            <a:xfrm>
              <a:off x="1912912" y="4647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79">
              <a:extLst>
                <a:ext uri="{FF2B5EF4-FFF2-40B4-BE49-F238E27FC236}">
                  <a16:creationId xmlns:a16="http://schemas.microsoft.com/office/drawing/2014/main" id="{398D2DED-6F01-44A0-BEF9-A564BE8C7E72}"/>
                </a:ext>
              </a:extLst>
            </p:cNvPr>
            <p:cNvSpPr/>
            <p:nvPr/>
          </p:nvSpPr>
          <p:spPr>
            <a:xfrm>
              <a:off x="1948496" y="5029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0">
              <a:extLst>
                <a:ext uri="{FF2B5EF4-FFF2-40B4-BE49-F238E27FC236}">
                  <a16:creationId xmlns:a16="http://schemas.microsoft.com/office/drawing/2014/main" id="{8B5E2FFD-4998-40B0-8963-42DDD174BA67}"/>
                </a:ext>
              </a:extLst>
            </p:cNvPr>
            <p:cNvSpPr/>
            <p:nvPr/>
          </p:nvSpPr>
          <p:spPr>
            <a:xfrm>
              <a:off x="2848942" y="4765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1">
              <a:extLst>
                <a:ext uri="{FF2B5EF4-FFF2-40B4-BE49-F238E27FC236}">
                  <a16:creationId xmlns:a16="http://schemas.microsoft.com/office/drawing/2014/main" id="{25275FB3-C523-4159-B455-39FBA7B4832C}"/>
                </a:ext>
              </a:extLst>
            </p:cNvPr>
            <p:cNvSpPr/>
            <p:nvPr/>
          </p:nvSpPr>
          <p:spPr>
            <a:xfrm>
              <a:off x="2933327" y="476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2">
              <a:extLst>
                <a:ext uri="{FF2B5EF4-FFF2-40B4-BE49-F238E27FC236}">
                  <a16:creationId xmlns:a16="http://schemas.microsoft.com/office/drawing/2014/main" id="{AAD1B78F-1429-45F3-AA4D-402EBAF46BBB}"/>
                </a:ext>
              </a:extLst>
            </p:cNvPr>
            <p:cNvSpPr/>
            <p:nvPr/>
          </p:nvSpPr>
          <p:spPr>
            <a:xfrm>
              <a:off x="3256634" y="46402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83">
              <a:extLst>
                <a:ext uri="{FF2B5EF4-FFF2-40B4-BE49-F238E27FC236}">
                  <a16:creationId xmlns:a16="http://schemas.microsoft.com/office/drawing/2014/main" id="{B21966B0-E279-4F78-BEC1-C5FF7CF98E31}"/>
                </a:ext>
              </a:extLst>
            </p:cNvPr>
            <p:cNvSpPr/>
            <p:nvPr/>
          </p:nvSpPr>
          <p:spPr>
            <a:xfrm>
              <a:off x="3344069" y="4151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84">
              <a:extLst>
                <a:ext uri="{FF2B5EF4-FFF2-40B4-BE49-F238E27FC236}">
                  <a16:creationId xmlns:a16="http://schemas.microsoft.com/office/drawing/2014/main" id="{5C8F6223-1F5F-410C-896D-7D8096050C2E}"/>
                </a:ext>
              </a:extLst>
            </p:cNvPr>
            <p:cNvSpPr/>
            <p:nvPr/>
          </p:nvSpPr>
          <p:spPr>
            <a:xfrm>
              <a:off x="3142087" y="4627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85">
              <a:extLst>
                <a:ext uri="{FF2B5EF4-FFF2-40B4-BE49-F238E27FC236}">
                  <a16:creationId xmlns:a16="http://schemas.microsoft.com/office/drawing/2014/main" id="{A687E059-ECF6-409B-BB84-534A45829205}"/>
                </a:ext>
              </a:extLst>
            </p:cNvPr>
            <p:cNvSpPr/>
            <p:nvPr/>
          </p:nvSpPr>
          <p:spPr>
            <a:xfrm>
              <a:off x="3330174" y="4735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86">
              <a:extLst>
                <a:ext uri="{FF2B5EF4-FFF2-40B4-BE49-F238E27FC236}">
                  <a16:creationId xmlns:a16="http://schemas.microsoft.com/office/drawing/2014/main" id="{482069FD-B9AF-41F2-B333-26B54C349725}"/>
                </a:ext>
              </a:extLst>
            </p:cNvPr>
            <p:cNvSpPr/>
            <p:nvPr/>
          </p:nvSpPr>
          <p:spPr>
            <a:xfrm>
              <a:off x="2910283" y="4520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87">
              <a:extLst>
                <a:ext uri="{FF2B5EF4-FFF2-40B4-BE49-F238E27FC236}">
                  <a16:creationId xmlns:a16="http://schemas.microsoft.com/office/drawing/2014/main" id="{A1660911-8E58-440E-BD3D-6AF99C61F83B}"/>
                </a:ext>
              </a:extLst>
            </p:cNvPr>
            <p:cNvSpPr/>
            <p:nvPr/>
          </p:nvSpPr>
          <p:spPr>
            <a:xfrm>
              <a:off x="3218339" y="4732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88">
              <a:extLst>
                <a:ext uri="{FF2B5EF4-FFF2-40B4-BE49-F238E27FC236}">
                  <a16:creationId xmlns:a16="http://schemas.microsoft.com/office/drawing/2014/main" id="{07705BE2-3836-40D2-BCBC-5A1E4AE33D26}"/>
                </a:ext>
              </a:extLst>
            </p:cNvPr>
            <p:cNvSpPr/>
            <p:nvPr/>
          </p:nvSpPr>
          <p:spPr>
            <a:xfrm>
              <a:off x="3302724" y="47361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89">
              <a:extLst>
                <a:ext uri="{FF2B5EF4-FFF2-40B4-BE49-F238E27FC236}">
                  <a16:creationId xmlns:a16="http://schemas.microsoft.com/office/drawing/2014/main" id="{1B06AFEA-0A0A-4A20-9FC9-C6C5DCDF7EAD}"/>
                </a:ext>
              </a:extLst>
            </p:cNvPr>
            <p:cNvSpPr/>
            <p:nvPr/>
          </p:nvSpPr>
          <p:spPr>
            <a:xfrm>
              <a:off x="3626030" y="45893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0">
              <a:extLst>
                <a:ext uri="{FF2B5EF4-FFF2-40B4-BE49-F238E27FC236}">
                  <a16:creationId xmlns:a16="http://schemas.microsoft.com/office/drawing/2014/main" id="{C65E026C-9DA9-44A7-8669-B62D5F26B394}"/>
                </a:ext>
              </a:extLst>
            </p:cNvPr>
            <p:cNvSpPr/>
            <p:nvPr/>
          </p:nvSpPr>
          <p:spPr>
            <a:xfrm>
              <a:off x="3713466" y="41249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1">
              <a:extLst>
                <a:ext uri="{FF2B5EF4-FFF2-40B4-BE49-F238E27FC236}">
                  <a16:creationId xmlns:a16="http://schemas.microsoft.com/office/drawing/2014/main" id="{6ED23700-2EAA-47B7-8B42-E5AD0E28CC6F}"/>
                </a:ext>
              </a:extLst>
            </p:cNvPr>
            <p:cNvSpPr/>
            <p:nvPr/>
          </p:nvSpPr>
          <p:spPr>
            <a:xfrm>
              <a:off x="3511484" y="46111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2">
              <a:extLst>
                <a:ext uri="{FF2B5EF4-FFF2-40B4-BE49-F238E27FC236}">
                  <a16:creationId xmlns:a16="http://schemas.microsoft.com/office/drawing/2014/main" id="{E3DDB3E6-C1F3-4677-85E2-F3681795A5A9}"/>
                </a:ext>
              </a:extLst>
            </p:cNvPr>
            <p:cNvSpPr/>
            <p:nvPr/>
          </p:nvSpPr>
          <p:spPr>
            <a:xfrm>
              <a:off x="3699571" y="47013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593">
              <a:extLst>
                <a:ext uri="{FF2B5EF4-FFF2-40B4-BE49-F238E27FC236}">
                  <a16:creationId xmlns:a16="http://schemas.microsoft.com/office/drawing/2014/main" id="{88D109A4-D93E-42F3-80D7-8EE2E308895A}"/>
                </a:ext>
              </a:extLst>
            </p:cNvPr>
            <p:cNvSpPr/>
            <p:nvPr/>
          </p:nvSpPr>
          <p:spPr>
            <a:xfrm>
              <a:off x="3279679" y="44540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594">
              <a:extLst>
                <a:ext uri="{FF2B5EF4-FFF2-40B4-BE49-F238E27FC236}">
                  <a16:creationId xmlns:a16="http://schemas.microsoft.com/office/drawing/2014/main" id="{4918087A-F58F-42FC-A4D0-E17A149DCB00}"/>
                </a:ext>
              </a:extLst>
            </p:cNvPr>
            <p:cNvSpPr/>
            <p:nvPr/>
          </p:nvSpPr>
          <p:spPr>
            <a:xfrm>
              <a:off x="1663485" y="5154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595">
              <a:extLst>
                <a:ext uri="{FF2B5EF4-FFF2-40B4-BE49-F238E27FC236}">
                  <a16:creationId xmlns:a16="http://schemas.microsoft.com/office/drawing/2014/main" id="{F02C6980-5FFC-499A-B85D-4240D6F70D22}"/>
                </a:ext>
              </a:extLst>
            </p:cNvPr>
            <p:cNvSpPr/>
            <p:nvPr/>
          </p:nvSpPr>
          <p:spPr>
            <a:xfrm>
              <a:off x="1986792" y="50834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596">
              <a:extLst>
                <a:ext uri="{FF2B5EF4-FFF2-40B4-BE49-F238E27FC236}">
                  <a16:creationId xmlns:a16="http://schemas.microsoft.com/office/drawing/2014/main" id="{B3771EFA-0548-4F02-BE28-CA05C017C7AD}"/>
                </a:ext>
              </a:extLst>
            </p:cNvPr>
            <p:cNvSpPr/>
            <p:nvPr/>
          </p:nvSpPr>
          <p:spPr>
            <a:xfrm>
              <a:off x="2074227" y="44105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597">
              <a:extLst>
                <a:ext uri="{FF2B5EF4-FFF2-40B4-BE49-F238E27FC236}">
                  <a16:creationId xmlns:a16="http://schemas.microsoft.com/office/drawing/2014/main" id="{6E310DF5-B239-456F-ADBC-DE5ECEC65F66}"/>
                </a:ext>
              </a:extLst>
            </p:cNvPr>
            <p:cNvSpPr/>
            <p:nvPr/>
          </p:nvSpPr>
          <p:spPr>
            <a:xfrm>
              <a:off x="1872245" y="4843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598">
              <a:extLst>
                <a:ext uri="{FF2B5EF4-FFF2-40B4-BE49-F238E27FC236}">
                  <a16:creationId xmlns:a16="http://schemas.microsoft.com/office/drawing/2014/main" id="{E0D2D194-A129-4345-8442-FC429DE6C2D4}"/>
                </a:ext>
              </a:extLst>
            </p:cNvPr>
            <p:cNvSpPr/>
            <p:nvPr/>
          </p:nvSpPr>
          <p:spPr>
            <a:xfrm>
              <a:off x="2060332" y="5151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599">
              <a:extLst>
                <a:ext uri="{FF2B5EF4-FFF2-40B4-BE49-F238E27FC236}">
                  <a16:creationId xmlns:a16="http://schemas.microsoft.com/office/drawing/2014/main" id="{6E6690D0-CB15-4CC6-8EF6-1311F74FDE42}"/>
                </a:ext>
              </a:extLst>
            </p:cNvPr>
            <p:cNvSpPr/>
            <p:nvPr/>
          </p:nvSpPr>
          <p:spPr>
            <a:xfrm>
              <a:off x="1640440" y="47558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0">
              <a:extLst>
                <a:ext uri="{FF2B5EF4-FFF2-40B4-BE49-F238E27FC236}">
                  <a16:creationId xmlns:a16="http://schemas.microsoft.com/office/drawing/2014/main" id="{87636833-D370-480F-933A-3103894F1329}"/>
                </a:ext>
              </a:extLst>
            </p:cNvPr>
            <p:cNvSpPr/>
            <p:nvPr/>
          </p:nvSpPr>
          <p:spPr>
            <a:xfrm>
              <a:off x="1902407" y="4975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1601">
              <a:extLst>
                <a:ext uri="{FF2B5EF4-FFF2-40B4-BE49-F238E27FC236}">
                  <a16:creationId xmlns:a16="http://schemas.microsoft.com/office/drawing/2014/main" id="{7C233F89-7EE6-4CFA-A743-A176623EEE34}"/>
                </a:ext>
              </a:extLst>
            </p:cNvPr>
            <p:cNvSpPr/>
            <p:nvPr/>
          </p:nvSpPr>
          <p:spPr>
            <a:xfrm>
              <a:off x="1989842" y="43457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1602">
              <a:extLst>
                <a:ext uri="{FF2B5EF4-FFF2-40B4-BE49-F238E27FC236}">
                  <a16:creationId xmlns:a16="http://schemas.microsoft.com/office/drawing/2014/main" id="{9D0ABEC0-BFD5-4BC8-BDF0-4729EA27B438}"/>
                </a:ext>
              </a:extLst>
            </p:cNvPr>
            <p:cNvSpPr/>
            <p:nvPr/>
          </p:nvSpPr>
          <p:spPr>
            <a:xfrm>
              <a:off x="1787860" y="47770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1603">
              <a:extLst>
                <a:ext uri="{FF2B5EF4-FFF2-40B4-BE49-F238E27FC236}">
                  <a16:creationId xmlns:a16="http://schemas.microsoft.com/office/drawing/2014/main" id="{9DCFEC5D-30A1-40C6-B709-5222964EFE63}"/>
                </a:ext>
              </a:extLst>
            </p:cNvPr>
            <p:cNvSpPr/>
            <p:nvPr/>
          </p:nvSpPr>
          <p:spPr>
            <a:xfrm>
              <a:off x="1975947" y="5074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1604">
              <a:extLst>
                <a:ext uri="{FF2B5EF4-FFF2-40B4-BE49-F238E27FC236}">
                  <a16:creationId xmlns:a16="http://schemas.microsoft.com/office/drawing/2014/main" id="{FCEEC246-EA12-4645-9BB4-3C8F5AA81B13}"/>
                </a:ext>
              </a:extLst>
            </p:cNvPr>
            <p:cNvSpPr/>
            <p:nvPr/>
          </p:nvSpPr>
          <p:spPr>
            <a:xfrm>
              <a:off x="1602145" y="4689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1605">
              <a:extLst>
                <a:ext uri="{FF2B5EF4-FFF2-40B4-BE49-F238E27FC236}">
                  <a16:creationId xmlns:a16="http://schemas.microsoft.com/office/drawing/2014/main" id="{25BA15FE-A506-474C-8CCE-87AC74FA3FFD}"/>
                </a:ext>
              </a:extLst>
            </p:cNvPr>
            <p:cNvSpPr/>
            <p:nvPr/>
          </p:nvSpPr>
          <p:spPr>
            <a:xfrm>
              <a:off x="1666535" y="45421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1606">
              <a:extLst>
                <a:ext uri="{FF2B5EF4-FFF2-40B4-BE49-F238E27FC236}">
                  <a16:creationId xmlns:a16="http://schemas.microsoft.com/office/drawing/2014/main" id="{1577FB19-5FB9-47F8-AD3E-EB7DE336B995}"/>
                </a:ext>
              </a:extLst>
            </p:cNvPr>
            <p:cNvSpPr/>
            <p:nvPr/>
          </p:nvSpPr>
          <p:spPr>
            <a:xfrm>
              <a:off x="1693647" y="47807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1607">
              <a:extLst>
                <a:ext uri="{FF2B5EF4-FFF2-40B4-BE49-F238E27FC236}">
                  <a16:creationId xmlns:a16="http://schemas.microsoft.com/office/drawing/2014/main" id="{5B53BA7D-3E86-4134-A83A-E9A0A6F6989E}"/>
                </a:ext>
              </a:extLst>
            </p:cNvPr>
            <p:cNvSpPr/>
            <p:nvPr/>
          </p:nvSpPr>
          <p:spPr>
            <a:xfrm>
              <a:off x="1652640" y="5050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1608">
              <a:extLst>
                <a:ext uri="{FF2B5EF4-FFF2-40B4-BE49-F238E27FC236}">
                  <a16:creationId xmlns:a16="http://schemas.microsoft.com/office/drawing/2014/main" id="{5B3B38A5-D77C-4917-A737-420D2B99A534}"/>
                </a:ext>
              </a:extLst>
            </p:cNvPr>
            <p:cNvSpPr/>
            <p:nvPr/>
          </p:nvSpPr>
          <p:spPr>
            <a:xfrm>
              <a:off x="1925451" y="47707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1609">
              <a:extLst>
                <a:ext uri="{FF2B5EF4-FFF2-40B4-BE49-F238E27FC236}">
                  <a16:creationId xmlns:a16="http://schemas.microsoft.com/office/drawing/2014/main" id="{393ED7C8-66E3-439C-8F91-6F8293760997}"/>
                </a:ext>
              </a:extLst>
            </p:cNvPr>
            <p:cNvSpPr/>
            <p:nvPr/>
          </p:nvSpPr>
          <p:spPr>
            <a:xfrm>
              <a:off x="1781082" y="42799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1610">
              <a:extLst>
                <a:ext uri="{FF2B5EF4-FFF2-40B4-BE49-F238E27FC236}">
                  <a16:creationId xmlns:a16="http://schemas.microsoft.com/office/drawing/2014/main" id="{FA58E9AF-9861-4505-9E1C-9C3DC51AED8C}"/>
                </a:ext>
              </a:extLst>
            </p:cNvPr>
            <p:cNvSpPr/>
            <p:nvPr/>
          </p:nvSpPr>
          <p:spPr>
            <a:xfrm>
              <a:off x="1592995" y="4471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1611">
              <a:extLst>
                <a:ext uri="{FF2B5EF4-FFF2-40B4-BE49-F238E27FC236}">
                  <a16:creationId xmlns:a16="http://schemas.microsoft.com/office/drawing/2014/main" id="{E85E53EB-9706-41F8-991F-344F6F6346B3}"/>
                </a:ext>
              </a:extLst>
            </p:cNvPr>
            <p:cNvSpPr/>
            <p:nvPr/>
          </p:nvSpPr>
          <p:spPr>
            <a:xfrm>
              <a:off x="2012887" y="45624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2">
              <a:extLst>
                <a:ext uri="{FF2B5EF4-FFF2-40B4-BE49-F238E27FC236}">
                  <a16:creationId xmlns:a16="http://schemas.microsoft.com/office/drawing/2014/main" id="{EA853784-8095-477D-8B44-E4DEE607EE1E}"/>
                </a:ext>
              </a:extLst>
            </p:cNvPr>
            <p:cNvSpPr/>
            <p:nvPr/>
          </p:nvSpPr>
          <p:spPr>
            <a:xfrm>
              <a:off x="1767187" y="4830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13">
              <a:extLst>
                <a:ext uri="{FF2B5EF4-FFF2-40B4-BE49-F238E27FC236}">
                  <a16:creationId xmlns:a16="http://schemas.microsoft.com/office/drawing/2014/main" id="{67C6135A-3F87-4405-BFBD-388333E9BA9A}"/>
                </a:ext>
              </a:extLst>
            </p:cNvPr>
            <p:cNvSpPr/>
            <p:nvPr/>
          </p:nvSpPr>
          <p:spPr>
            <a:xfrm>
              <a:off x="1810905" y="4506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14">
              <a:extLst>
                <a:ext uri="{FF2B5EF4-FFF2-40B4-BE49-F238E27FC236}">
                  <a16:creationId xmlns:a16="http://schemas.microsoft.com/office/drawing/2014/main" id="{A88B0699-282D-4721-9BF4-AB3AF3F47A54}"/>
                </a:ext>
              </a:extLst>
            </p:cNvPr>
            <p:cNvSpPr/>
            <p:nvPr/>
          </p:nvSpPr>
          <p:spPr>
            <a:xfrm>
              <a:off x="1998992" y="47525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15">
              <a:extLst>
                <a:ext uri="{FF2B5EF4-FFF2-40B4-BE49-F238E27FC236}">
                  <a16:creationId xmlns:a16="http://schemas.microsoft.com/office/drawing/2014/main" id="{B8EBADAA-C329-42C2-ADAB-A5EFC339EF93}"/>
                </a:ext>
              </a:extLst>
            </p:cNvPr>
            <p:cNvSpPr/>
            <p:nvPr/>
          </p:nvSpPr>
          <p:spPr>
            <a:xfrm>
              <a:off x="2094899" y="3820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16">
              <a:extLst>
                <a:ext uri="{FF2B5EF4-FFF2-40B4-BE49-F238E27FC236}">
                  <a16:creationId xmlns:a16="http://schemas.microsoft.com/office/drawing/2014/main" id="{F671867E-389F-4545-BF42-1D8345599273}"/>
                </a:ext>
              </a:extLst>
            </p:cNvPr>
            <p:cNvSpPr/>
            <p:nvPr/>
          </p:nvSpPr>
          <p:spPr>
            <a:xfrm>
              <a:off x="1754987" y="38688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17">
              <a:extLst>
                <a:ext uri="{FF2B5EF4-FFF2-40B4-BE49-F238E27FC236}">
                  <a16:creationId xmlns:a16="http://schemas.microsoft.com/office/drawing/2014/main" id="{FF8E7D56-9289-479D-ADB6-254D99BACC18}"/>
                </a:ext>
              </a:extLst>
            </p:cNvPr>
            <p:cNvSpPr/>
            <p:nvPr/>
          </p:nvSpPr>
          <p:spPr>
            <a:xfrm>
              <a:off x="3111587" y="3801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18">
              <a:extLst>
                <a:ext uri="{FF2B5EF4-FFF2-40B4-BE49-F238E27FC236}">
                  <a16:creationId xmlns:a16="http://schemas.microsoft.com/office/drawing/2014/main" id="{0FE73D00-2245-4A3F-B2BC-B77FEAAF3E05}"/>
                </a:ext>
              </a:extLst>
            </p:cNvPr>
            <p:cNvSpPr/>
            <p:nvPr/>
          </p:nvSpPr>
          <p:spPr>
            <a:xfrm>
              <a:off x="3443705" y="38181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19">
              <a:extLst>
                <a:ext uri="{FF2B5EF4-FFF2-40B4-BE49-F238E27FC236}">
                  <a16:creationId xmlns:a16="http://schemas.microsoft.com/office/drawing/2014/main" id="{28A136EB-400A-4F4F-963B-CE10474B67BB}"/>
                </a:ext>
              </a:extLst>
            </p:cNvPr>
            <p:cNvSpPr/>
            <p:nvPr/>
          </p:nvSpPr>
          <p:spPr>
            <a:xfrm>
              <a:off x="1824122" y="38695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0">
              <a:extLst>
                <a:ext uri="{FF2B5EF4-FFF2-40B4-BE49-F238E27FC236}">
                  <a16:creationId xmlns:a16="http://schemas.microsoft.com/office/drawing/2014/main" id="{F2C1EE55-992D-436C-AFA8-BC50AB2C45F6}"/>
                </a:ext>
              </a:extLst>
            </p:cNvPr>
            <p:cNvSpPr/>
            <p:nvPr/>
          </p:nvSpPr>
          <p:spPr>
            <a:xfrm>
              <a:off x="1620445" y="37999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1">
              <a:extLst>
                <a:ext uri="{FF2B5EF4-FFF2-40B4-BE49-F238E27FC236}">
                  <a16:creationId xmlns:a16="http://schemas.microsoft.com/office/drawing/2014/main" id="{9E539CD9-A90C-4581-BE8C-E18EDFFC53C1}"/>
                </a:ext>
              </a:extLst>
            </p:cNvPr>
            <p:cNvSpPr/>
            <p:nvPr/>
          </p:nvSpPr>
          <p:spPr>
            <a:xfrm>
              <a:off x="1787182" y="38722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2">
              <a:extLst>
                <a:ext uri="{FF2B5EF4-FFF2-40B4-BE49-F238E27FC236}">
                  <a16:creationId xmlns:a16="http://schemas.microsoft.com/office/drawing/2014/main" id="{89FFAB9D-DC59-4276-B992-AFD8E121B76E}"/>
                </a:ext>
              </a:extLst>
            </p:cNvPr>
            <p:cNvSpPr/>
            <p:nvPr/>
          </p:nvSpPr>
          <p:spPr>
            <a:xfrm>
              <a:off x="2427017" y="3787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1623">
              <a:extLst>
                <a:ext uri="{FF2B5EF4-FFF2-40B4-BE49-F238E27FC236}">
                  <a16:creationId xmlns:a16="http://schemas.microsoft.com/office/drawing/2014/main" id="{3CCAEC2D-4585-4AD2-815A-39B8DB250C1A}"/>
                </a:ext>
              </a:extLst>
            </p:cNvPr>
            <p:cNvSpPr/>
            <p:nvPr/>
          </p:nvSpPr>
          <p:spPr>
            <a:xfrm>
              <a:off x="1661452" y="3892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1624">
              <a:extLst>
                <a:ext uri="{FF2B5EF4-FFF2-40B4-BE49-F238E27FC236}">
                  <a16:creationId xmlns:a16="http://schemas.microsoft.com/office/drawing/2014/main" id="{42A75F08-820F-4C96-B389-004EA6CE4573}"/>
                </a:ext>
              </a:extLst>
            </p:cNvPr>
            <p:cNvSpPr/>
            <p:nvPr/>
          </p:nvSpPr>
          <p:spPr>
            <a:xfrm>
              <a:off x="1738720" y="3872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25">
              <a:extLst>
                <a:ext uri="{FF2B5EF4-FFF2-40B4-BE49-F238E27FC236}">
                  <a16:creationId xmlns:a16="http://schemas.microsoft.com/office/drawing/2014/main" id="{4236FEAE-8231-40D9-81B6-C9603A4B9CA1}"/>
                </a:ext>
              </a:extLst>
            </p:cNvPr>
            <p:cNvSpPr/>
            <p:nvPr/>
          </p:nvSpPr>
          <p:spPr>
            <a:xfrm>
              <a:off x="3084475" y="3782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26">
              <a:extLst>
                <a:ext uri="{FF2B5EF4-FFF2-40B4-BE49-F238E27FC236}">
                  <a16:creationId xmlns:a16="http://schemas.microsoft.com/office/drawing/2014/main" id="{04F48BE4-718B-4760-891D-73563F4C2C3B}"/>
                </a:ext>
              </a:extLst>
            </p:cNvPr>
            <p:cNvSpPr/>
            <p:nvPr/>
          </p:nvSpPr>
          <p:spPr>
            <a:xfrm>
              <a:off x="3453871" y="3773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27">
              <a:extLst>
                <a:ext uri="{FF2B5EF4-FFF2-40B4-BE49-F238E27FC236}">
                  <a16:creationId xmlns:a16="http://schemas.microsoft.com/office/drawing/2014/main" id="{703252F7-E755-4A8A-8E90-527A4553E010}"/>
                </a:ext>
              </a:extLst>
            </p:cNvPr>
            <p:cNvSpPr/>
            <p:nvPr/>
          </p:nvSpPr>
          <p:spPr>
            <a:xfrm>
              <a:off x="1814633" y="39619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28">
              <a:extLst>
                <a:ext uri="{FF2B5EF4-FFF2-40B4-BE49-F238E27FC236}">
                  <a16:creationId xmlns:a16="http://schemas.microsoft.com/office/drawing/2014/main" id="{DF0C4E12-0588-4B71-B40E-6EA0DA07F209}"/>
                </a:ext>
              </a:extLst>
            </p:cNvPr>
            <p:cNvSpPr/>
            <p:nvPr/>
          </p:nvSpPr>
          <p:spPr>
            <a:xfrm>
              <a:off x="1730248" y="3919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29">
              <a:extLst>
                <a:ext uri="{FF2B5EF4-FFF2-40B4-BE49-F238E27FC236}">
                  <a16:creationId xmlns:a16="http://schemas.microsoft.com/office/drawing/2014/main" id="{4591D60A-FB6E-4FF8-A969-1EB9A4794D41}"/>
                </a:ext>
              </a:extLst>
            </p:cNvPr>
            <p:cNvSpPr/>
            <p:nvPr/>
          </p:nvSpPr>
          <p:spPr>
            <a:xfrm>
              <a:off x="1751259" y="38788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0">
              <a:extLst>
                <a:ext uri="{FF2B5EF4-FFF2-40B4-BE49-F238E27FC236}">
                  <a16:creationId xmlns:a16="http://schemas.microsoft.com/office/drawing/2014/main" id="{B0F3F058-3898-490F-99C9-F323F2CD3B28}"/>
                </a:ext>
              </a:extLst>
            </p:cNvPr>
            <p:cNvSpPr/>
            <p:nvPr/>
          </p:nvSpPr>
          <p:spPr>
            <a:xfrm>
              <a:off x="1838694" y="3835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1">
              <a:extLst>
                <a:ext uri="{FF2B5EF4-FFF2-40B4-BE49-F238E27FC236}">
                  <a16:creationId xmlns:a16="http://schemas.microsoft.com/office/drawing/2014/main" id="{6FC1465E-09A1-4499-AB40-3E265F09455C}"/>
                </a:ext>
              </a:extLst>
            </p:cNvPr>
            <p:cNvSpPr/>
            <p:nvPr/>
          </p:nvSpPr>
          <p:spPr>
            <a:xfrm>
              <a:off x="1636712" y="39067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2">
              <a:extLst>
                <a:ext uri="{FF2B5EF4-FFF2-40B4-BE49-F238E27FC236}">
                  <a16:creationId xmlns:a16="http://schemas.microsoft.com/office/drawing/2014/main" id="{A56BFCF4-EA39-4CA4-BFE4-C7FDC897D823}"/>
                </a:ext>
              </a:extLst>
            </p:cNvPr>
            <p:cNvSpPr/>
            <p:nvPr/>
          </p:nvSpPr>
          <p:spPr>
            <a:xfrm>
              <a:off x="1824799" y="4012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33">
              <a:extLst>
                <a:ext uri="{FF2B5EF4-FFF2-40B4-BE49-F238E27FC236}">
                  <a16:creationId xmlns:a16="http://schemas.microsoft.com/office/drawing/2014/main" id="{434BF98B-CD68-4A06-A31A-91CD8C610106}"/>
                </a:ext>
              </a:extLst>
            </p:cNvPr>
            <p:cNvSpPr/>
            <p:nvPr/>
          </p:nvSpPr>
          <p:spPr>
            <a:xfrm>
              <a:off x="1753292" y="3866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34">
              <a:extLst>
                <a:ext uri="{FF2B5EF4-FFF2-40B4-BE49-F238E27FC236}">
                  <a16:creationId xmlns:a16="http://schemas.microsoft.com/office/drawing/2014/main" id="{2133EE3F-54B0-47DC-BE31-80D310A0F36D}"/>
                </a:ext>
              </a:extLst>
            </p:cNvPr>
            <p:cNvSpPr/>
            <p:nvPr/>
          </p:nvSpPr>
          <p:spPr>
            <a:xfrm>
              <a:off x="2270786" y="37723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35">
              <a:extLst>
                <a:ext uri="{FF2B5EF4-FFF2-40B4-BE49-F238E27FC236}">
                  <a16:creationId xmlns:a16="http://schemas.microsoft.com/office/drawing/2014/main" id="{09EDFAF5-9CCE-4879-8F2A-A710E1280BEF}"/>
                </a:ext>
              </a:extLst>
            </p:cNvPr>
            <p:cNvSpPr/>
            <p:nvPr/>
          </p:nvSpPr>
          <p:spPr>
            <a:xfrm>
              <a:off x="2595787" y="4008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36">
              <a:extLst>
                <a:ext uri="{FF2B5EF4-FFF2-40B4-BE49-F238E27FC236}">
                  <a16:creationId xmlns:a16="http://schemas.microsoft.com/office/drawing/2014/main" id="{1E6DEA12-316A-4684-B58C-4F49637F49B5}"/>
                </a:ext>
              </a:extLst>
            </p:cNvPr>
            <p:cNvSpPr/>
            <p:nvPr/>
          </p:nvSpPr>
          <p:spPr>
            <a:xfrm>
              <a:off x="2927905" y="4013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37">
              <a:extLst>
                <a:ext uri="{FF2B5EF4-FFF2-40B4-BE49-F238E27FC236}">
                  <a16:creationId xmlns:a16="http://schemas.microsoft.com/office/drawing/2014/main" id="{F2E15E85-CB1E-4EF8-8DC2-70B7EE15ED7F}"/>
                </a:ext>
              </a:extLst>
            </p:cNvPr>
            <p:cNvSpPr/>
            <p:nvPr/>
          </p:nvSpPr>
          <p:spPr>
            <a:xfrm>
              <a:off x="2339921" y="3754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38">
              <a:extLst>
                <a:ext uri="{FF2B5EF4-FFF2-40B4-BE49-F238E27FC236}">
                  <a16:creationId xmlns:a16="http://schemas.microsoft.com/office/drawing/2014/main" id="{922E31FA-EBF3-4B06-A8F9-1718E15681B1}"/>
                </a:ext>
              </a:extLst>
            </p:cNvPr>
            <p:cNvSpPr/>
            <p:nvPr/>
          </p:nvSpPr>
          <p:spPr>
            <a:xfrm>
              <a:off x="2136245" y="3840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39">
              <a:extLst>
                <a:ext uri="{FF2B5EF4-FFF2-40B4-BE49-F238E27FC236}">
                  <a16:creationId xmlns:a16="http://schemas.microsoft.com/office/drawing/2014/main" id="{7F4C2FE3-4E2A-4FBC-BB28-120CCFBA1256}"/>
                </a:ext>
              </a:extLst>
            </p:cNvPr>
            <p:cNvSpPr/>
            <p:nvPr/>
          </p:nvSpPr>
          <p:spPr>
            <a:xfrm>
              <a:off x="2302981" y="37582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0">
              <a:extLst>
                <a:ext uri="{FF2B5EF4-FFF2-40B4-BE49-F238E27FC236}">
                  <a16:creationId xmlns:a16="http://schemas.microsoft.com/office/drawing/2014/main" id="{8FEC4A15-0B5D-4C3C-9F5E-775FA51EB84C}"/>
                </a:ext>
              </a:extLst>
            </p:cNvPr>
            <p:cNvSpPr/>
            <p:nvPr/>
          </p:nvSpPr>
          <p:spPr>
            <a:xfrm>
              <a:off x="1911218" y="41394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1">
              <a:extLst>
                <a:ext uri="{FF2B5EF4-FFF2-40B4-BE49-F238E27FC236}">
                  <a16:creationId xmlns:a16="http://schemas.microsoft.com/office/drawing/2014/main" id="{F438AFE2-7BCE-4AC1-8A4A-FB5E6F3FD3F7}"/>
                </a:ext>
              </a:extLst>
            </p:cNvPr>
            <p:cNvSpPr/>
            <p:nvPr/>
          </p:nvSpPr>
          <p:spPr>
            <a:xfrm>
              <a:off x="2177251" y="37986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2">
              <a:extLst>
                <a:ext uri="{FF2B5EF4-FFF2-40B4-BE49-F238E27FC236}">
                  <a16:creationId xmlns:a16="http://schemas.microsoft.com/office/drawing/2014/main" id="{2B1B262C-5BE7-43AD-A168-4EDAE1AA02F5}"/>
                </a:ext>
              </a:extLst>
            </p:cNvPr>
            <p:cNvSpPr/>
            <p:nvPr/>
          </p:nvSpPr>
          <p:spPr>
            <a:xfrm>
              <a:off x="2254519" y="3965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43">
              <a:extLst>
                <a:ext uri="{FF2B5EF4-FFF2-40B4-BE49-F238E27FC236}">
                  <a16:creationId xmlns:a16="http://schemas.microsoft.com/office/drawing/2014/main" id="{B2B0C3D4-9FA8-438A-B5CD-675B5A3F9C33}"/>
                </a:ext>
              </a:extLst>
            </p:cNvPr>
            <p:cNvSpPr/>
            <p:nvPr/>
          </p:nvSpPr>
          <p:spPr>
            <a:xfrm>
              <a:off x="2568676" y="39875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44">
              <a:extLst>
                <a:ext uri="{FF2B5EF4-FFF2-40B4-BE49-F238E27FC236}">
                  <a16:creationId xmlns:a16="http://schemas.microsoft.com/office/drawing/2014/main" id="{68460537-6AC2-4810-B45D-65EEF1C892AE}"/>
                </a:ext>
              </a:extLst>
            </p:cNvPr>
            <p:cNvSpPr/>
            <p:nvPr/>
          </p:nvSpPr>
          <p:spPr>
            <a:xfrm>
              <a:off x="2938072" y="4008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45">
              <a:extLst>
                <a:ext uri="{FF2B5EF4-FFF2-40B4-BE49-F238E27FC236}">
                  <a16:creationId xmlns:a16="http://schemas.microsoft.com/office/drawing/2014/main" id="{B36EBEDC-A82D-4BA6-946D-06C08AD50FD4}"/>
                </a:ext>
              </a:extLst>
            </p:cNvPr>
            <p:cNvSpPr/>
            <p:nvPr/>
          </p:nvSpPr>
          <p:spPr>
            <a:xfrm>
              <a:off x="1859367" y="3808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46">
              <a:extLst>
                <a:ext uri="{FF2B5EF4-FFF2-40B4-BE49-F238E27FC236}">
                  <a16:creationId xmlns:a16="http://schemas.microsoft.com/office/drawing/2014/main" id="{63B778AD-402F-4655-9903-ECF6F8FA1F9C}"/>
                </a:ext>
              </a:extLst>
            </p:cNvPr>
            <p:cNvSpPr/>
            <p:nvPr/>
          </p:nvSpPr>
          <p:spPr>
            <a:xfrm>
              <a:off x="1943752" y="38602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47">
              <a:extLst>
                <a:ext uri="{FF2B5EF4-FFF2-40B4-BE49-F238E27FC236}">
                  <a16:creationId xmlns:a16="http://schemas.microsoft.com/office/drawing/2014/main" id="{9C26008E-99E9-4F8F-B716-AF0CA0A247A0}"/>
                </a:ext>
              </a:extLst>
            </p:cNvPr>
            <p:cNvSpPr/>
            <p:nvPr/>
          </p:nvSpPr>
          <p:spPr>
            <a:xfrm>
              <a:off x="2267058" y="3773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48">
              <a:extLst>
                <a:ext uri="{FF2B5EF4-FFF2-40B4-BE49-F238E27FC236}">
                  <a16:creationId xmlns:a16="http://schemas.microsoft.com/office/drawing/2014/main" id="{05D788F9-1662-4B33-AB44-E57369B31D69}"/>
                </a:ext>
              </a:extLst>
            </p:cNvPr>
            <p:cNvSpPr/>
            <p:nvPr/>
          </p:nvSpPr>
          <p:spPr>
            <a:xfrm>
              <a:off x="2354494" y="37474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49">
              <a:extLst>
                <a:ext uri="{FF2B5EF4-FFF2-40B4-BE49-F238E27FC236}">
                  <a16:creationId xmlns:a16="http://schemas.microsoft.com/office/drawing/2014/main" id="{0B67FAE2-3E2C-491B-A812-094CC7B70FE0}"/>
                </a:ext>
              </a:extLst>
            </p:cNvPr>
            <p:cNvSpPr/>
            <p:nvPr/>
          </p:nvSpPr>
          <p:spPr>
            <a:xfrm>
              <a:off x="2152512" y="38100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0">
              <a:extLst>
                <a:ext uri="{FF2B5EF4-FFF2-40B4-BE49-F238E27FC236}">
                  <a16:creationId xmlns:a16="http://schemas.microsoft.com/office/drawing/2014/main" id="{5FD57C51-970D-4478-B998-BFF3666C7705}"/>
                </a:ext>
              </a:extLst>
            </p:cNvPr>
            <p:cNvSpPr/>
            <p:nvPr/>
          </p:nvSpPr>
          <p:spPr>
            <a:xfrm>
              <a:off x="2340599" y="37882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1">
              <a:extLst>
                <a:ext uri="{FF2B5EF4-FFF2-40B4-BE49-F238E27FC236}">
                  <a16:creationId xmlns:a16="http://schemas.microsoft.com/office/drawing/2014/main" id="{8D4CC92D-38BD-465C-9E31-84B57A00CA35}"/>
                </a:ext>
              </a:extLst>
            </p:cNvPr>
            <p:cNvSpPr/>
            <p:nvPr/>
          </p:nvSpPr>
          <p:spPr>
            <a:xfrm>
              <a:off x="1920707" y="3783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2">
              <a:extLst>
                <a:ext uri="{FF2B5EF4-FFF2-40B4-BE49-F238E27FC236}">
                  <a16:creationId xmlns:a16="http://schemas.microsoft.com/office/drawing/2014/main" id="{5C10E453-B5C9-40C2-9F86-7483174D0B58}"/>
                </a:ext>
              </a:extLst>
            </p:cNvPr>
            <p:cNvSpPr/>
            <p:nvPr/>
          </p:nvSpPr>
          <p:spPr>
            <a:xfrm>
              <a:off x="3287474" y="3803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53">
              <a:extLst>
                <a:ext uri="{FF2B5EF4-FFF2-40B4-BE49-F238E27FC236}">
                  <a16:creationId xmlns:a16="http://schemas.microsoft.com/office/drawing/2014/main" id="{E0A0E6C3-BB88-4426-BECE-E003F0DB5BC6}"/>
                </a:ext>
              </a:extLst>
            </p:cNvPr>
            <p:cNvSpPr/>
            <p:nvPr/>
          </p:nvSpPr>
          <p:spPr>
            <a:xfrm>
              <a:off x="3619591" y="3790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54">
              <a:extLst>
                <a:ext uri="{FF2B5EF4-FFF2-40B4-BE49-F238E27FC236}">
                  <a16:creationId xmlns:a16="http://schemas.microsoft.com/office/drawing/2014/main" id="{20A502F3-E4AA-4A84-BDE6-108F8CF3BA41}"/>
                </a:ext>
              </a:extLst>
            </p:cNvPr>
            <p:cNvSpPr/>
            <p:nvPr/>
          </p:nvSpPr>
          <p:spPr>
            <a:xfrm>
              <a:off x="1648235" y="4004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55">
              <a:extLst>
                <a:ext uri="{FF2B5EF4-FFF2-40B4-BE49-F238E27FC236}">
                  <a16:creationId xmlns:a16="http://schemas.microsoft.com/office/drawing/2014/main" id="{1A2AB834-70CA-4E0D-B81C-AD4799A5A7BF}"/>
                </a:ext>
              </a:extLst>
            </p:cNvPr>
            <p:cNvSpPr/>
            <p:nvPr/>
          </p:nvSpPr>
          <p:spPr>
            <a:xfrm>
              <a:off x="1713642" y="3777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56">
              <a:extLst>
                <a:ext uri="{FF2B5EF4-FFF2-40B4-BE49-F238E27FC236}">
                  <a16:creationId xmlns:a16="http://schemas.microsoft.com/office/drawing/2014/main" id="{FF57AE2D-30AF-406F-87BE-EFCBA299F703}"/>
                </a:ext>
              </a:extLst>
            </p:cNvPr>
            <p:cNvSpPr/>
            <p:nvPr/>
          </p:nvSpPr>
          <p:spPr>
            <a:xfrm>
              <a:off x="1611295" y="40170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57">
              <a:extLst>
                <a:ext uri="{FF2B5EF4-FFF2-40B4-BE49-F238E27FC236}">
                  <a16:creationId xmlns:a16="http://schemas.microsoft.com/office/drawing/2014/main" id="{F62159BC-F36E-4E84-9C14-839052B9D84F}"/>
                </a:ext>
              </a:extLst>
            </p:cNvPr>
            <p:cNvSpPr/>
            <p:nvPr/>
          </p:nvSpPr>
          <p:spPr>
            <a:xfrm>
              <a:off x="2602904" y="37748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58">
              <a:extLst>
                <a:ext uri="{FF2B5EF4-FFF2-40B4-BE49-F238E27FC236}">
                  <a16:creationId xmlns:a16="http://schemas.microsoft.com/office/drawing/2014/main" id="{387D25C3-2585-43C3-8206-ACE0A34AA66B}"/>
                </a:ext>
              </a:extLst>
            </p:cNvPr>
            <p:cNvSpPr/>
            <p:nvPr/>
          </p:nvSpPr>
          <p:spPr>
            <a:xfrm>
              <a:off x="1672635" y="39034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59">
              <a:extLst>
                <a:ext uri="{FF2B5EF4-FFF2-40B4-BE49-F238E27FC236}">
                  <a16:creationId xmlns:a16="http://schemas.microsoft.com/office/drawing/2014/main" id="{BE666DDF-C5A3-4C24-8E76-DE17F5D6593B}"/>
                </a:ext>
              </a:extLst>
            </p:cNvPr>
            <p:cNvSpPr/>
            <p:nvPr/>
          </p:nvSpPr>
          <p:spPr>
            <a:xfrm>
              <a:off x="1595367" y="38322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1660">
              <a:extLst>
                <a:ext uri="{FF2B5EF4-FFF2-40B4-BE49-F238E27FC236}">
                  <a16:creationId xmlns:a16="http://schemas.microsoft.com/office/drawing/2014/main" id="{B01475DE-2B87-4725-807C-80E3ECD5078A}"/>
                </a:ext>
              </a:extLst>
            </p:cNvPr>
            <p:cNvSpPr/>
            <p:nvPr/>
          </p:nvSpPr>
          <p:spPr>
            <a:xfrm>
              <a:off x="3260362" y="37872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1661">
              <a:extLst>
                <a:ext uri="{FF2B5EF4-FFF2-40B4-BE49-F238E27FC236}">
                  <a16:creationId xmlns:a16="http://schemas.microsoft.com/office/drawing/2014/main" id="{CA76278A-3C02-4411-9992-97F66E706AAF}"/>
                </a:ext>
              </a:extLst>
            </p:cNvPr>
            <p:cNvSpPr/>
            <p:nvPr/>
          </p:nvSpPr>
          <p:spPr>
            <a:xfrm>
              <a:off x="3629758" y="37738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1662">
              <a:extLst>
                <a:ext uri="{FF2B5EF4-FFF2-40B4-BE49-F238E27FC236}">
                  <a16:creationId xmlns:a16="http://schemas.microsoft.com/office/drawing/2014/main" id="{B57FF83A-7204-4A22-BE31-E92816A75F73}"/>
                </a:ext>
              </a:extLst>
            </p:cNvPr>
            <p:cNvSpPr/>
            <p:nvPr/>
          </p:nvSpPr>
          <p:spPr>
            <a:xfrm>
              <a:off x="1990519" y="38543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1663">
              <a:extLst>
                <a:ext uri="{FF2B5EF4-FFF2-40B4-BE49-F238E27FC236}">
                  <a16:creationId xmlns:a16="http://schemas.microsoft.com/office/drawing/2014/main" id="{FF446A5B-4598-4996-81CA-8B7F505048F7}"/>
                </a:ext>
              </a:extLst>
            </p:cNvPr>
            <p:cNvSpPr/>
            <p:nvPr/>
          </p:nvSpPr>
          <p:spPr>
            <a:xfrm>
              <a:off x="1906134" y="3821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1664">
              <a:extLst>
                <a:ext uri="{FF2B5EF4-FFF2-40B4-BE49-F238E27FC236}">
                  <a16:creationId xmlns:a16="http://schemas.microsoft.com/office/drawing/2014/main" id="{123AA99D-8AA5-4C9A-B75C-EDEE1B5081FF}"/>
                </a:ext>
              </a:extLst>
            </p:cNvPr>
            <p:cNvSpPr/>
            <p:nvPr/>
          </p:nvSpPr>
          <p:spPr>
            <a:xfrm>
              <a:off x="1582828" y="3894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1665">
              <a:extLst>
                <a:ext uri="{FF2B5EF4-FFF2-40B4-BE49-F238E27FC236}">
                  <a16:creationId xmlns:a16="http://schemas.microsoft.com/office/drawing/2014/main" id="{379C5E74-E7B4-4FEF-8282-DF3EBB5D4C5F}"/>
                </a:ext>
              </a:extLst>
            </p:cNvPr>
            <p:cNvSpPr/>
            <p:nvPr/>
          </p:nvSpPr>
          <p:spPr>
            <a:xfrm>
              <a:off x="1662807" y="4037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1666">
              <a:extLst>
                <a:ext uri="{FF2B5EF4-FFF2-40B4-BE49-F238E27FC236}">
                  <a16:creationId xmlns:a16="http://schemas.microsoft.com/office/drawing/2014/main" id="{73D09920-5C15-44A6-812B-E1E3413C9260}"/>
                </a:ext>
              </a:extLst>
            </p:cNvPr>
            <p:cNvSpPr/>
            <p:nvPr/>
          </p:nvSpPr>
          <p:spPr>
            <a:xfrm>
              <a:off x="1697375" y="3814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1667">
              <a:extLst>
                <a:ext uri="{FF2B5EF4-FFF2-40B4-BE49-F238E27FC236}">
                  <a16:creationId xmlns:a16="http://schemas.microsoft.com/office/drawing/2014/main" id="{43CBEF81-B9FF-4343-8E87-AA0E30DEC727}"/>
                </a:ext>
              </a:extLst>
            </p:cNvPr>
            <p:cNvSpPr/>
            <p:nvPr/>
          </p:nvSpPr>
          <p:spPr>
            <a:xfrm>
              <a:off x="1648913" y="38722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68">
              <a:extLst>
                <a:ext uri="{FF2B5EF4-FFF2-40B4-BE49-F238E27FC236}">
                  <a16:creationId xmlns:a16="http://schemas.microsoft.com/office/drawing/2014/main" id="{D42D162C-A5BE-49BE-9ADD-6DEE303C1272}"/>
                </a:ext>
              </a:extLst>
            </p:cNvPr>
            <p:cNvSpPr/>
            <p:nvPr/>
          </p:nvSpPr>
          <p:spPr>
            <a:xfrm>
              <a:off x="1929179" y="39588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69">
              <a:extLst>
                <a:ext uri="{FF2B5EF4-FFF2-40B4-BE49-F238E27FC236}">
                  <a16:creationId xmlns:a16="http://schemas.microsoft.com/office/drawing/2014/main" id="{05E2A48E-9D60-4582-8B47-4574B56172F1}"/>
                </a:ext>
              </a:extLst>
            </p:cNvPr>
            <p:cNvSpPr/>
            <p:nvPr/>
          </p:nvSpPr>
          <p:spPr>
            <a:xfrm>
              <a:off x="1911218" y="4232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0">
              <a:extLst>
                <a:ext uri="{FF2B5EF4-FFF2-40B4-BE49-F238E27FC236}">
                  <a16:creationId xmlns:a16="http://schemas.microsoft.com/office/drawing/2014/main" id="{8D30E827-0D1C-4ECB-9C9E-2EA117B89C6B}"/>
                </a:ext>
              </a:extLst>
            </p:cNvPr>
            <p:cNvSpPr/>
            <p:nvPr/>
          </p:nvSpPr>
          <p:spPr>
            <a:xfrm>
              <a:off x="3356608" y="379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1">
              <a:extLst>
                <a:ext uri="{FF2B5EF4-FFF2-40B4-BE49-F238E27FC236}">
                  <a16:creationId xmlns:a16="http://schemas.microsoft.com/office/drawing/2014/main" id="{8F05F947-5190-4037-BFAA-E7DD72239EA4}"/>
                </a:ext>
              </a:extLst>
            </p:cNvPr>
            <p:cNvSpPr/>
            <p:nvPr/>
          </p:nvSpPr>
          <p:spPr>
            <a:xfrm>
              <a:off x="3152932" y="38493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1672">
              <a:extLst>
                <a:ext uri="{FF2B5EF4-FFF2-40B4-BE49-F238E27FC236}">
                  <a16:creationId xmlns:a16="http://schemas.microsoft.com/office/drawing/2014/main" id="{61426518-A14C-4611-B306-A19D1EFABF77}"/>
                </a:ext>
              </a:extLst>
            </p:cNvPr>
            <p:cNvSpPr/>
            <p:nvPr/>
          </p:nvSpPr>
          <p:spPr>
            <a:xfrm>
              <a:off x="3319669" y="37760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1673">
              <a:extLst>
                <a:ext uri="{FF2B5EF4-FFF2-40B4-BE49-F238E27FC236}">
                  <a16:creationId xmlns:a16="http://schemas.microsoft.com/office/drawing/2014/main" id="{133C3A5C-F946-4FCC-8FA3-4DB83AD6D09D}"/>
                </a:ext>
              </a:extLst>
            </p:cNvPr>
            <p:cNvSpPr/>
            <p:nvPr/>
          </p:nvSpPr>
          <p:spPr>
            <a:xfrm>
              <a:off x="2263669" y="413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74">
              <a:extLst>
                <a:ext uri="{FF2B5EF4-FFF2-40B4-BE49-F238E27FC236}">
                  <a16:creationId xmlns:a16="http://schemas.microsoft.com/office/drawing/2014/main" id="{B229BBB2-00D3-48FB-BAD1-9359DECF870D}"/>
                </a:ext>
              </a:extLst>
            </p:cNvPr>
            <p:cNvSpPr/>
            <p:nvPr/>
          </p:nvSpPr>
          <p:spPr>
            <a:xfrm>
              <a:off x="3193938" y="38705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75">
              <a:extLst>
                <a:ext uri="{FF2B5EF4-FFF2-40B4-BE49-F238E27FC236}">
                  <a16:creationId xmlns:a16="http://schemas.microsoft.com/office/drawing/2014/main" id="{082CD4EA-4296-420A-86BA-711BF45A4C43}"/>
                </a:ext>
              </a:extLst>
            </p:cNvPr>
            <p:cNvSpPr/>
            <p:nvPr/>
          </p:nvSpPr>
          <p:spPr>
            <a:xfrm>
              <a:off x="3271207" y="4136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76">
              <a:extLst>
                <a:ext uri="{FF2B5EF4-FFF2-40B4-BE49-F238E27FC236}">
                  <a16:creationId xmlns:a16="http://schemas.microsoft.com/office/drawing/2014/main" id="{C4B6F00F-B076-4ED4-AAC1-F6F096EE2096}"/>
                </a:ext>
              </a:extLst>
            </p:cNvPr>
            <p:cNvSpPr/>
            <p:nvPr/>
          </p:nvSpPr>
          <p:spPr>
            <a:xfrm>
              <a:off x="1606212" y="4217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77">
              <a:extLst>
                <a:ext uri="{FF2B5EF4-FFF2-40B4-BE49-F238E27FC236}">
                  <a16:creationId xmlns:a16="http://schemas.microsoft.com/office/drawing/2014/main" id="{43FFC13D-D0F8-412A-A424-7097EF22FFE2}"/>
                </a:ext>
              </a:extLst>
            </p:cNvPr>
            <p:cNvSpPr/>
            <p:nvPr/>
          </p:nvSpPr>
          <p:spPr>
            <a:xfrm>
              <a:off x="1921385" y="4222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78">
              <a:extLst>
                <a:ext uri="{FF2B5EF4-FFF2-40B4-BE49-F238E27FC236}">
                  <a16:creationId xmlns:a16="http://schemas.microsoft.com/office/drawing/2014/main" id="{BED47646-FD9C-484D-834F-B55E1FED7D5B}"/>
                </a:ext>
              </a:extLst>
            </p:cNvPr>
            <p:cNvSpPr/>
            <p:nvPr/>
          </p:nvSpPr>
          <p:spPr>
            <a:xfrm>
              <a:off x="2876054" y="38976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79">
              <a:extLst>
                <a:ext uri="{FF2B5EF4-FFF2-40B4-BE49-F238E27FC236}">
                  <a16:creationId xmlns:a16="http://schemas.microsoft.com/office/drawing/2014/main" id="{328D4D4A-7EA6-4C1E-81F8-73D4380BD26B}"/>
                </a:ext>
              </a:extLst>
            </p:cNvPr>
            <p:cNvSpPr/>
            <p:nvPr/>
          </p:nvSpPr>
          <p:spPr>
            <a:xfrm>
              <a:off x="2960439" y="38981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0">
              <a:extLst>
                <a:ext uri="{FF2B5EF4-FFF2-40B4-BE49-F238E27FC236}">
                  <a16:creationId xmlns:a16="http://schemas.microsoft.com/office/drawing/2014/main" id="{6DF2BE36-B770-4A9F-8757-99EC01BDAFF8}"/>
                </a:ext>
              </a:extLst>
            </p:cNvPr>
            <p:cNvSpPr/>
            <p:nvPr/>
          </p:nvSpPr>
          <p:spPr>
            <a:xfrm>
              <a:off x="3283746" y="38149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1">
              <a:extLst>
                <a:ext uri="{FF2B5EF4-FFF2-40B4-BE49-F238E27FC236}">
                  <a16:creationId xmlns:a16="http://schemas.microsoft.com/office/drawing/2014/main" id="{0E75A6D3-101E-4886-B4C9-EF7AC71B21A0}"/>
                </a:ext>
              </a:extLst>
            </p:cNvPr>
            <p:cNvSpPr/>
            <p:nvPr/>
          </p:nvSpPr>
          <p:spPr>
            <a:xfrm>
              <a:off x="3371181" y="37612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2">
              <a:extLst>
                <a:ext uri="{FF2B5EF4-FFF2-40B4-BE49-F238E27FC236}">
                  <a16:creationId xmlns:a16="http://schemas.microsoft.com/office/drawing/2014/main" id="{61431EE9-5503-4CE9-8CBE-367BC8F59360}"/>
                </a:ext>
              </a:extLst>
            </p:cNvPr>
            <p:cNvSpPr/>
            <p:nvPr/>
          </p:nvSpPr>
          <p:spPr>
            <a:xfrm>
              <a:off x="3169199" y="3929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83">
              <a:extLst>
                <a:ext uri="{FF2B5EF4-FFF2-40B4-BE49-F238E27FC236}">
                  <a16:creationId xmlns:a16="http://schemas.microsoft.com/office/drawing/2014/main" id="{86C54C8F-AD6B-4096-BBE6-5CA9E04EEE31}"/>
                </a:ext>
              </a:extLst>
            </p:cNvPr>
            <p:cNvSpPr/>
            <p:nvPr/>
          </p:nvSpPr>
          <p:spPr>
            <a:xfrm>
              <a:off x="3357286" y="38789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84">
              <a:extLst>
                <a:ext uri="{FF2B5EF4-FFF2-40B4-BE49-F238E27FC236}">
                  <a16:creationId xmlns:a16="http://schemas.microsoft.com/office/drawing/2014/main" id="{977AAB37-5AC0-44BC-BC05-C197A8A82079}"/>
                </a:ext>
              </a:extLst>
            </p:cNvPr>
            <p:cNvSpPr/>
            <p:nvPr/>
          </p:nvSpPr>
          <p:spPr>
            <a:xfrm>
              <a:off x="2937394" y="38348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85">
              <a:extLst>
                <a:ext uri="{FF2B5EF4-FFF2-40B4-BE49-F238E27FC236}">
                  <a16:creationId xmlns:a16="http://schemas.microsoft.com/office/drawing/2014/main" id="{067EE006-EBD6-4425-940F-C463AA90BA8E}"/>
                </a:ext>
              </a:extLst>
            </p:cNvPr>
            <p:cNvSpPr/>
            <p:nvPr/>
          </p:nvSpPr>
          <p:spPr>
            <a:xfrm>
              <a:off x="3688726" y="3784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86">
              <a:extLst>
                <a:ext uri="{FF2B5EF4-FFF2-40B4-BE49-F238E27FC236}">
                  <a16:creationId xmlns:a16="http://schemas.microsoft.com/office/drawing/2014/main" id="{086FA73D-17D9-4DF3-BD2D-FCC1BA7C6F8B}"/>
                </a:ext>
              </a:extLst>
            </p:cNvPr>
            <p:cNvSpPr/>
            <p:nvPr/>
          </p:nvSpPr>
          <p:spPr>
            <a:xfrm>
              <a:off x="3485050" y="3858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87">
              <a:extLst>
                <a:ext uri="{FF2B5EF4-FFF2-40B4-BE49-F238E27FC236}">
                  <a16:creationId xmlns:a16="http://schemas.microsoft.com/office/drawing/2014/main" id="{77E52191-382B-4C8A-8737-258233B9BE18}"/>
                </a:ext>
              </a:extLst>
            </p:cNvPr>
            <p:cNvSpPr/>
            <p:nvPr/>
          </p:nvSpPr>
          <p:spPr>
            <a:xfrm>
              <a:off x="3651787" y="3784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88">
              <a:extLst>
                <a:ext uri="{FF2B5EF4-FFF2-40B4-BE49-F238E27FC236}">
                  <a16:creationId xmlns:a16="http://schemas.microsoft.com/office/drawing/2014/main" id="{C5A78F2A-CECA-43C6-88EC-4E43DA12D2A0}"/>
                </a:ext>
              </a:extLst>
            </p:cNvPr>
            <p:cNvSpPr/>
            <p:nvPr/>
          </p:nvSpPr>
          <p:spPr>
            <a:xfrm>
              <a:off x="2595787" y="41764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89">
              <a:extLst>
                <a:ext uri="{FF2B5EF4-FFF2-40B4-BE49-F238E27FC236}">
                  <a16:creationId xmlns:a16="http://schemas.microsoft.com/office/drawing/2014/main" id="{9F3040DC-E15E-49A8-999F-974B05653CA1}"/>
                </a:ext>
              </a:extLst>
            </p:cNvPr>
            <p:cNvSpPr/>
            <p:nvPr/>
          </p:nvSpPr>
          <p:spPr>
            <a:xfrm>
              <a:off x="3526056" y="38526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0">
              <a:extLst>
                <a:ext uri="{FF2B5EF4-FFF2-40B4-BE49-F238E27FC236}">
                  <a16:creationId xmlns:a16="http://schemas.microsoft.com/office/drawing/2014/main" id="{F298BB99-8E9D-48E9-BE6C-8730F9101FEB}"/>
                </a:ext>
              </a:extLst>
            </p:cNvPr>
            <p:cNvSpPr/>
            <p:nvPr/>
          </p:nvSpPr>
          <p:spPr>
            <a:xfrm>
              <a:off x="3603324" y="40787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1">
              <a:extLst>
                <a:ext uri="{FF2B5EF4-FFF2-40B4-BE49-F238E27FC236}">
                  <a16:creationId xmlns:a16="http://schemas.microsoft.com/office/drawing/2014/main" id="{331A91CE-3BB3-4E3C-8330-36A40E0E2722}"/>
                </a:ext>
              </a:extLst>
            </p:cNvPr>
            <p:cNvSpPr/>
            <p:nvPr/>
          </p:nvSpPr>
          <p:spPr>
            <a:xfrm>
              <a:off x="1938330" y="41979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2">
              <a:extLst>
                <a:ext uri="{FF2B5EF4-FFF2-40B4-BE49-F238E27FC236}">
                  <a16:creationId xmlns:a16="http://schemas.microsoft.com/office/drawing/2014/main" id="{FF487243-1E4E-476C-824C-D573F21815B5}"/>
                </a:ext>
              </a:extLst>
            </p:cNvPr>
            <p:cNvSpPr/>
            <p:nvPr/>
          </p:nvSpPr>
          <p:spPr>
            <a:xfrm>
              <a:off x="1589267" y="42581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693">
              <a:extLst>
                <a:ext uri="{FF2B5EF4-FFF2-40B4-BE49-F238E27FC236}">
                  <a16:creationId xmlns:a16="http://schemas.microsoft.com/office/drawing/2014/main" id="{F82E655C-F684-407C-A458-E77F599F645D}"/>
                </a:ext>
              </a:extLst>
            </p:cNvPr>
            <p:cNvSpPr/>
            <p:nvPr/>
          </p:nvSpPr>
          <p:spPr>
            <a:xfrm>
              <a:off x="3208172" y="3882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694">
              <a:extLst>
                <a:ext uri="{FF2B5EF4-FFF2-40B4-BE49-F238E27FC236}">
                  <a16:creationId xmlns:a16="http://schemas.microsoft.com/office/drawing/2014/main" id="{6867831A-E195-40CD-AAE0-3FE3697CF8A2}"/>
                </a:ext>
              </a:extLst>
            </p:cNvPr>
            <p:cNvSpPr/>
            <p:nvPr/>
          </p:nvSpPr>
          <p:spPr>
            <a:xfrm>
              <a:off x="3292557" y="3909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695">
              <a:extLst>
                <a:ext uri="{FF2B5EF4-FFF2-40B4-BE49-F238E27FC236}">
                  <a16:creationId xmlns:a16="http://schemas.microsoft.com/office/drawing/2014/main" id="{02669EB6-E030-4883-83A9-D0B2B6B349D0}"/>
                </a:ext>
              </a:extLst>
            </p:cNvPr>
            <p:cNvSpPr/>
            <p:nvPr/>
          </p:nvSpPr>
          <p:spPr>
            <a:xfrm>
              <a:off x="3615864" y="3822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696">
              <a:extLst>
                <a:ext uri="{FF2B5EF4-FFF2-40B4-BE49-F238E27FC236}">
                  <a16:creationId xmlns:a16="http://schemas.microsoft.com/office/drawing/2014/main" id="{C3E7C480-133A-4029-9843-45781544711C}"/>
                </a:ext>
              </a:extLst>
            </p:cNvPr>
            <p:cNvSpPr/>
            <p:nvPr/>
          </p:nvSpPr>
          <p:spPr>
            <a:xfrm>
              <a:off x="3703299" y="3768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697">
              <a:extLst>
                <a:ext uri="{FF2B5EF4-FFF2-40B4-BE49-F238E27FC236}">
                  <a16:creationId xmlns:a16="http://schemas.microsoft.com/office/drawing/2014/main" id="{EF475CA0-726E-4EE7-BD2D-DF2FBDDBA635}"/>
                </a:ext>
              </a:extLst>
            </p:cNvPr>
            <p:cNvSpPr/>
            <p:nvPr/>
          </p:nvSpPr>
          <p:spPr>
            <a:xfrm>
              <a:off x="3501317" y="3928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698">
              <a:extLst>
                <a:ext uri="{FF2B5EF4-FFF2-40B4-BE49-F238E27FC236}">
                  <a16:creationId xmlns:a16="http://schemas.microsoft.com/office/drawing/2014/main" id="{644CB39F-DC39-4F7A-8B28-8506539977C7}"/>
                </a:ext>
              </a:extLst>
            </p:cNvPr>
            <p:cNvSpPr/>
            <p:nvPr/>
          </p:nvSpPr>
          <p:spPr>
            <a:xfrm>
              <a:off x="3689404" y="3868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699">
              <a:extLst>
                <a:ext uri="{FF2B5EF4-FFF2-40B4-BE49-F238E27FC236}">
                  <a16:creationId xmlns:a16="http://schemas.microsoft.com/office/drawing/2014/main" id="{7A804396-812D-408D-BE74-8FC6CE3336E4}"/>
                </a:ext>
              </a:extLst>
            </p:cNvPr>
            <p:cNvSpPr/>
            <p:nvPr/>
          </p:nvSpPr>
          <p:spPr>
            <a:xfrm>
              <a:off x="3269512" y="3780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0">
              <a:extLst>
                <a:ext uri="{FF2B5EF4-FFF2-40B4-BE49-F238E27FC236}">
                  <a16:creationId xmlns:a16="http://schemas.microsoft.com/office/drawing/2014/main" id="{4DC28CFA-5B16-434E-A416-B6005A4D4536}"/>
                </a:ext>
              </a:extLst>
            </p:cNvPr>
            <p:cNvSpPr/>
            <p:nvPr/>
          </p:nvSpPr>
          <p:spPr>
            <a:xfrm>
              <a:off x="1782776" y="3782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1">
              <a:extLst>
                <a:ext uri="{FF2B5EF4-FFF2-40B4-BE49-F238E27FC236}">
                  <a16:creationId xmlns:a16="http://schemas.microsoft.com/office/drawing/2014/main" id="{AD2372B0-CDA4-40B6-9928-E1E2CE203EB6}"/>
                </a:ext>
              </a:extLst>
            </p:cNvPr>
            <p:cNvSpPr/>
            <p:nvPr/>
          </p:nvSpPr>
          <p:spPr>
            <a:xfrm>
              <a:off x="1616040" y="4161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2">
              <a:extLst>
                <a:ext uri="{FF2B5EF4-FFF2-40B4-BE49-F238E27FC236}">
                  <a16:creationId xmlns:a16="http://schemas.microsoft.com/office/drawing/2014/main" id="{43B072B6-D937-41D6-8EEB-5AE3966584DA}"/>
                </a:ext>
              </a:extLst>
            </p:cNvPr>
            <p:cNvSpPr/>
            <p:nvPr/>
          </p:nvSpPr>
          <p:spPr>
            <a:xfrm>
              <a:off x="2672039" y="3764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03">
              <a:extLst>
                <a:ext uri="{FF2B5EF4-FFF2-40B4-BE49-F238E27FC236}">
                  <a16:creationId xmlns:a16="http://schemas.microsoft.com/office/drawing/2014/main" id="{12AB4DB0-5BB0-4837-9184-704260CCD2D1}"/>
                </a:ext>
              </a:extLst>
            </p:cNvPr>
            <p:cNvSpPr/>
            <p:nvPr/>
          </p:nvSpPr>
          <p:spPr>
            <a:xfrm>
              <a:off x="1741770" y="40572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04">
              <a:extLst>
                <a:ext uri="{FF2B5EF4-FFF2-40B4-BE49-F238E27FC236}">
                  <a16:creationId xmlns:a16="http://schemas.microsoft.com/office/drawing/2014/main" id="{BCBFBE66-8DF3-4D3B-8A51-C9356C884E30}"/>
                </a:ext>
              </a:extLst>
            </p:cNvPr>
            <p:cNvSpPr/>
            <p:nvPr/>
          </p:nvSpPr>
          <p:spPr>
            <a:xfrm>
              <a:off x="1664502" y="3813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05">
              <a:extLst>
                <a:ext uri="{FF2B5EF4-FFF2-40B4-BE49-F238E27FC236}">
                  <a16:creationId xmlns:a16="http://schemas.microsoft.com/office/drawing/2014/main" id="{27884629-8A67-4D4C-929B-A62FFD370985}"/>
                </a:ext>
              </a:extLst>
            </p:cNvPr>
            <p:cNvSpPr/>
            <p:nvPr/>
          </p:nvSpPr>
          <p:spPr>
            <a:xfrm>
              <a:off x="3329497" y="3775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06">
              <a:extLst>
                <a:ext uri="{FF2B5EF4-FFF2-40B4-BE49-F238E27FC236}">
                  <a16:creationId xmlns:a16="http://schemas.microsoft.com/office/drawing/2014/main" id="{6AACF42F-B615-4E06-B002-5765D0DE105A}"/>
                </a:ext>
              </a:extLst>
            </p:cNvPr>
            <p:cNvSpPr/>
            <p:nvPr/>
          </p:nvSpPr>
          <p:spPr>
            <a:xfrm>
              <a:off x="3698893" y="3768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07">
              <a:extLst>
                <a:ext uri="{FF2B5EF4-FFF2-40B4-BE49-F238E27FC236}">
                  <a16:creationId xmlns:a16="http://schemas.microsoft.com/office/drawing/2014/main" id="{02E7FB9F-1AE0-4463-8206-E324C21A0969}"/>
                </a:ext>
              </a:extLst>
            </p:cNvPr>
            <p:cNvSpPr/>
            <p:nvPr/>
          </p:nvSpPr>
          <p:spPr>
            <a:xfrm>
              <a:off x="2059654" y="3941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08">
              <a:extLst>
                <a:ext uri="{FF2B5EF4-FFF2-40B4-BE49-F238E27FC236}">
                  <a16:creationId xmlns:a16="http://schemas.microsoft.com/office/drawing/2014/main" id="{603AF73C-2DBD-43D3-AAC9-CB8A1A316ABD}"/>
                </a:ext>
              </a:extLst>
            </p:cNvPr>
            <p:cNvSpPr/>
            <p:nvPr/>
          </p:nvSpPr>
          <p:spPr>
            <a:xfrm>
              <a:off x="1975269" y="38346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09">
              <a:extLst>
                <a:ext uri="{FF2B5EF4-FFF2-40B4-BE49-F238E27FC236}">
                  <a16:creationId xmlns:a16="http://schemas.microsoft.com/office/drawing/2014/main" id="{D52124B1-38B6-44DF-A665-0ADC98D8DAE9}"/>
                </a:ext>
              </a:extLst>
            </p:cNvPr>
            <p:cNvSpPr/>
            <p:nvPr/>
          </p:nvSpPr>
          <p:spPr>
            <a:xfrm>
              <a:off x="1651963" y="40148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0">
              <a:extLst>
                <a:ext uri="{FF2B5EF4-FFF2-40B4-BE49-F238E27FC236}">
                  <a16:creationId xmlns:a16="http://schemas.microsoft.com/office/drawing/2014/main" id="{106F2FF4-C866-4F44-9BCF-F1869D12981B}"/>
                </a:ext>
              </a:extLst>
            </p:cNvPr>
            <p:cNvSpPr/>
            <p:nvPr/>
          </p:nvSpPr>
          <p:spPr>
            <a:xfrm>
              <a:off x="1593673" y="41847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1">
              <a:extLst>
                <a:ext uri="{FF2B5EF4-FFF2-40B4-BE49-F238E27FC236}">
                  <a16:creationId xmlns:a16="http://schemas.microsoft.com/office/drawing/2014/main" id="{83737489-185E-4A72-9D6D-B7BF0C80C053}"/>
                </a:ext>
              </a:extLst>
            </p:cNvPr>
            <p:cNvSpPr/>
            <p:nvPr/>
          </p:nvSpPr>
          <p:spPr>
            <a:xfrm>
              <a:off x="1766509" y="38302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2">
              <a:extLst>
                <a:ext uri="{FF2B5EF4-FFF2-40B4-BE49-F238E27FC236}">
                  <a16:creationId xmlns:a16="http://schemas.microsoft.com/office/drawing/2014/main" id="{7C95E610-8170-40F9-A318-5D2ACB4038F7}"/>
                </a:ext>
              </a:extLst>
            </p:cNvPr>
            <p:cNvSpPr/>
            <p:nvPr/>
          </p:nvSpPr>
          <p:spPr>
            <a:xfrm>
              <a:off x="1579778" y="3985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13">
              <a:extLst>
                <a:ext uri="{FF2B5EF4-FFF2-40B4-BE49-F238E27FC236}">
                  <a16:creationId xmlns:a16="http://schemas.microsoft.com/office/drawing/2014/main" id="{3F780B8C-5DD2-49B7-95E4-8D048337856E}"/>
                </a:ext>
              </a:extLst>
            </p:cNvPr>
            <p:cNvSpPr/>
            <p:nvPr/>
          </p:nvSpPr>
          <p:spPr>
            <a:xfrm>
              <a:off x="1998314" y="3918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14">
              <a:extLst>
                <a:ext uri="{FF2B5EF4-FFF2-40B4-BE49-F238E27FC236}">
                  <a16:creationId xmlns:a16="http://schemas.microsoft.com/office/drawing/2014/main" id="{17AC9359-6E34-4482-8991-E8898A866432}"/>
                </a:ext>
              </a:extLst>
            </p:cNvPr>
            <p:cNvSpPr/>
            <p:nvPr/>
          </p:nvSpPr>
          <p:spPr>
            <a:xfrm>
              <a:off x="1745837" y="3803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15">
              <a:extLst>
                <a:ext uri="{FF2B5EF4-FFF2-40B4-BE49-F238E27FC236}">
                  <a16:creationId xmlns:a16="http://schemas.microsoft.com/office/drawing/2014/main" id="{84747D1E-B9EE-4B9B-A607-109AF9039142}"/>
                </a:ext>
              </a:extLst>
            </p:cNvPr>
            <p:cNvSpPr/>
            <p:nvPr/>
          </p:nvSpPr>
          <p:spPr>
            <a:xfrm>
              <a:off x="2468363" y="3852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16">
              <a:extLst>
                <a:ext uri="{FF2B5EF4-FFF2-40B4-BE49-F238E27FC236}">
                  <a16:creationId xmlns:a16="http://schemas.microsoft.com/office/drawing/2014/main" id="{DDD9E15F-3631-40DA-89BE-EC96EF3F8D31}"/>
                </a:ext>
              </a:extLst>
            </p:cNvPr>
            <p:cNvSpPr/>
            <p:nvPr/>
          </p:nvSpPr>
          <p:spPr>
            <a:xfrm>
              <a:off x="1620106" y="3859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17">
              <a:extLst>
                <a:ext uri="{FF2B5EF4-FFF2-40B4-BE49-F238E27FC236}">
                  <a16:creationId xmlns:a16="http://schemas.microsoft.com/office/drawing/2014/main" id="{B48B921F-A4B9-4F81-A5C4-74786327C4C6}"/>
                </a:ext>
              </a:extLst>
            </p:cNvPr>
            <p:cNvSpPr/>
            <p:nvPr/>
          </p:nvSpPr>
          <p:spPr>
            <a:xfrm>
              <a:off x="1697375" y="39477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18">
              <a:extLst>
                <a:ext uri="{FF2B5EF4-FFF2-40B4-BE49-F238E27FC236}">
                  <a16:creationId xmlns:a16="http://schemas.microsoft.com/office/drawing/2014/main" id="{1F19ACC0-2B2F-4A90-9546-AEA5FD76BC5C}"/>
                </a:ext>
              </a:extLst>
            </p:cNvPr>
            <p:cNvSpPr/>
            <p:nvPr/>
          </p:nvSpPr>
          <p:spPr>
            <a:xfrm>
              <a:off x="3125820" y="38655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19">
              <a:extLst>
                <a:ext uri="{FF2B5EF4-FFF2-40B4-BE49-F238E27FC236}">
                  <a16:creationId xmlns:a16="http://schemas.microsoft.com/office/drawing/2014/main" id="{E88245C7-8C53-4305-8B90-63AF74DABFF1}"/>
                </a:ext>
              </a:extLst>
            </p:cNvPr>
            <p:cNvSpPr/>
            <p:nvPr/>
          </p:nvSpPr>
          <p:spPr>
            <a:xfrm>
              <a:off x="3495217" y="3847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0">
              <a:extLst>
                <a:ext uri="{FF2B5EF4-FFF2-40B4-BE49-F238E27FC236}">
                  <a16:creationId xmlns:a16="http://schemas.microsoft.com/office/drawing/2014/main" id="{E83597EB-4345-4BC7-A349-5EC8056088DB}"/>
                </a:ext>
              </a:extLst>
            </p:cNvPr>
            <p:cNvSpPr/>
            <p:nvPr/>
          </p:nvSpPr>
          <p:spPr>
            <a:xfrm>
              <a:off x="1855978" y="3869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1721">
              <a:extLst>
                <a:ext uri="{FF2B5EF4-FFF2-40B4-BE49-F238E27FC236}">
                  <a16:creationId xmlns:a16="http://schemas.microsoft.com/office/drawing/2014/main" id="{BCB46B92-FF3D-4656-895B-A3FCE03076CC}"/>
                </a:ext>
              </a:extLst>
            </p:cNvPr>
            <p:cNvSpPr/>
            <p:nvPr/>
          </p:nvSpPr>
          <p:spPr>
            <a:xfrm>
              <a:off x="1771593" y="3952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1722">
              <a:extLst>
                <a:ext uri="{FF2B5EF4-FFF2-40B4-BE49-F238E27FC236}">
                  <a16:creationId xmlns:a16="http://schemas.microsoft.com/office/drawing/2014/main" id="{E2F2814F-63B8-4F53-8FE2-C0A5C01A01F5}"/>
                </a:ext>
              </a:extLst>
            </p:cNvPr>
            <p:cNvSpPr/>
            <p:nvPr/>
          </p:nvSpPr>
          <p:spPr>
            <a:xfrm>
              <a:off x="1709914" y="38641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23">
              <a:extLst>
                <a:ext uri="{FF2B5EF4-FFF2-40B4-BE49-F238E27FC236}">
                  <a16:creationId xmlns:a16="http://schemas.microsoft.com/office/drawing/2014/main" id="{4182A652-0FF6-40B1-90D7-08293561109A}"/>
                </a:ext>
              </a:extLst>
            </p:cNvPr>
            <p:cNvSpPr/>
            <p:nvPr/>
          </p:nvSpPr>
          <p:spPr>
            <a:xfrm>
              <a:off x="1797349" y="37557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24">
              <a:extLst>
                <a:ext uri="{FF2B5EF4-FFF2-40B4-BE49-F238E27FC236}">
                  <a16:creationId xmlns:a16="http://schemas.microsoft.com/office/drawing/2014/main" id="{BEB6B3D1-B651-409D-A776-DCB1E803026C}"/>
                </a:ext>
              </a:extLst>
            </p:cNvPr>
            <p:cNvSpPr/>
            <p:nvPr/>
          </p:nvSpPr>
          <p:spPr>
            <a:xfrm>
              <a:off x="1595367" y="3896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25">
              <a:extLst>
                <a:ext uri="{FF2B5EF4-FFF2-40B4-BE49-F238E27FC236}">
                  <a16:creationId xmlns:a16="http://schemas.microsoft.com/office/drawing/2014/main" id="{3E5C2E29-EDEE-4EE6-96C0-B8DEE58D147F}"/>
                </a:ext>
              </a:extLst>
            </p:cNvPr>
            <p:cNvSpPr/>
            <p:nvPr/>
          </p:nvSpPr>
          <p:spPr>
            <a:xfrm>
              <a:off x="1783454" y="3809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26">
              <a:extLst>
                <a:ext uri="{FF2B5EF4-FFF2-40B4-BE49-F238E27FC236}">
                  <a16:creationId xmlns:a16="http://schemas.microsoft.com/office/drawing/2014/main" id="{5E0568B8-82AA-46BE-AC99-5D4AA66258B4}"/>
                </a:ext>
              </a:extLst>
            </p:cNvPr>
            <p:cNvSpPr/>
            <p:nvPr/>
          </p:nvSpPr>
          <p:spPr>
            <a:xfrm>
              <a:off x="1794638" y="37845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27">
              <a:extLst>
                <a:ext uri="{FF2B5EF4-FFF2-40B4-BE49-F238E27FC236}">
                  <a16:creationId xmlns:a16="http://schemas.microsoft.com/office/drawing/2014/main" id="{E3592485-224A-4D7B-8023-9291A057AA6D}"/>
                </a:ext>
              </a:extLst>
            </p:cNvPr>
            <p:cNvSpPr/>
            <p:nvPr/>
          </p:nvSpPr>
          <p:spPr>
            <a:xfrm>
              <a:off x="2635099" y="3771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28">
              <a:extLst>
                <a:ext uri="{FF2B5EF4-FFF2-40B4-BE49-F238E27FC236}">
                  <a16:creationId xmlns:a16="http://schemas.microsoft.com/office/drawing/2014/main" id="{121304B5-0CEA-42C3-9F78-FFDCAC2A63C6}"/>
                </a:ext>
              </a:extLst>
            </p:cNvPr>
            <p:cNvSpPr/>
            <p:nvPr/>
          </p:nvSpPr>
          <p:spPr>
            <a:xfrm>
              <a:off x="1704830" y="4128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29">
              <a:extLst>
                <a:ext uri="{FF2B5EF4-FFF2-40B4-BE49-F238E27FC236}">
                  <a16:creationId xmlns:a16="http://schemas.microsoft.com/office/drawing/2014/main" id="{B954C173-BD81-421F-B1ED-0C84BA5DC3BA}"/>
                </a:ext>
              </a:extLst>
            </p:cNvPr>
            <p:cNvSpPr/>
            <p:nvPr/>
          </p:nvSpPr>
          <p:spPr>
            <a:xfrm>
              <a:off x="1627562" y="3814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0">
              <a:extLst>
                <a:ext uri="{FF2B5EF4-FFF2-40B4-BE49-F238E27FC236}">
                  <a16:creationId xmlns:a16="http://schemas.microsoft.com/office/drawing/2014/main" id="{F4D0AB67-1F4F-460A-AB80-3AEF9B6B7412}"/>
                </a:ext>
              </a:extLst>
            </p:cNvPr>
            <p:cNvSpPr/>
            <p:nvPr/>
          </p:nvSpPr>
          <p:spPr>
            <a:xfrm>
              <a:off x="3292557" y="3766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1">
              <a:extLst>
                <a:ext uri="{FF2B5EF4-FFF2-40B4-BE49-F238E27FC236}">
                  <a16:creationId xmlns:a16="http://schemas.microsoft.com/office/drawing/2014/main" id="{DF6B585F-D53C-4FFE-B91B-63BBA504AAFB}"/>
                </a:ext>
              </a:extLst>
            </p:cNvPr>
            <p:cNvSpPr/>
            <p:nvPr/>
          </p:nvSpPr>
          <p:spPr>
            <a:xfrm>
              <a:off x="3661953" y="37667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2">
              <a:extLst>
                <a:ext uri="{FF2B5EF4-FFF2-40B4-BE49-F238E27FC236}">
                  <a16:creationId xmlns:a16="http://schemas.microsoft.com/office/drawing/2014/main" id="{E0A1D587-EA7C-49E1-A3E6-3FF01F8C60B7}"/>
                </a:ext>
              </a:extLst>
            </p:cNvPr>
            <p:cNvSpPr/>
            <p:nvPr/>
          </p:nvSpPr>
          <p:spPr>
            <a:xfrm>
              <a:off x="2022715" y="4015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33">
              <a:extLst>
                <a:ext uri="{FF2B5EF4-FFF2-40B4-BE49-F238E27FC236}">
                  <a16:creationId xmlns:a16="http://schemas.microsoft.com/office/drawing/2014/main" id="{2134FD10-1832-43C5-A2D8-00696AFF07B9}"/>
                </a:ext>
              </a:extLst>
            </p:cNvPr>
            <p:cNvSpPr/>
            <p:nvPr/>
          </p:nvSpPr>
          <p:spPr>
            <a:xfrm>
              <a:off x="1938330" y="38986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34">
              <a:extLst>
                <a:ext uri="{FF2B5EF4-FFF2-40B4-BE49-F238E27FC236}">
                  <a16:creationId xmlns:a16="http://schemas.microsoft.com/office/drawing/2014/main" id="{EB173914-6EFE-4AC0-B89E-E5F55C3F97AD}"/>
                </a:ext>
              </a:extLst>
            </p:cNvPr>
            <p:cNvSpPr/>
            <p:nvPr/>
          </p:nvSpPr>
          <p:spPr>
            <a:xfrm>
              <a:off x="1615023" y="40606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35">
              <a:extLst>
                <a:ext uri="{FF2B5EF4-FFF2-40B4-BE49-F238E27FC236}">
                  <a16:creationId xmlns:a16="http://schemas.microsoft.com/office/drawing/2014/main" id="{C79A4E34-20EA-40FD-94D1-C83BA416CEA4}"/>
                </a:ext>
              </a:extLst>
            </p:cNvPr>
            <p:cNvSpPr/>
            <p:nvPr/>
          </p:nvSpPr>
          <p:spPr>
            <a:xfrm>
              <a:off x="1630612" y="4086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36">
              <a:extLst>
                <a:ext uri="{FF2B5EF4-FFF2-40B4-BE49-F238E27FC236}">
                  <a16:creationId xmlns:a16="http://schemas.microsoft.com/office/drawing/2014/main" id="{0ECFCBDA-E96A-4041-981A-0541C43F3AB4}"/>
                </a:ext>
              </a:extLst>
            </p:cNvPr>
            <p:cNvSpPr/>
            <p:nvPr/>
          </p:nvSpPr>
          <p:spPr>
            <a:xfrm>
              <a:off x="1729570" y="3823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37">
              <a:extLst>
                <a:ext uri="{FF2B5EF4-FFF2-40B4-BE49-F238E27FC236}">
                  <a16:creationId xmlns:a16="http://schemas.microsoft.com/office/drawing/2014/main" id="{F44DEEE9-5A2D-481D-B285-2C399EAF4E08}"/>
                </a:ext>
              </a:extLst>
            </p:cNvPr>
            <p:cNvSpPr/>
            <p:nvPr/>
          </p:nvSpPr>
          <p:spPr>
            <a:xfrm>
              <a:off x="1616717" y="39770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38">
              <a:extLst>
                <a:ext uri="{FF2B5EF4-FFF2-40B4-BE49-F238E27FC236}">
                  <a16:creationId xmlns:a16="http://schemas.microsoft.com/office/drawing/2014/main" id="{E7218A7D-BAE0-4081-9602-D16C45D6644D}"/>
                </a:ext>
              </a:extLst>
            </p:cNvPr>
            <p:cNvSpPr/>
            <p:nvPr/>
          </p:nvSpPr>
          <p:spPr>
            <a:xfrm>
              <a:off x="1961374" y="3905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39">
              <a:extLst>
                <a:ext uri="{FF2B5EF4-FFF2-40B4-BE49-F238E27FC236}">
                  <a16:creationId xmlns:a16="http://schemas.microsoft.com/office/drawing/2014/main" id="{ABDCAC1A-587A-4B13-AD87-17CCFF3EAD62}"/>
                </a:ext>
              </a:extLst>
            </p:cNvPr>
            <p:cNvSpPr/>
            <p:nvPr/>
          </p:nvSpPr>
          <p:spPr>
            <a:xfrm>
              <a:off x="2509369" y="3843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0">
              <a:extLst>
                <a:ext uri="{FF2B5EF4-FFF2-40B4-BE49-F238E27FC236}">
                  <a16:creationId xmlns:a16="http://schemas.microsoft.com/office/drawing/2014/main" id="{FC5698BE-466D-40D1-80EE-8783186C00A7}"/>
                </a:ext>
              </a:extLst>
            </p:cNvPr>
            <p:cNvSpPr/>
            <p:nvPr/>
          </p:nvSpPr>
          <p:spPr>
            <a:xfrm>
              <a:off x="2586637" y="4068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1">
              <a:extLst>
                <a:ext uri="{FF2B5EF4-FFF2-40B4-BE49-F238E27FC236}">
                  <a16:creationId xmlns:a16="http://schemas.microsoft.com/office/drawing/2014/main" id="{177DD65B-A1FA-4E2A-A231-14BD3FE9E799}"/>
                </a:ext>
              </a:extLst>
            </p:cNvPr>
            <p:cNvSpPr/>
            <p:nvPr/>
          </p:nvSpPr>
          <p:spPr>
            <a:xfrm>
              <a:off x="2236558" y="4167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2">
              <a:extLst>
                <a:ext uri="{FF2B5EF4-FFF2-40B4-BE49-F238E27FC236}">
                  <a16:creationId xmlns:a16="http://schemas.microsoft.com/office/drawing/2014/main" id="{67B500A7-F475-422A-9F4C-D1A4C24FCAD4}"/>
                </a:ext>
              </a:extLst>
            </p:cNvPr>
            <p:cNvSpPr/>
            <p:nvPr/>
          </p:nvSpPr>
          <p:spPr>
            <a:xfrm>
              <a:off x="2605954" y="4271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43">
              <a:extLst>
                <a:ext uri="{FF2B5EF4-FFF2-40B4-BE49-F238E27FC236}">
                  <a16:creationId xmlns:a16="http://schemas.microsoft.com/office/drawing/2014/main" id="{6068B4CE-0B90-4521-AE8D-49AA66C06613}"/>
                </a:ext>
              </a:extLst>
            </p:cNvPr>
            <p:cNvSpPr/>
            <p:nvPr/>
          </p:nvSpPr>
          <p:spPr>
            <a:xfrm>
              <a:off x="2191485" y="3820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44">
              <a:extLst>
                <a:ext uri="{FF2B5EF4-FFF2-40B4-BE49-F238E27FC236}">
                  <a16:creationId xmlns:a16="http://schemas.microsoft.com/office/drawing/2014/main" id="{5C25A9DB-0C3B-45F0-AF23-04E51F43264C}"/>
                </a:ext>
              </a:extLst>
            </p:cNvPr>
            <p:cNvSpPr/>
            <p:nvPr/>
          </p:nvSpPr>
          <p:spPr>
            <a:xfrm>
              <a:off x="2275870" y="38860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45">
              <a:extLst>
                <a:ext uri="{FF2B5EF4-FFF2-40B4-BE49-F238E27FC236}">
                  <a16:creationId xmlns:a16="http://schemas.microsoft.com/office/drawing/2014/main" id="{3FBCBFD0-6127-4ACE-923B-1820B3D33133}"/>
                </a:ext>
              </a:extLst>
            </p:cNvPr>
            <p:cNvSpPr/>
            <p:nvPr/>
          </p:nvSpPr>
          <p:spPr>
            <a:xfrm>
              <a:off x="2599176" y="38022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46">
              <a:extLst>
                <a:ext uri="{FF2B5EF4-FFF2-40B4-BE49-F238E27FC236}">
                  <a16:creationId xmlns:a16="http://schemas.microsoft.com/office/drawing/2014/main" id="{0D182201-77F5-44B9-A662-4E29280F75CF}"/>
                </a:ext>
              </a:extLst>
            </p:cNvPr>
            <p:cNvSpPr/>
            <p:nvPr/>
          </p:nvSpPr>
          <p:spPr>
            <a:xfrm>
              <a:off x="2686611" y="3756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47">
              <a:extLst>
                <a:ext uri="{FF2B5EF4-FFF2-40B4-BE49-F238E27FC236}">
                  <a16:creationId xmlns:a16="http://schemas.microsoft.com/office/drawing/2014/main" id="{082F8C42-1FA0-4CAA-B775-8649DA17F1F6}"/>
                </a:ext>
              </a:extLst>
            </p:cNvPr>
            <p:cNvSpPr/>
            <p:nvPr/>
          </p:nvSpPr>
          <p:spPr>
            <a:xfrm>
              <a:off x="2484630" y="38282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48">
              <a:extLst>
                <a:ext uri="{FF2B5EF4-FFF2-40B4-BE49-F238E27FC236}">
                  <a16:creationId xmlns:a16="http://schemas.microsoft.com/office/drawing/2014/main" id="{DEAB5935-5D7F-4789-B22C-A0536EB056ED}"/>
                </a:ext>
              </a:extLst>
            </p:cNvPr>
            <p:cNvSpPr/>
            <p:nvPr/>
          </p:nvSpPr>
          <p:spPr>
            <a:xfrm>
              <a:off x="2672717" y="3797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49">
              <a:extLst>
                <a:ext uri="{FF2B5EF4-FFF2-40B4-BE49-F238E27FC236}">
                  <a16:creationId xmlns:a16="http://schemas.microsoft.com/office/drawing/2014/main" id="{2A42579E-3FDA-4293-B8C8-F3FB0D6DE0EC}"/>
                </a:ext>
              </a:extLst>
            </p:cNvPr>
            <p:cNvSpPr/>
            <p:nvPr/>
          </p:nvSpPr>
          <p:spPr>
            <a:xfrm>
              <a:off x="2252825" y="3789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0">
              <a:extLst>
                <a:ext uri="{FF2B5EF4-FFF2-40B4-BE49-F238E27FC236}">
                  <a16:creationId xmlns:a16="http://schemas.microsoft.com/office/drawing/2014/main" id="{6088AED5-F3EB-4CB0-B092-67A9AC334B42}"/>
                </a:ext>
              </a:extLst>
            </p:cNvPr>
            <p:cNvSpPr/>
            <p:nvPr/>
          </p:nvSpPr>
          <p:spPr>
            <a:xfrm>
              <a:off x="1656368" y="39451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1">
              <a:extLst>
                <a:ext uri="{FF2B5EF4-FFF2-40B4-BE49-F238E27FC236}">
                  <a16:creationId xmlns:a16="http://schemas.microsoft.com/office/drawing/2014/main" id="{01A4B673-AF1B-4704-A235-61025451CA9A}"/>
                </a:ext>
              </a:extLst>
            </p:cNvPr>
            <p:cNvSpPr/>
            <p:nvPr/>
          </p:nvSpPr>
          <p:spPr>
            <a:xfrm>
              <a:off x="3166827" y="38413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2">
              <a:extLst>
                <a:ext uri="{FF2B5EF4-FFF2-40B4-BE49-F238E27FC236}">
                  <a16:creationId xmlns:a16="http://schemas.microsoft.com/office/drawing/2014/main" id="{F1A5B042-0BAC-4E7C-802E-29CB3F95A0BF}"/>
                </a:ext>
              </a:extLst>
            </p:cNvPr>
            <p:cNvSpPr/>
            <p:nvPr/>
          </p:nvSpPr>
          <p:spPr>
            <a:xfrm>
              <a:off x="3536223" y="38144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53">
              <a:extLst>
                <a:ext uri="{FF2B5EF4-FFF2-40B4-BE49-F238E27FC236}">
                  <a16:creationId xmlns:a16="http://schemas.microsoft.com/office/drawing/2014/main" id="{61B48D90-B959-4A98-A3CC-C0C94FF7DB1D}"/>
                </a:ext>
              </a:extLst>
            </p:cNvPr>
            <p:cNvSpPr/>
            <p:nvPr/>
          </p:nvSpPr>
          <p:spPr>
            <a:xfrm>
              <a:off x="1896984" y="4078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54">
              <a:extLst>
                <a:ext uri="{FF2B5EF4-FFF2-40B4-BE49-F238E27FC236}">
                  <a16:creationId xmlns:a16="http://schemas.microsoft.com/office/drawing/2014/main" id="{45864F50-4A28-4A9E-883D-2B9ED2B330A2}"/>
                </a:ext>
              </a:extLst>
            </p:cNvPr>
            <p:cNvSpPr/>
            <p:nvPr/>
          </p:nvSpPr>
          <p:spPr>
            <a:xfrm>
              <a:off x="1812599" y="39673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55">
              <a:extLst>
                <a:ext uri="{FF2B5EF4-FFF2-40B4-BE49-F238E27FC236}">
                  <a16:creationId xmlns:a16="http://schemas.microsoft.com/office/drawing/2014/main" id="{DA318B7C-2387-49F3-B97C-DF64EB94713F}"/>
                </a:ext>
              </a:extLst>
            </p:cNvPr>
            <p:cNvSpPr/>
            <p:nvPr/>
          </p:nvSpPr>
          <p:spPr>
            <a:xfrm>
              <a:off x="1668907" y="4166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56">
              <a:extLst>
                <a:ext uri="{FF2B5EF4-FFF2-40B4-BE49-F238E27FC236}">
                  <a16:creationId xmlns:a16="http://schemas.microsoft.com/office/drawing/2014/main" id="{7756EE4F-BBB1-4824-B100-078601F62C18}"/>
                </a:ext>
              </a:extLst>
            </p:cNvPr>
            <p:cNvSpPr/>
            <p:nvPr/>
          </p:nvSpPr>
          <p:spPr>
            <a:xfrm>
              <a:off x="1756343" y="39374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57">
              <a:extLst>
                <a:ext uri="{FF2B5EF4-FFF2-40B4-BE49-F238E27FC236}">
                  <a16:creationId xmlns:a16="http://schemas.microsoft.com/office/drawing/2014/main" id="{BEF31185-EF3D-42AB-8A8A-67CA4B29BA10}"/>
                </a:ext>
              </a:extLst>
            </p:cNvPr>
            <p:cNvSpPr/>
            <p:nvPr/>
          </p:nvSpPr>
          <p:spPr>
            <a:xfrm>
              <a:off x="1603839" y="3863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58">
              <a:extLst>
                <a:ext uri="{FF2B5EF4-FFF2-40B4-BE49-F238E27FC236}">
                  <a16:creationId xmlns:a16="http://schemas.microsoft.com/office/drawing/2014/main" id="{2E043E63-0136-41D7-BCA8-D6C34FADD210}"/>
                </a:ext>
              </a:extLst>
            </p:cNvPr>
            <p:cNvSpPr/>
            <p:nvPr/>
          </p:nvSpPr>
          <p:spPr>
            <a:xfrm>
              <a:off x="1742448" y="40275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59">
              <a:extLst>
                <a:ext uri="{FF2B5EF4-FFF2-40B4-BE49-F238E27FC236}">
                  <a16:creationId xmlns:a16="http://schemas.microsoft.com/office/drawing/2014/main" id="{F9F49259-D3E3-4B93-BA89-1B6D01A5545A}"/>
                </a:ext>
              </a:extLst>
            </p:cNvPr>
            <p:cNvSpPr/>
            <p:nvPr/>
          </p:nvSpPr>
          <p:spPr>
            <a:xfrm>
              <a:off x="1835644" y="3936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0">
              <a:extLst>
                <a:ext uri="{FF2B5EF4-FFF2-40B4-BE49-F238E27FC236}">
                  <a16:creationId xmlns:a16="http://schemas.microsoft.com/office/drawing/2014/main" id="{1E575F42-93DE-47B5-8A9A-39E3B1C4EA59}"/>
                </a:ext>
              </a:extLst>
            </p:cNvPr>
            <p:cNvSpPr/>
            <p:nvPr/>
          </p:nvSpPr>
          <p:spPr>
            <a:xfrm>
              <a:off x="3244095" y="4119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1">
              <a:extLst>
                <a:ext uri="{FF2B5EF4-FFF2-40B4-BE49-F238E27FC236}">
                  <a16:creationId xmlns:a16="http://schemas.microsoft.com/office/drawing/2014/main" id="{988105FB-FEBE-48AF-B67A-ACFBA960B681}"/>
                </a:ext>
              </a:extLst>
            </p:cNvPr>
            <p:cNvSpPr/>
            <p:nvPr/>
          </p:nvSpPr>
          <p:spPr>
            <a:xfrm>
              <a:off x="3613491" y="4061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2">
              <a:extLst>
                <a:ext uri="{FF2B5EF4-FFF2-40B4-BE49-F238E27FC236}">
                  <a16:creationId xmlns:a16="http://schemas.microsoft.com/office/drawing/2014/main" id="{9A0BA9E4-7A12-4A60-9EB8-340A0890FC65}"/>
                </a:ext>
              </a:extLst>
            </p:cNvPr>
            <p:cNvSpPr/>
            <p:nvPr/>
          </p:nvSpPr>
          <p:spPr>
            <a:xfrm>
              <a:off x="1974252" y="4000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63">
              <a:extLst>
                <a:ext uri="{FF2B5EF4-FFF2-40B4-BE49-F238E27FC236}">
                  <a16:creationId xmlns:a16="http://schemas.microsoft.com/office/drawing/2014/main" id="{5D4ACD4F-E488-4099-B238-B49ADD4C42BA}"/>
                </a:ext>
              </a:extLst>
            </p:cNvPr>
            <p:cNvSpPr/>
            <p:nvPr/>
          </p:nvSpPr>
          <p:spPr>
            <a:xfrm>
              <a:off x="1889867" y="4022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64">
              <a:extLst>
                <a:ext uri="{FF2B5EF4-FFF2-40B4-BE49-F238E27FC236}">
                  <a16:creationId xmlns:a16="http://schemas.microsoft.com/office/drawing/2014/main" id="{AE8F3074-7F2E-4B1E-918D-2707EB21CD77}"/>
                </a:ext>
              </a:extLst>
            </p:cNvPr>
            <p:cNvSpPr/>
            <p:nvPr/>
          </p:nvSpPr>
          <p:spPr>
            <a:xfrm>
              <a:off x="1591639" y="38952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65">
              <a:extLst>
                <a:ext uri="{FF2B5EF4-FFF2-40B4-BE49-F238E27FC236}">
                  <a16:creationId xmlns:a16="http://schemas.microsoft.com/office/drawing/2014/main" id="{0906BCBC-AD4B-4E79-84F1-C3A250F8BDDC}"/>
                </a:ext>
              </a:extLst>
            </p:cNvPr>
            <p:cNvSpPr/>
            <p:nvPr/>
          </p:nvSpPr>
          <p:spPr>
            <a:xfrm>
              <a:off x="1679074" y="37786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66">
              <a:extLst>
                <a:ext uri="{FF2B5EF4-FFF2-40B4-BE49-F238E27FC236}">
                  <a16:creationId xmlns:a16="http://schemas.microsoft.com/office/drawing/2014/main" id="{E9651D2B-0D01-4885-AE73-E53CA73C7330}"/>
                </a:ext>
              </a:extLst>
            </p:cNvPr>
            <p:cNvSpPr/>
            <p:nvPr/>
          </p:nvSpPr>
          <p:spPr>
            <a:xfrm>
              <a:off x="1681108" y="3987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67">
              <a:extLst>
                <a:ext uri="{FF2B5EF4-FFF2-40B4-BE49-F238E27FC236}">
                  <a16:creationId xmlns:a16="http://schemas.microsoft.com/office/drawing/2014/main" id="{45819F38-097E-42D0-AC6E-EED6B9319CAA}"/>
                </a:ext>
              </a:extLst>
            </p:cNvPr>
            <p:cNvSpPr/>
            <p:nvPr/>
          </p:nvSpPr>
          <p:spPr>
            <a:xfrm>
              <a:off x="1665180" y="39827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68">
              <a:extLst>
                <a:ext uri="{FF2B5EF4-FFF2-40B4-BE49-F238E27FC236}">
                  <a16:creationId xmlns:a16="http://schemas.microsoft.com/office/drawing/2014/main" id="{1A493D9F-48E4-411C-B990-24B152D56A2B}"/>
                </a:ext>
              </a:extLst>
            </p:cNvPr>
            <p:cNvSpPr/>
            <p:nvPr/>
          </p:nvSpPr>
          <p:spPr>
            <a:xfrm>
              <a:off x="1912912" y="38392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69">
              <a:extLst>
                <a:ext uri="{FF2B5EF4-FFF2-40B4-BE49-F238E27FC236}">
                  <a16:creationId xmlns:a16="http://schemas.microsoft.com/office/drawing/2014/main" id="{DFBB7606-7749-4CAA-8D1F-1BD0D91EB67B}"/>
                </a:ext>
              </a:extLst>
            </p:cNvPr>
            <p:cNvSpPr/>
            <p:nvPr/>
          </p:nvSpPr>
          <p:spPr>
            <a:xfrm>
              <a:off x="1948496" y="4282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0">
              <a:extLst>
                <a:ext uri="{FF2B5EF4-FFF2-40B4-BE49-F238E27FC236}">
                  <a16:creationId xmlns:a16="http://schemas.microsoft.com/office/drawing/2014/main" id="{BA9F029E-78DC-4EF4-8AE2-DDFFB9694EC8}"/>
                </a:ext>
              </a:extLst>
            </p:cNvPr>
            <p:cNvSpPr/>
            <p:nvPr/>
          </p:nvSpPr>
          <p:spPr>
            <a:xfrm>
              <a:off x="2848942" y="38716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1">
              <a:extLst>
                <a:ext uri="{FF2B5EF4-FFF2-40B4-BE49-F238E27FC236}">
                  <a16:creationId xmlns:a16="http://schemas.microsoft.com/office/drawing/2014/main" id="{C5E2C9C6-076B-4018-8300-C0B22A5AEE0C}"/>
                </a:ext>
              </a:extLst>
            </p:cNvPr>
            <p:cNvSpPr/>
            <p:nvPr/>
          </p:nvSpPr>
          <p:spPr>
            <a:xfrm>
              <a:off x="2933327" y="38583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2">
              <a:extLst>
                <a:ext uri="{FF2B5EF4-FFF2-40B4-BE49-F238E27FC236}">
                  <a16:creationId xmlns:a16="http://schemas.microsoft.com/office/drawing/2014/main" id="{C4E8B28E-2691-4E35-9FFF-1B6C0F661C81}"/>
                </a:ext>
              </a:extLst>
            </p:cNvPr>
            <p:cNvSpPr/>
            <p:nvPr/>
          </p:nvSpPr>
          <p:spPr>
            <a:xfrm>
              <a:off x="3256634" y="3793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73">
              <a:extLst>
                <a:ext uri="{FF2B5EF4-FFF2-40B4-BE49-F238E27FC236}">
                  <a16:creationId xmlns:a16="http://schemas.microsoft.com/office/drawing/2014/main" id="{AAC62EF0-9C9C-4F9A-B5FD-58BB1E065643}"/>
                </a:ext>
              </a:extLst>
            </p:cNvPr>
            <p:cNvSpPr/>
            <p:nvPr/>
          </p:nvSpPr>
          <p:spPr>
            <a:xfrm>
              <a:off x="3344069" y="37582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74">
              <a:extLst>
                <a:ext uri="{FF2B5EF4-FFF2-40B4-BE49-F238E27FC236}">
                  <a16:creationId xmlns:a16="http://schemas.microsoft.com/office/drawing/2014/main" id="{C00EFCFE-43F0-4A51-827F-FA5F0770C1A3}"/>
                </a:ext>
              </a:extLst>
            </p:cNvPr>
            <p:cNvSpPr/>
            <p:nvPr/>
          </p:nvSpPr>
          <p:spPr>
            <a:xfrm>
              <a:off x="3142087" y="3863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75">
              <a:extLst>
                <a:ext uri="{FF2B5EF4-FFF2-40B4-BE49-F238E27FC236}">
                  <a16:creationId xmlns:a16="http://schemas.microsoft.com/office/drawing/2014/main" id="{85890B07-DF60-4194-9417-069D65DC5AD4}"/>
                </a:ext>
              </a:extLst>
            </p:cNvPr>
            <p:cNvSpPr/>
            <p:nvPr/>
          </p:nvSpPr>
          <p:spPr>
            <a:xfrm>
              <a:off x="3330174" y="3812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76">
              <a:extLst>
                <a:ext uri="{FF2B5EF4-FFF2-40B4-BE49-F238E27FC236}">
                  <a16:creationId xmlns:a16="http://schemas.microsoft.com/office/drawing/2014/main" id="{6F6674E5-DF9F-459C-A331-28361B4007E9}"/>
                </a:ext>
              </a:extLst>
            </p:cNvPr>
            <p:cNvSpPr/>
            <p:nvPr/>
          </p:nvSpPr>
          <p:spPr>
            <a:xfrm>
              <a:off x="2910283" y="3803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77">
              <a:extLst>
                <a:ext uri="{FF2B5EF4-FFF2-40B4-BE49-F238E27FC236}">
                  <a16:creationId xmlns:a16="http://schemas.microsoft.com/office/drawing/2014/main" id="{0D657638-33C1-4FEE-B122-BA3B654BE64A}"/>
                </a:ext>
              </a:extLst>
            </p:cNvPr>
            <p:cNvSpPr/>
            <p:nvPr/>
          </p:nvSpPr>
          <p:spPr>
            <a:xfrm>
              <a:off x="3218339" y="38470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78">
              <a:extLst>
                <a:ext uri="{FF2B5EF4-FFF2-40B4-BE49-F238E27FC236}">
                  <a16:creationId xmlns:a16="http://schemas.microsoft.com/office/drawing/2014/main" id="{AA055493-015B-4F4F-9AF2-4F6F3B07F4FB}"/>
                </a:ext>
              </a:extLst>
            </p:cNvPr>
            <p:cNvSpPr/>
            <p:nvPr/>
          </p:nvSpPr>
          <p:spPr>
            <a:xfrm>
              <a:off x="3302724" y="38514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79">
              <a:extLst>
                <a:ext uri="{FF2B5EF4-FFF2-40B4-BE49-F238E27FC236}">
                  <a16:creationId xmlns:a16="http://schemas.microsoft.com/office/drawing/2014/main" id="{B4853DF0-C2A2-421A-B0DE-61BE5966A324}"/>
                </a:ext>
              </a:extLst>
            </p:cNvPr>
            <p:cNvSpPr/>
            <p:nvPr/>
          </p:nvSpPr>
          <p:spPr>
            <a:xfrm>
              <a:off x="3626030" y="37837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0">
              <a:extLst>
                <a:ext uri="{FF2B5EF4-FFF2-40B4-BE49-F238E27FC236}">
                  <a16:creationId xmlns:a16="http://schemas.microsoft.com/office/drawing/2014/main" id="{0BB69BC0-E50D-4E37-B8AC-78D5A9391C78}"/>
                </a:ext>
              </a:extLst>
            </p:cNvPr>
            <p:cNvSpPr/>
            <p:nvPr/>
          </p:nvSpPr>
          <p:spPr>
            <a:xfrm>
              <a:off x="3713466" y="37584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1">
              <a:extLst>
                <a:ext uri="{FF2B5EF4-FFF2-40B4-BE49-F238E27FC236}">
                  <a16:creationId xmlns:a16="http://schemas.microsoft.com/office/drawing/2014/main" id="{372BCDFC-9D70-4A8E-AC0F-E0C822F7FFBF}"/>
                </a:ext>
              </a:extLst>
            </p:cNvPr>
            <p:cNvSpPr/>
            <p:nvPr/>
          </p:nvSpPr>
          <p:spPr>
            <a:xfrm>
              <a:off x="3511484" y="38545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2">
              <a:extLst>
                <a:ext uri="{FF2B5EF4-FFF2-40B4-BE49-F238E27FC236}">
                  <a16:creationId xmlns:a16="http://schemas.microsoft.com/office/drawing/2014/main" id="{CEAFC303-C05B-436A-95F3-A5595CF6F7FF}"/>
                </a:ext>
              </a:extLst>
            </p:cNvPr>
            <p:cNvSpPr/>
            <p:nvPr/>
          </p:nvSpPr>
          <p:spPr>
            <a:xfrm>
              <a:off x="3699571" y="3802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83">
              <a:extLst>
                <a:ext uri="{FF2B5EF4-FFF2-40B4-BE49-F238E27FC236}">
                  <a16:creationId xmlns:a16="http://schemas.microsoft.com/office/drawing/2014/main" id="{AA89B8CD-3F2A-4E7A-A24A-5FD0DFF5D81F}"/>
                </a:ext>
              </a:extLst>
            </p:cNvPr>
            <p:cNvSpPr/>
            <p:nvPr/>
          </p:nvSpPr>
          <p:spPr>
            <a:xfrm>
              <a:off x="3279679" y="3771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84">
              <a:extLst>
                <a:ext uri="{FF2B5EF4-FFF2-40B4-BE49-F238E27FC236}">
                  <a16:creationId xmlns:a16="http://schemas.microsoft.com/office/drawing/2014/main" id="{35BAE46D-5F09-412B-A441-F43A2DD5BD8A}"/>
                </a:ext>
              </a:extLst>
            </p:cNvPr>
            <p:cNvSpPr/>
            <p:nvPr/>
          </p:nvSpPr>
          <p:spPr>
            <a:xfrm>
              <a:off x="1663485" y="41410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85">
              <a:extLst>
                <a:ext uri="{FF2B5EF4-FFF2-40B4-BE49-F238E27FC236}">
                  <a16:creationId xmlns:a16="http://schemas.microsoft.com/office/drawing/2014/main" id="{8EF9A4F8-A21A-4136-968E-E1AE0BA6BA53}"/>
                </a:ext>
              </a:extLst>
            </p:cNvPr>
            <p:cNvSpPr/>
            <p:nvPr/>
          </p:nvSpPr>
          <p:spPr>
            <a:xfrm>
              <a:off x="1986792" y="4078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86">
              <a:extLst>
                <a:ext uri="{FF2B5EF4-FFF2-40B4-BE49-F238E27FC236}">
                  <a16:creationId xmlns:a16="http://schemas.microsoft.com/office/drawing/2014/main" id="{E95C9F86-4465-4A10-B1C4-2A6E508D3EAC}"/>
                </a:ext>
              </a:extLst>
            </p:cNvPr>
            <p:cNvSpPr/>
            <p:nvPr/>
          </p:nvSpPr>
          <p:spPr>
            <a:xfrm>
              <a:off x="2074227" y="3862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87">
              <a:extLst>
                <a:ext uri="{FF2B5EF4-FFF2-40B4-BE49-F238E27FC236}">
                  <a16:creationId xmlns:a16="http://schemas.microsoft.com/office/drawing/2014/main" id="{6838CE8C-D3C2-47C3-B37E-4700589F3ADA}"/>
                </a:ext>
              </a:extLst>
            </p:cNvPr>
            <p:cNvSpPr/>
            <p:nvPr/>
          </p:nvSpPr>
          <p:spPr>
            <a:xfrm>
              <a:off x="1872245" y="4004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88">
              <a:extLst>
                <a:ext uri="{FF2B5EF4-FFF2-40B4-BE49-F238E27FC236}">
                  <a16:creationId xmlns:a16="http://schemas.microsoft.com/office/drawing/2014/main" id="{0F150F28-0835-4107-BDCA-11ACCB6A8EFC}"/>
                </a:ext>
              </a:extLst>
            </p:cNvPr>
            <p:cNvSpPr/>
            <p:nvPr/>
          </p:nvSpPr>
          <p:spPr>
            <a:xfrm>
              <a:off x="2060332" y="41426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89">
              <a:extLst>
                <a:ext uri="{FF2B5EF4-FFF2-40B4-BE49-F238E27FC236}">
                  <a16:creationId xmlns:a16="http://schemas.microsoft.com/office/drawing/2014/main" id="{D018B606-3770-41CC-9BD5-E0D4A78E8A45}"/>
                </a:ext>
              </a:extLst>
            </p:cNvPr>
            <p:cNvSpPr/>
            <p:nvPr/>
          </p:nvSpPr>
          <p:spPr>
            <a:xfrm>
              <a:off x="1640440" y="3881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0">
              <a:extLst>
                <a:ext uri="{FF2B5EF4-FFF2-40B4-BE49-F238E27FC236}">
                  <a16:creationId xmlns:a16="http://schemas.microsoft.com/office/drawing/2014/main" id="{B576261D-5170-4AE7-B51C-239DE87F93F0}"/>
                </a:ext>
              </a:extLst>
            </p:cNvPr>
            <p:cNvSpPr/>
            <p:nvPr/>
          </p:nvSpPr>
          <p:spPr>
            <a:xfrm>
              <a:off x="1902407" y="39992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1">
              <a:extLst>
                <a:ext uri="{FF2B5EF4-FFF2-40B4-BE49-F238E27FC236}">
                  <a16:creationId xmlns:a16="http://schemas.microsoft.com/office/drawing/2014/main" id="{E5C10D2C-CD16-45E6-A779-266F0F1BB032}"/>
                </a:ext>
              </a:extLst>
            </p:cNvPr>
            <p:cNvSpPr/>
            <p:nvPr/>
          </p:nvSpPr>
          <p:spPr>
            <a:xfrm>
              <a:off x="1989842" y="3786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2">
              <a:extLst>
                <a:ext uri="{FF2B5EF4-FFF2-40B4-BE49-F238E27FC236}">
                  <a16:creationId xmlns:a16="http://schemas.microsoft.com/office/drawing/2014/main" id="{97C6EFEB-B8F6-4B53-9570-02F47647B03D}"/>
                </a:ext>
              </a:extLst>
            </p:cNvPr>
            <p:cNvSpPr/>
            <p:nvPr/>
          </p:nvSpPr>
          <p:spPr>
            <a:xfrm>
              <a:off x="1787860" y="4000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793">
              <a:extLst>
                <a:ext uri="{FF2B5EF4-FFF2-40B4-BE49-F238E27FC236}">
                  <a16:creationId xmlns:a16="http://schemas.microsoft.com/office/drawing/2014/main" id="{57802116-93BD-43ED-9EC8-809C61B56C8D}"/>
                </a:ext>
              </a:extLst>
            </p:cNvPr>
            <p:cNvSpPr/>
            <p:nvPr/>
          </p:nvSpPr>
          <p:spPr>
            <a:xfrm>
              <a:off x="1975947" y="40256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794">
              <a:extLst>
                <a:ext uri="{FF2B5EF4-FFF2-40B4-BE49-F238E27FC236}">
                  <a16:creationId xmlns:a16="http://schemas.microsoft.com/office/drawing/2014/main" id="{EC0C27CB-3DE8-482D-B052-488F13462568}"/>
                </a:ext>
              </a:extLst>
            </p:cNvPr>
            <p:cNvSpPr/>
            <p:nvPr/>
          </p:nvSpPr>
          <p:spPr>
            <a:xfrm>
              <a:off x="1602145" y="3856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795">
              <a:extLst>
                <a:ext uri="{FF2B5EF4-FFF2-40B4-BE49-F238E27FC236}">
                  <a16:creationId xmlns:a16="http://schemas.microsoft.com/office/drawing/2014/main" id="{88F17F0A-A126-4D9F-8A00-B6E8AEFE2A96}"/>
                </a:ext>
              </a:extLst>
            </p:cNvPr>
            <p:cNvSpPr/>
            <p:nvPr/>
          </p:nvSpPr>
          <p:spPr>
            <a:xfrm>
              <a:off x="1666535" y="39137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796">
              <a:extLst>
                <a:ext uri="{FF2B5EF4-FFF2-40B4-BE49-F238E27FC236}">
                  <a16:creationId xmlns:a16="http://schemas.microsoft.com/office/drawing/2014/main" id="{B735AB00-F1C1-4B75-8415-C1463CB18169}"/>
                </a:ext>
              </a:extLst>
            </p:cNvPr>
            <p:cNvSpPr/>
            <p:nvPr/>
          </p:nvSpPr>
          <p:spPr>
            <a:xfrm>
              <a:off x="1693647" y="38931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797">
              <a:extLst>
                <a:ext uri="{FF2B5EF4-FFF2-40B4-BE49-F238E27FC236}">
                  <a16:creationId xmlns:a16="http://schemas.microsoft.com/office/drawing/2014/main" id="{9FF2FE9F-5F31-41A5-9857-40B09F1FC852}"/>
                </a:ext>
              </a:extLst>
            </p:cNvPr>
            <p:cNvSpPr/>
            <p:nvPr/>
          </p:nvSpPr>
          <p:spPr>
            <a:xfrm>
              <a:off x="1652640" y="4084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798">
              <a:extLst>
                <a:ext uri="{FF2B5EF4-FFF2-40B4-BE49-F238E27FC236}">
                  <a16:creationId xmlns:a16="http://schemas.microsoft.com/office/drawing/2014/main" id="{7601B343-BC16-413F-B6F2-0E846FE013D7}"/>
                </a:ext>
              </a:extLst>
            </p:cNvPr>
            <p:cNvSpPr/>
            <p:nvPr/>
          </p:nvSpPr>
          <p:spPr>
            <a:xfrm>
              <a:off x="1925451" y="3887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799">
              <a:extLst>
                <a:ext uri="{FF2B5EF4-FFF2-40B4-BE49-F238E27FC236}">
                  <a16:creationId xmlns:a16="http://schemas.microsoft.com/office/drawing/2014/main" id="{7FE8EE10-F6AB-4900-AED8-6E74960FA5D6}"/>
                </a:ext>
              </a:extLst>
            </p:cNvPr>
            <p:cNvSpPr/>
            <p:nvPr/>
          </p:nvSpPr>
          <p:spPr>
            <a:xfrm>
              <a:off x="1781082" y="37910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0">
              <a:extLst>
                <a:ext uri="{FF2B5EF4-FFF2-40B4-BE49-F238E27FC236}">
                  <a16:creationId xmlns:a16="http://schemas.microsoft.com/office/drawing/2014/main" id="{0144E58A-D594-4854-B8D8-B4852DF6CB01}"/>
                </a:ext>
              </a:extLst>
            </p:cNvPr>
            <p:cNvSpPr/>
            <p:nvPr/>
          </p:nvSpPr>
          <p:spPr>
            <a:xfrm>
              <a:off x="1592995" y="3889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1">
              <a:extLst>
                <a:ext uri="{FF2B5EF4-FFF2-40B4-BE49-F238E27FC236}">
                  <a16:creationId xmlns:a16="http://schemas.microsoft.com/office/drawing/2014/main" id="{7886CC02-7EF3-4D2D-B6B2-877DB3926BD8}"/>
                </a:ext>
              </a:extLst>
            </p:cNvPr>
            <p:cNvSpPr/>
            <p:nvPr/>
          </p:nvSpPr>
          <p:spPr>
            <a:xfrm>
              <a:off x="2012887" y="3877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2">
              <a:extLst>
                <a:ext uri="{FF2B5EF4-FFF2-40B4-BE49-F238E27FC236}">
                  <a16:creationId xmlns:a16="http://schemas.microsoft.com/office/drawing/2014/main" id="{E1671D09-549E-4F67-B44E-7FBCD5A5E20C}"/>
                </a:ext>
              </a:extLst>
            </p:cNvPr>
            <p:cNvSpPr/>
            <p:nvPr/>
          </p:nvSpPr>
          <p:spPr>
            <a:xfrm>
              <a:off x="1767187" y="401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03">
              <a:extLst>
                <a:ext uri="{FF2B5EF4-FFF2-40B4-BE49-F238E27FC236}">
                  <a16:creationId xmlns:a16="http://schemas.microsoft.com/office/drawing/2014/main" id="{C5E7D08C-A97E-487E-A70C-82E7D7860CA7}"/>
                </a:ext>
              </a:extLst>
            </p:cNvPr>
            <p:cNvSpPr/>
            <p:nvPr/>
          </p:nvSpPr>
          <p:spPr>
            <a:xfrm>
              <a:off x="1810905" y="38127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04">
              <a:extLst>
                <a:ext uri="{FF2B5EF4-FFF2-40B4-BE49-F238E27FC236}">
                  <a16:creationId xmlns:a16="http://schemas.microsoft.com/office/drawing/2014/main" id="{75BC5401-0AC0-49F8-A16B-616932B35E3C}"/>
                </a:ext>
              </a:extLst>
            </p:cNvPr>
            <p:cNvSpPr/>
            <p:nvPr/>
          </p:nvSpPr>
          <p:spPr>
            <a:xfrm>
              <a:off x="1998992" y="38751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l1805">
              <a:extLst>
                <a:ext uri="{FF2B5EF4-FFF2-40B4-BE49-F238E27FC236}">
                  <a16:creationId xmlns:a16="http://schemas.microsoft.com/office/drawing/2014/main" id="{2FA45119-DE32-452F-A952-4E953DECB1E2}"/>
                </a:ext>
              </a:extLst>
            </p:cNvPr>
            <p:cNvSpPr/>
            <p:nvPr/>
          </p:nvSpPr>
          <p:spPr>
            <a:xfrm>
              <a:off x="1604604" y="4043547"/>
              <a:ext cx="2133687" cy="170622"/>
            </a:xfrm>
            <a:custGeom>
              <a:avLst/>
              <a:gdLst/>
              <a:ahLst/>
              <a:cxnLst/>
              <a:rect l="0" t="0" r="0" b="0"/>
              <a:pathLst>
                <a:path w="2133687" h="170622">
                  <a:moveTo>
                    <a:pt x="0" y="170622"/>
                  </a:moveTo>
                  <a:lnTo>
                    <a:pt x="27008" y="168462"/>
                  </a:lnTo>
                  <a:lnTo>
                    <a:pt x="54017" y="166302"/>
                  </a:lnTo>
                  <a:lnTo>
                    <a:pt x="81026" y="164143"/>
                  </a:lnTo>
                  <a:lnTo>
                    <a:pt x="108034" y="161983"/>
                  </a:lnTo>
                  <a:lnTo>
                    <a:pt x="135043" y="159823"/>
                  </a:lnTo>
                  <a:lnTo>
                    <a:pt x="162052" y="157663"/>
                  </a:lnTo>
                  <a:lnTo>
                    <a:pt x="189060" y="155503"/>
                  </a:lnTo>
                  <a:lnTo>
                    <a:pt x="216069" y="153344"/>
                  </a:lnTo>
                  <a:lnTo>
                    <a:pt x="243078" y="151184"/>
                  </a:lnTo>
                  <a:lnTo>
                    <a:pt x="270087" y="149024"/>
                  </a:lnTo>
                  <a:lnTo>
                    <a:pt x="297095" y="146864"/>
                  </a:lnTo>
                  <a:lnTo>
                    <a:pt x="324104" y="144705"/>
                  </a:lnTo>
                  <a:lnTo>
                    <a:pt x="351113" y="142545"/>
                  </a:lnTo>
                  <a:lnTo>
                    <a:pt x="378121" y="140385"/>
                  </a:lnTo>
                  <a:lnTo>
                    <a:pt x="405130" y="138225"/>
                  </a:lnTo>
                  <a:lnTo>
                    <a:pt x="432139" y="136065"/>
                  </a:lnTo>
                  <a:lnTo>
                    <a:pt x="459147" y="133906"/>
                  </a:lnTo>
                  <a:lnTo>
                    <a:pt x="486156" y="131746"/>
                  </a:lnTo>
                  <a:lnTo>
                    <a:pt x="513165" y="129586"/>
                  </a:lnTo>
                  <a:lnTo>
                    <a:pt x="540174" y="127426"/>
                  </a:lnTo>
                  <a:lnTo>
                    <a:pt x="567182" y="125267"/>
                  </a:lnTo>
                  <a:lnTo>
                    <a:pt x="594191" y="123107"/>
                  </a:lnTo>
                  <a:lnTo>
                    <a:pt x="621200" y="120947"/>
                  </a:lnTo>
                  <a:lnTo>
                    <a:pt x="648208" y="118787"/>
                  </a:lnTo>
                  <a:lnTo>
                    <a:pt x="675217" y="116627"/>
                  </a:lnTo>
                  <a:lnTo>
                    <a:pt x="702226" y="114468"/>
                  </a:lnTo>
                  <a:lnTo>
                    <a:pt x="729235" y="112308"/>
                  </a:lnTo>
                  <a:lnTo>
                    <a:pt x="756243" y="110148"/>
                  </a:lnTo>
                  <a:lnTo>
                    <a:pt x="783252" y="107988"/>
                  </a:lnTo>
                  <a:lnTo>
                    <a:pt x="810261" y="105829"/>
                  </a:lnTo>
                  <a:lnTo>
                    <a:pt x="837269" y="103669"/>
                  </a:lnTo>
                  <a:lnTo>
                    <a:pt x="864278" y="101509"/>
                  </a:lnTo>
                  <a:lnTo>
                    <a:pt x="891287" y="99349"/>
                  </a:lnTo>
                  <a:lnTo>
                    <a:pt x="918295" y="97189"/>
                  </a:lnTo>
                  <a:lnTo>
                    <a:pt x="945304" y="95030"/>
                  </a:lnTo>
                  <a:lnTo>
                    <a:pt x="972313" y="92870"/>
                  </a:lnTo>
                  <a:lnTo>
                    <a:pt x="999322" y="90710"/>
                  </a:lnTo>
                  <a:lnTo>
                    <a:pt x="1026330" y="88550"/>
                  </a:lnTo>
                  <a:lnTo>
                    <a:pt x="1053339" y="86391"/>
                  </a:lnTo>
                  <a:lnTo>
                    <a:pt x="1080348" y="84231"/>
                  </a:lnTo>
                  <a:lnTo>
                    <a:pt x="1107356" y="82071"/>
                  </a:lnTo>
                  <a:lnTo>
                    <a:pt x="1134365" y="79911"/>
                  </a:lnTo>
                  <a:lnTo>
                    <a:pt x="1161374" y="77751"/>
                  </a:lnTo>
                  <a:lnTo>
                    <a:pt x="1188383" y="75592"/>
                  </a:lnTo>
                  <a:lnTo>
                    <a:pt x="1215391" y="73432"/>
                  </a:lnTo>
                  <a:lnTo>
                    <a:pt x="1242400" y="71272"/>
                  </a:lnTo>
                  <a:lnTo>
                    <a:pt x="1269409" y="69112"/>
                  </a:lnTo>
                  <a:lnTo>
                    <a:pt x="1296417" y="66953"/>
                  </a:lnTo>
                  <a:lnTo>
                    <a:pt x="1323426" y="64793"/>
                  </a:lnTo>
                  <a:lnTo>
                    <a:pt x="1350435" y="62633"/>
                  </a:lnTo>
                  <a:lnTo>
                    <a:pt x="1377443" y="60473"/>
                  </a:lnTo>
                  <a:lnTo>
                    <a:pt x="1404452" y="58313"/>
                  </a:lnTo>
                  <a:lnTo>
                    <a:pt x="1431461" y="56154"/>
                  </a:lnTo>
                  <a:lnTo>
                    <a:pt x="1458470" y="53994"/>
                  </a:lnTo>
                  <a:lnTo>
                    <a:pt x="1485478" y="51834"/>
                  </a:lnTo>
                  <a:lnTo>
                    <a:pt x="1512487" y="49674"/>
                  </a:lnTo>
                  <a:lnTo>
                    <a:pt x="1539496" y="47515"/>
                  </a:lnTo>
                  <a:lnTo>
                    <a:pt x="1566504" y="45355"/>
                  </a:lnTo>
                  <a:lnTo>
                    <a:pt x="1593513" y="43195"/>
                  </a:lnTo>
                  <a:lnTo>
                    <a:pt x="1620522" y="41035"/>
                  </a:lnTo>
                  <a:lnTo>
                    <a:pt x="1647531" y="38875"/>
                  </a:lnTo>
                  <a:lnTo>
                    <a:pt x="1674539" y="36716"/>
                  </a:lnTo>
                  <a:lnTo>
                    <a:pt x="1701548" y="34556"/>
                  </a:lnTo>
                  <a:lnTo>
                    <a:pt x="1728557" y="32396"/>
                  </a:lnTo>
                  <a:lnTo>
                    <a:pt x="1755565" y="30236"/>
                  </a:lnTo>
                  <a:lnTo>
                    <a:pt x="1782574" y="28077"/>
                  </a:lnTo>
                  <a:lnTo>
                    <a:pt x="1809583" y="25917"/>
                  </a:lnTo>
                  <a:lnTo>
                    <a:pt x="1836591" y="23757"/>
                  </a:lnTo>
                  <a:lnTo>
                    <a:pt x="1863600" y="21597"/>
                  </a:lnTo>
                  <a:lnTo>
                    <a:pt x="1890609" y="19437"/>
                  </a:lnTo>
                  <a:lnTo>
                    <a:pt x="1917618" y="17278"/>
                  </a:lnTo>
                  <a:lnTo>
                    <a:pt x="1944626" y="15118"/>
                  </a:lnTo>
                  <a:lnTo>
                    <a:pt x="1971635" y="12958"/>
                  </a:lnTo>
                  <a:lnTo>
                    <a:pt x="1998644" y="10798"/>
                  </a:lnTo>
                  <a:lnTo>
                    <a:pt x="2025652" y="8639"/>
                  </a:lnTo>
                  <a:lnTo>
                    <a:pt x="2052661" y="6479"/>
                  </a:lnTo>
                  <a:lnTo>
                    <a:pt x="2079670" y="4319"/>
                  </a:lnTo>
                  <a:lnTo>
                    <a:pt x="2106679" y="2159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l1806">
              <a:extLst>
                <a:ext uri="{FF2B5EF4-FFF2-40B4-BE49-F238E27FC236}">
                  <a16:creationId xmlns:a16="http://schemas.microsoft.com/office/drawing/2014/main" id="{DDD98568-0F71-47A2-A05A-71526316675C}"/>
                </a:ext>
              </a:extLst>
            </p:cNvPr>
            <p:cNvSpPr/>
            <p:nvPr/>
          </p:nvSpPr>
          <p:spPr>
            <a:xfrm>
              <a:off x="1604604" y="4566982"/>
              <a:ext cx="2133687" cy="160805"/>
            </a:xfrm>
            <a:custGeom>
              <a:avLst/>
              <a:gdLst/>
              <a:ahLst/>
              <a:cxnLst/>
              <a:rect l="0" t="0" r="0" b="0"/>
              <a:pathLst>
                <a:path w="2133687" h="160805">
                  <a:moveTo>
                    <a:pt x="0" y="160805"/>
                  </a:moveTo>
                  <a:lnTo>
                    <a:pt x="27008" y="158770"/>
                  </a:lnTo>
                  <a:lnTo>
                    <a:pt x="54017" y="156734"/>
                  </a:lnTo>
                  <a:lnTo>
                    <a:pt x="81026" y="154699"/>
                  </a:lnTo>
                  <a:lnTo>
                    <a:pt x="108034" y="152663"/>
                  </a:lnTo>
                  <a:lnTo>
                    <a:pt x="135043" y="150628"/>
                  </a:lnTo>
                  <a:lnTo>
                    <a:pt x="162052" y="148592"/>
                  </a:lnTo>
                  <a:lnTo>
                    <a:pt x="189060" y="146557"/>
                  </a:lnTo>
                  <a:lnTo>
                    <a:pt x="216069" y="144521"/>
                  </a:lnTo>
                  <a:lnTo>
                    <a:pt x="243078" y="142486"/>
                  </a:lnTo>
                  <a:lnTo>
                    <a:pt x="270087" y="140450"/>
                  </a:lnTo>
                  <a:lnTo>
                    <a:pt x="297095" y="138415"/>
                  </a:lnTo>
                  <a:lnTo>
                    <a:pt x="324104" y="136379"/>
                  </a:lnTo>
                  <a:lnTo>
                    <a:pt x="351113" y="134344"/>
                  </a:lnTo>
                  <a:lnTo>
                    <a:pt x="378121" y="132308"/>
                  </a:lnTo>
                  <a:lnTo>
                    <a:pt x="405130" y="130273"/>
                  </a:lnTo>
                  <a:lnTo>
                    <a:pt x="432139" y="128237"/>
                  </a:lnTo>
                  <a:lnTo>
                    <a:pt x="459147" y="126202"/>
                  </a:lnTo>
                  <a:lnTo>
                    <a:pt x="486156" y="124166"/>
                  </a:lnTo>
                  <a:lnTo>
                    <a:pt x="513165" y="122131"/>
                  </a:lnTo>
                  <a:lnTo>
                    <a:pt x="540174" y="120095"/>
                  </a:lnTo>
                  <a:lnTo>
                    <a:pt x="567182" y="118060"/>
                  </a:lnTo>
                  <a:lnTo>
                    <a:pt x="594191" y="116024"/>
                  </a:lnTo>
                  <a:lnTo>
                    <a:pt x="621200" y="113989"/>
                  </a:lnTo>
                  <a:lnTo>
                    <a:pt x="648208" y="111953"/>
                  </a:lnTo>
                  <a:lnTo>
                    <a:pt x="675217" y="109917"/>
                  </a:lnTo>
                  <a:lnTo>
                    <a:pt x="702226" y="107882"/>
                  </a:lnTo>
                  <a:lnTo>
                    <a:pt x="729235" y="105846"/>
                  </a:lnTo>
                  <a:lnTo>
                    <a:pt x="756243" y="103811"/>
                  </a:lnTo>
                  <a:lnTo>
                    <a:pt x="783252" y="101775"/>
                  </a:lnTo>
                  <a:lnTo>
                    <a:pt x="810261" y="99740"/>
                  </a:lnTo>
                  <a:lnTo>
                    <a:pt x="837269" y="97704"/>
                  </a:lnTo>
                  <a:lnTo>
                    <a:pt x="864278" y="95669"/>
                  </a:lnTo>
                  <a:lnTo>
                    <a:pt x="891287" y="93633"/>
                  </a:lnTo>
                  <a:lnTo>
                    <a:pt x="918295" y="91598"/>
                  </a:lnTo>
                  <a:lnTo>
                    <a:pt x="945304" y="89562"/>
                  </a:lnTo>
                  <a:lnTo>
                    <a:pt x="972313" y="87527"/>
                  </a:lnTo>
                  <a:lnTo>
                    <a:pt x="999322" y="85491"/>
                  </a:lnTo>
                  <a:lnTo>
                    <a:pt x="1026330" y="83456"/>
                  </a:lnTo>
                  <a:lnTo>
                    <a:pt x="1053339" y="81420"/>
                  </a:lnTo>
                  <a:lnTo>
                    <a:pt x="1080348" y="79385"/>
                  </a:lnTo>
                  <a:lnTo>
                    <a:pt x="1107356" y="77349"/>
                  </a:lnTo>
                  <a:lnTo>
                    <a:pt x="1134365" y="75314"/>
                  </a:lnTo>
                  <a:lnTo>
                    <a:pt x="1161374" y="73278"/>
                  </a:lnTo>
                  <a:lnTo>
                    <a:pt x="1188383" y="71243"/>
                  </a:lnTo>
                  <a:lnTo>
                    <a:pt x="1215391" y="69207"/>
                  </a:lnTo>
                  <a:lnTo>
                    <a:pt x="1242400" y="67172"/>
                  </a:lnTo>
                  <a:lnTo>
                    <a:pt x="1269409" y="65136"/>
                  </a:lnTo>
                  <a:lnTo>
                    <a:pt x="1296417" y="63101"/>
                  </a:lnTo>
                  <a:lnTo>
                    <a:pt x="1323426" y="61065"/>
                  </a:lnTo>
                  <a:lnTo>
                    <a:pt x="1350435" y="59030"/>
                  </a:lnTo>
                  <a:lnTo>
                    <a:pt x="1377443" y="56994"/>
                  </a:lnTo>
                  <a:lnTo>
                    <a:pt x="1404452" y="54958"/>
                  </a:lnTo>
                  <a:lnTo>
                    <a:pt x="1431461" y="52923"/>
                  </a:lnTo>
                  <a:lnTo>
                    <a:pt x="1458470" y="50887"/>
                  </a:lnTo>
                  <a:lnTo>
                    <a:pt x="1485478" y="48852"/>
                  </a:lnTo>
                  <a:lnTo>
                    <a:pt x="1512487" y="46816"/>
                  </a:lnTo>
                  <a:lnTo>
                    <a:pt x="1539496" y="44781"/>
                  </a:lnTo>
                  <a:lnTo>
                    <a:pt x="1566504" y="42745"/>
                  </a:lnTo>
                  <a:lnTo>
                    <a:pt x="1593513" y="40710"/>
                  </a:lnTo>
                  <a:lnTo>
                    <a:pt x="1620522" y="38674"/>
                  </a:lnTo>
                  <a:lnTo>
                    <a:pt x="1647531" y="36639"/>
                  </a:lnTo>
                  <a:lnTo>
                    <a:pt x="1674539" y="34603"/>
                  </a:lnTo>
                  <a:lnTo>
                    <a:pt x="1701548" y="32568"/>
                  </a:lnTo>
                  <a:lnTo>
                    <a:pt x="1728557" y="30532"/>
                  </a:lnTo>
                  <a:lnTo>
                    <a:pt x="1755565" y="28497"/>
                  </a:lnTo>
                  <a:lnTo>
                    <a:pt x="1782574" y="26461"/>
                  </a:lnTo>
                  <a:lnTo>
                    <a:pt x="1809583" y="24426"/>
                  </a:lnTo>
                  <a:lnTo>
                    <a:pt x="1836591" y="22390"/>
                  </a:lnTo>
                  <a:lnTo>
                    <a:pt x="1863600" y="20355"/>
                  </a:lnTo>
                  <a:lnTo>
                    <a:pt x="1890609" y="18319"/>
                  </a:lnTo>
                  <a:lnTo>
                    <a:pt x="1917618" y="16284"/>
                  </a:lnTo>
                  <a:lnTo>
                    <a:pt x="1944626" y="14248"/>
                  </a:lnTo>
                  <a:lnTo>
                    <a:pt x="1971635" y="12213"/>
                  </a:lnTo>
                  <a:lnTo>
                    <a:pt x="1998644" y="10177"/>
                  </a:lnTo>
                  <a:lnTo>
                    <a:pt x="2025652" y="8142"/>
                  </a:lnTo>
                  <a:lnTo>
                    <a:pt x="2052661" y="6106"/>
                  </a:lnTo>
                  <a:lnTo>
                    <a:pt x="2079670" y="4071"/>
                  </a:lnTo>
                  <a:lnTo>
                    <a:pt x="2106679" y="203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l1807">
              <a:extLst>
                <a:ext uri="{FF2B5EF4-FFF2-40B4-BE49-F238E27FC236}">
                  <a16:creationId xmlns:a16="http://schemas.microsoft.com/office/drawing/2014/main" id="{A9F2EA82-57E5-4304-9E58-8F51B8B7B4CE}"/>
                </a:ext>
              </a:extLst>
            </p:cNvPr>
            <p:cNvSpPr/>
            <p:nvPr/>
          </p:nvSpPr>
          <p:spPr>
            <a:xfrm>
              <a:off x="1604604" y="3846601"/>
              <a:ext cx="2133687" cy="128442"/>
            </a:xfrm>
            <a:custGeom>
              <a:avLst/>
              <a:gdLst/>
              <a:ahLst/>
              <a:cxnLst/>
              <a:rect l="0" t="0" r="0" b="0"/>
              <a:pathLst>
                <a:path w="2133687" h="128442">
                  <a:moveTo>
                    <a:pt x="0" y="128442"/>
                  </a:moveTo>
                  <a:lnTo>
                    <a:pt x="27008" y="126816"/>
                  </a:lnTo>
                  <a:lnTo>
                    <a:pt x="54017" y="125191"/>
                  </a:lnTo>
                  <a:lnTo>
                    <a:pt x="81026" y="123565"/>
                  </a:lnTo>
                  <a:lnTo>
                    <a:pt x="108034" y="121939"/>
                  </a:lnTo>
                  <a:lnTo>
                    <a:pt x="135043" y="120313"/>
                  </a:lnTo>
                  <a:lnTo>
                    <a:pt x="162052" y="118687"/>
                  </a:lnTo>
                  <a:lnTo>
                    <a:pt x="189060" y="117061"/>
                  </a:lnTo>
                  <a:lnTo>
                    <a:pt x="216069" y="115435"/>
                  </a:lnTo>
                  <a:lnTo>
                    <a:pt x="243078" y="113810"/>
                  </a:lnTo>
                  <a:lnTo>
                    <a:pt x="270087" y="112184"/>
                  </a:lnTo>
                  <a:lnTo>
                    <a:pt x="297095" y="110558"/>
                  </a:lnTo>
                  <a:lnTo>
                    <a:pt x="324104" y="108932"/>
                  </a:lnTo>
                  <a:lnTo>
                    <a:pt x="351113" y="107306"/>
                  </a:lnTo>
                  <a:lnTo>
                    <a:pt x="378121" y="105680"/>
                  </a:lnTo>
                  <a:lnTo>
                    <a:pt x="405130" y="104054"/>
                  </a:lnTo>
                  <a:lnTo>
                    <a:pt x="432139" y="102429"/>
                  </a:lnTo>
                  <a:lnTo>
                    <a:pt x="459147" y="100803"/>
                  </a:lnTo>
                  <a:lnTo>
                    <a:pt x="486156" y="99177"/>
                  </a:lnTo>
                  <a:lnTo>
                    <a:pt x="513165" y="97551"/>
                  </a:lnTo>
                  <a:lnTo>
                    <a:pt x="540174" y="95925"/>
                  </a:lnTo>
                  <a:lnTo>
                    <a:pt x="567182" y="94299"/>
                  </a:lnTo>
                  <a:lnTo>
                    <a:pt x="594191" y="92673"/>
                  </a:lnTo>
                  <a:lnTo>
                    <a:pt x="621200" y="91048"/>
                  </a:lnTo>
                  <a:lnTo>
                    <a:pt x="648208" y="89422"/>
                  </a:lnTo>
                  <a:lnTo>
                    <a:pt x="675217" y="87796"/>
                  </a:lnTo>
                  <a:lnTo>
                    <a:pt x="702226" y="86170"/>
                  </a:lnTo>
                  <a:lnTo>
                    <a:pt x="729235" y="84544"/>
                  </a:lnTo>
                  <a:lnTo>
                    <a:pt x="756243" y="82918"/>
                  </a:lnTo>
                  <a:lnTo>
                    <a:pt x="783252" y="81292"/>
                  </a:lnTo>
                  <a:lnTo>
                    <a:pt x="810261" y="79667"/>
                  </a:lnTo>
                  <a:lnTo>
                    <a:pt x="837269" y="78041"/>
                  </a:lnTo>
                  <a:lnTo>
                    <a:pt x="864278" y="76415"/>
                  </a:lnTo>
                  <a:lnTo>
                    <a:pt x="891287" y="74789"/>
                  </a:lnTo>
                  <a:lnTo>
                    <a:pt x="918295" y="73163"/>
                  </a:lnTo>
                  <a:lnTo>
                    <a:pt x="945304" y="71537"/>
                  </a:lnTo>
                  <a:lnTo>
                    <a:pt x="972313" y="69911"/>
                  </a:lnTo>
                  <a:lnTo>
                    <a:pt x="999322" y="68286"/>
                  </a:lnTo>
                  <a:lnTo>
                    <a:pt x="1026330" y="66660"/>
                  </a:lnTo>
                  <a:lnTo>
                    <a:pt x="1053339" y="65034"/>
                  </a:lnTo>
                  <a:lnTo>
                    <a:pt x="1080348" y="63408"/>
                  </a:lnTo>
                  <a:lnTo>
                    <a:pt x="1107356" y="61782"/>
                  </a:lnTo>
                  <a:lnTo>
                    <a:pt x="1134365" y="60156"/>
                  </a:lnTo>
                  <a:lnTo>
                    <a:pt x="1161374" y="58530"/>
                  </a:lnTo>
                  <a:lnTo>
                    <a:pt x="1188383" y="56905"/>
                  </a:lnTo>
                  <a:lnTo>
                    <a:pt x="1215391" y="55279"/>
                  </a:lnTo>
                  <a:lnTo>
                    <a:pt x="1242400" y="53653"/>
                  </a:lnTo>
                  <a:lnTo>
                    <a:pt x="1269409" y="52027"/>
                  </a:lnTo>
                  <a:lnTo>
                    <a:pt x="1296417" y="50401"/>
                  </a:lnTo>
                  <a:lnTo>
                    <a:pt x="1323426" y="48775"/>
                  </a:lnTo>
                  <a:lnTo>
                    <a:pt x="1350435" y="47149"/>
                  </a:lnTo>
                  <a:lnTo>
                    <a:pt x="1377443" y="45524"/>
                  </a:lnTo>
                  <a:lnTo>
                    <a:pt x="1404452" y="43898"/>
                  </a:lnTo>
                  <a:lnTo>
                    <a:pt x="1431461" y="42272"/>
                  </a:lnTo>
                  <a:lnTo>
                    <a:pt x="1458470" y="40646"/>
                  </a:lnTo>
                  <a:lnTo>
                    <a:pt x="1485478" y="39020"/>
                  </a:lnTo>
                  <a:lnTo>
                    <a:pt x="1512487" y="37394"/>
                  </a:lnTo>
                  <a:lnTo>
                    <a:pt x="1539496" y="35768"/>
                  </a:lnTo>
                  <a:lnTo>
                    <a:pt x="1566504" y="34143"/>
                  </a:lnTo>
                  <a:lnTo>
                    <a:pt x="1593513" y="32517"/>
                  </a:lnTo>
                  <a:lnTo>
                    <a:pt x="1620522" y="30891"/>
                  </a:lnTo>
                  <a:lnTo>
                    <a:pt x="1647531" y="29265"/>
                  </a:lnTo>
                  <a:lnTo>
                    <a:pt x="1674539" y="27639"/>
                  </a:lnTo>
                  <a:lnTo>
                    <a:pt x="1701548" y="26013"/>
                  </a:lnTo>
                  <a:lnTo>
                    <a:pt x="1728557" y="24387"/>
                  </a:lnTo>
                  <a:lnTo>
                    <a:pt x="1755565" y="22762"/>
                  </a:lnTo>
                  <a:lnTo>
                    <a:pt x="1782574" y="21136"/>
                  </a:lnTo>
                  <a:lnTo>
                    <a:pt x="1809583" y="19510"/>
                  </a:lnTo>
                  <a:lnTo>
                    <a:pt x="1836591" y="17884"/>
                  </a:lnTo>
                  <a:lnTo>
                    <a:pt x="1863600" y="16258"/>
                  </a:lnTo>
                  <a:lnTo>
                    <a:pt x="1890609" y="14632"/>
                  </a:lnTo>
                  <a:lnTo>
                    <a:pt x="1917618" y="13006"/>
                  </a:lnTo>
                  <a:lnTo>
                    <a:pt x="1944626" y="11381"/>
                  </a:lnTo>
                  <a:lnTo>
                    <a:pt x="1971635" y="9755"/>
                  </a:lnTo>
                  <a:lnTo>
                    <a:pt x="1998644" y="8129"/>
                  </a:lnTo>
                  <a:lnTo>
                    <a:pt x="2025652" y="6503"/>
                  </a:lnTo>
                  <a:lnTo>
                    <a:pt x="2052661" y="4877"/>
                  </a:lnTo>
                  <a:lnTo>
                    <a:pt x="2079670" y="3251"/>
                  </a:lnTo>
                  <a:lnTo>
                    <a:pt x="2106679" y="162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rc1808">
              <a:extLst>
                <a:ext uri="{FF2B5EF4-FFF2-40B4-BE49-F238E27FC236}">
                  <a16:creationId xmlns:a16="http://schemas.microsoft.com/office/drawing/2014/main" id="{E7E6B07A-EE4E-4240-8F5B-F7867A96280E}"/>
                </a:ext>
              </a:extLst>
            </p:cNvPr>
            <p:cNvSpPr/>
            <p:nvPr/>
          </p:nvSpPr>
          <p:spPr>
            <a:xfrm>
              <a:off x="1497919" y="3693145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rc1809">
              <a:extLst>
                <a:ext uri="{FF2B5EF4-FFF2-40B4-BE49-F238E27FC236}">
                  <a16:creationId xmlns:a16="http://schemas.microsoft.com/office/drawing/2014/main" id="{10238DE6-CB93-45C9-9E56-6C777A007E6F}"/>
                </a:ext>
              </a:extLst>
            </p:cNvPr>
            <p:cNvSpPr/>
            <p:nvPr/>
          </p:nvSpPr>
          <p:spPr>
            <a:xfrm>
              <a:off x="3914565" y="3693145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7" name="pl1810">
              <a:extLst>
                <a:ext uri="{FF2B5EF4-FFF2-40B4-BE49-F238E27FC236}">
                  <a16:creationId xmlns:a16="http://schemas.microsoft.com/office/drawing/2014/main" id="{C95857F9-1CC6-4C3C-8653-91DD03AEBBF7}"/>
                </a:ext>
              </a:extLst>
            </p:cNvPr>
            <p:cNvSpPr/>
            <p:nvPr/>
          </p:nvSpPr>
          <p:spPr>
            <a:xfrm>
              <a:off x="3914565" y="5364475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l1811">
              <a:extLst>
                <a:ext uri="{FF2B5EF4-FFF2-40B4-BE49-F238E27FC236}">
                  <a16:creationId xmlns:a16="http://schemas.microsoft.com/office/drawing/2014/main" id="{BA1C7DF2-CCE0-4C2B-9415-BB58491CF417}"/>
                </a:ext>
              </a:extLst>
            </p:cNvPr>
            <p:cNvSpPr/>
            <p:nvPr/>
          </p:nvSpPr>
          <p:spPr>
            <a:xfrm>
              <a:off x="3914565" y="4909327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l1812">
              <a:extLst>
                <a:ext uri="{FF2B5EF4-FFF2-40B4-BE49-F238E27FC236}">
                  <a16:creationId xmlns:a16="http://schemas.microsoft.com/office/drawing/2014/main" id="{0C68E54C-5E03-4806-B5B4-07BE34D3EFEF}"/>
                </a:ext>
              </a:extLst>
            </p:cNvPr>
            <p:cNvSpPr/>
            <p:nvPr/>
          </p:nvSpPr>
          <p:spPr>
            <a:xfrm>
              <a:off x="3914565" y="4454178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l1813">
              <a:extLst>
                <a:ext uri="{FF2B5EF4-FFF2-40B4-BE49-F238E27FC236}">
                  <a16:creationId xmlns:a16="http://schemas.microsoft.com/office/drawing/2014/main" id="{B47DA8F9-047D-41F5-A218-AAA816EC3889}"/>
                </a:ext>
              </a:extLst>
            </p:cNvPr>
            <p:cNvSpPr/>
            <p:nvPr/>
          </p:nvSpPr>
          <p:spPr>
            <a:xfrm>
              <a:off x="3914565" y="3999029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l1814">
              <a:extLst>
                <a:ext uri="{FF2B5EF4-FFF2-40B4-BE49-F238E27FC236}">
                  <a16:creationId xmlns:a16="http://schemas.microsoft.com/office/drawing/2014/main" id="{27802911-104D-416C-9793-BFA5E23AF0ED}"/>
                </a:ext>
              </a:extLst>
            </p:cNvPr>
            <p:cNvSpPr/>
            <p:nvPr/>
          </p:nvSpPr>
          <p:spPr>
            <a:xfrm>
              <a:off x="4359467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l1815">
              <a:extLst>
                <a:ext uri="{FF2B5EF4-FFF2-40B4-BE49-F238E27FC236}">
                  <a16:creationId xmlns:a16="http://schemas.microsoft.com/office/drawing/2014/main" id="{448795D7-94A6-4C04-97BD-423BAFB695CD}"/>
                </a:ext>
              </a:extLst>
            </p:cNvPr>
            <p:cNvSpPr/>
            <p:nvPr/>
          </p:nvSpPr>
          <p:spPr>
            <a:xfrm>
              <a:off x="5037259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l1816">
              <a:extLst>
                <a:ext uri="{FF2B5EF4-FFF2-40B4-BE49-F238E27FC236}">
                  <a16:creationId xmlns:a16="http://schemas.microsoft.com/office/drawing/2014/main" id="{D2AE9B3B-52CF-473A-B14E-093E6E6062D7}"/>
                </a:ext>
              </a:extLst>
            </p:cNvPr>
            <p:cNvSpPr/>
            <p:nvPr/>
          </p:nvSpPr>
          <p:spPr>
            <a:xfrm>
              <a:off x="5715050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l1817">
              <a:extLst>
                <a:ext uri="{FF2B5EF4-FFF2-40B4-BE49-F238E27FC236}">
                  <a16:creationId xmlns:a16="http://schemas.microsoft.com/office/drawing/2014/main" id="{0CC61A81-C408-4338-8F47-2F6141F720C7}"/>
                </a:ext>
              </a:extLst>
            </p:cNvPr>
            <p:cNvSpPr/>
            <p:nvPr/>
          </p:nvSpPr>
          <p:spPr>
            <a:xfrm>
              <a:off x="3914565" y="5136901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l1818">
              <a:extLst>
                <a:ext uri="{FF2B5EF4-FFF2-40B4-BE49-F238E27FC236}">
                  <a16:creationId xmlns:a16="http://schemas.microsoft.com/office/drawing/2014/main" id="{F35D57CE-7EC1-494D-9BC3-0A1BAF1F11B0}"/>
                </a:ext>
              </a:extLst>
            </p:cNvPr>
            <p:cNvSpPr/>
            <p:nvPr/>
          </p:nvSpPr>
          <p:spPr>
            <a:xfrm>
              <a:off x="3914565" y="4681752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l1819">
              <a:extLst>
                <a:ext uri="{FF2B5EF4-FFF2-40B4-BE49-F238E27FC236}">
                  <a16:creationId xmlns:a16="http://schemas.microsoft.com/office/drawing/2014/main" id="{4F47EE18-BF09-467E-BCD4-071176D6F230}"/>
                </a:ext>
              </a:extLst>
            </p:cNvPr>
            <p:cNvSpPr/>
            <p:nvPr/>
          </p:nvSpPr>
          <p:spPr>
            <a:xfrm>
              <a:off x="3914565" y="4226604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l1820">
              <a:extLst>
                <a:ext uri="{FF2B5EF4-FFF2-40B4-BE49-F238E27FC236}">
                  <a16:creationId xmlns:a16="http://schemas.microsoft.com/office/drawing/2014/main" id="{7711EFD0-7C4B-4508-871C-2F391A5F3D75}"/>
                </a:ext>
              </a:extLst>
            </p:cNvPr>
            <p:cNvSpPr/>
            <p:nvPr/>
          </p:nvSpPr>
          <p:spPr>
            <a:xfrm>
              <a:off x="3914565" y="3771455"/>
              <a:ext cx="2347056" cy="0"/>
            </a:xfrm>
            <a:custGeom>
              <a:avLst/>
              <a:gdLst/>
              <a:ahLst/>
              <a:cxnLst/>
              <a:rect l="0" t="0" r="0" b="0"/>
              <a:pathLst>
                <a:path w="2347056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l1821">
              <a:extLst>
                <a:ext uri="{FF2B5EF4-FFF2-40B4-BE49-F238E27FC236}">
                  <a16:creationId xmlns:a16="http://schemas.microsoft.com/office/drawing/2014/main" id="{8DC0F124-A3EB-4E36-9C53-EA64378C3662}"/>
                </a:ext>
              </a:extLst>
            </p:cNvPr>
            <p:cNvSpPr/>
            <p:nvPr/>
          </p:nvSpPr>
          <p:spPr>
            <a:xfrm>
              <a:off x="4020572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l1822">
              <a:extLst>
                <a:ext uri="{FF2B5EF4-FFF2-40B4-BE49-F238E27FC236}">
                  <a16:creationId xmlns:a16="http://schemas.microsoft.com/office/drawing/2014/main" id="{2CB9F87B-4BBE-4FD2-8F97-0BC7C87776EC}"/>
                </a:ext>
              </a:extLst>
            </p:cNvPr>
            <p:cNvSpPr/>
            <p:nvPr/>
          </p:nvSpPr>
          <p:spPr>
            <a:xfrm>
              <a:off x="4698363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l1823">
              <a:extLst>
                <a:ext uri="{FF2B5EF4-FFF2-40B4-BE49-F238E27FC236}">
                  <a16:creationId xmlns:a16="http://schemas.microsoft.com/office/drawing/2014/main" id="{7377345C-A0C1-423D-AB18-5374C7B0F130}"/>
                </a:ext>
              </a:extLst>
            </p:cNvPr>
            <p:cNvSpPr/>
            <p:nvPr/>
          </p:nvSpPr>
          <p:spPr>
            <a:xfrm>
              <a:off x="5376155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l1824">
              <a:extLst>
                <a:ext uri="{FF2B5EF4-FFF2-40B4-BE49-F238E27FC236}">
                  <a16:creationId xmlns:a16="http://schemas.microsoft.com/office/drawing/2014/main" id="{4E4681FF-C3E7-428F-9EC2-25CBE71920D9}"/>
                </a:ext>
              </a:extLst>
            </p:cNvPr>
            <p:cNvSpPr/>
            <p:nvPr/>
          </p:nvSpPr>
          <p:spPr>
            <a:xfrm>
              <a:off x="6053946" y="3693145"/>
              <a:ext cx="0" cy="1740320"/>
            </a:xfrm>
            <a:custGeom>
              <a:avLst/>
              <a:gdLst/>
              <a:ahLst/>
              <a:cxnLst/>
              <a:rect l="0" t="0" r="0" b="0"/>
              <a:pathLst>
                <a:path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25">
              <a:extLst>
                <a:ext uri="{FF2B5EF4-FFF2-40B4-BE49-F238E27FC236}">
                  <a16:creationId xmlns:a16="http://schemas.microsoft.com/office/drawing/2014/main" id="{44DD33C4-0DF5-45CC-999D-67352D77D312}"/>
                </a:ext>
              </a:extLst>
            </p:cNvPr>
            <p:cNvSpPr/>
            <p:nvPr/>
          </p:nvSpPr>
          <p:spPr>
            <a:xfrm>
              <a:off x="4511545" y="37736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26">
              <a:extLst>
                <a:ext uri="{FF2B5EF4-FFF2-40B4-BE49-F238E27FC236}">
                  <a16:creationId xmlns:a16="http://schemas.microsoft.com/office/drawing/2014/main" id="{C19320EC-0F42-4E7D-AD46-2A98DD99A0D9}"/>
                </a:ext>
              </a:extLst>
            </p:cNvPr>
            <p:cNvSpPr/>
            <p:nvPr/>
          </p:nvSpPr>
          <p:spPr>
            <a:xfrm>
              <a:off x="4171632" y="3904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27">
              <a:extLst>
                <a:ext uri="{FF2B5EF4-FFF2-40B4-BE49-F238E27FC236}">
                  <a16:creationId xmlns:a16="http://schemas.microsoft.com/office/drawing/2014/main" id="{C9A2E729-0EB3-482B-BD8D-DE09D04CB9DF}"/>
                </a:ext>
              </a:extLst>
            </p:cNvPr>
            <p:cNvSpPr/>
            <p:nvPr/>
          </p:nvSpPr>
          <p:spPr>
            <a:xfrm>
              <a:off x="5528232" y="3799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28">
              <a:extLst>
                <a:ext uri="{FF2B5EF4-FFF2-40B4-BE49-F238E27FC236}">
                  <a16:creationId xmlns:a16="http://schemas.microsoft.com/office/drawing/2014/main" id="{78309FF3-18D0-41D6-8800-47876BF562DE}"/>
                </a:ext>
              </a:extLst>
            </p:cNvPr>
            <p:cNvSpPr/>
            <p:nvPr/>
          </p:nvSpPr>
          <p:spPr>
            <a:xfrm>
              <a:off x="5860350" y="3775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29">
              <a:extLst>
                <a:ext uri="{FF2B5EF4-FFF2-40B4-BE49-F238E27FC236}">
                  <a16:creationId xmlns:a16="http://schemas.microsoft.com/office/drawing/2014/main" id="{F46944DE-9E7B-4E2D-83FB-DBB47D5F6B84}"/>
                </a:ext>
              </a:extLst>
            </p:cNvPr>
            <p:cNvSpPr/>
            <p:nvPr/>
          </p:nvSpPr>
          <p:spPr>
            <a:xfrm>
              <a:off x="4240767" y="39077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0">
              <a:extLst>
                <a:ext uri="{FF2B5EF4-FFF2-40B4-BE49-F238E27FC236}">
                  <a16:creationId xmlns:a16="http://schemas.microsoft.com/office/drawing/2014/main" id="{6BF2287A-AD40-4C87-8D8A-97443BD0FB59}"/>
                </a:ext>
              </a:extLst>
            </p:cNvPr>
            <p:cNvSpPr/>
            <p:nvPr/>
          </p:nvSpPr>
          <p:spPr>
            <a:xfrm>
              <a:off x="4037091" y="3793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1">
              <a:extLst>
                <a:ext uri="{FF2B5EF4-FFF2-40B4-BE49-F238E27FC236}">
                  <a16:creationId xmlns:a16="http://schemas.microsoft.com/office/drawing/2014/main" id="{1678FCAD-12E6-4F1A-B3E8-CBC1E64337CE}"/>
                </a:ext>
              </a:extLst>
            </p:cNvPr>
            <p:cNvSpPr/>
            <p:nvPr/>
          </p:nvSpPr>
          <p:spPr>
            <a:xfrm>
              <a:off x="4203828" y="3904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2">
              <a:extLst>
                <a:ext uri="{FF2B5EF4-FFF2-40B4-BE49-F238E27FC236}">
                  <a16:creationId xmlns:a16="http://schemas.microsoft.com/office/drawing/2014/main" id="{BC165796-20BB-4403-8263-39D1260C75F4}"/>
                </a:ext>
              </a:extLst>
            </p:cNvPr>
            <p:cNvSpPr/>
            <p:nvPr/>
          </p:nvSpPr>
          <p:spPr>
            <a:xfrm>
              <a:off x="4843663" y="3769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33">
              <a:extLst>
                <a:ext uri="{FF2B5EF4-FFF2-40B4-BE49-F238E27FC236}">
                  <a16:creationId xmlns:a16="http://schemas.microsoft.com/office/drawing/2014/main" id="{E44CD09F-B8F4-4FFB-8AAA-B9BD78CDCFB3}"/>
                </a:ext>
              </a:extLst>
            </p:cNvPr>
            <p:cNvSpPr/>
            <p:nvPr/>
          </p:nvSpPr>
          <p:spPr>
            <a:xfrm>
              <a:off x="4078097" y="39842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34">
              <a:extLst>
                <a:ext uri="{FF2B5EF4-FFF2-40B4-BE49-F238E27FC236}">
                  <a16:creationId xmlns:a16="http://schemas.microsoft.com/office/drawing/2014/main" id="{10EC4177-F9A1-4ED6-9341-3D68E3F14D05}"/>
                </a:ext>
              </a:extLst>
            </p:cNvPr>
            <p:cNvSpPr/>
            <p:nvPr/>
          </p:nvSpPr>
          <p:spPr>
            <a:xfrm>
              <a:off x="4155365" y="3868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35">
              <a:extLst>
                <a:ext uri="{FF2B5EF4-FFF2-40B4-BE49-F238E27FC236}">
                  <a16:creationId xmlns:a16="http://schemas.microsoft.com/office/drawing/2014/main" id="{018AD642-3245-4484-ADCA-F0096014FDA7}"/>
                </a:ext>
              </a:extLst>
            </p:cNvPr>
            <p:cNvSpPr/>
            <p:nvPr/>
          </p:nvSpPr>
          <p:spPr>
            <a:xfrm>
              <a:off x="5501121" y="3779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1836">
              <a:extLst>
                <a:ext uri="{FF2B5EF4-FFF2-40B4-BE49-F238E27FC236}">
                  <a16:creationId xmlns:a16="http://schemas.microsoft.com/office/drawing/2014/main" id="{D8154DC4-6DE6-4D06-8B08-FA4609F95F79}"/>
                </a:ext>
              </a:extLst>
            </p:cNvPr>
            <p:cNvSpPr/>
            <p:nvPr/>
          </p:nvSpPr>
          <p:spPr>
            <a:xfrm>
              <a:off x="5870517" y="3794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1837">
              <a:extLst>
                <a:ext uri="{FF2B5EF4-FFF2-40B4-BE49-F238E27FC236}">
                  <a16:creationId xmlns:a16="http://schemas.microsoft.com/office/drawing/2014/main" id="{BE7D577A-F30B-4006-B126-94EA38C81118}"/>
                </a:ext>
              </a:extLst>
            </p:cNvPr>
            <p:cNvSpPr/>
            <p:nvPr/>
          </p:nvSpPr>
          <p:spPr>
            <a:xfrm>
              <a:off x="4231278" y="3959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1838">
              <a:extLst>
                <a:ext uri="{FF2B5EF4-FFF2-40B4-BE49-F238E27FC236}">
                  <a16:creationId xmlns:a16="http://schemas.microsoft.com/office/drawing/2014/main" id="{568074E7-A2E6-4BDE-80E4-13A5D77D0261}"/>
                </a:ext>
              </a:extLst>
            </p:cNvPr>
            <p:cNvSpPr/>
            <p:nvPr/>
          </p:nvSpPr>
          <p:spPr>
            <a:xfrm>
              <a:off x="4146893" y="377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1839">
              <a:extLst>
                <a:ext uri="{FF2B5EF4-FFF2-40B4-BE49-F238E27FC236}">
                  <a16:creationId xmlns:a16="http://schemas.microsoft.com/office/drawing/2014/main" id="{1A665ABF-95DD-422E-8E4B-CDE583DECE24}"/>
                </a:ext>
              </a:extLst>
            </p:cNvPr>
            <p:cNvSpPr/>
            <p:nvPr/>
          </p:nvSpPr>
          <p:spPr>
            <a:xfrm>
              <a:off x="4167905" y="3954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1840">
              <a:extLst>
                <a:ext uri="{FF2B5EF4-FFF2-40B4-BE49-F238E27FC236}">
                  <a16:creationId xmlns:a16="http://schemas.microsoft.com/office/drawing/2014/main" id="{20C4A5DB-1C47-4222-8697-1FAF2C9EBFBF}"/>
                </a:ext>
              </a:extLst>
            </p:cNvPr>
            <p:cNvSpPr/>
            <p:nvPr/>
          </p:nvSpPr>
          <p:spPr>
            <a:xfrm>
              <a:off x="4255340" y="3910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1841">
              <a:extLst>
                <a:ext uri="{FF2B5EF4-FFF2-40B4-BE49-F238E27FC236}">
                  <a16:creationId xmlns:a16="http://schemas.microsoft.com/office/drawing/2014/main" id="{F7C6D621-A3D6-44E7-9694-435AFFB3B416}"/>
                </a:ext>
              </a:extLst>
            </p:cNvPr>
            <p:cNvSpPr/>
            <p:nvPr/>
          </p:nvSpPr>
          <p:spPr>
            <a:xfrm>
              <a:off x="4053358" y="4046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1842">
              <a:extLst>
                <a:ext uri="{FF2B5EF4-FFF2-40B4-BE49-F238E27FC236}">
                  <a16:creationId xmlns:a16="http://schemas.microsoft.com/office/drawing/2014/main" id="{9DE2A233-84A6-4B97-8307-B47C7C681AF5}"/>
                </a:ext>
              </a:extLst>
            </p:cNvPr>
            <p:cNvSpPr/>
            <p:nvPr/>
          </p:nvSpPr>
          <p:spPr>
            <a:xfrm>
              <a:off x="4241445" y="4053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1843">
              <a:extLst>
                <a:ext uri="{FF2B5EF4-FFF2-40B4-BE49-F238E27FC236}">
                  <a16:creationId xmlns:a16="http://schemas.microsoft.com/office/drawing/2014/main" id="{9E449278-EC74-4E9B-9EFE-8AF90FCDC481}"/>
                </a:ext>
              </a:extLst>
            </p:cNvPr>
            <p:cNvSpPr/>
            <p:nvPr/>
          </p:nvSpPr>
          <p:spPr>
            <a:xfrm>
              <a:off x="4169938" y="38476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1844">
              <a:extLst>
                <a:ext uri="{FF2B5EF4-FFF2-40B4-BE49-F238E27FC236}">
                  <a16:creationId xmlns:a16="http://schemas.microsoft.com/office/drawing/2014/main" id="{CA97747B-6BB0-4530-9D31-5CADC8457A1E}"/>
                </a:ext>
              </a:extLst>
            </p:cNvPr>
            <p:cNvSpPr/>
            <p:nvPr/>
          </p:nvSpPr>
          <p:spPr>
            <a:xfrm>
              <a:off x="4687432" y="385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1845">
              <a:extLst>
                <a:ext uri="{FF2B5EF4-FFF2-40B4-BE49-F238E27FC236}">
                  <a16:creationId xmlns:a16="http://schemas.microsoft.com/office/drawing/2014/main" id="{0CB39028-18C9-48D0-87EE-C96B92D720DA}"/>
                </a:ext>
              </a:extLst>
            </p:cNvPr>
            <p:cNvSpPr/>
            <p:nvPr/>
          </p:nvSpPr>
          <p:spPr>
            <a:xfrm>
              <a:off x="5012433" y="4092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1846">
              <a:extLst>
                <a:ext uri="{FF2B5EF4-FFF2-40B4-BE49-F238E27FC236}">
                  <a16:creationId xmlns:a16="http://schemas.microsoft.com/office/drawing/2014/main" id="{30DAD43E-CBB3-44B5-812B-F4BFAC796D80}"/>
                </a:ext>
              </a:extLst>
            </p:cNvPr>
            <p:cNvSpPr/>
            <p:nvPr/>
          </p:nvSpPr>
          <p:spPr>
            <a:xfrm>
              <a:off x="5344551" y="38725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1847">
              <a:extLst>
                <a:ext uri="{FF2B5EF4-FFF2-40B4-BE49-F238E27FC236}">
                  <a16:creationId xmlns:a16="http://schemas.microsoft.com/office/drawing/2014/main" id="{1D518ED4-704A-41CD-895E-D54524AC8D01}"/>
                </a:ext>
              </a:extLst>
            </p:cNvPr>
            <p:cNvSpPr/>
            <p:nvPr/>
          </p:nvSpPr>
          <p:spPr>
            <a:xfrm>
              <a:off x="4756567" y="3770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1848">
              <a:extLst>
                <a:ext uri="{FF2B5EF4-FFF2-40B4-BE49-F238E27FC236}">
                  <a16:creationId xmlns:a16="http://schemas.microsoft.com/office/drawing/2014/main" id="{46B4AA44-453F-4EB5-8870-03DB66E6172D}"/>
                </a:ext>
              </a:extLst>
            </p:cNvPr>
            <p:cNvSpPr/>
            <p:nvPr/>
          </p:nvSpPr>
          <p:spPr>
            <a:xfrm>
              <a:off x="4552890" y="3785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1849">
              <a:extLst>
                <a:ext uri="{FF2B5EF4-FFF2-40B4-BE49-F238E27FC236}">
                  <a16:creationId xmlns:a16="http://schemas.microsoft.com/office/drawing/2014/main" id="{D0942316-3C62-4821-801F-91C5F1762246}"/>
                </a:ext>
              </a:extLst>
            </p:cNvPr>
            <p:cNvSpPr/>
            <p:nvPr/>
          </p:nvSpPr>
          <p:spPr>
            <a:xfrm>
              <a:off x="4719627" y="3781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1850">
              <a:extLst>
                <a:ext uri="{FF2B5EF4-FFF2-40B4-BE49-F238E27FC236}">
                  <a16:creationId xmlns:a16="http://schemas.microsoft.com/office/drawing/2014/main" id="{A67AE476-0F36-45E4-BFBB-A2CB018C3588}"/>
                </a:ext>
              </a:extLst>
            </p:cNvPr>
            <p:cNvSpPr/>
            <p:nvPr/>
          </p:nvSpPr>
          <p:spPr>
            <a:xfrm>
              <a:off x="4327863" y="5090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1851">
              <a:extLst>
                <a:ext uri="{FF2B5EF4-FFF2-40B4-BE49-F238E27FC236}">
                  <a16:creationId xmlns:a16="http://schemas.microsoft.com/office/drawing/2014/main" id="{7647A58F-9B28-407F-9D66-CE821483F934}"/>
                </a:ext>
              </a:extLst>
            </p:cNvPr>
            <p:cNvSpPr/>
            <p:nvPr/>
          </p:nvSpPr>
          <p:spPr>
            <a:xfrm>
              <a:off x="4593897" y="3793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1852">
              <a:extLst>
                <a:ext uri="{FF2B5EF4-FFF2-40B4-BE49-F238E27FC236}">
                  <a16:creationId xmlns:a16="http://schemas.microsoft.com/office/drawing/2014/main" id="{0059D681-98FE-4090-A3CB-62B71A72BF92}"/>
                </a:ext>
              </a:extLst>
            </p:cNvPr>
            <p:cNvSpPr/>
            <p:nvPr/>
          </p:nvSpPr>
          <p:spPr>
            <a:xfrm>
              <a:off x="4671165" y="38083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1853">
              <a:extLst>
                <a:ext uri="{FF2B5EF4-FFF2-40B4-BE49-F238E27FC236}">
                  <a16:creationId xmlns:a16="http://schemas.microsoft.com/office/drawing/2014/main" id="{8260BF4E-7749-47F3-B498-7AB53A739620}"/>
                </a:ext>
              </a:extLst>
            </p:cNvPr>
            <p:cNvSpPr/>
            <p:nvPr/>
          </p:nvSpPr>
          <p:spPr>
            <a:xfrm>
              <a:off x="4985321" y="3837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1854">
              <a:extLst>
                <a:ext uri="{FF2B5EF4-FFF2-40B4-BE49-F238E27FC236}">
                  <a16:creationId xmlns:a16="http://schemas.microsoft.com/office/drawing/2014/main" id="{E17C6602-A93E-468F-B81D-5354DBE77E83}"/>
                </a:ext>
              </a:extLst>
            </p:cNvPr>
            <p:cNvSpPr/>
            <p:nvPr/>
          </p:nvSpPr>
          <p:spPr>
            <a:xfrm>
              <a:off x="5354718" y="3823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1855">
              <a:extLst>
                <a:ext uri="{FF2B5EF4-FFF2-40B4-BE49-F238E27FC236}">
                  <a16:creationId xmlns:a16="http://schemas.microsoft.com/office/drawing/2014/main" id="{BE3901E9-E7AC-4E52-B05B-1E6ED82FB058}"/>
                </a:ext>
              </a:extLst>
            </p:cNvPr>
            <p:cNvSpPr/>
            <p:nvPr/>
          </p:nvSpPr>
          <p:spPr>
            <a:xfrm>
              <a:off x="4276012" y="38679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1856">
              <a:extLst>
                <a:ext uri="{FF2B5EF4-FFF2-40B4-BE49-F238E27FC236}">
                  <a16:creationId xmlns:a16="http://schemas.microsoft.com/office/drawing/2014/main" id="{F4D186AD-4C18-4FC5-A185-1BC4B4FFB4D6}"/>
                </a:ext>
              </a:extLst>
            </p:cNvPr>
            <p:cNvSpPr/>
            <p:nvPr/>
          </p:nvSpPr>
          <p:spPr>
            <a:xfrm>
              <a:off x="4360397" y="3751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1857">
              <a:extLst>
                <a:ext uri="{FF2B5EF4-FFF2-40B4-BE49-F238E27FC236}">
                  <a16:creationId xmlns:a16="http://schemas.microsoft.com/office/drawing/2014/main" id="{1D61ECA0-C2EC-4BD7-8A16-697F3E695E59}"/>
                </a:ext>
              </a:extLst>
            </p:cNvPr>
            <p:cNvSpPr/>
            <p:nvPr/>
          </p:nvSpPr>
          <p:spPr>
            <a:xfrm>
              <a:off x="4683704" y="3811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1858">
              <a:extLst>
                <a:ext uri="{FF2B5EF4-FFF2-40B4-BE49-F238E27FC236}">
                  <a16:creationId xmlns:a16="http://schemas.microsoft.com/office/drawing/2014/main" id="{7C314415-5BC2-4CEA-9F52-A78E70D5A77E}"/>
                </a:ext>
              </a:extLst>
            </p:cNvPr>
            <p:cNvSpPr/>
            <p:nvPr/>
          </p:nvSpPr>
          <p:spPr>
            <a:xfrm>
              <a:off x="4771139" y="3764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1859">
              <a:extLst>
                <a:ext uri="{FF2B5EF4-FFF2-40B4-BE49-F238E27FC236}">
                  <a16:creationId xmlns:a16="http://schemas.microsoft.com/office/drawing/2014/main" id="{FF431C08-3FF1-4CFA-A5CC-455BAF4D3CFD}"/>
                </a:ext>
              </a:extLst>
            </p:cNvPr>
            <p:cNvSpPr/>
            <p:nvPr/>
          </p:nvSpPr>
          <p:spPr>
            <a:xfrm>
              <a:off x="4569157" y="3801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1860">
              <a:extLst>
                <a:ext uri="{FF2B5EF4-FFF2-40B4-BE49-F238E27FC236}">
                  <a16:creationId xmlns:a16="http://schemas.microsoft.com/office/drawing/2014/main" id="{04D1A5EE-DFA5-4E70-B18E-3DE2EBFCC8E8}"/>
                </a:ext>
              </a:extLst>
            </p:cNvPr>
            <p:cNvSpPr/>
            <p:nvPr/>
          </p:nvSpPr>
          <p:spPr>
            <a:xfrm>
              <a:off x="4757244" y="37861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1861">
              <a:extLst>
                <a:ext uri="{FF2B5EF4-FFF2-40B4-BE49-F238E27FC236}">
                  <a16:creationId xmlns:a16="http://schemas.microsoft.com/office/drawing/2014/main" id="{20BF223E-D158-4DF7-A30B-045F9ADBE8FB}"/>
                </a:ext>
              </a:extLst>
            </p:cNvPr>
            <p:cNvSpPr/>
            <p:nvPr/>
          </p:nvSpPr>
          <p:spPr>
            <a:xfrm>
              <a:off x="4337352" y="38382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1862">
              <a:extLst>
                <a:ext uri="{FF2B5EF4-FFF2-40B4-BE49-F238E27FC236}">
                  <a16:creationId xmlns:a16="http://schemas.microsoft.com/office/drawing/2014/main" id="{49420123-6A0D-4167-A6A4-F00F079C0477}"/>
                </a:ext>
              </a:extLst>
            </p:cNvPr>
            <p:cNvSpPr/>
            <p:nvPr/>
          </p:nvSpPr>
          <p:spPr>
            <a:xfrm>
              <a:off x="5704119" y="3963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1863">
              <a:extLst>
                <a:ext uri="{FF2B5EF4-FFF2-40B4-BE49-F238E27FC236}">
                  <a16:creationId xmlns:a16="http://schemas.microsoft.com/office/drawing/2014/main" id="{19FADAE9-8891-4A5E-8C4E-A4245E641E05}"/>
                </a:ext>
              </a:extLst>
            </p:cNvPr>
            <p:cNvSpPr/>
            <p:nvPr/>
          </p:nvSpPr>
          <p:spPr>
            <a:xfrm>
              <a:off x="6036237" y="3881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t1864">
              <a:extLst>
                <a:ext uri="{FF2B5EF4-FFF2-40B4-BE49-F238E27FC236}">
                  <a16:creationId xmlns:a16="http://schemas.microsoft.com/office/drawing/2014/main" id="{89882A58-1C0A-483E-8492-8E8E976EFB48}"/>
                </a:ext>
              </a:extLst>
            </p:cNvPr>
            <p:cNvSpPr/>
            <p:nvPr/>
          </p:nvSpPr>
          <p:spPr>
            <a:xfrm>
              <a:off x="4064880" y="39219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t1865">
              <a:extLst>
                <a:ext uri="{FF2B5EF4-FFF2-40B4-BE49-F238E27FC236}">
                  <a16:creationId xmlns:a16="http://schemas.microsoft.com/office/drawing/2014/main" id="{3DADDF65-355A-4896-8A4F-78DDD06393CC}"/>
                </a:ext>
              </a:extLst>
            </p:cNvPr>
            <p:cNvSpPr/>
            <p:nvPr/>
          </p:nvSpPr>
          <p:spPr>
            <a:xfrm>
              <a:off x="4130287" y="3826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1866">
              <a:extLst>
                <a:ext uri="{FF2B5EF4-FFF2-40B4-BE49-F238E27FC236}">
                  <a16:creationId xmlns:a16="http://schemas.microsoft.com/office/drawing/2014/main" id="{2E8270AF-74D3-467F-928D-A63F7AC0BD67}"/>
                </a:ext>
              </a:extLst>
            </p:cNvPr>
            <p:cNvSpPr/>
            <p:nvPr/>
          </p:nvSpPr>
          <p:spPr>
            <a:xfrm>
              <a:off x="4027941" y="4120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1867">
              <a:extLst>
                <a:ext uri="{FF2B5EF4-FFF2-40B4-BE49-F238E27FC236}">
                  <a16:creationId xmlns:a16="http://schemas.microsoft.com/office/drawing/2014/main" id="{C77F35EA-89A9-4BC6-A9E7-9650921720F6}"/>
                </a:ext>
              </a:extLst>
            </p:cNvPr>
            <p:cNvSpPr/>
            <p:nvPr/>
          </p:nvSpPr>
          <p:spPr>
            <a:xfrm>
              <a:off x="5019550" y="38807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1868">
              <a:extLst>
                <a:ext uri="{FF2B5EF4-FFF2-40B4-BE49-F238E27FC236}">
                  <a16:creationId xmlns:a16="http://schemas.microsoft.com/office/drawing/2014/main" id="{FAA4F6BD-1289-477A-874C-46941B9FE00A}"/>
                </a:ext>
              </a:extLst>
            </p:cNvPr>
            <p:cNvSpPr/>
            <p:nvPr/>
          </p:nvSpPr>
          <p:spPr>
            <a:xfrm>
              <a:off x="4089281" y="4156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1869">
              <a:extLst>
                <a:ext uri="{FF2B5EF4-FFF2-40B4-BE49-F238E27FC236}">
                  <a16:creationId xmlns:a16="http://schemas.microsoft.com/office/drawing/2014/main" id="{E619AC99-9DD7-4DEA-8AC3-3AAEB031F5A5}"/>
                </a:ext>
              </a:extLst>
            </p:cNvPr>
            <p:cNvSpPr/>
            <p:nvPr/>
          </p:nvSpPr>
          <p:spPr>
            <a:xfrm>
              <a:off x="4012013" y="38903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1870">
              <a:extLst>
                <a:ext uri="{FF2B5EF4-FFF2-40B4-BE49-F238E27FC236}">
                  <a16:creationId xmlns:a16="http://schemas.microsoft.com/office/drawing/2014/main" id="{62CEDC47-9A5B-44A6-B9F5-3D173C4B05D4}"/>
                </a:ext>
              </a:extLst>
            </p:cNvPr>
            <p:cNvSpPr/>
            <p:nvPr/>
          </p:nvSpPr>
          <p:spPr>
            <a:xfrm>
              <a:off x="5677007" y="3896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1871">
              <a:extLst>
                <a:ext uri="{FF2B5EF4-FFF2-40B4-BE49-F238E27FC236}">
                  <a16:creationId xmlns:a16="http://schemas.microsoft.com/office/drawing/2014/main" id="{1E1ECCDD-368A-49AD-81FA-6029ED0A7F80}"/>
                </a:ext>
              </a:extLst>
            </p:cNvPr>
            <p:cNvSpPr/>
            <p:nvPr/>
          </p:nvSpPr>
          <p:spPr>
            <a:xfrm>
              <a:off x="6046404" y="3899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1872">
              <a:extLst>
                <a:ext uri="{FF2B5EF4-FFF2-40B4-BE49-F238E27FC236}">
                  <a16:creationId xmlns:a16="http://schemas.microsoft.com/office/drawing/2014/main" id="{6327C486-BF2F-4839-A330-E473392B8F2E}"/>
                </a:ext>
              </a:extLst>
            </p:cNvPr>
            <p:cNvSpPr/>
            <p:nvPr/>
          </p:nvSpPr>
          <p:spPr>
            <a:xfrm>
              <a:off x="4407165" y="4254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1873">
              <a:extLst>
                <a:ext uri="{FF2B5EF4-FFF2-40B4-BE49-F238E27FC236}">
                  <a16:creationId xmlns:a16="http://schemas.microsoft.com/office/drawing/2014/main" id="{75298F4C-994D-407D-9E1A-66816DB09A68}"/>
                </a:ext>
              </a:extLst>
            </p:cNvPr>
            <p:cNvSpPr/>
            <p:nvPr/>
          </p:nvSpPr>
          <p:spPr>
            <a:xfrm>
              <a:off x="4322780" y="3762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1874">
              <a:extLst>
                <a:ext uri="{FF2B5EF4-FFF2-40B4-BE49-F238E27FC236}">
                  <a16:creationId xmlns:a16="http://schemas.microsoft.com/office/drawing/2014/main" id="{4CCD940A-F316-40D2-AE0F-CB7CDF19D6BB}"/>
                </a:ext>
              </a:extLst>
            </p:cNvPr>
            <p:cNvSpPr/>
            <p:nvPr/>
          </p:nvSpPr>
          <p:spPr>
            <a:xfrm>
              <a:off x="3999473" y="40755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1875">
              <a:extLst>
                <a:ext uri="{FF2B5EF4-FFF2-40B4-BE49-F238E27FC236}">
                  <a16:creationId xmlns:a16="http://schemas.microsoft.com/office/drawing/2014/main" id="{7D476E45-DCB3-4EEF-98BE-C3725C28CDB8}"/>
                </a:ext>
              </a:extLst>
            </p:cNvPr>
            <p:cNvSpPr/>
            <p:nvPr/>
          </p:nvSpPr>
          <p:spPr>
            <a:xfrm>
              <a:off x="4079453" y="4090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1876">
              <a:extLst>
                <a:ext uri="{FF2B5EF4-FFF2-40B4-BE49-F238E27FC236}">
                  <a16:creationId xmlns:a16="http://schemas.microsoft.com/office/drawing/2014/main" id="{CE9332C5-36B1-4957-839F-54BD8FDDA299}"/>
                </a:ext>
              </a:extLst>
            </p:cNvPr>
            <p:cNvSpPr/>
            <p:nvPr/>
          </p:nvSpPr>
          <p:spPr>
            <a:xfrm>
              <a:off x="4114020" y="3945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1877">
              <a:extLst>
                <a:ext uri="{FF2B5EF4-FFF2-40B4-BE49-F238E27FC236}">
                  <a16:creationId xmlns:a16="http://schemas.microsoft.com/office/drawing/2014/main" id="{4A31D8C8-9F12-46C0-B3C7-7269D6DDA9CA}"/>
                </a:ext>
              </a:extLst>
            </p:cNvPr>
            <p:cNvSpPr/>
            <p:nvPr/>
          </p:nvSpPr>
          <p:spPr>
            <a:xfrm>
              <a:off x="4065558" y="4062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1878">
              <a:extLst>
                <a:ext uri="{FF2B5EF4-FFF2-40B4-BE49-F238E27FC236}">
                  <a16:creationId xmlns:a16="http://schemas.microsoft.com/office/drawing/2014/main" id="{0A27A131-8C1C-4008-ABF9-F34516E07F5C}"/>
                </a:ext>
              </a:extLst>
            </p:cNvPr>
            <p:cNvSpPr/>
            <p:nvPr/>
          </p:nvSpPr>
          <p:spPr>
            <a:xfrm>
              <a:off x="4345825" y="3912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1879">
              <a:extLst>
                <a:ext uri="{FF2B5EF4-FFF2-40B4-BE49-F238E27FC236}">
                  <a16:creationId xmlns:a16="http://schemas.microsoft.com/office/drawing/2014/main" id="{ED834566-AECC-4E0A-AF26-35DC9783202E}"/>
                </a:ext>
              </a:extLst>
            </p:cNvPr>
            <p:cNvSpPr/>
            <p:nvPr/>
          </p:nvSpPr>
          <p:spPr>
            <a:xfrm>
              <a:off x="4327863" y="4071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1880">
              <a:extLst>
                <a:ext uri="{FF2B5EF4-FFF2-40B4-BE49-F238E27FC236}">
                  <a16:creationId xmlns:a16="http://schemas.microsoft.com/office/drawing/2014/main" id="{CA419362-698C-49AA-9393-565EADA218EC}"/>
                </a:ext>
              </a:extLst>
            </p:cNvPr>
            <p:cNvSpPr/>
            <p:nvPr/>
          </p:nvSpPr>
          <p:spPr>
            <a:xfrm>
              <a:off x="5773254" y="40316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1881">
              <a:extLst>
                <a:ext uri="{FF2B5EF4-FFF2-40B4-BE49-F238E27FC236}">
                  <a16:creationId xmlns:a16="http://schemas.microsoft.com/office/drawing/2014/main" id="{F39A69EA-4236-4832-8B21-7FDDEDFC978E}"/>
                </a:ext>
              </a:extLst>
            </p:cNvPr>
            <p:cNvSpPr/>
            <p:nvPr/>
          </p:nvSpPr>
          <p:spPr>
            <a:xfrm>
              <a:off x="5569577" y="3791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1882">
              <a:extLst>
                <a:ext uri="{FF2B5EF4-FFF2-40B4-BE49-F238E27FC236}">
                  <a16:creationId xmlns:a16="http://schemas.microsoft.com/office/drawing/2014/main" id="{495EEA17-4DA6-41EC-A414-77DEBFD0007A}"/>
                </a:ext>
              </a:extLst>
            </p:cNvPr>
            <p:cNvSpPr/>
            <p:nvPr/>
          </p:nvSpPr>
          <p:spPr>
            <a:xfrm>
              <a:off x="5736314" y="3811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1883">
              <a:extLst>
                <a:ext uri="{FF2B5EF4-FFF2-40B4-BE49-F238E27FC236}">
                  <a16:creationId xmlns:a16="http://schemas.microsoft.com/office/drawing/2014/main" id="{D1B7215F-FB03-47F0-8122-A11D588CA299}"/>
                </a:ext>
              </a:extLst>
            </p:cNvPr>
            <p:cNvSpPr/>
            <p:nvPr/>
          </p:nvSpPr>
          <p:spPr>
            <a:xfrm>
              <a:off x="4680315" y="42186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1884">
              <a:extLst>
                <a:ext uri="{FF2B5EF4-FFF2-40B4-BE49-F238E27FC236}">
                  <a16:creationId xmlns:a16="http://schemas.microsoft.com/office/drawing/2014/main" id="{22907D15-CB53-4F19-B62A-5EEED0FD4BB4}"/>
                </a:ext>
              </a:extLst>
            </p:cNvPr>
            <p:cNvSpPr/>
            <p:nvPr/>
          </p:nvSpPr>
          <p:spPr>
            <a:xfrm>
              <a:off x="5610584" y="4023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1885">
              <a:extLst>
                <a:ext uri="{FF2B5EF4-FFF2-40B4-BE49-F238E27FC236}">
                  <a16:creationId xmlns:a16="http://schemas.microsoft.com/office/drawing/2014/main" id="{99932400-609B-4302-8016-8CDC77C59AE0}"/>
                </a:ext>
              </a:extLst>
            </p:cNvPr>
            <p:cNvSpPr/>
            <p:nvPr/>
          </p:nvSpPr>
          <p:spPr>
            <a:xfrm>
              <a:off x="5687852" y="3964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1886">
              <a:extLst>
                <a:ext uri="{FF2B5EF4-FFF2-40B4-BE49-F238E27FC236}">
                  <a16:creationId xmlns:a16="http://schemas.microsoft.com/office/drawing/2014/main" id="{625DD5F4-7988-4124-83A7-6CC29A3F5594}"/>
                </a:ext>
              </a:extLst>
            </p:cNvPr>
            <p:cNvSpPr/>
            <p:nvPr/>
          </p:nvSpPr>
          <p:spPr>
            <a:xfrm>
              <a:off x="4022857" y="4027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1887">
              <a:extLst>
                <a:ext uri="{FF2B5EF4-FFF2-40B4-BE49-F238E27FC236}">
                  <a16:creationId xmlns:a16="http://schemas.microsoft.com/office/drawing/2014/main" id="{0BD7398D-3C77-40F8-B5FB-EF037A5A26F7}"/>
                </a:ext>
              </a:extLst>
            </p:cNvPr>
            <p:cNvSpPr/>
            <p:nvPr/>
          </p:nvSpPr>
          <p:spPr>
            <a:xfrm>
              <a:off x="4338030" y="3992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1888">
              <a:extLst>
                <a:ext uri="{FF2B5EF4-FFF2-40B4-BE49-F238E27FC236}">
                  <a16:creationId xmlns:a16="http://schemas.microsoft.com/office/drawing/2014/main" id="{62B528B3-3CCA-428A-8C6A-EFC2F0C66F03}"/>
                </a:ext>
              </a:extLst>
            </p:cNvPr>
            <p:cNvSpPr/>
            <p:nvPr/>
          </p:nvSpPr>
          <p:spPr>
            <a:xfrm>
              <a:off x="5292700" y="4130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1889">
              <a:extLst>
                <a:ext uri="{FF2B5EF4-FFF2-40B4-BE49-F238E27FC236}">
                  <a16:creationId xmlns:a16="http://schemas.microsoft.com/office/drawing/2014/main" id="{488A9DC8-1DD6-49C5-90DD-367EEBD36B33}"/>
                </a:ext>
              </a:extLst>
            </p:cNvPr>
            <p:cNvSpPr/>
            <p:nvPr/>
          </p:nvSpPr>
          <p:spPr>
            <a:xfrm>
              <a:off x="5377085" y="3756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1890">
              <a:extLst>
                <a:ext uri="{FF2B5EF4-FFF2-40B4-BE49-F238E27FC236}">
                  <a16:creationId xmlns:a16="http://schemas.microsoft.com/office/drawing/2014/main" id="{37744729-502F-4ED0-B61C-8BDC12679824}"/>
                </a:ext>
              </a:extLst>
            </p:cNvPr>
            <p:cNvSpPr/>
            <p:nvPr/>
          </p:nvSpPr>
          <p:spPr>
            <a:xfrm>
              <a:off x="5700391" y="3872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1891">
              <a:extLst>
                <a:ext uri="{FF2B5EF4-FFF2-40B4-BE49-F238E27FC236}">
                  <a16:creationId xmlns:a16="http://schemas.microsoft.com/office/drawing/2014/main" id="{8CDCE764-1F69-497A-B839-3D81CA0AACFC}"/>
                </a:ext>
              </a:extLst>
            </p:cNvPr>
            <p:cNvSpPr/>
            <p:nvPr/>
          </p:nvSpPr>
          <p:spPr>
            <a:xfrm>
              <a:off x="5787826" y="38098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2">
              <a:extLst>
                <a:ext uri="{FF2B5EF4-FFF2-40B4-BE49-F238E27FC236}">
                  <a16:creationId xmlns:a16="http://schemas.microsoft.com/office/drawing/2014/main" id="{9C2BA11E-6DC8-4B1F-A014-2FB64CE51900}"/>
                </a:ext>
              </a:extLst>
            </p:cNvPr>
            <p:cNvSpPr/>
            <p:nvPr/>
          </p:nvSpPr>
          <p:spPr>
            <a:xfrm>
              <a:off x="5585844" y="3902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893">
              <a:extLst>
                <a:ext uri="{FF2B5EF4-FFF2-40B4-BE49-F238E27FC236}">
                  <a16:creationId xmlns:a16="http://schemas.microsoft.com/office/drawing/2014/main" id="{9CA1F572-EFFA-407E-9253-F67242927E5E}"/>
                </a:ext>
              </a:extLst>
            </p:cNvPr>
            <p:cNvSpPr/>
            <p:nvPr/>
          </p:nvSpPr>
          <p:spPr>
            <a:xfrm>
              <a:off x="5773932" y="40474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894">
              <a:extLst>
                <a:ext uri="{FF2B5EF4-FFF2-40B4-BE49-F238E27FC236}">
                  <a16:creationId xmlns:a16="http://schemas.microsoft.com/office/drawing/2014/main" id="{0C267462-0A69-4716-8A9A-E8619C4612BC}"/>
                </a:ext>
              </a:extLst>
            </p:cNvPr>
            <p:cNvSpPr/>
            <p:nvPr/>
          </p:nvSpPr>
          <p:spPr>
            <a:xfrm>
              <a:off x="5354040" y="3807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895">
              <a:extLst>
                <a:ext uri="{FF2B5EF4-FFF2-40B4-BE49-F238E27FC236}">
                  <a16:creationId xmlns:a16="http://schemas.microsoft.com/office/drawing/2014/main" id="{54FAEF50-1D66-42AB-A1F7-E4636505C175}"/>
                </a:ext>
              </a:extLst>
            </p:cNvPr>
            <p:cNvSpPr/>
            <p:nvPr/>
          </p:nvSpPr>
          <p:spPr>
            <a:xfrm>
              <a:off x="6105372" y="408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896">
              <a:extLst>
                <a:ext uri="{FF2B5EF4-FFF2-40B4-BE49-F238E27FC236}">
                  <a16:creationId xmlns:a16="http://schemas.microsoft.com/office/drawing/2014/main" id="{209C3DC2-823A-4E02-A163-69D88B1023C5}"/>
                </a:ext>
              </a:extLst>
            </p:cNvPr>
            <p:cNvSpPr/>
            <p:nvPr/>
          </p:nvSpPr>
          <p:spPr>
            <a:xfrm>
              <a:off x="5901695" y="37761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897">
              <a:extLst>
                <a:ext uri="{FF2B5EF4-FFF2-40B4-BE49-F238E27FC236}">
                  <a16:creationId xmlns:a16="http://schemas.microsoft.com/office/drawing/2014/main" id="{DBE0B6C4-D948-402C-A719-DAD7EFA90226}"/>
                </a:ext>
              </a:extLst>
            </p:cNvPr>
            <p:cNvSpPr/>
            <p:nvPr/>
          </p:nvSpPr>
          <p:spPr>
            <a:xfrm>
              <a:off x="6068432" y="3821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898">
              <a:extLst>
                <a:ext uri="{FF2B5EF4-FFF2-40B4-BE49-F238E27FC236}">
                  <a16:creationId xmlns:a16="http://schemas.microsoft.com/office/drawing/2014/main" id="{D0463481-260C-4A6C-8861-95002E2B3722}"/>
                </a:ext>
              </a:extLst>
            </p:cNvPr>
            <p:cNvSpPr/>
            <p:nvPr/>
          </p:nvSpPr>
          <p:spPr>
            <a:xfrm>
              <a:off x="5012433" y="3949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899">
              <a:extLst>
                <a:ext uri="{FF2B5EF4-FFF2-40B4-BE49-F238E27FC236}">
                  <a16:creationId xmlns:a16="http://schemas.microsoft.com/office/drawing/2014/main" id="{7B2DBC4D-4CAF-46E0-BC52-5FEA79D899CF}"/>
                </a:ext>
              </a:extLst>
            </p:cNvPr>
            <p:cNvSpPr/>
            <p:nvPr/>
          </p:nvSpPr>
          <p:spPr>
            <a:xfrm>
              <a:off x="5942702" y="3809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0">
              <a:extLst>
                <a:ext uri="{FF2B5EF4-FFF2-40B4-BE49-F238E27FC236}">
                  <a16:creationId xmlns:a16="http://schemas.microsoft.com/office/drawing/2014/main" id="{978CFD6E-0D7F-4085-8951-3CEAE56DFFD6}"/>
                </a:ext>
              </a:extLst>
            </p:cNvPr>
            <p:cNvSpPr/>
            <p:nvPr/>
          </p:nvSpPr>
          <p:spPr>
            <a:xfrm>
              <a:off x="6019970" y="39210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1">
              <a:extLst>
                <a:ext uri="{FF2B5EF4-FFF2-40B4-BE49-F238E27FC236}">
                  <a16:creationId xmlns:a16="http://schemas.microsoft.com/office/drawing/2014/main" id="{DA539261-1987-460B-8C5A-036D1EB675E0}"/>
                </a:ext>
              </a:extLst>
            </p:cNvPr>
            <p:cNvSpPr/>
            <p:nvPr/>
          </p:nvSpPr>
          <p:spPr>
            <a:xfrm>
              <a:off x="4354975" y="4011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2">
              <a:extLst>
                <a:ext uri="{FF2B5EF4-FFF2-40B4-BE49-F238E27FC236}">
                  <a16:creationId xmlns:a16="http://schemas.microsoft.com/office/drawing/2014/main" id="{D00169FB-DC67-47E2-B62C-C89E6604FDD7}"/>
                </a:ext>
              </a:extLst>
            </p:cNvPr>
            <p:cNvSpPr/>
            <p:nvPr/>
          </p:nvSpPr>
          <p:spPr>
            <a:xfrm>
              <a:off x="4005912" y="4185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03">
              <a:extLst>
                <a:ext uri="{FF2B5EF4-FFF2-40B4-BE49-F238E27FC236}">
                  <a16:creationId xmlns:a16="http://schemas.microsoft.com/office/drawing/2014/main" id="{4326FD37-E734-45F7-974C-6E80CEFE6A1D}"/>
                </a:ext>
              </a:extLst>
            </p:cNvPr>
            <p:cNvSpPr/>
            <p:nvPr/>
          </p:nvSpPr>
          <p:spPr>
            <a:xfrm>
              <a:off x="5624818" y="4090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04">
              <a:extLst>
                <a:ext uri="{FF2B5EF4-FFF2-40B4-BE49-F238E27FC236}">
                  <a16:creationId xmlns:a16="http://schemas.microsoft.com/office/drawing/2014/main" id="{B18BD1DB-3953-46F9-BADF-C5CB03206942}"/>
                </a:ext>
              </a:extLst>
            </p:cNvPr>
            <p:cNvSpPr/>
            <p:nvPr/>
          </p:nvSpPr>
          <p:spPr>
            <a:xfrm>
              <a:off x="5709203" y="3941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05">
              <a:extLst>
                <a:ext uri="{FF2B5EF4-FFF2-40B4-BE49-F238E27FC236}">
                  <a16:creationId xmlns:a16="http://schemas.microsoft.com/office/drawing/2014/main" id="{AC05ECB3-EF44-4F84-AA4B-6D5AE3B2DBE4}"/>
                </a:ext>
              </a:extLst>
            </p:cNvPr>
            <p:cNvSpPr/>
            <p:nvPr/>
          </p:nvSpPr>
          <p:spPr>
            <a:xfrm>
              <a:off x="6032509" y="39827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06">
              <a:extLst>
                <a:ext uri="{FF2B5EF4-FFF2-40B4-BE49-F238E27FC236}">
                  <a16:creationId xmlns:a16="http://schemas.microsoft.com/office/drawing/2014/main" id="{E9ABFCDE-1F58-4A71-9A2E-35576675FC66}"/>
                </a:ext>
              </a:extLst>
            </p:cNvPr>
            <p:cNvSpPr/>
            <p:nvPr/>
          </p:nvSpPr>
          <p:spPr>
            <a:xfrm>
              <a:off x="6119944" y="3827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07">
              <a:extLst>
                <a:ext uri="{FF2B5EF4-FFF2-40B4-BE49-F238E27FC236}">
                  <a16:creationId xmlns:a16="http://schemas.microsoft.com/office/drawing/2014/main" id="{1C8B4AB1-E8DB-46DA-BA70-8D7019B16D3D}"/>
                </a:ext>
              </a:extLst>
            </p:cNvPr>
            <p:cNvSpPr/>
            <p:nvPr/>
          </p:nvSpPr>
          <p:spPr>
            <a:xfrm>
              <a:off x="5917962" y="39053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08">
              <a:extLst>
                <a:ext uri="{FF2B5EF4-FFF2-40B4-BE49-F238E27FC236}">
                  <a16:creationId xmlns:a16="http://schemas.microsoft.com/office/drawing/2014/main" id="{DEC5D3D1-E538-45AB-AC6D-D2E31A1C637F}"/>
                </a:ext>
              </a:extLst>
            </p:cNvPr>
            <p:cNvSpPr/>
            <p:nvPr/>
          </p:nvSpPr>
          <p:spPr>
            <a:xfrm>
              <a:off x="6106049" y="3827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09">
              <a:extLst>
                <a:ext uri="{FF2B5EF4-FFF2-40B4-BE49-F238E27FC236}">
                  <a16:creationId xmlns:a16="http://schemas.microsoft.com/office/drawing/2014/main" id="{92A6A3F1-0B14-4DC0-BCE2-A0AE385DCA42}"/>
                </a:ext>
              </a:extLst>
            </p:cNvPr>
            <p:cNvSpPr/>
            <p:nvPr/>
          </p:nvSpPr>
          <p:spPr>
            <a:xfrm>
              <a:off x="5686158" y="39337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0">
              <a:extLst>
                <a:ext uri="{FF2B5EF4-FFF2-40B4-BE49-F238E27FC236}">
                  <a16:creationId xmlns:a16="http://schemas.microsoft.com/office/drawing/2014/main" id="{0AA73E4E-EC50-451A-979D-93E68C90DE88}"/>
                </a:ext>
              </a:extLst>
            </p:cNvPr>
            <p:cNvSpPr/>
            <p:nvPr/>
          </p:nvSpPr>
          <p:spPr>
            <a:xfrm>
              <a:off x="4199422" y="380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1">
              <a:extLst>
                <a:ext uri="{FF2B5EF4-FFF2-40B4-BE49-F238E27FC236}">
                  <a16:creationId xmlns:a16="http://schemas.microsoft.com/office/drawing/2014/main" id="{45FCFC23-2A8F-4E8A-8807-9552021BA062}"/>
                </a:ext>
              </a:extLst>
            </p:cNvPr>
            <p:cNvSpPr/>
            <p:nvPr/>
          </p:nvSpPr>
          <p:spPr>
            <a:xfrm>
              <a:off x="4032685" y="4011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2">
              <a:extLst>
                <a:ext uri="{FF2B5EF4-FFF2-40B4-BE49-F238E27FC236}">
                  <a16:creationId xmlns:a16="http://schemas.microsoft.com/office/drawing/2014/main" id="{3F1CB8BB-06E0-4BB9-8B76-7939796D9AA2}"/>
                </a:ext>
              </a:extLst>
            </p:cNvPr>
            <p:cNvSpPr/>
            <p:nvPr/>
          </p:nvSpPr>
          <p:spPr>
            <a:xfrm>
              <a:off x="5088684" y="37898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13">
              <a:extLst>
                <a:ext uri="{FF2B5EF4-FFF2-40B4-BE49-F238E27FC236}">
                  <a16:creationId xmlns:a16="http://schemas.microsoft.com/office/drawing/2014/main" id="{764383D3-012B-46B2-AE06-57C4FC50032F}"/>
                </a:ext>
              </a:extLst>
            </p:cNvPr>
            <p:cNvSpPr/>
            <p:nvPr/>
          </p:nvSpPr>
          <p:spPr>
            <a:xfrm>
              <a:off x="4158416" y="3996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14">
              <a:extLst>
                <a:ext uri="{FF2B5EF4-FFF2-40B4-BE49-F238E27FC236}">
                  <a16:creationId xmlns:a16="http://schemas.microsoft.com/office/drawing/2014/main" id="{8403F7DE-72A8-41FC-831C-89279D676E04}"/>
                </a:ext>
              </a:extLst>
            </p:cNvPr>
            <p:cNvSpPr/>
            <p:nvPr/>
          </p:nvSpPr>
          <p:spPr>
            <a:xfrm>
              <a:off x="4081147" y="3876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15">
              <a:extLst>
                <a:ext uri="{FF2B5EF4-FFF2-40B4-BE49-F238E27FC236}">
                  <a16:creationId xmlns:a16="http://schemas.microsoft.com/office/drawing/2014/main" id="{4AD66BD9-DE73-4F97-8477-B0342B742455}"/>
                </a:ext>
              </a:extLst>
            </p:cNvPr>
            <p:cNvSpPr/>
            <p:nvPr/>
          </p:nvSpPr>
          <p:spPr>
            <a:xfrm>
              <a:off x="5746142" y="3859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16">
              <a:extLst>
                <a:ext uri="{FF2B5EF4-FFF2-40B4-BE49-F238E27FC236}">
                  <a16:creationId xmlns:a16="http://schemas.microsoft.com/office/drawing/2014/main" id="{580D4433-FD21-45C5-8DFB-D70BB97137BE}"/>
                </a:ext>
              </a:extLst>
            </p:cNvPr>
            <p:cNvSpPr/>
            <p:nvPr/>
          </p:nvSpPr>
          <p:spPr>
            <a:xfrm>
              <a:off x="6115539" y="4054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17">
              <a:extLst>
                <a:ext uri="{FF2B5EF4-FFF2-40B4-BE49-F238E27FC236}">
                  <a16:creationId xmlns:a16="http://schemas.microsoft.com/office/drawing/2014/main" id="{9902F53A-72DA-4E28-9F2A-EBECCD7FF28D}"/>
                </a:ext>
              </a:extLst>
            </p:cNvPr>
            <p:cNvSpPr/>
            <p:nvPr/>
          </p:nvSpPr>
          <p:spPr>
            <a:xfrm>
              <a:off x="4476300" y="4197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18">
              <a:extLst>
                <a:ext uri="{FF2B5EF4-FFF2-40B4-BE49-F238E27FC236}">
                  <a16:creationId xmlns:a16="http://schemas.microsoft.com/office/drawing/2014/main" id="{29343ED1-D9A1-4E1A-9C1F-E7CC92AB3B84}"/>
                </a:ext>
              </a:extLst>
            </p:cNvPr>
            <p:cNvSpPr/>
            <p:nvPr/>
          </p:nvSpPr>
          <p:spPr>
            <a:xfrm>
              <a:off x="4391915" y="4116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19">
              <a:extLst>
                <a:ext uri="{FF2B5EF4-FFF2-40B4-BE49-F238E27FC236}">
                  <a16:creationId xmlns:a16="http://schemas.microsoft.com/office/drawing/2014/main" id="{55B3ACC7-1082-4EF8-8D42-3426F9A5A9D0}"/>
                </a:ext>
              </a:extLst>
            </p:cNvPr>
            <p:cNvSpPr/>
            <p:nvPr/>
          </p:nvSpPr>
          <p:spPr>
            <a:xfrm>
              <a:off x="4068608" y="40841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0">
              <a:extLst>
                <a:ext uri="{FF2B5EF4-FFF2-40B4-BE49-F238E27FC236}">
                  <a16:creationId xmlns:a16="http://schemas.microsoft.com/office/drawing/2014/main" id="{1B4213A0-C85A-4533-A8E7-EF3B1AD23DA6}"/>
                </a:ext>
              </a:extLst>
            </p:cNvPr>
            <p:cNvSpPr/>
            <p:nvPr/>
          </p:nvSpPr>
          <p:spPr>
            <a:xfrm>
              <a:off x="4010318" y="40209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1">
              <a:extLst>
                <a:ext uri="{FF2B5EF4-FFF2-40B4-BE49-F238E27FC236}">
                  <a16:creationId xmlns:a16="http://schemas.microsoft.com/office/drawing/2014/main" id="{02F63F15-BC5F-4F8D-9C60-41759E30F719}"/>
                </a:ext>
              </a:extLst>
            </p:cNvPr>
            <p:cNvSpPr/>
            <p:nvPr/>
          </p:nvSpPr>
          <p:spPr>
            <a:xfrm>
              <a:off x="4183155" y="3994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2">
              <a:extLst>
                <a:ext uri="{FF2B5EF4-FFF2-40B4-BE49-F238E27FC236}">
                  <a16:creationId xmlns:a16="http://schemas.microsoft.com/office/drawing/2014/main" id="{04070A24-22E7-4039-AB37-6A4329076CA0}"/>
                </a:ext>
              </a:extLst>
            </p:cNvPr>
            <p:cNvSpPr/>
            <p:nvPr/>
          </p:nvSpPr>
          <p:spPr>
            <a:xfrm>
              <a:off x="3996423" y="39845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23">
              <a:extLst>
                <a:ext uri="{FF2B5EF4-FFF2-40B4-BE49-F238E27FC236}">
                  <a16:creationId xmlns:a16="http://schemas.microsoft.com/office/drawing/2014/main" id="{34E0F741-C889-4C7E-B3D1-349EC5E1023C}"/>
                </a:ext>
              </a:extLst>
            </p:cNvPr>
            <p:cNvSpPr/>
            <p:nvPr/>
          </p:nvSpPr>
          <p:spPr>
            <a:xfrm>
              <a:off x="4414960" y="39973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24">
              <a:extLst>
                <a:ext uri="{FF2B5EF4-FFF2-40B4-BE49-F238E27FC236}">
                  <a16:creationId xmlns:a16="http://schemas.microsoft.com/office/drawing/2014/main" id="{D3E90400-0DEE-4B2C-AE26-3320688B2ECC}"/>
                </a:ext>
              </a:extLst>
            </p:cNvPr>
            <p:cNvSpPr/>
            <p:nvPr/>
          </p:nvSpPr>
          <p:spPr>
            <a:xfrm>
              <a:off x="4162482" y="38905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25">
              <a:extLst>
                <a:ext uri="{FF2B5EF4-FFF2-40B4-BE49-F238E27FC236}">
                  <a16:creationId xmlns:a16="http://schemas.microsoft.com/office/drawing/2014/main" id="{A2B5EB8B-0703-496C-9AFF-7F833C752F67}"/>
                </a:ext>
              </a:extLst>
            </p:cNvPr>
            <p:cNvSpPr/>
            <p:nvPr/>
          </p:nvSpPr>
          <p:spPr>
            <a:xfrm>
              <a:off x="4885008" y="3771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26">
              <a:extLst>
                <a:ext uri="{FF2B5EF4-FFF2-40B4-BE49-F238E27FC236}">
                  <a16:creationId xmlns:a16="http://schemas.microsoft.com/office/drawing/2014/main" id="{58F051E7-BEDD-4451-ACC4-61B53995DA84}"/>
                </a:ext>
              </a:extLst>
            </p:cNvPr>
            <p:cNvSpPr/>
            <p:nvPr/>
          </p:nvSpPr>
          <p:spPr>
            <a:xfrm>
              <a:off x="4036752" y="40421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27">
              <a:extLst>
                <a:ext uri="{FF2B5EF4-FFF2-40B4-BE49-F238E27FC236}">
                  <a16:creationId xmlns:a16="http://schemas.microsoft.com/office/drawing/2014/main" id="{5222F4C3-3A4A-4F30-ADB8-38F6DCAC35A4}"/>
                </a:ext>
              </a:extLst>
            </p:cNvPr>
            <p:cNvSpPr/>
            <p:nvPr/>
          </p:nvSpPr>
          <p:spPr>
            <a:xfrm>
              <a:off x="4114020" y="3797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28">
              <a:extLst>
                <a:ext uri="{FF2B5EF4-FFF2-40B4-BE49-F238E27FC236}">
                  <a16:creationId xmlns:a16="http://schemas.microsoft.com/office/drawing/2014/main" id="{6A99464A-2A1B-4095-B473-1BA833CE038D}"/>
                </a:ext>
              </a:extLst>
            </p:cNvPr>
            <p:cNvSpPr/>
            <p:nvPr/>
          </p:nvSpPr>
          <p:spPr>
            <a:xfrm>
              <a:off x="5542466" y="3770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29">
              <a:extLst>
                <a:ext uri="{FF2B5EF4-FFF2-40B4-BE49-F238E27FC236}">
                  <a16:creationId xmlns:a16="http://schemas.microsoft.com/office/drawing/2014/main" id="{7FEE72FB-A6F9-4771-BF97-FDFF1586E032}"/>
                </a:ext>
              </a:extLst>
            </p:cNvPr>
            <p:cNvSpPr/>
            <p:nvPr/>
          </p:nvSpPr>
          <p:spPr>
            <a:xfrm>
              <a:off x="5911862" y="37788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0">
              <a:extLst>
                <a:ext uri="{FF2B5EF4-FFF2-40B4-BE49-F238E27FC236}">
                  <a16:creationId xmlns:a16="http://schemas.microsoft.com/office/drawing/2014/main" id="{C00AB37C-78CB-4EAC-A517-D4FE32D2098D}"/>
                </a:ext>
              </a:extLst>
            </p:cNvPr>
            <p:cNvSpPr/>
            <p:nvPr/>
          </p:nvSpPr>
          <p:spPr>
            <a:xfrm>
              <a:off x="4272623" y="38421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1">
              <a:extLst>
                <a:ext uri="{FF2B5EF4-FFF2-40B4-BE49-F238E27FC236}">
                  <a16:creationId xmlns:a16="http://schemas.microsoft.com/office/drawing/2014/main" id="{C7F1AAB7-634D-488C-9EE3-E67D846F6865}"/>
                </a:ext>
              </a:extLst>
            </p:cNvPr>
            <p:cNvSpPr/>
            <p:nvPr/>
          </p:nvSpPr>
          <p:spPr>
            <a:xfrm>
              <a:off x="4188238" y="3757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2">
              <a:extLst>
                <a:ext uri="{FF2B5EF4-FFF2-40B4-BE49-F238E27FC236}">
                  <a16:creationId xmlns:a16="http://schemas.microsoft.com/office/drawing/2014/main" id="{E4D9AAF6-1D7A-4E2B-BFCA-311A223E1833}"/>
                </a:ext>
              </a:extLst>
            </p:cNvPr>
            <p:cNvSpPr/>
            <p:nvPr/>
          </p:nvSpPr>
          <p:spPr>
            <a:xfrm>
              <a:off x="4126559" y="3988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33">
              <a:extLst>
                <a:ext uri="{FF2B5EF4-FFF2-40B4-BE49-F238E27FC236}">
                  <a16:creationId xmlns:a16="http://schemas.microsoft.com/office/drawing/2014/main" id="{E202E878-F0BA-4CBE-9EA4-E3E0EE128BF2}"/>
                </a:ext>
              </a:extLst>
            </p:cNvPr>
            <p:cNvSpPr/>
            <p:nvPr/>
          </p:nvSpPr>
          <p:spPr>
            <a:xfrm>
              <a:off x="4213994" y="3814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34">
              <a:extLst>
                <a:ext uri="{FF2B5EF4-FFF2-40B4-BE49-F238E27FC236}">
                  <a16:creationId xmlns:a16="http://schemas.microsoft.com/office/drawing/2014/main" id="{FEA089F1-258E-4A75-8DC3-F95744ADB594}"/>
                </a:ext>
              </a:extLst>
            </p:cNvPr>
            <p:cNvSpPr/>
            <p:nvPr/>
          </p:nvSpPr>
          <p:spPr>
            <a:xfrm>
              <a:off x="4012013" y="3794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35">
              <a:extLst>
                <a:ext uri="{FF2B5EF4-FFF2-40B4-BE49-F238E27FC236}">
                  <a16:creationId xmlns:a16="http://schemas.microsoft.com/office/drawing/2014/main" id="{1222CA63-17DE-4068-A7D3-D3B14A310385}"/>
                </a:ext>
              </a:extLst>
            </p:cNvPr>
            <p:cNvSpPr/>
            <p:nvPr/>
          </p:nvSpPr>
          <p:spPr>
            <a:xfrm>
              <a:off x="4200100" y="38369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36">
              <a:extLst>
                <a:ext uri="{FF2B5EF4-FFF2-40B4-BE49-F238E27FC236}">
                  <a16:creationId xmlns:a16="http://schemas.microsoft.com/office/drawing/2014/main" id="{13B0E7CA-8539-40C4-8C15-3E86CC522B33}"/>
                </a:ext>
              </a:extLst>
            </p:cNvPr>
            <p:cNvSpPr/>
            <p:nvPr/>
          </p:nvSpPr>
          <p:spPr>
            <a:xfrm>
              <a:off x="4211283" y="3785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37">
              <a:extLst>
                <a:ext uri="{FF2B5EF4-FFF2-40B4-BE49-F238E27FC236}">
                  <a16:creationId xmlns:a16="http://schemas.microsoft.com/office/drawing/2014/main" id="{FD9E5CA5-1345-4BBE-8F77-598FF03BE0FB}"/>
                </a:ext>
              </a:extLst>
            </p:cNvPr>
            <p:cNvSpPr/>
            <p:nvPr/>
          </p:nvSpPr>
          <p:spPr>
            <a:xfrm>
              <a:off x="5051745" y="37933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38">
              <a:extLst>
                <a:ext uri="{FF2B5EF4-FFF2-40B4-BE49-F238E27FC236}">
                  <a16:creationId xmlns:a16="http://schemas.microsoft.com/office/drawing/2014/main" id="{63FAFA72-390D-4FBD-9DD8-4908FD78E7B3}"/>
                </a:ext>
              </a:extLst>
            </p:cNvPr>
            <p:cNvSpPr/>
            <p:nvPr/>
          </p:nvSpPr>
          <p:spPr>
            <a:xfrm>
              <a:off x="4121476" y="413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39">
              <a:extLst>
                <a:ext uri="{FF2B5EF4-FFF2-40B4-BE49-F238E27FC236}">
                  <a16:creationId xmlns:a16="http://schemas.microsoft.com/office/drawing/2014/main" id="{63F05BBB-00FF-4B45-BA8B-EAB346106CEE}"/>
                </a:ext>
              </a:extLst>
            </p:cNvPr>
            <p:cNvSpPr/>
            <p:nvPr/>
          </p:nvSpPr>
          <p:spPr>
            <a:xfrm>
              <a:off x="4044208" y="3887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0">
              <a:extLst>
                <a:ext uri="{FF2B5EF4-FFF2-40B4-BE49-F238E27FC236}">
                  <a16:creationId xmlns:a16="http://schemas.microsoft.com/office/drawing/2014/main" id="{0AED1DE1-B931-4B0C-971C-1E5C33AFB65B}"/>
                </a:ext>
              </a:extLst>
            </p:cNvPr>
            <p:cNvSpPr/>
            <p:nvPr/>
          </p:nvSpPr>
          <p:spPr>
            <a:xfrm>
              <a:off x="5709203" y="38300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1">
              <a:extLst>
                <a:ext uri="{FF2B5EF4-FFF2-40B4-BE49-F238E27FC236}">
                  <a16:creationId xmlns:a16="http://schemas.microsoft.com/office/drawing/2014/main" id="{2874D353-E240-43A0-85A8-5CAD7FA4CE0C}"/>
                </a:ext>
              </a:extLst>
            </p:cNvPr>
            <p:cNvSpPr/>
            <p:nvPr/>
          </p:nvSpPr>
          <p:spPr>
            <a:xfrm>
              <a:off x="6078599" y="38860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2">
              <a:extLst>
                <a:ext uri="{FF2B5EF4-FFF2-40B4-BE49-F238E27FC236}">
                  <a16:creationId xmlns:a16="http://schemas.microsoft.com/office/drawing/2014/main" id="{20D23CAB-9BA6-45FD-BA86-EEE361E37BAC}"/>
                </a:ext>
              </a:extLst>
            </p:cNvPr>
            <p:cNvSpPr/>
            <p:nvPr/>
          </p:nvSpPr>
          <p:spPr>
            <a:xfrm>
              <a:off x="4439360" y="4265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43">
              <a:extLst>
                <a:ext uri="{FF2B5EF4-FFF2-40B4-BE49-F238E27FC236}">
                  <a16:creationId xmlns:a16="http://schemas.microsoft.com/office/drawing/2014/main" id="{5082F708-252C-485A-9544-99EB21718EC2}"/>
                </a:ext>
              </a:extLst>
            </p:cNvPr>
            <p:cNvSpPr/>
            <p:nvPr/>
          </p:nvSpPr>
          <p:spPr>
            <a:xfrm>
              <a:off x="4354975" y="3762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44">
              <a:extLst>
                <a:ext uri="{FF2B5EF4-FFF2-40B4-BE49-F238E27FC236}">
                  <a16:creationId xmlns:a16="http://schemas.microsoft.com/office/drawing/2014/main" id="{1B56BF8B-A590-431D-B614-B5302464AD93}"/>
                </a:ext>
              </a:extLst>
            </p:cNvPr>
            <p:cNvSpPr/>
            <p:nvPr/>
          </p:nvSpPr>
          <p:spPr>
            <a:xfrm>
              <a:off x="4031669" y="4297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45">
              <a:extLst>
                <a:ext uri="{FF2B5EF4-FFF2-40B4-BE49-F238E27FC236}">
                  <a16:creationId xmlns:a16="http://schemas.microsoft.com/office/drawing/2014/main" id="{040E8504-9C59-487B-9959-CFA96AFEFB65}"/>
                </a:ext>
              </a:extLst>
            </p:cNvPr>
            <p:cNvSpPr/>
            <p:nvPr/>
          </p:nvSpPr>
          <p:spPr>
            <a:xfrm>
              <a:off x="4047258" y="43729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46">
              <a:extLst>
                <a:ext uri="{FF2B5EF4-FFF2-40B4-BE49-F238E27FC236}">
                  <a16:creationId xmlns:a16="http://schemas.microsoft.com/office/drawing/2014/main" id="{AFE347E8-8D3A-4FB5-AFE9-552299CE4BDB}"/>
                </a:ext>
              </a:extLst>
            </p:cNvPr>
            <p:cNvSpPr/>
            <p:nvPr/>
          </p:nvSpPr>
          <p:spPr>
            <a:xfrm>
              <a:off x="4146215" y="3916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47">
              <a:extLst>
                <a:ext uri="{FF2B5EF4-FFF2-40B4-BE49-F238E27FC236}">
                  <a16:creationId xmlns:a16="http://schemas.microsoft.com/office/drawing/2014/main" id="{FA4ADEF6-31EA-4CC3-A26B-364C6D5697FB}"/>
                </a:ext>
              </a:extLst>
            </p:cNvPr>
            <p:cNvSpPr/>
            <p:nvPr/>
          </p:nvSpPr>
          <p:spPr>
            <a:xfrm>
              <a:off x="4033363" y="4073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48">
              <a:extLst>
                <a:ext uri="{FF2B5EF4-FFF2-40B4-BE49-F238E27FC236}">
                  <a16:creationId xmlns:a16="http://schemas.microsoft.com/office/drawing/2014/main" id="{6E16AA96-F5CF-4338-960B-AA67658A3CB4}"/>
                </a:ext>
              </a:extLst>
            </p:cNvPr>
            <p:cNvSpPr/>
            <p:nvPr/>
          </p:nvSpPr>
          <p:spPr>
            <a:xfrm>
              <a:off x="4378020" y="3941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49">
              <a:extLst>
                <a:ext uri="{FF2B5EF4-FFF2-40B4-BE49-F238E27FC236}">
                  <a16:creationId xmlns:a16="http://schemas.microsoft.com/office/drawing/2014/main" id="{5E89BE43-0F61-4113-8AE3-74F222AFB901}"/>
                </a:ext>
              </a:extLst>
            </p:cNvPr>
            <p:cNvSpPr/>
            <p:nvPr/>
          </p:nvSpPr>
          <p:spPr>
            <a:xfrm>
              <a:off x="4926014" y="3799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0">
              <a:extLst>
                <a:ext uri="{FF2B5EF4-FFF2-40B4-BE49-F238E27FC236}">
                  <a16:creationId xmlns:a16="http://schemas.microsoft.com/office/drawing/2014/main" id="{1207D238-BB75-4761-A6D6-8FDC7B889EE0}"/>
                </a:ext>
              </a:extLst>
            </p:cNvPr>
            <p:cNvSpPr/>
            <p:nvPr/>
          </p:nvSpPr>
          <p:spPr>
            <a:xfrm>
              <a:off x="5003283" y="3927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1">
              <a:extLst>
                <a:ext uri="{FF2B5EF4-FFF2-40B4-BE49-F238E27FC236}">
                  <a16:creationId xmlns:a16="http://schemas.microsoft.com/office/drawing/2014/main" id="{F533B5F2-5885-4BC5-A9A6-9F216B5E1EF3}"/>
                </a:ext>
              </a:extLst>
            </p:cNvPr>
            <p:cNvSpPr/>
            <p:nvPr/>
          </p:nvSpPr>
          <p:spPr>
            <a:xfrm>
              <a:off x="4653203" y="3971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2">
              <a:extLst>
                <a:ext uri="{FF2B5EF4-FFF2-40B4-BE49-F238E27FC236}">
                  <a16:creationId xmlns:a16="http://schemas.microsoft.com/office/drawing/2014/main" id="{AD0A5BB5-C4B4-464D-821E-46CD7D1FABF3}"/>
                </a:ext>
              </a:extLst>
            </p:cNvPr>
            <p:cNvSpPr/>
            <p:nvPr/>
          </p:nvSpPr>
          <p:spPr>
            <a:xfrm>
              <a:off x="5022600" y="4024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53">
              <a:extLst>
                <a:ext uri="{FF2B5EF4-FFF2-40B4-BE49-F238E27FC236}">
                  <a16:creationId xmlns:a16="http://schemas.microsoft.com/office/drawing/2014/main" id="{B1F9E0C2-42E8-4DF1-9CEF-12A357A8E6EE}"/>
                </a:ext>
              </a:extLst>
            </p:cNvPr>
            <p:cNvSpPr/>
            <p:nvPr/>
          </p:nvSpPr>
          <p:spPr>
            <a:xfrm>
              <a:off x="4608130" y="3886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54">
              <a:extLst>
                <a:ext uri="{FF2B5EF4-FFF2-40B4-BE49-F238E27FC236}">
                  <a16:creationId xmlns:a16="http://schemas.microsoft.com/office/drawing/2014/main" id="{A39B2133-9088-4A4A-9D26-12A2AA2C9AA3}"/>
                </a:ext>
              </a:extLst>
            </p:cNvPr>
            <p:cNvSpPr/>
            <p:nvPr/>
          </p:nvSpPr>
          <p:spPr>
            <a:xfrm>
              <a:off x="4692515" y="3754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55">
              <a:extLst>
                <a:ext uri="{FF2B5EF4-FFF2-40B4-BE49-F238E27FC236}">
                  <a16:creationId xmlns:a16="http://schemas.microsoft.com/office/drawing/2014/main" id="{7B551F91-E236-48C0-B6FD-E08CFF0543D9}"/>
                </a:ext>
              </a:extLst>
            </p:cNvPr>
            <p:cNvSpPr/>
            <p:nvPr/>
          </p:nvSpPr>
          <p:spPr>
            <a:xfrm>
              <a:off x="5015822" y="3798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56">
              <a:extLst>
                <a:ext uri="{FF2B5EF4-FFF2-40B4-BE49-F238E27FC236}">
                  <a16:creationId xmlns:a16="http://schemas.microsoft.com/office/drawing/2014/main" id="{7A7A092F-DADC-431A-8BD4-52A7CABB91A1}"/>
                </a:ext>
              </a:extLst>
            </p:cNvPr>
            <p:cNvSpPr/>
            <p:nvPr/>
          </p:nvSpPr>
          <p:spPr>
            <a:xfrm>
              <a:off x="5103257" y="377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57">
              <a:extLst>
                <a:ext uri="{FF2B5EF4-FFF2-40B4-BE49-F238E27FC236}">
                  <a16:creationId xmlns:a16="http://schemas.microsoft.com/office/drawing/2014/main" id="{33E9CC9C-B741-4F66-9089-1A6DE6173058}"/>
                </a:ext>
              </a:extLst>
            </p:cNvPr>
            <p:cNvSpPr/>
            <p:nvPr/>
          </p:nvSpPr>
          <p:spPr>
            <a:xfrm>
              <a:off x="4901275" y="39695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58">
              <a:extLst>
                <a:ext uri="{FF2B5EF4-FFF2-40B4-BE49-F238E27FC236}">
                  <a16:creationId xmlns:a16="http://schemas.microsoft.com/office/drawing/2014/main" id="{405668CD-3AE8-471E-BB52-822F8D2F5B81}"/>
                </a:ext>
              </a:extLst>
            </p:cNvPr>
            <p:cNvSpPr/>
            <p:nvPr/>
          </p:nvSpPr>
          <p:spPr>
            <a:xfrm>
              <a:off x="5089362" y="3813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59">
              <a:extLst>
                <a:ext uri="{FF2B5EF4-FFF2-40B4-BE49-F238E27FC236}">
                  <a16:creationId xmlns:a16="http://schemas.microsoft.com/office/drawing/2014/main" id="{4FF96CDA-6345-4B41-9D8F-5166B4FC611C}"/>
                </a:ext>
              </a:extLst>
            </p:cNvPr>
            <p:cNvSpPr/>
            <p:nvPr/>
          </p:nvSpPr>
          <p:spPr>
            <a:xfrm>
              <a:off x="4669470" y="37931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0">
              <a:extLst>
                <a:ext uri="{FF2B5EF4-FFF2-40B4-BE49-F238E27FC236}">
                  <a16:creationId xmlns:a16="http://schemas.microsoft.com/office/drawing/2014/main" id="{ABA8E41E-E03E-4E71-B14D-494F6DCEE8A6}"/>
                </a:ext>
              </a:extLst>
            </p:cNvPr>
            <p:cNvSpPr/>
            <p:nvPr/>
          </p:nvSpPr>
          <p:spPr>
            <a:xfrm>
              <a:off x="4073014" y="389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1">
              <a:extLst>
                <a:ext uri="{FF2B5EF4-FFF2-40B4-BE49-F238E27FC236}">
                  <a16:creationId xmlns:a16="http://schemas.microsoft.com/office/drawing/2014/main" id="{5D094252-B7C7-4A34-AE67-5F9F285DF526}"/>
                </a:ext>
              </a:extLst>
            </p:cNvPr>
            <p:cNvSpPr/>
            <p:nvPr/>
          </p:nvSpPr>
          <p:spPr>
            <a:xfrm>
              <a:off x="5583472" y="3870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2">
              <a:extLst>
                <a:ext uri="{FF2B5EF4-FFF2-40B4-BE49-F238E27FC236}">
                  <a16:creationId xmlns:a16="http://schemas.microsoft.com/office/drawing/2014/main" id="{CC7D2201-4577-4A12-B9A5-B6D59970FAFE}"/>
                </a:ext>
              </a:extLst>
            </p:cNvPr>
            <p:cNvSpPr/>
            <p:nvPr/>
          </p:nvSpPr>
          <p:spPr>
            <a:xfrm>
              <a:off x="5952869" y="3868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63">
              <a:extLst>
                <a:ext uri="{FF2B5EF4-FFF2-40B4-BE49-F238E27FC236}">
                  <a16:creationId xmlns:a16="http://schemas.microsoft.com/office/drawing/2014/main" id="{A5F7DC60-67E1-4F43-B016-9CBDAF069B0B}"/>
                </a:ext>
              </a:extLst>
            </p:cNvPr>
            <p:cNvSpPr/>
            <p:nvPr/>
          </p:nvSpPr>
          <p:spPr>
            <a:xfrm>
              <a:off x="4313630" y="4371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64">
              <a:extLst>
                <a:ext uri="{FF2B5EF4-FFF2-40B4-BE49-F238E27FC236}">
                  <a16:creationId xmlns:a16="http://schemas.microsoft.com/office/drawing/2014/main" id="{FBA81FEA-9110-4BA5-A82A-DEED0B582C5E}"/>
                </a:ext>
              </a:extLst>
            </p:cNvPr>
            <p:cNvSpPr/>
            <p:nvPr/>
          </p:nvSpPr>
          <p:spPr>
            <a:xfrm>
              <a:off x="4229245" y="3763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65">
              <a:extLst>
                <a:ext uri="{FF2B5EF4-FFF2-40B4-BE49-F238E27FC236}">
                  <a16:creationId xmlns:a16="http://schemas.microsoft.com/office/drawing/2014/main" id="{F5B336D0-F845-4639-8CA6-33D7FC83EAD0}"/>
                </a:ext>
              </a:extLst>
            </p:cNvPr>
            <p:cNvSpPr/>
            <p:nvPr/>
          </p:nvSpPr>
          <p:spPr>
            <a:xfrm>
              <a:off x="4085553" y="4270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66">
              <a:extLst>
                <a:ext uri="{FF2B5EF4-FFF2-40B4-BE49-F238E27FC236}">
                  <a16:creationId xmlns:a16="http://schemas.microsoft.com/office/drawing/2014/main" id="{E5FBE750-4B88-49FE-A2ED-C9C4BA52DB94}"/>
                </a:ext>
              </a:extLst>
            </p:cNvPr>
            <p:cNvSpPr/>
            <p:nvPr/>
          </p:nvSpPr>
          <p:spPr>
            <a:xfrm>
              <a:off x="4172988" y="40947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67">
              <a:extLst>
                <a:ext uri="{FF2B5EF4-FFF2-40B4-BE49-F238E27FC236}">
                  <a16:creationId xmlns:a16="http://schemas.microsoft.com/office/drawing/2014/main" id="{C0C7C5F3-0CE3-49F5-B988-0C0969393808}"/>
                </a:ext>
              </a:extLst>
            </p:cNvPr>
            <p:cNvSpPr/>
            <p:nvPr/>
          </p:nvSpPr>
          <p:spPr>
            <a:xfrm>
              <a:off x="4020485" y="4101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68">
              <a:extLst>
                <a:ext uri="{FF2B5EF4-FFF2-40B4-BE49-F238E27FC236}">
                  <a16:creationId xmlns:a16="http://schemas.microsoft.com/office/drawing/2014/main" id="{3D1CEA9D-0C49-492F-BA82-96A28E55180B}"/>
                </a:ext>
              </a:extLst>
            </p:cNvPr>
            <p:cNvSpPr/>
            <p:nvPr/>
          </p:nvSpPr>
          <p:spPr>
            <a:xfrm>
              <a:off x="4159093" y="42979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69">
              <a:extLst>
                <a:ext uri="{FF2B5EF4-FFF2-40B4-BE49-F238E27FC236}">
                  <a16:creationId xmlns:a16="http://schemas.microsoft.com/office/drawing/2014/main" id="{383B327E-5425-4087-8B9C-1EE5A35B6813}"/>
                </a:ext>
              </a:extLst>
            </p:cNvPr>
            <p:cNvSpPr/>
            <p:nvPr/>
          </p:nvSpPr>
          <p:spPr>
            <a:xfrm>
              <a:off x="4252290" y="3893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0">
              <a:extLst>
                <a:ext uri="{FF2B5EF4-FFF2-40B4-BE49-F238E27FC236}">
                  <a16:creationId xmlns:a16="http://schemas.microsoft.com/office/drawing/2014/main" id="{DA5A96E4-76C6-45EB-A429-FDAA45C8EB41}"/>
                </a:ext>
              </a:extLst>
            </p:cNvPr>
            <p:cNvSpPr/>
            <p:nvPr/>
          </p:nvSpPr>
          <p:spPr>
            <a:xfrm>
              <a:off x="5660740" y="40790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1">
              <a:extLst>
                <a:ext uri="{FF2B5EF4-FFF2-40B4-BE49-F238E27FC236}">
                  <a16:creationId xmlns:a16="http://schemas.microsoft.com/office/drawing/2014/main" id="{E1F3F1A1-08C9-4A18-906E-8695424F58F9}"/>
                </a:ext>
              </a:extLst>
            </p:cNvPr>
            <p:cNvSpPr/>
            <p:nvPr/>
          </p:nvSpPr>
          <p:spPr>
            <a:xfrm>
              <a:off x="6030137" y="42368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2">
              <a:extLst>
                <a:ext uri="{FF2B5EF4-FFF2-40B4-BE49-F238E27FC236}">
                  <a16:creationId xmlns:a16="http://schemas.microsoft.com/office/drawing/2014/main" id="{32AA5BAE-AFF0-4F7D-AB52-BC25D15CA1A1}"/>
                </a:ext>
              </a:extLst>
            </p:cNvPr>
            <p:cNvSpPr/>
            <p:nvPr/>
          </p:nvSpPr>
          <p:spPr>
            <a:xfrm>
              <a:off x="4390898" y="3947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73">
              <a:extLst>
                <a:ext uri="{FF2B5EF4-FFF2-40B4-BE49-F238E27FC236}">
                  <a16:creationId xmlns:a16="http://schemas.microsoft.com/office/drawing/2014/main" id="{215E6326-0201-4AB3-8B54-180475223C3F}"/>
                </a:ext>
              </a:extLst>
            </p:cNvPr>
            <p:cNvSpPr/>
            <p:nvPr/>
          </p:nvSpPr>
          <p:spPr>
            <a:xfrm>
              <a:off x="4306513" y="3759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1974">
              <a:extLst>
                <a:ext uri="{FF2B5EF4-FFF2-40B4-BE49-F238E27FC236}">
                  <a16:creationId xmlns:a16="http://schemas.microsoft.com/office/drawing/2014/main" id="{9BBDD0C5-11BE-42C0-9091-F71918A6D94D}"/>
                </a:ext>
              </a:extLst>
            </p:cNvPr>
            <p:cNvSpPr/>
            <p:nvPr/>
          </p:nvSpPr>
          <p:spPr>
            <a:xfrm>
              <a:off x="4008285" y="4068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1975">
              <a:extLst>
                <a:ext uri="{FF2B5EF4-FFF2-40B4-BE49-F238E27FC236}">
                  <a16:creationId xmlns:a16="http://schemas.microsoft.com/office/drawing/2014/main" id="{548C7791-E484-4466-AC9D-7790DCE33B2D}"/>
                </a:ext>
              </a:extLst>
            </p:cNvPr>
            <p:cNvSpPr/>
            <p:nvPr/>
          </p:nvSpPr>
          <p:spPr>
            <a:xfrm>
              <a:off x="4095720" y="3877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1976">
              <a:extLst>
                <a:ext uri="{FF2B5EF4-FFF2-40B4-BE49-F238E27FC236}">
                  <a16:creationId xmlns:a16="http://schemas.microsoft.com/office/drawing/2014/main" id="{DD93254C-1221-405F-A854-669037AFFEAF}"/>
                </a:ext>
              </a:extLst>
            </p:cNvPr>
            <p:cNvSpPr/>
            <p:nvPr/>
          </p:nvSpPr>
          <p:spPr>
            <a:xfrm>
              <a:off x="4097753" y="39746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1977">
              <a:extLst>
                <a:ext uri="{FF2B5EF4-FFF2-40B4-BE49-F238E27FC236}">
                  <a16:creationId xmlns:a16="http://schemas.microsoft.com/office/drawing/2014/main" id="{2AEFC889-97F9-493B-BE1A-5FADE0F63E03}"/>
                </a:ext>
              </a:extLst>
            </p:cNvPr>
            <p:cNvSpPr/>
            <p:nvPr/>
          </p:nvSpPr>
          <p:spPr>
            <a:xfrm>
              <a:off x="4081825" y="3963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1978">
              <a:extLst>
                <a:ext uri="{FF2B5EF4-FFF2-40B4-BE49-F238E27FC236}">
                  <a16:creationId xmlns:a16="http://schemas.microsoft.com/office/drawing/2014/main" id="{8055B5F7-02C2-427C-91DD-4691DA67F34D}"/>
                </a:ext>
              </a:extLst>
            </p:cNvPr>
            <p:cNvSpPr/>
            <p:nvPr/>
          </p:nvSpPr>
          <p:spPr>
            <a:xfrm>
              <a:off x="4329558" y="3819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1979">
              <a:extLst>
                <a:ext uri="{FF2B5EF4-FFF2-40B4-BE49-F238E27FC236}">
                  <a16:creationId xmlns:a16="http://schemas.microsoft.com/office/drawing/2014/main" id="{585FB06C-A9D6-4CB0-BD00-D44B3703F722}"/>
                </a:ext>
              </a:extLst>
            </p:cNvPr>
            <p:cNvSpPr/>
            <p:nvPr/>
          </p:nvSpPr>
          <p:spPr>
            <a:xfrm>
              <a:off x="4365142" y="4640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1980">
              <a:extLst>
                <a:ext uri="{FF2B5EF4-FFF2-40B4-BE49-F238E27FC236}">
                  <a16:creationId xmlns:a16="http://schemas.microsoft.com/office/drawing/2014/main" id="{C5EB3833-857E-4484-8ECD-3480B228C610}"/>
                </a:ext>
              </a:extLst>
            </p:cNvPr>
            <p:cNvSpPr/>
            <p:nvPr/>
          </p:nvSpPr>
          <p:spPr>
            <a:xfrm>
              <a:off x="5265588" y="4038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1981">
              <a:extLst>
                <a:ext uri="{FF2B5EF4-FFF2-40B4-BE49-F238E27FC236}">
                  <a16:creationId xmlns:a16="http://schemas.microsoft.com/office/drawing/2014/main" id="{9196BBB4-420C-42C5-BD3E-D9B4826B222B}"/>
                </a:ext>
              </a:extLst>
            </p:cNvPr>
            <p:cNvSpPr/>
            <p:nvPr/>
          </p:nvSpPr>
          <p:spPr>
            <a:xfrm>
              <a:off x="5349973" y="37899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1982">
              <a:extLst>
                <a:ext uri="{FF2B5EF4-FFF2-40B4-BE49-F238E27FC236}">
                  <a16:creationId xmlns:a16="http://schemas.microsoft.com/office/drawing/2014/main" id="{216D9A2E-E745-4DC0-841A-9EDFF9C8D2F7}"/>
                </a:ext>
              </a:extLst>
            </p:cNvPr>
            <p:cNvSpPr/>
            <p:nvPr/>
          </p:nvSpPr>
          <p:spPr>
            <a:xfrm>
              <a:off x="5673280" y="40140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1983">
              <a:extLst>
                <a:ext uri="{FF2B5EF4-FFF2-40B4-BE49-F238E27FC236}">
                  <a16:creationId xmlns:a16="http://schemas.microsoft.com/office/drawing/2014/main" id="{6B379E2A-BCA4-4D54-9031-DD40F60850EF}"/>
                </a:ext>
              </a:extLst>
            </p:cNvPr>
            <p:cNvSpPr/>
            <p:nvPr/>
          </p:nvSpPr>
          <p:spPr>
            <a:xfrm>
              <a:off x="5760715" y="3843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1984">
              <a:extLst>
                <a:ext uri="{FF2B5EF4-FFF2-40B4-BE49-F238E27FC236}">
                  <a16:creationId xmlns:a16="http://schemas.microsoft.com/office/drawing/2014/main" id="{C477187F-6A37-4B09-9400-F51063C57284}"/>
                </a:ext>
              </a:extLst>
            </p:cNvPr>
            <p:cNvSpPr/>
            <p:nvPr/>
          </p:nvSpPr>
          <p:spPr>
            <a:xfrm>
              <a:off x="5558733" y="38702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1985">
              <a:extLst>
                <a:ext uri="{FF2B5EF4-FFF2-40B4-BE49-F238E27FC236}">
                  <a16:creationId xmlns:a16="http://schemas.microsoft.com/office/drawing/2014/main" id="{14DCE256-3904-46F5-8533-AF807B7AF259}"/>
                </a:ext>
              </a:extLst>
            </p:cNvPr>
            <p:cNvSpPr/>
            <p:nvPr/>
          </p:nvSpPr>
          <p:spPr>
            <a:xfrm>
              <a:off x="5746820" y="3889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1986">
              <a:extLst>
                <a:ext uri="{FF2B5EF4-FFF2-40B4-BE49-F238E27FC236}">
                  <a16:creationId xmlns:a16="http://schemas.microsoft.com/office/drawing/2014/main" id="{81BF1AF9-D56A-49D4-9840-A41BA0EBD93E}"/>
                </a:ext>
              </a:extLst>
            </p:cNvPr>
            <p:cNvSpPr/>
            <p:nvPr/>
          </p:nvSpPr>
          <p:spPr>
            <a:xfrm>
              <a:off x="5326928" y="38237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1987">
              <a:extLst>
                <a:ext uri="{FF2B5EF4-FFF2-40B4-BE49-F238E27FC236}">
                  <a16:creationId xmlns:a16="http://schemas.microsoft.com/office/drawing/2014/main" id="{E7D45A71-FD36-4464-B421-8CA326B4D0F7}"/>
                </a:ext>
              </a:extLst>
            </p:cNvPr>
            <p:cNvSpPr/>
            <p:nvPr/>
          </p:nvSpPr>
          <p:spPr>
            <a:xfrm>
              <a:off x="5634984" y="4125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t1988">
              <a:extLst>
                <a:ext uri="{FF2B5EF4-FFF2-40B4-BE49-F238E27FC236}">
                  <a16:creationId xmlns:a16="http://schemas.microsoft.com/office/drawing/2014/main" id="{5074E0D7-F6EE-42DA-83B7-57AE95E6871C}"/>
                </a:ext>
              </a:extLst>
            </p:cNvPr>
            <p:cNvSpPr/>
            <p:nvPr/>
          </p:nvSpPr>
          <p:spPr>
            <a:xfrm>
              <a:off x="5719369" y="3864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t1989">
              <a:extLst>
                <a:ext uri="{FF2B5EF4-FFF2-40B4-BE49-F238E27FC236}">
                  <a16:creationId xmlns:a16="http://schemas.microsoft.com/office/drawing/2014/main" id="{1B0DC891-0C17-46AA-9691-C542A2311A1A}"/>
                </a:ext>
              </a:extLst>
            </p:cNvPr>
            <p:cNvSpPr/>
            <p:nvPr/>
          </p:nvSpPr>
          <p:spPr>
            <a:xfrm>
              <a:off x="6042676" y="4113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1990">
              <a:extLst>
                <a:ext uri="{FF2B5EF4-FFF2-40B4-BE49-F238E27FC236}">
                  <a16:creationId xmlns:a16="http://schemas.microsoft.com/office/drawing/2014/main" id="{AEBE0E36-D039-487E-9794-713FC74D4180}"/>
                </a:ext>
              </a:extLst>
            </p:cNvPr>
            <p:cNvSpPr/>
            <p:nvPr/>
          </p:nvSpPr>
          <p:spPr>
            <a:xfrm>
              <a:off x="6130111" y="38824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1991">
              <a:extLst>
                <a:ext uri="{FF2B5EF4-FFF2-40B4-BE49-F238E27FC236}">
                  <a16:creationId xmlns:a16="http://schemas.microsoft.com/office/drawing/2014/main" id="{F3DE295E-7871-4717-8564-DFBC60EF6CC3}"/>
                </a:ext>
              </a:extLst>
            </p:cNvPr>
            <p:cNvSpPr/>
            <p:nvPr/>
          </p:nvSpPr>
          <p:spPr>
            <a:xfrm>
              <a:off x="5928129" y="4008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1992">
              <a:extLst>
                <a:ext uri="{FF2B5EF4-FFF2-40B4-BE49-F238E27FC236}">
                  <a16:creationId xmlns:a16="http://schemas.microsoft.com/office/drawing/2014/main" id="{6749AFB3-29AC-4038-BCD1-ADE304D6CCF7}"/>
                </a:ext>
              </a:extLst>
            </p:cNvPr>
            <p:cNvSpPr/>
            <p:nvPr/>
          </p:nvSpPr>
          <p:spPr>
            <a:xfrm>
              <a:off x="6116216" y="3917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1993">
              <a:extLst>
                <a:ext uri="{FF2B5EF4-FFF2-40B4-BE49-F238E27FC236}">
                  <a16:creationId xmlns:a16="http://schemas.microsoft.com/office/drawing/2014/main" id="{83971199-7EC1-4D34-AF5C-BC0412818DE6}"/>
                </a:ext>
              </a:extLst>
            </p:cNvPr>
            <p:cNvSpPr/>
            <p:nvPr/>
          </p:nvSpPr>
          <p:spPr>
            <a:xfrm>
              <a:off x="5696325" y="3942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1994">
              <a:extLst>
                <a:ext uri="{FF2B5EF4-FFF2-40B4-BE49-F238E27FC236}">
                  <a16:creationId xmlns:a16="http://schemas.microsoft.com/office/drawing/2014/main" id="{EA89F2FA-94A6-4ED9-B333-19C243F302A2}"/>
                </a:ext>
              </a:extLst>
            </p:cNvPr>
            <p:cNvSpPr/>
            <p:nvPr/>
          </p:nvSpPr>
          <p:spPr>
            <a:xfrm>
              <a:off x="4080131" y="39412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1995">
              <a:extLst>
                <a:ext uri="{FF2B5EF4-FFF2-40B4-BE49-F238E27FC236}">
                  <a16:creationId xmlns:a16="http://schemas.microsoft.com/office/drawing/2014/main" id="{E3FB9212-CD8F-4D58-8C5C-06A46C61472C}"/>
                </a:ext>
              </a:extLst>
            </p:cNvPr>
            <p:cNvSpPr/>
            <p:nvPr/>
          </p:nvSpPr>
          <p:spPr>
            <a:xfrm>
              <a:off x="4403437" y="4382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1996">
              <a:extLst>
                <a:ext uri="{FF2B5EF4-FFF2-40B4-BE49-F238E27FC236}">
                  <a16:creationId xmlns:a16="http://schemas.microsoft.com/office/drawing/2014/main" id="{74BB855E-0295-4EAD-97DB-7B01AEAD37EE}"/>
                </a:ext>
              </a:extLst>
            </p:cNvPr>
            <p:cNvSpPr/>
            <p:nvPr/>
          </p:nvSpPr>
          <p:spPr>
            <a:xfrm>
              <a:off x="4490872" y="4308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1997">
              <a:extLst>
                <a:ext uri="{FF2B5EF4-FFF2-40B4-BE49-F238E27FC236}">
                  <a16:creationId xmlns:a16="http://schemas.microsoft.com/office/drawing/2014/main" id="{825D8D38-F03D-452E-9E1E-A90968AF15C9}"/>
                </a:ext>
              </a:extLst>
            </p:cNvPr>
            <p:cNvSpPr/>
            <p:nvPr/>
          </p:nvSpPr>
          <p:spPr>
            <a:xfrm>
              <a:off x="4288890" y="4104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1998">
              <a:extLst>
                <a:ext uri="{FF2B5EF4-FFF2-40B4-BE49-F238E27FC236}">
                  <a16:creationId xmlns:a16="http://schemas.microsoft.com/office/drawing/2014/main" id="{0441FAE4-4E6B-449C-A775-9E316C621854}"/>
                </a:ext>
              </a:extLst>
            </p:cNvPr>
            <p:cNvSpPr/>
            <p:nvPr/>
          </p:nvSpPr>
          <p:spPr>
            <a:xfrm>
              <a:off x="4476978" y="4357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1999">
              <a:extLst>
                <a:ext uri="{FF2B5EF4-FFF2-40B4-BE49-F238E27FC236}">
                  <a16:creationId xmlns:a16="http://schemas.microsoft.com/office/drawing/2014/main" id="{F88C3314-8367-4608-829D-5726FC415F74}"/>
                </a:ext>
              </a:extLst>
            </p:cNvPr>
            <p:cNvSpPr/>
            <p:nvPr/>
          </p:nvSpPr>
          <p:spPr>
            <a:xfrm>
              <a:off x="4057086" y="4048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2000">
              <a:extLst>
                <a:ext uri="{FF2B5EF4-FFF2-40B4-BE49-F238E27FC236}">
                  <a16:creationId xmlns:a16="http://schemas.microsoft.com/office/drawing/2014/main" id="{EB3F97D7-3237-4603-8B7E-D253F4AFE29B}"/>
                </a:ext>
              </a:extLst>
            </p:cNvPr>
            <p:cNvSpPr/>
            <p:nvPr/>
          </p:nvSpPr>
          <p:spPr>
            <a:xfrm>
              <a:off x="4319052" y="3862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2001">
              <a:extLst>
                <a:ext uri="{FF2B5EF4-FFF2-40B4-BE49-F238E27FC236}">
                  <a16:creationId xmlns:a16="http://schemas.microsoft.com/office/drawing/2014/main" id="{9672E350-0694-44BA-8B84-708E7D9679F0}"/>
                </a:ext>
              </a:extLst>
            </p:cNvPr>
            <p:cNvSpPr/>
            <p:nvPr/>
          </p:nvSpPr>
          <p:spPr>
            <a:xfrm>
              <a:off x="4406487" y="38208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2002">
              <a:extLst>
                <a:ext uri="{FF2B5EF4-FFF2-40B4-BE49-F238E27FC236}">
                  <a16:creationId xmlns:a16="http://schemas.microsoft.com/office/drawing/2014/main" id="{6026191C-9F37-4177-B5F2-1662FCE6DF08}"/>
                </a:ext>
              </a:extLst>
            </p:cNvPr>
            <p:cNvSpPr/>
            <p:nvPr/>
          </p:nvSpPr>
          <p:spPr>
            <a:xfrm>
              <a:off x="4204505" y="38205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2003">
              <a:extLst>
                <a:ext uri="{FF2B5EF4-FFF2-40B4-BE49-F238E27FC236}">
                  <a16:creationId xmlns:a16="http://schemas.microsoft.com/office/drawing/2014/main" id="{E0FC69F5-6431-4476-A0C0-261377165384}"/>
                </a:ext>
              </a:extLst>
            </p:cNvPr>
            <p:cNvSpPr/>
            <p:nvPr/>
          </p:nvSpPr>
          <p:spPr>
            <a:xfrm>
              <a:off x="4392593" y="3759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2004">
              <a:extLst>
                <a:ext uri="{FF2B5EF4-FFF2-40B4-BE49-F238E27FC236}">
                  <a16:creationId xmlns:a16="http://schemas.microsoft.com/office/drawing/2014/main" id="{0C7DE4DC-3CBB-449B-9041-73A756BADF86}"/>
                </a:ext>
              </a:extLst>
            </p:cNvPr>
            <p:cNvSpPr/>
            <p:nvPr/>
          </p:nvSpPr>
          <p:spPr>
            <a:xfrm>
              <a:off x="4018790" y="3907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2005">
              <a:extLst>
                <a:ext uri="{FF2B5EF4-FFF2-40B4-BE49-F238E27FC236}">
                  <a16:creationId xmlns:a16="http://schemas.microsoft.com/office/drawing/2014/main" id="{309997AC-0371-4CB6-8428-5A5EA6DD677D}"/>
                </a:ext>
              </a:extLst>
            </p:cNvPr>
            <p:cNvSpPr/>
            <p:nvPr/>
          </p:nvSpPr>
          <p:spPr>
            <a:xfrm>
              <a:off x="4083181" y="4220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2006">
              <a:extLst>
                <a:ext uri="{FF2B5EF4-FFF2-40B4-BE49-F238E27FC236}">
                  <a16:creationId xmlns:a16="http://schemas.microsoft.com/office/drawing/2014/main" id="{6B71A4E1-B5D5-4825-9377-42EDD3A45E34}"/>
                </a:ext>
              </a:extLst>
            </p:cNvPr>
            <p:cNvSpPr/>
            <p:nvPr/>
          </p:nvSpPr>
          <p:spPr>
            <a:xfrm>
              <a:off x="4110292" y="3993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2007">
              <a:extLst>
                <a:ext uri="{FF2B5EF4-FFF2-40B4-BE49-F238E27FC236}">
                  <a16:creationId xmlns:a16="http://schemas.microsoft.com/office/drawing/2014/main" id="{7A7B18AE-C5A5-4AED-96FF-F3FDE0276CCD}"/>
                </a:ext>
              </a:extLst>
            </p:cNvPr>
            <p:cNvSpPr/>
            <p:nvPr/>
          </p:nvSpPr>
          <p:spPr>
            <a:xfrm>
              <a:off x="4069286" y="4134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2008">
              <a:extLst>
                <a:ext uri="{FF2B5EF4-FFF2-40B4-BE49-F238E27FC236}">
                  <a16:creationId xmlns:a16="http://schemas.microsoft.com/office/drawing/2014/main" id="{3F7BC88C-D1CC-43F5-ABAC-5934D62230EC}"/>
                </a:ext>
              </a:extLst>
            </p:cNvPr>
            <p:cNvSpPr/>
            <p:nvPr/>
          </p:nvSpPr>
          <p:spPr>
            <a:xfrm>
              <a:off x="4342097" y="3994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2009">
              <a:extLst>
                <a:ext uri="{FF2B5EF4-FFF2-40B4-BE49-F238E27FC236}">
                  <a16:creationId xmlns:a16="http://schemas.microsoft.com/office/drawing/2014/main" id="{0DE5349D-70D8-41A2-84A3-A72DF58E10A1}"/>
                </a:ext>
              </a:extLst>
            </p:cNvPr>
            <p:cNvSpPr/>
            <p:nvPr/>
          </p:nvSpPr>
          <p:spPr>
            <a:xfrm>
              <a:off x="4197727" y="39644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2010">
              <a:extLst>
                <a:ext uri="{FF2B5EF4-FFF2-40B4-BE49-F238E27FC236}">
                  <a16:creationId xmlns:a16="http://schemas.microsoft.com/office/drawing/2014/main" id="{AB43C302-5DB2-4833-B5F1-B945F7CFE17F}"/>
                </a:ext>
              </a:extLst>
            </p:cNvPr>
            <p:cNvSpPr/>
            <p:nvPr/>
          </p:nvSpPr>
          <p:spPr>
            <a:xfrm>
              <a:off x="4009640" y="4086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11">
              <a:extLst>
                <a:ext uri="{FF2B5EF4-FFF2-40B4-BE49-F238E27FC236}">
                  <a16:creationId xmlns:a16="http://schemas.microsoft.com/office/drawing/2014/main" id="{840E8AC4-0CF0-4048-9D3E-746B778164BF}"/>
                </a:ext>
              </a:extLst>
            </p:cNvPr>
            <p:cNvSpPr/>
            <p:nvPr/>
          </p:nvSpPr>
          <p:spPr>
            <a:xfrm>
              <a:off x="4429532" y="39287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012">
              <a:extLst>
                <a:ext uri="{FF2B5EF4-FFF2-40B4-BE49-F238E27FC236}">
                  <a16:creationId xmlns:a16="http://schemas.microsoft.com/office/drawing/2014/main" id="{5594EA59-59F9-4E1A-97C4-13415C43AE35}"/>
                </a:ext>
              </a:extLst>
            </p:cNvPr>
            <p:cNvSpPr/>
            <p:nvPr/>
          </p:nvSpPr>
          <p:spPr>
            <a:xfrm>
              <a:off x="4183833" y="4036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013">
              <a:extLst>
                <a:ext uri="{FF2B5EF4-FFF2-40B4-BE49-F238E27FC236}">
                  <a16:creationId xmlns:a16="http://schemas.microsoft.com/office/drawing/2014/main" id="{D7A5E590-DD24-462C-BFAA-D69C70265B45}"/>
                </a:ext>
              </a:extLst>
            </p:cNvPr>
            <p:cNvSpPr/>
            <p:nvPr/>
          </p:nvSpPr>
          <p:spPr>
            <a:xfrm>
              <a:off x="4227550" y="39008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014">
              <a:extLst>
                <a:ext uri="{FF2B5EF4-FFF2-40B4-BE49-F238E27FC236}">
                  <a16:creationId xmlns:a16="http://schemas.microsoft.com/office/drawing/2014/main" id="{FB10FFB0-4A71-4865-A038-D88B4DEDC09C}"/>
                </a:ext>
              </a:extLst>
            </p:cNvPr>
            <p:cNvSpPr/>
            <p:nvPr/>
          </p:nvSpPr>
          <p:spPr>
            <a:xfrm>
              <a:off x="4415637" y="38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015">
              <a:extLst>
                <a:ext uri="{FF2B5EF4-FFF2-40B4-BE49-F238E27FC236}">
                  <a16:creationId xmlns:a16="http://schemas.microsoft.com/office/drawing/2014/main" id="{8D38AA40-E09D-4F83-95F9-2C168A0E3D6C}"/>
                </a:ext>
              </a:extLst>
            </p:cNvPr>
            <p:cNvSpPr/>
            <p:nvPr/>
          </p:nvSpPr>
          <p:spPr>
            <a:xfrm>
              <a:off x="4511545" y="3771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016">
              <a:extLst>
                <a:ext uri="{FF2B5EF4-FFF2-40B4-BE49-F238E27FC236}">
                  <a16:creationId xmlns:a16="http://schemas.microsoft.com/office/drawing/2014/main" id="{1B5A1426-B989-4950-A5B4-12E0DAE7DEA6}"/>
                </a:ext>
              </a:extLst>
            </p:cNvPr>
            <p:cNvSpPr/>
            <p:nvPr/>
          </p:nvSpPr>
          <p:spPr>
            <a:xfrm>
              <a:off x="4171632" y="43003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017">
              <a:extLst>
                <a:ext uri="{FF2B5EF4-FFF2-40B4-BE49-F238E27FC236}">
                  <a16:creationId xmlns:a16="http://schemas.microsoft.com/office/drawing/2014/main" id="{2A6A1B41-9625-449F-BA5D-50546F48E362}"/>
                </a:ext>
              </a:extLst>
            </p:cNvPr>
            <p:cNvSpPr/>
            <p:nvPr/>
          </p:nvSpPr>
          <p:spPr>
            <a:xfrm>
              <a:off x="5528232" y="3867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018">
              <a:extLst>
                <a:ext uri="{FF2B5EF4-FFF2-40B4-BE49-F238E27FC236}">
                  <a16:creationId xmlns:a16="http://schemas.microsoft.com/office/drawing/2014/main" id="{483860E5-CD62-4D0F-89B1-22C29CBE9BE5}"/>
                </a:ext>
              </a:extLst>
            </p:cNvPr>
            <p:cNvSpPr/>
            <p:nvPr/>
          </p:nvSpPr>
          <p:spPr>
            <a:xfrm>
              <a:off x="5860350" y="3864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019">
              <a:extLst>
                <a:ext uri="{FF2B5EF4-FFF2-40B4-BE49-F238E27FC236}">
                  <a16:creationId xmlns:a16="http://schemas.microsoft.com/office/drawing/2014/main" id="{5CE4F003-E497-4772-8188-E7424FBB970C}"/>
                </a:ext>
              </a:extLst>
            </p:cNvPr>
            <p:cNvSpPr/>
            <p:nvPr/>
          </p:nvSpPr>
          <p:spPr>
            <a:xfrm>
              <a:off x="4240767" y="4278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020">
              <a:extLst>
                <a:ext uri="{FF2B5EF4-FFF2-40B4-BE49-F238E27FC236}">
                  <a16:creationId xmlns:a16="http://schemas.microsoft.com/office/drawing/2014/main" id="{D3079139-0C02-48B8-B15D-B71363C0A719}"/>
                </a:ext>
              </a:extLst>
            </p:cNvPr>
            <p:cNvSpPr/>
            <p:nvPr/>
          </p:nvSpPr>
          <p:spPr>
            <a:xfrm>
              <a:off x="4037091" y="4112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2021">
              <a:extLst>
                <a:ext uri="{FF2B5EF4-FFF2-40B4-BE49-F238E27FC236}">
                  <a16:creationId xmlns:a16="http://schemas.microsoft.com/office/drawing/2014/main" id="{F7A3545B-B4BC-44C3-876B-FEB7F1C9B192}"/>
                </a:ext>
              </a:extLst>
            </p:cNvPr>
            <p:cNvSpPr/>
            <p:nvPr/>
          </p:nvSpPr>
          <p:spPr>
            <a:xfrm>
              <a:off x="4203828" y="452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2022">
              <a:extLst>
                <a:ext uri="{FF2B5EF4-FFF2-40B4-BE49-F238E27FC236}">
                  <a16:creationId xmlns:a16="http://schemas.microsoft.com/office/drawing/2014/main" id="{356BC870-BA63-4A1B-83BD-84CF8F0F0B3B}"/>
                </a:ext>
              </a:extLst>
            </p:cNvPr>
            <p:cNvSpPr/>
            <p:nvPr/>
          </p:nvSpPr>
          <p:spPr>
            <a:xfrm>
              <a:off x="4843663" y="3790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2023">
              <a:extLst>
                <a:ext uri="{FF2B5EF4-FFF2-40B4-BE49-F238E27FC236}">
                  <a16:creationId xmlns:a16="http://schemas.microsoft.com/office/drawing/2014/main" id="{82977F34-EF53-4029-8BAC-6F53DD81420E}"/>
                </a:ext>
              </a:extLst>
            </p:cNvPr>
            <p:cNvSpPr/>
            <p:nvPr/>
          </p:nvSpPr>
          <p:spPr>
            <a:xfrm>
              <a:off x="4078097" y="46584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2024">
              <a:extLst>
                <a:ext uri="{FF2B5EF4-FFF2-40B4-BE49-F238E27FC236}">
                  <a16:creationId xmlns:a16="http://schemas.microsoft.com/office/drawing/2014/main" id="{3B594AB2-E7A7-49A4-864D-576C16AD6C6C}"/>
                </a:ext>
              </a:extLst>
            </p:cNvPr>
            <p:cNvSpPr/>
            <p:nvPr/>
          </p:nvSpPr>
          <p:spPr>
            <a:xfrm>
              <a:off x="4155365" y="39358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2025">
              <a:extLst>
                <a:ext uri="{FF2B5EF4-FFF2-40B4-BE49-F238E27FC236}">
                  <a16:creationId xmlns:a16="http://schemas.microsoft.com/office/drawing/2014/main" id="{DA22AF9D-CC26-420F-9D61-EAB9AF683A45}"/>
                </a:ext>
              </a:extLst>
            </p:cNvPr>
            <p:cNvSpPr/>
            <p:nvPr/>
          </p:nvSpPr>
          <p:spPr>
            <a:xfrm>
              <a:off x="5501121" y="3838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2026">
              <a:extLst>
                <a:ext uri="{FF2B5EF4-FFF2-40B4-BE49-F238E27FC236}">
                  <a16:creationId xmlns:a16="http://schemas.microsoft.com/office/drawing/2014/main" id="{58D23FC2-8333-408A-83AD-CC3F31BF25D2}"/>
                </a:ext>
              </a:extLst>
            </p:cNvPr>
            <p:cNvSpPr/>
            <p:nvPr/>
          </p:nvSpPr>
          <p:spPr>
            <a:xfrm>
              <a:off x="5870517" y="3889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2027">
              <a:extLst>
                <a:ext uri="{FF2B5EF4-FFF2-40B4-BE49-F238E27FC236}">
                  <a16:creationId xmlns:a16="http://schemas.microsoft.com/office/drawing/2014/main" id="{48673D9A-BE02-4181-B333-E04D711B0E4D}"/>
                </a:ext>
              </a:extLst>
            </p:cNvPr>
            <p:cNvSpPr/>
            <p:nvPr/>
          </p:nvSpPr>
          <p:spPr>
            <a:xfrm>
              <a:off x="4231278" y="4406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2028">
              <a:extLst>
                <a:ext uri="{FF2B5EF4-FFF2-40B4-BE49-F238E27FC236}">
                  <a16:creationId xmlns:a16="http://schemas.microsoft.com/office/drawing/2014/main" id="{AE29047F-F573-4794-9B2A-C707258CF9D5}"/>
                </a:ext>
              </a:extLst>
            </p:cNvPr>
            <p:cNvSpPr/>
            <p:nvPr/>
          </p:nvSpPr>
          <p:spPr>
            <a:xfrm>
              <a:off x="4146893" y="3796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2029">
              <a:extLst>
                <a:ext uri="{FF2B5EF4-FFF2-40B4-BE49-F238E27FC236}">
                  <a16:creationId xmlns:a16="http://schemas.microsoft.com/office/drawing/2014/main" id="{5F8FA899-4727-4414-A16D-6CF7605705F8}"/>
                </a:ext>
              </a:extLst>
            </p:cNvPr>
            <p:cNvSpPr/>
            <p:nvPr/>
          </p:nvSpPr>
          <p:spPr>
            <a:xfrm>
              <a:off x="4167905" y="4381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2030">
              <a:extLst>
                <a:ext uri="{FF2B5EF4-FFF2-40B4-BE49-F238E27FC236}">
                  <a16:creationId xmlns:a16="http://schemas.microsoft.com/office/drawing/2014/main" id="{C9CDFD6E-D6E8-4B1B-8AD6-4B40BA58BEBA}"/>
                </a:ext>
              </a:extLst>
            </p:cNvPr>
            <p:cNvSpPr/>
            <p:nvPr/>
          </p:nvSpPr>
          <p:spPr>
            <a:xfrm>
              <a:off x="4255340" y="4762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2031">
              <a:extLst>
                <a:ext uri="{FF2B5EF4-FFF2-40B4-BE49-F238E27FC236}">
                  <a16:creationId xmlns:a16="http://schemas.microsoft.com/office/drawing/2014/main" id="{226ABB78-A2A6-4EF6-A80C-22620EDAFAAC}"/>
                </a:ext>
              </a:extLst>
            </p:cNvPr>
            <p:cNvSpPr/>
            <p:nvPr/>
          </p:nvSpPr>
          <p:spPr>
            <a:xfrm>
              <a:off x="4053358" y="4380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2032">
              <a:extLst>
                <a:ext uri="{FF2B5EF4-FFF2-40B4-BE49-F238E27FC236}">
                  <a16:creationId xmlns:a16="http://schemas.microsoft.com/office/drawing/2014/main" id="{E3EE9252-5D82-4E1C-864A-D0A6BDE8DD3D}"/>
                </a:ext>
              </a:extLst>
            </p:cNvPr>
            <p:cNvSpPr/>
            <p:nvPr/>
          </p:nvSpPr>
          <p:spPr>
            <a:xfrm>
              <a:off x="4241445" y="47800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2033">
              <a:extLst>
                <a:ext uri="{FF2B5EF4-FFF2-40B4-BE49-F238E27FC236}">
                  <a16:creationId xmlns:a16="http://schemas.microsoft.com/office/drawing/2014/main" id="{19A89A63-AE27-4774-AE40-99257A34E143}"/>
                </a:ext>
              </a:extLst>
            </p:cNvPr>
            <p:cNvSpPr/>
            <p:nvPr/>
          </p:nvSpPr>
          <p:spPr>
            <a:xfrm>
              <a:off x="4169938" y="42098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2034">
              <a:extLst>
                <a:ext uri="{FF2B5EF4-FFF2-40B4-BE49-F238E27FC236}">
                  <a16:creationId xmlns:a16="http://schemas.microsoft.com/office/drawing/2014/main" id="{1663A662-E7FE-4377-BE8F-4F747F9B9CC3}"/>
                </a:ext>
              </a:extLst>
            </p:cNvPr>
            <p:cNvSpPr/>
            <p:nvPr/>
          </p:nvSpPr>
          <p:spPr>
            <a:xfrm>
              <a:off x="4687432" y="3902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2035">
              <a:extLst>
                <a:ext uri="{FF2B5EF4-FFF2-40B4-BE49-F238E27FC236}">
                  <a16:creationId xmlns:a16="http://schemas.microsoft.com/office/drawing/2014/main" id="{ADC9BD3E-C6BF-4069-A986-3CA61E6F8BB4}"/>
                </a:ext>
              </a:extLst>
            </p:cNvPr>
            <p:cNvSpPr/>
            <p:nvPr/>
          </p:nvSpPr>
          <p:spPr>
            <a:xfrm>
              <a:off x="5012433" y="42024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2036">
              <a:extLst>
                <a:ext uri="{FF2B5EF4-FFF2-40B4-BE49-F238E27FC236}">
                  <a16:creationId xmlns:a16="http://schemas.microsoft.com/office/drawing/2014/main" id="{D76E1010-827F-42CF-88C8-C348E74E2CE8}"/>
                </a:ext>
              </a:extLst>
            </p:cNvPr>
            <p:cNvSpPr/>
            <p:nvPr/>
          </p:nvSpPr>
          <p:spPr>
            <a:xfrm>
              <a:off x="5344551" y="3932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2037">
              <a:extLst>
                <a:ext uri="{FF2B5EF4-FFF2-40B4-BE49-F238E27FC236}">
                  <a16:creationId xmlns:a16="http://schemas.microsoft.com/office/drawing/2014/main" id="{040CCDC0-60B2-4240-AD3A-70BBDDDCF68A}"/>
                </a:ext>
              </a:extLst>
            </p:cNvPr>
            <p:cNvSpPr/>
            <p:nvPr/>
          </p:nvSpPr>
          <p:spPr>
            <a:xfrm>
              <a:off x="4756567" y="3768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2038">
              <a:extLst>
                <a:ext uri="{FF2B5EF4-FFF2-40B4-BE49-F238E27FC236}">
                  <a16:creationId xmlns:a16="http://schemas.microsoft.com/office/drawing/2014/main" id="{C9FB48CF-91AC-4682-997A-BC46FB8A1F12}"/>
                </a:ext>
              </a:extLst>
            </p:cNvPr>
            <p:cNvSpPr/>
            <p:nvPr/>
          </p:nvSpPr>
          <p:spPr>
            <a:xfrm>
              <a:off x="4552890" y="37784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2039">
              <a:extLst>
                <a:ext uri="{FF2B5EF4-FFF2-40B4-BE49-F238E27FC236}">
                  <a16:creationId xmlns:a16="http://schemas.microsoft.com/office/drawing/2014/main" id="{21E15278-2BC7-4E51-ABD7-60E0F5F77D2D}"/>
                </a:ext>
              </a:extLst>
            </p:cNvPr>
            <p:cNvSpPr/>
            <p:nvPr/>
          </p:nvSpPr>
          <p:spPr>
            <a:xfrm>
              <a:off x="4719627" y="3786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2040">
              <a:extLst>
                <a:ext uri="{FF2B5EF4-FFF2-40B4-BE49-F238E27FC236}">
                  <a16:creationId xmlns:a16="http://schemas.microsoft.com/office/drawing/2014/main" id="{6A06562B-7FC6-4880-A836-EFD111F4FB50}"/>
                </a:ext>
              </a:extLst>
            </p:cNvPr>
            <p:cNvSpPr/>
            <p:nvPr/>
          </p:nvSpPr>
          <p:spPr>
            <a:xfrm>
              <a:off x="4327863" y="5329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2041">
              <a:extLst>
                <a:ext uri="{FF2B5EF4-FFF2-40B4-BE49-F238E27FC236}">
                  <a16:creationId xmlns:a16="http://schemas.microsoft.com/office/drawing/2014/main" id="{2F98A5DF-6005-4095-9F76-12259C83C748}"/>
                </a:ext>
              </a:extLst>
            </p:cNvPr>
            <p:cNvSpPr/>
            <p:nvPr/>
          </p:nvSpPr>
          <p:spPr>
            <a:xfrm>
              <a:off x="4593897" y="3770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2042">
              <a:extLst>
                <a:ext uri="{FF2B5EF4-FFF2-40B4-BE49-F238E27FC236}">
                  <a16:creationId xmlns:a16="http://schemas.microsoft.com/office/drawing/2014/main" id="{E5DEC16C-2F4E-421D-8652-3869652C915F}"/>
                </a:ext>
              </a:extLst>
            </p:cNvPr>
            <p:cNvSpPr/>
            <p:nvPr/>
          </p:nvSpPr>
          <p:spPr>
            <a:xfrm>
              <a:off x="4671165" y="3775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2043">
              <a:extLst>
                <a:ext uri="{FF2B5EF4-FFF2-40B4-BE49-F238E27FC236}">
                  <a16:creationId xmlns:a16="http://schemas.microsoft.com/office/drawing/2014/main" id="{BAA7173F-D17D-4916-B80F-4189937DFB30}"/>
                </a:ext>
              </a:extLst>
            </p:cNvPr>
            <p:cNvSpPr/>
            <p:nvPr/>
          </p:nvSpPr>
          <p:spPr>
            <a:xfrm>
              <a:off x="4985321" y="38788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2044">
              <a:extLst>
                <a:ext uri="{FF2B5EF4-FFF2-40B4-BE49-F238E27FC236}">
                  <a16:creationId xmlns:a16="http://schemas.microsoft.com/office/drawing/2014/main" id="{4A0F6607-C403-47B2-A3D5-7E35F9B1FE88}"/>
                </a:ext>
              </a:extLst>
            </p:cNvPr>
            <p:cNvSpPr/>
            <p:nvPr/>
          </p:nvSpPr>
          <p:spPr>
            <a:xfrm>
              <a:off x="5354718" y="38384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2045">
              <a:extLst>
                <a:ext uri="{FF2B5EF4-FFF2-40B4-BE49-F238E27FC236}">
                  <a16:creationId xmlns:a16="http://schemas.microsoft.com/office/drawing/2014/main" id="{A96C4576-8201-44B7-ABA5-1979E92B4FAA}"/>
                </a:ext>
              </a:extLst>
            </p:cNvPr>
            <p:cNvSpPr/>
            <p:nvPr/>
          </p:nvSpPr>
          <p:spPr>
            <a:xfrm>
              <a:off x="4276012" y="3890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2046">
              <a:extLst>
                <a:ext uri="{FF2B5EF4-FFF2-40B4-BE49-F238E27FC236}">
                  <a16:creationId xmlns:a16="http://schemas.microsoft.com/office/drawing/2014/main" id="{6B2C45C8-2EB0-448D-B00D-726FD7535378}"/>
                </a:ext>
              </a:extLst>
            </p:cNvPr>
            <p:cNvSpPr/>
            <p:nvPr/>
          </p:nvSpPr>
          <p:spPr>
            <a:xfrm>
              <a:off x="4360397" y="37516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2047">
              <a:extLst>
                <a:ext uri="{FF2B5EF4-FFF2-40B4-BE49-F238E27FC236}">
                  <a16:creationId xmlns:a16="http://schemas.microsoft.com/office/drawing/2014/main" id="{BED059F6-E911-47F6-AFDB-E0D7D2DDDD03}"/>
                </a:ext>
              </a:extLst>
            </p:cNvPr>
            <p:cNvSpPr/>
            <p:nvPr/>
          </p:nvSpPr>
          <p:spPr>
            <a:xfrm>
              <a:off x="4683704" y="3774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2048">
              <a:extLst>
                <a:ext uri="{FF2B5EF4-FFF2-40B4-BE49-F238E27FC236}">
                  <a16:creationId xmlns:a16="http://schemas.microsoft.com/office/drawing/2014/main" id="{2BF0B974-C098-4C38-9024-7D962EC44B31}"/>
                </a:ext>
              </a:extLst>
            </p:cNvPr>
            <p:cNvSpPr/>
            <p:nvPr/>
          </p:nvSpPr>
          <p:spPr>
            <a:xfrm>
              <a:off x="4771139" y="3773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2049">
              <a:extLst>
                <a:ext uri="{FF2B5EF4-FFF2-40B4-BE49-F238E27FC236}">
                  <a16:creationId xmlns:a16="http://schemas.microsoft.com/office/drawing/2014/main" id="{C3C00557-7D2B-4E1E-8E8A-4AC2A8333692}"/>
                </a:ext>
              </a:extLst>
            </p:cNvPr>
            <p:cNvSpPr/>
            <p:nvPr/>
          </p:nvSpPr>
          <p:spPr>
            <a:xfrm>
              <a:off x="4569157" y="3818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2050">
              <a:extLst>
                <a:ext uri="{FF2B5EF4-FFF2-40B4-BE49-F238E27FC236}">
                  <a16:creationId xmlns:a16="http://schemas.microsoft.com/office/drawing/2014/main" id="{1657B808-58CA-4CFB-9D09-FC5AD7A3AE97}"/>
                </a:ext>
              </a:extLst>
            </p:cNvPr>
            <p:cNvSpPr/>
            <p:nvPr/>
          </p:nvSpPr>
          <p:spPr>
            <a:xfrm>
              <a:off x="4757244" y="3782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2051">
              <a:extLst>
                <a:ext uri="{FF2B5EF4-FFF2-40B4-BE49-F238E27FC236}">
                  <a16:creationId xmlns:a16="http://schemas.microsoft.com/office/drawing/2014/main" id="{E50F6689-0BA8-47CB-825C-9CE92A76682C}"/>
                </a:ext>
              </a:extLst>
            </p:cNvPr>
            <p:cNvSpPr/>
            <p:nvPr/>
          </p:nvSpPr>
          <p:spPr>
            <a:xfrm>
              <a:off x="4337352" y="3787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2052">
              <a:extLst>
                <a:ext uri="{FF2B5EF4-FFF2-40B4-BE49-F238E27FC236}">
                  <a16:creationId xmlns:a16="http://schemas.microsoft.com/office/drawing/2014/main" id="{02922B87-5EE0-4BD4-99E6-B941AB7B0E96}"/>
                </a:ext>
              </a:extLst>
            </p:cNvPr>
            <p:cNvSpPr/>
            <p:nvPr/>
          </p:nvSpPr>
          <p:spPr>
            <a:xfrm>
              <a:off x="5704119" y="4258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2053">
              <a:extLst>
                <a:ext uri="{FF2B5EF4-FFF2-40B4-BE49-F238E27FC236}">
                  <a16:creationId xmlns:a16="http://schemas.microsoft.com/office/drawing/2014/main" id="{3AA27758-671F-4CDB-B2F2-C540348EA3FC}"/>
                </a:ext>
              </a:extLst>
            </p:cNvPr>
            <p:cNvSpPr/>
            <p:nvPr/>
          </p:nvSpPr>
          <p:spPr>
            <a:xfrm>
              <a:off x="6036237" y="42294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2054">
              <a:extLst>
                <a:ext uri="{FF2B5EF4-FFF2-40B4-BE49-F238E27FC236}">
                  <a16:creationId xmlns:a16="http://schemas.microsoft.com/office/drawing/2014/main" id="{4C82C7C2-E1CC-4F05-AA40-490FF8BAB413}"/>
                </a:ext>
              </a:extLst>
            </p:cNvPr>
            <p:cNvSpPr/>
            <p:nvPr/>
          </p:nvSpPr>
          <p:spPr>
            <a:xfrm>
              <a:off x="4064880" y="4000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2055">
              <a:extLst>
                <a:ext uri="{FF2B5EF4-FFF2-40B4-BE49-F238E27FC236}">
                  <a16:creationId xmlns:a16="http://schemas.microsoft.com/office/drawing/2014/main" id="{01463B6D-58C4-4A08-A943-6E99F90B181A}"/>
                </a:ext>
              </a:extLst>
            </p:cNvPr>
            <p:cNvSpPr/>
            <p:nvPr/>
          </p:nvSpPr>
          <p:spPr>
            <a:xfrm>
              <a:off x="4130287" y="4006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2056">
              <a:extLst>
                <a:ext uri="{FF2B5EF4-FFF2-40B4-BE49-F238E27FC236}">
                  <a16:creationId xmlns:a16="http://schemas.microsoft.com/office/drawing/2014/main" id="{F2E19A14-B105-4452-B9AD-23A73D77BE55}"/>
                </a:ext>
              </a:extLst>
            </p:cNvPr>
            <p:cNvSpPr/>
            <p:nvPr/>
          </p:nvSpPr>
          <p:spPr>
            <a:xfrm>
              <a:off x="4027941" y="4231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2057">
              <a:extLst>
                <a:ext uri="{FF2B5EF4-FFF2-40B4-BE49-F238E27FC236}">
                  <a16:creationId xmlns:a16="http://schemas.microsoft.com/office/drawing/2014/main" id="{950267D0-19B5-41B9-8964-8AD15BD1D444}"/>
                </a:ext>
              </a:extLst>
            </p:cNvPr>
            <p:cNvSpPr/>
            <p:nvPr/>
          </p:nvSpPr>
          <p:spPr>
            <a:xfrm>
              <a:off x="5019550" y="3970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2058">
              <a:extLst>
                <a:ext uri="{FF2B5EF4-FFF2-40B4-BE49-F238E27FC236}">
                  <a16:creationId xmlns:a16="http://schemas.microsoft.com/office/drawing/2014/main" id="{3B04B89B-41B7-4B5A-AD60-1B5F563A4547}"/>
                </a:ext>
              </a:extLst>
            </p:cNvPr>
            <p:cNvSpPr/>
            <p:nvPr/>
          </p:nvSpPr>
          <p:spPr>
            <a:xfrm>
              <a:off x="4089281" y="4635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2059">
              <a:extLst>
                <a:ext uri="{FF2B5EF4-FFF2-40B4-BE49-F238E27FC236}">
                  <a16:creationId xmlns:a16="http://schemas.microsoft.com/office/drawing/2014/main" id="{30AE0233-E20D-48F9-A418-0818581CDB49}"/>
                </a:ext>
              </a:extLst>
            </p:cNvPr>
            <p:cNvSpPr/>
            <p:nvPr/>
          </p:nvSpPr>
          <p:spPr>
            <a:xfrm>
              <a:off x="4012013" y="39106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2060">
              <a:extLst>
                <a:ext uri="{FF2B5EF4-FFF2-40B4-BE49-F238E27FC236}">
                  <a16:creationId xmlns:a16="http://schemas.microsoft.com/office/drawing/2014/main" id="{7693459C-062D-4139-BC8D-0FE75DCEAAB6}"/>
                </a:ext>
              </a:extLst>
            </p:cNvPr>
            <p:cNvSpPr/>
            <p:nvPr/>
          </p:nvSpPr>
          <p:spPr>
            <a:xfrm>
              <a:off x="5677007" y="4157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2061">
              <a:extLst>
                <a:ext uri="{FF2B5EF4-FFF2-40B4-BE49-F238E27FC236}">
                  <a16:creationId xmlns:a16="http://schemas.microsoft.com/office/drawing/2014/main" id="{00AC6444-8403-4A2C-AB78-76D1274CD9B0}"/>
                </a:ext>
              </a:extLst>
            </p:cNvPr>
            <p:cNvSpPr/>
            <p:nvPr/>
          </p:nvSpPr>
          <p:spPr>
            <a:xfrm>
              <a:off x="6046404" y="4094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2062">
              <a:extLst>
                <a:ext uri="{FF2B5EF4-FFF2-40B4-BE49-F238E27FC236}">
                  <a16:creationId xmlns:a16="http://schemas.microsoft.com/office/drawing/2014/main" id="{5BF373E6-0A61-4871-A47E-1A7AC1E87B82}"/>
                </a:ext>
              </a:extLst>
            </p:cNvPr>
            <p:cNvSpPr/>
            <p:nvPr/>
          </p:nvSpPr>
          <p:spPr>
            <a:xfrm>
              <a:off x="4407165" y="46052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2063">
              <a:extLst>
                <a:ext uri="{FF2B5EF4-FFF2-40B4-BE49-F238E27FC236}">
                  <a16:creationId xmlns:a16="http://schemas.microsoft.com/office/drawing/2014/main" id="{3C05B5B6-5C13-404A-B976-C1BE08346F50}"/>
                </a:ext>
              </a:extLst>
            </p:cNvPr>
            <p:cNvSpPr/>
            <p:nvPr/>
          </p:nvSpPr>
          <p:spPr>
            <a:xfrm>
              <a:off x="4322780" y="3787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2064">
              <a:extLst>
                <a:ext uri="{FF2B5EF4-FFF2-40B4-BE49-F238E27FC236}">
                  <a16:creationId xmlns:a16="http://schemas.microsoft.com/office/drawing/2014/main" id="{D293167F-E679-4411-A21C-A75022E010E5}"/>
                </a:ext>
              </a:extLst>
            </p:cNvPr>
            <p:cNvSpPr/>
            <p:nvPr/>
          </p:nvSpPr>
          <p:spPr>
            <a:xfrm>
              <a:off x="3999473" y="42051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2065">
              <a:extLst>
                <a:ext uri="{FF2B5EF4-FFF2-40B4-BE49-F238E27FC236}">
                  <a16:creationId xmlns:a16="http://schemas.microsoft.com/office/drawing/2014/main" id="{5A43F9EA-1E77-4775-A019-8BEC65310760}"/>
                </a:ext>
              </a:extLst>
            </p:cNvPr>
            <p:cNvSpPr/>
            <p:nvPr/>
          </p:nvSpPr>
          <p:spPr>
            <a:xfrm>
              <a:off x="4079453" y="44341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2066">
              <a:extLst>
                <a:ext uri="{FF2B5EF4-FFF2-40B4-BE49-F238E27FC236}">
                  <a16:creationId xmlns:a16="http://schemas.microsoft.com/office/drawing/2014/main" id="{2962F8ED-17AB-4B0B-9C4F-32B3F177780E}"/>
                </a:ext>
              </a:extLst>
            </p:cNvPr>
            <p:cNvSpPr/>
            <p:nvPr/>
          </p:nvSpPr>
          <p:spPr>
            <a:xfrm>
              <a:off x="4114020" y="4140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2067">
              <a:extLst>
                <a:ext uri="{FF2B5EF4-FFF2-40B4-BE49-F238E27FC236}">
                  <a16:creationId xmlns:a16="http://schemas.microsoft.com/office/drawing/2014/main" id="{D864C86E-6894-4F2D-8E09-CC83B9D00B53}"/>
                </a:ext>
              </a:extLst>
            </p:cNvPr>
            <p:cNvSpPr/>
            <p:nvPr/>
          </p:nvSpPr>
          <p:spPr>
            <a:xfrm>
              <a:off x="4065558" y="45362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2068">
              <a:extLst>
                <a:ext uri="{FF2B5EF4-FFF2-40B4-BE49-F238E27FC236}">
                  <a16:creationId xmlns:a16="http://schemas.microsoft.com/office/drawing/2014/main" id="{CE289F99-353B-4F5F-BF53-BF55AD003C65}"/>
                </a:ext>
              </a:extLst>
            </p:cNvPr>
            <p:cNvSpPr/>
            <p:nvPr/>
          </p:nvSpPr>
          <p:spPr>
            <a:xfrm>
              <a:off x="4345825" y="40954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2069">
              <a:extLst>
                <a:ext uri="{FF2B5EF4-FFF2-40B4-BE49-F238E27FC236}">
                  <a16:creationId xmlns:a16="http://schemas.microsoft.com/office/drawing/2014/main" id="{2B508A5F-0378-4416-B063-4AF48E498209}"/>
                </a:ext>
              </a:extLst>
            </p:cNvPr>
            <p:cNvSpPr/>
            <p:nvPr/>
          </p:nvSpPr>
          <p:spPr>
            <a:xfrm>
              <a:off x="4327863" y="4302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2070">
              <a:extLst>
                <a:ext uri="{FF2B5EF4-FFF2-40B4-BE49-F238E27FC236}">
                  <a16:creationId xmlns:a16="http://schemas.microsoft.com/office/drawing/2014/main" id="{A1578E4C-323A-4C38-9E67-B7CD6827340A}"/>
                </a:ext>
              </a:extLst>
            </p:cNvPr>
            <p:cNvSpPr/>
            <p:nvPr/>
          </p:nvSpPr>
          <p:spPr>
            <a:xfrm>
              <a:off x="5773254" y="38262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2071">
              <a:extLst>
                <a:ext uri="{FF2B5EF4-FFF2-40B4-BE49-F238E27FC236}">
                  <a16:creationId xmlns:a16="http://schemas.microsoft.com/office/drawing/2014/main" id="{86F17824-2BC3-4DFB-AD34-58527EDB0DA8}"/>
                </a:ext>
              </a:extLst>
            </p:cNvPr>
            <p:cNvSpPr/>
            <p:nvPr/>
          </p:nvSpPr>
          <p:spPr>
            <a:xfrm>
              <a:off x="5569577" y="3813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2072">
              <a:extLst>
                <a:ext uri="{FF2B5EF4-FFF2-40B4-BE49-F238E27FC236}">
                  <a16:creationId xmlns:a16="http://schemas.microsoft.com/office/drawing/2014/main" id="{6FEA391A-D5A0-4CB8-903F-9C1FAFCFB725}"/>
                </a:ext>
              </a:extLst>
            </p:cNvPr>
            <p:cNvSpPr/>
            <p:nvPr/>
          </p:nvSpPr>
          <p:spPr>
            <a:xfrm>
              <a:off x="5736314" y="3881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2073">
              <a:extLst>
                <a:ext uri="{FF2B5EF4-FFF2-40B4-BE49-F238E27FC236}">
                  <a16:creationId xmlns:a16="http://schemas.microsoft.com/office/drawing/2014/main" id="{B73498AE-478A-4A3D-BA06-79C2BDB3B161}"/>
                </a:ext>
              </a:extLst>
            </p:cNvPr>
            <p:cNvSpPr/>
            <p:nvPr/>
          </p:nvSpPr>
          <p:spPr>
            <a:xfrm>
              <a:off x="4680315" y="43802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2074">
              <a:extLst>
                <a:ext uri="{FF2B5EF4-FFF2-40B4-BE49-F238E27FC236}">
                  <a16:creationId xmlns:a16="http://schemas.microsoft.com/office/drawing/2014/main" id="{2ABE058E-842C-47CF-B89F-664D65BAC3B9}"/>
                </a:ext>
              </a:extLst>
            </p:cNvPr>
            <p:cNvSpPr/>
            <p:nvPr/>
          </p:nvSpPr>
          <p:spPr>
            <a:xfrm>
              <a:off x="5610584" y="41567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2075">
              <a:extLst>
                <a:ext uri="{FF2B5EF4-FFF2-40B4-BE49-F238E27FC236}">
                  <a16:creationId xmlns:a16="http://schemas.microsoft.com/office/drawing/2014/main" id="{6CA82E30-77E8-4D40-9901-2E8C4AA28365}"/>
                </a:ext>
              </a:extLst>
            </p:cNvPr>
            <p:cNvSpPr/>
            <p:nvPr/>
          </p:nvSpPr>
          <p:spPr>
            <a:xfrm>
              <a:off x="5687852" y="4005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2076">
              <a:extLst>
                <a:ext uri="{FF2B5EF4-FFF2-40B4-BE49-F238E27FC236}">
                  <a16:creationId xmlns:a16="http://schemas.microsoft.com/office/drawing/2014/main" id="{992B7800-AB98-488A-9755-311791574062}"/>
                </a:ext>
              </a:extLst>
            </p:cNvPr>
            <p:cNvSpPr/>
            <p:nvPr/>
          </p:nvSpPr>
          <p:spPr>
            <a:xfrm>
              <a:off x="4022857" y="42222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2077">
              <a:extLst>
                <a:ext uri="{FF2B5EF4-FFF2-40B4-BE49-F238E27FC236}">
                  <a16:creationId xmlns:a16="http://schemas.microsoft.com/office/drawing/2014/main" id="{B3F030F3-A7DC-4C51-AAFA-0DBE3E927DC1}"/>
                </a:ext>
              </a:extLst>
            </p:cNvPr>
            <p:cNvSpPr/>
            <p:nvPr/>
          </p:nvSpPr>
          <p:spPr>
            <a:xfrm>
              <a:off x="4338030" y="41828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2078">
              <a:extLst>
                <a:ext uri="{FF2B5EF4-FFF2-40B4-BE49-F238E27FC236}">
                  <a16:creationId xmlns:a16="http://schemas.microsoft.com/office/drawing/2014/main" id="{1EA95B7F-14D7-4222-AE6F-201709FCA286}"/>
                </a:ext>
              </a:extLst>
            </p:cNvPr>
            <p:cNvSpPr/>
            <p:nvPr/>
          </p:nvSpPr>
          <p:spPr>
            <a:xfrm>
              <a:off x="5292700" y="44186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2079">
              <a:extLst>
                <a:ext uri="{FF2B5EF4-FFF2-40B4-BE49-F238E27FC236}">
                  <a16:creationId xmlns:a16="http://schemas.microsoft.com/office/drawing/2014/main" id="{D3A74C86-CB32-4105-8DFC-CDA6240822C6}"/>
                </a:ext>
              </a:extLst>
            </p:cNvPr>
            <p:cNvSpPr/>
            <p:nvPr/>
          </p:nvSpPr>
          <p:spPr>
            <a:xfrm>
              <a:off x="5377085" y="37612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2080">
              <a:extLst>
                <a:ext uri="{FF2B5EF4-FFF2-40B4-BE49-F238E27FC236}">
                  <a16:creationId xmlns:a16="http://schemas.microsoft.com/office/drawing/2014/main" id="{68BD3755-F179-4DE9-8B8F-3323545442BF}"/>
                </a:ext>
              </a:extLst>
            </p:cNvPr>
            <p:cNvSpPr/>
            <p:nvPr/>
          </p:nvSpPr>
          <p:spPr>
            <a:xfrm>
              <a:off x="5700391" y="3976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2081">
              <a:extLst>
                <a:ext uri="{FF2B5EF4-FFF2-40B4-BE49-F238E27FC236}">
                  <a16:creationId xmlns:a16="http://schemas.microsoft.com/office/drawing/2014/main" id="{38FA3CE2-3036-45DF-BA31-CA7F2729E73A}"/>
                </a:ext>
              </a:extLst>
            </p:cNvPr>
            <p:cNvSpPr/>
            <p:nvPr/>
          </p:nvSpPr>
          <p:spPr>
            <a:xfrm>
              <a:off x="5787826" y="38997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2082">
              <a:extLst>
                <a:ext uri="{FF2B5EF4-FFF2-40B4-BE49-F238E27FC236}">
                  <a16:creationId xmlns:a16="http://schemas.microsoft.com/office/drawing/2014/main" id="{0DDDEF1E-6E47-4C16-AC1E-45B98CE582D2}"/>
                </a:ext>
              </a:extLst>
            </p:cNvPr>
            <p:cNvSpPr/>
            <p:nvPr/>
          </p:nvSpPr>
          <p:spPr>
            <a:xfrm>
              <a:off x="5585844" y="39819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2083">
              <a:extLst>
                <a:ext uri="{FF2B5EF4-FFF2-40B4-BE49-F238E27FC236}">
                  <a16:creationId xmlns:a16="http://schemas.microsoft.com/office/drawing/2014/main" id="{661CB626-A184-4922-AFB9-9073CA967831}"/>
                </a:ext>
              </a:extLst>
            </p:cNvPr>
            <p:cNvSpPr/>
            <p:nvPr/>
          </p:nvSpPr>
          <p:spPr>
            <a:xfrm>
              <a:off x="5773932" y="4400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2084">
              <a:extLst>
                <a:ext uri="{FF2B5EF4-FFF2-40B4-BE49-F238E27FC236}">
                  <a16:creationId xmlns:a16="http://schemas.microsoft.com/office/drawing/2014/main" id="{32EB55F4-F960-4561-8A27-AF89A51ED204}"/>
                </a:ext>
              </a:extLst>
            </p:cNvPr>
            <p:cNvSpPr/>
            <p:nvPr/>
          </p:nvSpPr>
          <p:spPr>
            <a:xfrm>
              <a:off x="5354040" y="38657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2085">
              <a:extLst>
                <a:ext uri="{FF2B5EF4-FFF2-40B4-BE49-F238E27FC236}">
                  <a16:creationId xmlns:a16="http://schemas.microsoft.com/office/drawing/2014/main" id="{9AF40C60-04D0-42C3-BCDF-BE5B08CC0F0C}"/>
                </a:ext>
              </a:extLst>
            </p:cNvPr>
            <p:cNvSpPr/>
            <p:nvPr/>
          </p:nvSpPr>
          <p:spPr>
            <a:xfrm>
              <a:off x="6105372" y="4404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2086">
              <a:extLst>
                <a:ext uri="{FF2B5EF4-FFF2-40B4-BE49-F238E27FC236}">
                  <a16:creationId xmlns:a16="http://schemas.microsoft.com/office/drawing/2014/main" id="{87421A62-1712-452F-B0AA-51C266EF4247}"/>
                </a:ext>
              </a:extLst>
            </p:cNvPr>
            <p:cNvSpPr/>
            <p:nvPr/>
          </p:nvSpPr>
          <p:spPr>
            <a:xfrm>
              <a:off x="5901695" y="38612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2087">
              <a:extLst>
                <a:ext uri="{FF2B5EF4-FFF2-40B4-BE49-F238E27FC236}">
                  <a16:creationId xmlns:a16="http://schemas.microsoft.com/office/drawing/2014/main" id="{3F62B1B9-EC77-4794-A88B-B2FFF063B02A}"/>
                </a:ext>
              </a:extLst>
            </p:cNvPr>
            <p:cNvSpPr/>
            <p:nvPr/>
          </p:nvSpPr>
          <p:spPr>
            <a:xfrm>
              <a:off x="6068432" y="39263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2088">
              <a:extLst>
                <a:ext uri="{FF2B5EF4-FFF2-40B4-BE49-F238E27FC236}">
                  <a16:creationId xmlns:a16="http://schemas.microsoft.com/office/drawing/2014/main" id="{B9CF7251-E72D-4C8E-9339-4C27A09FB88F}"/>
                </a:ext>
              </a:extLst>
            </p:cNvPr>
            <p:cNvSpPr/>
            <p:nvPr/>
          </p:nvSpPr>
          <p:spPr>
            <a:xfrm>
              <a:off x="5012433" y="40928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2089">
              <a:extLst>
                <a:ext uri="{FF2B5EF4-FFF2-40B4-BE49-F238E27FC236}">
                  <a16:creationId xmlns:a16="http://schemas.microsoft.com/office/drawing/2014/main" id="{83D432AF-191D-4939-8FCC-FAF708FD3687}"/>
                </a:ext>
              </a:extLst>
            </p:cNvPr>
            <p:cNvSpPr/>
            <p:nvPr/>
          </p:nvSpPr>
          <p:spPr>
            <a:xfrm>
              <a:off x="5942702" y="38864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2090">
              <a:extLst>
                <a:ext uri="{FF2B5EF4-FFF2-40B4-BE49-F238E27FC236}">
                  <a16:creationId xmlns:a16="http://schemas.microsoft.com/office/drawing/2014/main" id="{253ED01A-D442-407B-BF18-7A84F352C7EB}"/>
                </a:ext>
              </a:extLst>
            </p:cNvPr>
            <p:cNvSpPr/>
            <p:nvPr/>
          </p:nvSpPr>
          <p:spPr>
            <a:xfrm>
              <a:off x="6019970" y="40274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2091">
              <a:extLst>
                <a:ext uri="{FF2B5EF4-FFF2-40B4-BE49-F238E27FC236}">
                  <a16:creationId xmlns:a16="http://schemas.microsoft.com/office/drawing/2014/main" id="{E6AA368B-BE9F-45E7-A9F8-8D916D7A0D2F}"/>
                </a:ext>
              </a:extLst>
            </p:cNvPr>
            <p:cNvSpPr/>
            <p:nvPr/>
          </p:nvSpPr>
          <p:spPr>
            <a:xfrm>
              <a:off x="4354975" y="45795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2092">
              <a:extLst>
                <a:ext uri="{FF2B5EF4-FFF2-40B4-BE49-F238E27FC236}">
                  <a16:creationId xmlns:a16="http://schemas.microsoft.com/office/drawing/2014/main" id="{538336D4-0C1E-48AD-8186-06A044CF23A6}"/>
                </a:ext>
              </a:extLst>
            </p:cNvPr>
            <p:cNvSpPr/>
            <p:nvPr/>
          </p:nvSpPr>
          <p:spPr>
            <a:xfrm>
              <a:off x="4005912" y="465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2093">
              <a:extLst>
                <a:ext uri="{FF2B5EF4-FFF2-40B4-BE49-F238E27FC236}">
                  <a16:creationId xmlns:a16="http://schemas.microsoft.com/office/drawing/2014/main" id="{41B505A7-1863-4F97-8D00-1625A3A7A612}"/>
                </a:ext>
              </a:extLst>
            </p:cNvPr>
            <p:cNvSpPr/>
            <p:nvPr/>
          </p:nvSpPr>
          <p:spPr>
            <a:xfrm>
              <a:off x="5624818" y="4717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2094">
              <a:extLst>
                <a:ext uri="{FF2B5EF4-FFF2-40B4-BE49-F238E27FC236}">
                  <a16:creationId xmlns:a16="http://schemas.microsoft.com/office/drawing/2014/main" id="{BDD64B41-BAF8-4C4F-A352-EF1BCBB634F1}"/>
                </a:ext>
              </a:extLst>
            </p:cNvPr>
            <p:cNvSpPr/>
            <p:nvPr/>
          </p:nvSpPr>
          <p:spPr>
            <a:xfrm>
              <a:off x="5709203" y="45087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2095">
              <a:extLst>
                <a:ext uri="{FF2B5EF4-FFF2-40B4-BE49-F238E27FC236}">
                  <a16:creationId xmlns:a16="http://schemas.microsoft.com/office/drawing/2014/main" id="{35717645-CC58-48C5-9403-D72DDBC4735A}"/>
                </a:ext>
              </a:extLst>
            </p:cNvPr>
            <p:cNvSpPr/>
            <p:nvPr/>
          </p:nvSpPr>
          <p:spPr>
            <a:xfrm>
              <a:off x="6032509" y="4497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2096">
              <a:extLst>
                <a:ext uri="{FF2B5EF4-FFF2-40B4-BE49-F238E27FC236}">
                  <a16:creationId xmlns:a16="http://schemas.microsoft.com/office/drawing/2014/main" id="{DFF5937B-62BB-4284-A8C4-D717F1D4A126}"/>
                </a:ext>
              </a:extLst>
            </p:cNvPr>
            <p:cNvSpPr/>
            <p:nvPr/>
          </p:nvSpPr>
          <p:spPr>
            <a:xfrm>
              <a:off x="6119944" y="41110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2097">
              <a:extLst>
                <a:ext uri="{FF2B5EF4-FFF2-40B4-BE49-F238E27FC236}">
                  <a16:creationId xmlns:a16="http://schemas.microsoft.com/office/drawing/2014/main" id="{64EDE629-DA59-4FE2-BE92-4CC82E77E35B}"/>
                </a:ext>
              </a:extLst>
            </p:cNvPr>
            <p:cNvSpPr/>
            <p:nvPr/>
          </p:nvSpPr>
          <p:spPr>
            <a:xfrm>
              <a:off x="5917962" y="4127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2098">
              <a:extLst>
                <a:ext uri="{FF2B5EF4-FFF2-40B4-BE49-F238E27FC236}">
                  <a16:creationId xmlns:a16="http://schemas.microsoft.com/office/drawing/2014/main" id="{876EB25E-56B5-4821-AA5C-158F251FACD4}"/>
                </a:ext>
              </a:extLst>
            </p:cNvPr>
            <p:cNvSpPr/>
            <p:nvPr/>
          </p:nvSpPr>
          <p:spPr>
            <a:xfrm>
              <a:off x="6106049" y="4011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2099">
              <a:extLst>
                <a:ext uri="{FF2B5EF4-FFF2-40B4-BE49-F238E27FC236}">
                  <a16:creationId xmlns:a16="http://schemas.microsoft.com/office/drawing/2014/main" id="{C37A3633-4580-4F6D-848D-B9B0CB83F7E4}"/>
                </a:ext>
              </a:extLst>
            </p:cNvPr>
            <p:cNvSpPr/>
            <p:nvPr/>
          </p:nvSpPr>
          <p:spPr>
            <a:xfrm>
              <a:off x="5686158" y="45921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2100">
              <a:extLst>
                <a:ext uri="{FF2B5EF4-FFF2-40B4-BE49-F238E27FC236}">
                  <a16:creationId xmlns:a16="http://schemas.microsoft.com/office/drawing/2014/main" id="{26F3E0B7-6616-420F-AE16-A13F9F332D32}"/>
                </a:ext>
              </a:extLst>
            </p:cNvPr>
            <p:cNvSpPr/>
            <p:nvPr/>
          </p:nvSpPr>
          <p:spPr>
            <a:xfrm>
              <a:off x="4199422" y="3876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2101">
              <a:extLst>
                <a:ext uri="{FF2B5EF4-FFF2-40B4-BE49-F238E27FC236}">
                  <a16:creationId xmlns:a16="http://schemas.microsoft.com/office/drawing/2014/main" id="{26DA1333-5532-44E3-AE50-761C96D64FFF}"/>
                </a:ext>
              </a:extLst>
            </p:cNvPr>
            <p:cNvSpPr/>
            <p:nvPr/>
          </p:nvSpPr>
          <p:spPr>
            <a:xfrm>
              <a:off x="4032685" y="41540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2102">
              <a:extLst>
                <a:ext uri="{FF2B5EF4-FFF2-40B4-BE49-F238E27FC236}">
                  <a16:creationId xmlns:a16="http://schemas.microsoft.com/office/drawing/2014/main" id="{EA7A8B55-CC9C-46FB-92B9-83C1256AE29A}"/>
                </a:ext>
              </a:extLst>
            </p:cNvPr>
            <p:cNvSpPr/>
            <p:nvPr/>
          </p:nvSpPr>
          <p:spPr>
            <a:xfrm>
              <a:off x="5088684" y="37879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2103">
              <a:extLst>
                <a:ext uri="{FF2B5EF4-FFF2-40B4-BE49-F238E27FC236}">
                  <a16:creationId xmlns:a16="http://schemas.microsoft.com/office/drawing/2014/main" id="{7A7474CB-CD46-4092-9E77-B6809C520B19}"/>
                </a:ext>
              </a:extLst>
            </p:cNvPr>
            <p:cNvSpPr/>
            <p:nvPr/>
          </p:nvSpPr>
          <p:spPr>
            <a:xfrm>
              <a:off x="4158416" y="4145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2104">
              <a:extLst>
                <a:ext uri="{FF2B5EF4-FFF2-40B4-BE49-F238E27FC236}">
                  <a16:creationId xmlns:a16="http://schemas.microsoft.com/office/drawing/2014/main" id="{98F6305C-D607-4724-8ED0-F6ABB08171B9}"/>
                </a:ext>
              </a:extLst>
            </p:cNvPr>
            <p:cNvSpPr/>
            <p:nvPr/>
          </p:nvSpPr>
          <p:spPr>
            <a:xfrm>
              <a:off x="4081147" y="3896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2105">
              <a:extLst>
                <a:ext uri="{FF2B5EF4-FFF2-40B4-BE49-F238E27FC236}">
                  <a16:creationId xmlns:a16="http://schemas.microsoft.com/office/drawing/2014/main" id="{3E1CF4CC-36E2-4FAE-9460-BA53B94BF7EE}"/>
                </a:ext>
              </a:extLst>
            </p:cNvPr>
            <p:cNvSpPr/>
            <p:nvPr/>
          </p:nvSpPr>
          <p:spPr>
            <a:xfrm>
              <a:off x="5746142" y="38854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2106">
              <a:extLst>
                <a:ext uri="{FF2B5EF4-FFF2-40B4-BE49-F238E27FC236}">
                  <a16:creationId xmlns:a16="http://schemas.microsoft.com/office/drawing/2014/main" id="{5EAE61BC-44D5-49B8-B20A-0BF2F2CF95F8}"/>
                </a:ext>
              </a:extLst>
            </p:cNvPr>
            <p:cNvSpPr/>
            <p:nvPr/>
          </p:nvSpPr>
          <p:spPr>
            <a:xfrm>
              <a:off x="6115539" y="4121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2107">
              <a:extLst>
                <a:ext uri="{FF2B5EF4-FFF2-40B4-BE49-F238E27FC236}">
                  <a16:creationId xmlns:a16="http://schemas.microsoft.com/office/drawing/2014/main" id="{43CE5EDD-9DF9-435B-AC5E-5651453CFE05}"/>
                </a:ext>
              </a:extLst>
            </p:cNvPr>
            <p:cNvSpPr/>
            <p:nvPr/>
          </p:nvSpPr>
          <p:spPr>
            <a:xfrm>
              <a:off x="4476300" y="45764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2108">
              <a:extLst>
                <a:ext uri="{FF2B5EF4-FFF2-40B4-BE49-F238E27FC236}">
                  <a16:creationId xmlns:a16="http://schemas.microsoft.com/office/drawing/2014/main" id="{B7DCF9DD-CF80-4666-9304-BCA0CFBC52AF}"/>
                </a:ext>
              </a:extLst>
            </p:cNvPr>
            <p:cNvSpPr/>
            <p:nvPr/>
          </p:nvSpPr>
          <p:spPr>
            <a:xfrm>
              <a:off x="4391915" y="4990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2109">
              <a:extLst>
                <a:ext uri="{FF2B5EF4-FFF2-40B4-BE49-F238E27FC236}">
                  <a16:creationId xmlns:a16="http://schemas.microsoft.com/office/drawing/2014/main" id="{9D42F027-654B-4C45-A7CA-1141F470FF8E}"/>
                </a:ext>
              </a:extLst>
            </p:cNvPr>
            <p:cNvSpPr/>
            <p:nvPr/>
          </p:nvSpPr>
          <p:spPr>
            <a:xfrm>
              <a:off x="4068608" y="4409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2110">
              <a:extLst>
                <a:ext uri="{FF2B5EF4-FFF2-40B4-BE49-F238E27FC236}">
                  <a16:creationId xmlns:a16="http://schemas.microsoft.com/office/drawing/2014/main" id="{A1EAB5BE-F32C-4807-A737-3A421EF5364D}"/>
                </a:ext>
              </a:extLst>
            </p:cNvPr>
            <p:cNvSpPr/>
            <p:nvPr/>
          </p:nvSpPr>
          <p:spPr>
            <a:xfrm>
              <a:off x="4010318" y="43690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2111">
              <a:extLst>
                <a:ext uri="{FF2B5EF4-FFF2-40B4-BE49-F238E27FC236}">
                  <a16:creationId xmlns:a16="http://schemas.microsoft.com/office/drawing/2014/main" id="{54665BBC-12E5-4E0F-BFDA-AB95E2B9687D}"/>
                </a:ext>
              </a:extLst>
            </p:cNvPr>
            <p:cNvSpPr/>
            <p:nvPr/>
          </p:nvSpPr>
          <p:spPr>
            <a:xfrm>
              <a:off x="4183155" y="4178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2112">
              <a:extLst>
                <a:ext uri="{FF2B5EF4-FFF2-40B4-BE49-F238E27FC236}">
                  <a16:creationId xmlns:a16="http://schemas.microsoft.com/office/drawing/2014/main" id="{F14ACAD3-C41E-43DE-89AF-7A85E637E8D2}"/>
                </a:ext>
              </a:extLst>
            </p:cNvPr>
            <p:cNvSpPr/>
            <p:nvPr/>
          </p:nvSpPr>
          <p:spPr>
            <a:xfrm>
              <a:off x="3996423" y="4161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2113">
              <a:extLst>
                <a:ext uri="{FF2B5EF4-FFF2-40B4-BE49-F238E27FC236}">
                  <a16:creationId xmlns:a16="http://schemas.microsoft.com/office/drawing/2014/main" id="{F89B58ED-F331-4A7E-8A2B-E3A93D3FA089}"/>
                </a:ext>
              </a:extLst>
            </p:cNvPr>
            <p:cNvSpPr/>
            <p:nvPr/>
          </p:nvSpPr>
          <p:spPr>
            <a:xfrm>
              <a:off x="4414960" y="4553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2114">
              <a:extLst>
                <a:ext uri="{FF2B5EF4-FFF2-40B4-BE49-F238E27FC236}">
                  <a16:creationId xmlns:a16="http://schemas.microsoft.com/office/drawing/2014/main" id="{2D62012B-D1B0-4FEF-A23E-66D5CABF70CF}"/>
                </a:ext>
              </a:extLst>
            </p:cNvPr>
            <p:cNvSpPr/>
            <p:nvPr/>
          </p:nvSpPr>
          <p:spPr>
            <a:xfrm>
              <a:off x="4162482" y="40112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2115">
              <a:extLst>
                <a:ext uri="{FF2B5EF4-FFF2-40B4-BE49-F238E27FC236}">
                  <a16:creationId xmlns:a16="http://schemas.microsoft.com/office/drawing/2014/main" id="{2EB805BE-4290-48B5-88A5-1A2F6A1F6C0D}"/>
                </a:ext>
              </a:extLst>
            </p:cNvPr>
            <p:cNvSpPr/>
            <p:nvPr/>
          </p:nvSpPr>
          <p:spPr>
            <a:xfrm>
              <a:off x="4885008" y="37861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2116">
              <a:extLst>
                <a:ext uri="{FF2B5EF4-FFF2-40B4-BE49-F238E27FC236}">
                  <a16:creationId xmlns:a16="http://schemas.microsoft.com/office/drawing/2014/main" id="{521329E9-F905-4CA9-AA68-373FECA34A16}"/>
                </a:ext>
              </a:extLst>
            </p:cNvPr>
            <p:cNvSpPr/>
            <p:nvPr/>
          </p:nvSpPr>
          <p:spPr>
            <a:xfrm>
              <a:off x="4036752" y="39014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2117">
              <a:extLst>
                <a:ext uri="{FF2B5EF4-FFF2-40B4-BE49-F238E27FC236}">
                  <a16:creationId xmlns:a16="http://schemas.microsoft.com/office/drawing/2014/main" id="{7BDF7CA7-6B38-477A-851B-60FAAB205CE8}"/>
                </a:ext>
              </a:extLst>
            </p:cNvPr>
            <p:cNvSpPr/>
            <p:nvPr/>
          </p:nvSpPr>
          <p:spPr>
            <a:xfrm>
              <a:off x="4114020" y="3795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2118">
              <a:extLst>
                <a:ext uri="{FF2B5EF4-FFF2-40B4-BE49-F238E27FC236}">
                  <a16:creationId xmlns:a16="http://schemas.microsoft.com/office/drawing/2014/main" id="{E1D527ED-2906-4195-8ED6-70632E1FA4BA}"/>
                </a:ext>
              </a:extLst>
            </p:cNvPr>
            <p:cNvSpPr/>
            <p:nvPr/>
          </p:nvSpPr>
          <p:spPr>
            <a:xfrm>
              <a:off x="5542466" y="3795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2119">
              <a:extLst>
                <a:ext uri="{FF2B5EF4-FFF2-40B4-BE49-F238E27FC236}">
                  <a16:creationId xmlns:a16="http://schemas.microsoft.com/office/drawing/2014/main" id="{2CAEB461-7356-45C7-8373-8D6DD63C4CE8}"/>
                </a:ext>
              </a:extLst>
            </p:cNvPr>
            <p:cNvSpPr/>
            <p:nvPr/>
          </p:nvSpPr>
          <p:spPr>
            <a:xfrm>
              <a:off x="5911862" y="3819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2120">
              <a:extLst>
                <a:ext uri="{FF2B5EF4-FFF2-40B4-BE49-F238E27FC236}">
                  <a16:creationId xmlns:a16="http://schemas.microsoft.com/office/drawing/2014/main" id="{5D54AE50-DE7D-43E3-A62B-1C379BF03D6E}"/>
                </a:ext>
              </a:extLst>
            </p:cNvPr>
            <p:cNvSpPr/>
            <p:nvPr/>
          </p:nvSpPr>
          <p:spPr>
            <a:xfrm>
              <a:off x="4272623" y="3880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2121">
              <a:extLst>
                <a:ext uri="{FF2B5EF4-FFF2-40B4-BE49-F238E27FC236}">
                  <a16:creationId xmlns:a16="http://schemas.microsoft.com/office/drawing/2014/main" id="{CED721A1-3121-44B5-B7B5-F41EA54121C3}"/>
                </a:ext>
              </a:extLst>
            </p:cNvPr>
            <p:cNvSpPr/>
            <p:nvPr/>
          </p:nvSpPr>
          <p:spPr>
            <a:xfrm>
              <a:off x="4188238" y="38067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2122">
              <a:extLst>
                <a:ext uri="{FF2B5EF4-FFF2-40B4-BE49-F238E27FC236}">
                  <a16:creationId xmlns:a16="http://schemas.microsoft.com/office/drawing/2014/main" id="{9ACF82B4-50D6-425F-9555-5C86C7709744}"/>
                </a:ext>
              </a:extLst>
            </p:cNvPr>
            <p:cNvSpPr/>
            <p:nvPr/>
          </p:nvSpPr>
          <p:spPr>
            <a:xfrm>
              <a:off x="4126559" y="3925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2123">
              <a:extLst>
                <a:ext uri="{FF2B5EF4-FFF2-40B4-BE49-F238E27FC236}">
                  <a16:creationId xmlns:a16="http://schemas.microsoft.com/office/drawing/2014/main" id="{93AF43E9-C205-4162-8A10-FE85BD8237A3}"/>
                </a:ext>
              </a:extLst>
            </p:cNvPr>
            <p:cNvSpPr/>
            <p:nvPr/>
          </p:nvSpPr>
          <p:spPr>
            <a:xfrm>
              <a:off x="4213994" y="40906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2124">
              <a:extLst>
                <a:ext uri="{FF2B5EF4-FFF2-40B4-BE49-F238E27FC236}">
                  <a16:creationId xmlns:a16="http://schemas.microsoft.com/office/drawing/2014/main" id="{48C6DE35-990B-438F-9AF9-00175F471CD2}"/>
                </a:ext>
              </a:extLst>
            </p:cNvPr>
            <p:cNvSpPr/>
            <p:nvPr/>
          </p:nvSpPr>
          <p:spPr>
            <a:xfrm>
              <a:off x="4012013" y="38518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2125">
              <a:extLst>
                <a:ext uri="{FF2B5EF4-FFF2-40B4-BE49-F238E27FC236}">
                  <a16:creationId xmlns:a16="http://schemas.microsoft.com/office/drawing/2014/main" id="{7155E474-B800-4E90-9B05-652139D63EDA}"/>
                </a:ext>
              </a:extLst>
            </p:cNvPr>
            <p:cNvSpPr/>
            <p:nvPr/>
          </p:nvSpPr>
          <p:spPr>
            <a:xfrm>
              <a:off x="4200100" y="3954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2126">
              <a:extLst>
                <a:ext uri="{FF2B5EF4-FFF2-40B4-BE49-F238E27FC236}">
                  <a16:creationId xmlns:a16="http://schemas.microsoft.com/office/drawing/2014/main" id="{C190095A-AE93-41DF-8223-A1F568046809}"/>
                </a:ext>
              </a:extLst>
            </p:cNvPr>
            <p:cNvSpPr/>
            <p:nvPr/>
          </p:nvSpPr>
          <p:spPr>
            <a:xfrm>
              <a:off x="4211283" y="40436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2127">
              <a:extLst>
                <a:ext uri="{FF2B5EF4-FFF2-40B4-BE49-F238E27FC236}">
                  <a16:creationId xmlns:a16="http://schemas.microsoft.com/office/drawing/2014/main" id="{33093683-F6D1-4CE7-BFC5-5BEAC9F7DB78}"/>
                </a:ext>
              </a:extLst>
            </p:cNvPr>
            <p:cNvSpPr/>
            <p:nvPr/>
          </p:nvSpPr>
          <p:spPr>
            <a:xfrm>
              <a:off x="5051745" y="38101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2128">
              <a:extLst>
                <a:ext uri="{FF2B5EF4-FFF2-40B4-BE49-F238E27FC236}">
                  <a16:creationId xmlns:a16="http://schemas.microsoft.com/office/drawing/2014/main" id="{068D6145-BB77-4843-8904-81A53120839A}"/>
                </a:ext>
              </a:extLst>
            </p:cNvPr>
            <p:cNvSpPr/>
            <p:nvPr/>
          </p:nvSpPr>
          <p:spPr>
            <a:xfrm>
              <a:off x="4121476" y="4260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2129">
              <a:extLst>
                <a:ext uri="{FF2B5EF4-FFF2-40B4-BE49-F238E27FC236}">
                  <a16:creationId xmlns:a16="http://schemas.microsoft.com/office/drawing/2014/main" id="{DC414473-788E-48B7-BBD5-01438DDA16FC}"/>
                </a:ext>
              </a:extLst>
            </p:cNvPr>
            <p:cNvSpPr/>
            <p:nvPr/>
          </p:nvSpPr>
          <p:spPr>
            <a:xfrm>
              <a:off x="4044208" y="3927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2130">
              <a:extLst>
                <a:ext uri="{FF2B5EF4-FFF2-40B4-BE49-F238E27FC236}">
                  <a16:creationId xmlns:a16="http://schemas.microsoft.com/office/drawing/2014/main" id="{3813C475-422C-406F-8755-A1AEF3C2F967}"/>
                </a:ext>
              </a:extLst>
            </p:cNvPr>
            <p:cNvSpPr/>
            <p:nvPr/>
          </p:nvSpPr>
          <p:spPr>
            <a:xfrm>
              <a:off x="5709203" y="38530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2131">
              <a:extLst>
                <a:ext uri="{FF2B5EF4-FFF2-40B4-BE49-F238E27FC236}">
                  <a16:creationId xmlns:a16="http://schemas.microsoft.com/office/drawing/2014/main" id="{6A7A57FF-6A63-4A7D-A57B-19968B021D4C}"/>
                </a:ext>
              </a:extLst>
            </p:cNvPr>
            <p:cNvSpPr/>
            <p:nvPr/>
          </p:nvSpPr>
          <p:spPr>
            <a:xfrm>
              <a:off x="6078599" y="3926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2132">
              <a:extLst>
                <a:ext uri="{FF2B5EF4-FFF2-40B4-BE49-F238E27FC236}">
                  <a16:creationId xmlns:a16="http://schemas.microsoft.com/office/drawing/2014/main" id="{CD2C7C36-9C48-4E36-8E9B-BF49161A40D3}"/>
                </a:ext>
              </a:extLst>
            </p:cNvPr>
            <p:cNvSpPr/>
            <p:nvPr/>
          </p:nvSpPr>
          <p:spPr>
            <a:xfrm>
              <a:off x="4439360" y="42117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2133">
              <a:extLst>
                <a:ext uri="{FF2B5EF4-FFF2-40B4-BE49-F238E27FC236}">
                  <a16:creationId xmlns:a16="http://schemas.microsoft.com/office/drawing/2014/main" id="{826FAE9B-CCE0-4FF8-9BD3-DDEFB5E3D496}"/>
                </a:ext>
              </a:extLst>
            </p:cNvPr>
            <p:cNvSpPr/>
            <p:nvPr/>
          </p:nvSpPr>
          <p:spPr>
            <a:xfrm>
              <a:off x="4354975" y="37845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2134">
              <a:extLst>
                <a:ext uri="{FF2B5EF4-FFF2-40B4-BE49-F238E27FC236}">
                  <a16:creationId xmlns:a16="http://schemas.microsoft.com/office/drawing/2014/main" id="{8440C68F-3DD7-425A-A981-018B83B9DCB1}"/>
                </a:ext>
              </a:extLst>
            </p:cNvPr>
            <p:cNvSpPr/>
            <p:nvPr/>
          </p:nvSpPr>
          <p:spPr>
            <a:xfrm>
              <a:off x="4031669" y="43037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2135">
              <a:extLst>
                <a:ext uri="{FF2B5EF4-FFF2-40B4-BE49-F238E27FC236}">
                  <a16:creationId xmlns:a16="http://schemas.microsoft.com/office/drawing/2014/main" id="{46188C8E-CEAC-49EF-8872-7D2384A717BF}"/>
                </a:ext>
              </a:extLst>
            </p:cNvPr>
            <p:cNvSpPr/>
            <p:nvPr/>
          </p:nvSpPr>
          <p:spPr>
            <a:xfrm>
              <a:off x="4047258" y="4751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2136">
              <a:extLst>
                <a:ext uri="{FF2B5EF4-FFF2-40B4-BE49-F238E27FC236}">
                  <a16:creationId xmlns:a16="http://schemas.microsoft.com/office/drawing/2014/main" id="{6C52E2BC-B07A-4309-BEB7-B4F8A8EF040D}"/>
                </a:ext>
              </a:extLst>
            </p:cNvPr>
            <p:cNvSpPr/>
            <p:nvPr/>
          </p:nvSpPr>
          <p:spPr>
            <a:xfrm>
              <a:off x="4146215" y="40797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2137">
              <a:extLst>
                <a:ext uri="{FF2B5EF4-FFF2-40B4-BE49-F238E27FC236}">
                  <a16:creationId xmlns:a16="http://schemas.microsoft.com/office/drawing/2014/main" id="{DB04717F-6C36-4740-AFF2-0430B6CD28CC}"/>
                </a:ext>
              </a:extLst>
            </p:cNvPr>
            <p:cNvSpPr/>
            <p:nvPr/>
          </p:nvSpPr>
          <p:spPr>
            <a:xfrm>
              <a:off x="4033363" y="4326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2138">
              <a:extLst>
                <a:ext uri="{FF2B5EF4-FFF2-40B4-BE49-F238E27FC236}">
                  <a16:creationId xmlns:a16="http://schemas.microsoft.com/office/drawing/2014/main" id="{24A887FF-3DB0-4A91-8628-144AABC7FE7F}"/>
                </a:ext>
              </a:extLst>
            </p:cNvPr>
            <p:cNvSpPr/>
            <p:nvPr/>
          </p:nvSpPr>
          <p:spPr>
            <a:xfrm>
              <a:off x="4378020" y="43395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2139">
              <a:extLst>
                <a:ext uri="{FF2B5EF4-FFF2-40B4-BE49-F238E27FC236}">
                  <a16:creationId xmlns:a16="http://schemas.microsoft.com/office/drawing/2014/main" id="{C339BB94-A90D-4C99-A58C-0B81CAFA0F10}"/>
                </a:ext>
              </a:extLst>
            </p:cNvPr>
            <p:cNvSpPr/>
            <p:nvPr/>
          </p:nvSpPr>
          <p:spPr>
            <a:xfrm>
              <a:off x="4926014" y="3798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2140">
              <a:extLst>
                <a:ext uri="{FF2B5EF4-FFF2-40B4-BE49-F238E27FC236}">
                  <a16:creationId xmlns:a16="http://schemas.microsoft.com/office/drawing/2014/main" id="{C78B728C-9C37-49E6-8809-27E9B24F32A4}"/>
                </a:ext>
              </a:extLst>
            </p:cNvPr>
            <p:cNvSpPr/>
            <p:nvPr/>
          </p:nvSpPr>
          <p:spPr>
            <a:xfrm>
              <a:off x="5003283" y="39266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2141">
              <a:extLst>
                <a:ext uri="{FF2B5EF4-FFF2-40B4-BE49-F238E27FC236}">
                  <a16:creationId xmlns:a16="http://schemas.microsoft.com/office/drawing/2014/main" id="{A4CC0055-F62A-4AC7-A9B3-B2A6E33BB473}"/>
                </a:ext>
              </a:extLst>
            </p:cNvPr>
            <p:cNvSpPr/>
            <p:nvPr/>
          </p:nvSpPr>
          <p:spPr>
            <a:xfrm>
              <a:off x="4653203" y="4067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2142">
              <a:extLst>
                <a:ext uri="{FF2B5EF4-FFF2-40B4-BE49-F238E27FC236}">
                  <a16:creationId xmlns:a16="http://schemas.microsoft.com/office/drawing/2014/main" id="{0923FA77-1993-4FF6-80AA-1524D0E86440}"/>
                </a:ext>
              </a:extLst>
            </p:cNvPr>
            <p:cNvSpPr/>
            <p:nvPr/>
          </p:nvSpPr>
          <p:spPr>
            <a:xfrm>
              <a:off x="5022600" y="40627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2143">
              <a:extLst>
                <a:ext uri="{FF2B5EF4-FFF2-40B4-BE49-F238E27FC236}">
                  <a16:creationId xmlns:a16="http://schemas.microsoft.com/office/drawing/2014/main" id="{76919541-8F59-4D41-9D2D-DF8323DBD31E}"/>
                </a:ext>
              </a:extLst>
            </p:cNvPr>
            <p:cNvSpPr/>
            <p:nvPr/>
          </p:nvSpPr>
          <p:spPr>
            <a:xfrm>
              <a:off x="4608130" y="39284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2144">
              <a:extLst>
                <a:ext uri="{FF2B5EF4-FFF2-40B4-BE49-F238E27FC236}">
                  <a16:creationId xmlns:a16="http://schemas.microsoft.com/office/drawing/2014/main" id="{C034CE22-EC68-44BC-9E55-8E00D013ACB6}"/>
                </a:ext>
              </a:extLst>
            </p:cNvPr>
            <p:cNvSpPr/>
            <p:nvPr/>
          </p:nvSpPr>
          <p:spPr>
            <a:xfrm>
              <a:off x="4692515" y="37558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2145">
              <a:extLst>
                <a:ext uri="{FF2B5EF4-FFF2-40B4-BE49-F238E27FC236}">
                  <a16:creationId xmlns:a16="http://schemas.microsoft.com/office/drawing/2014/main" id="{8215A560-56D2-4855-B028-E4CE35D20B05}"/>
                </a:ext>
              </a:extLst>
            </p:cNvPr>
            <p:cNvSpPr/>
            <p:nvPr/>
          </p:nvSpPr>
          <p:spPr>
            <a:xfrm>
              <a:off x="5015822" y="38170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2146">
              <a:extLst>
                <a:ext uri="{FF2B5EF4-FFF2-40B4-BE49-F238E27FC236}">
                  <a16:creationId xmlns:a16="http://schemas.microsoft.com/office/drawing/2014/main" id="{0262C1B2-78F5-4A50-A902-9114DF74109E}"/>
                </a:ext>
              </a:extLst>
            </p:cNvPr>
            <p:cNvSpPr/>
            <p:nvPr/>
          </p:nvSpPr>
          <p:spPr>
            <a:xfrm>
              <a:off x="5103257" y="37931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2147">
              <a:extLst>
                <a:ext uri="{FF2B5EF4-FFF2-40B4-BE49-F238E27FC236}">
                  <a16:creationId xmlns:a16="http://schemas.microsoft.com/office/drawing/2014/main" id="{4DAE314F-8E37-44B1-91C4-67DA27AA31EF}"/>
                </a:ext>
              </a:extLst>
            </p:cNvPr>
            <p:cNvSpPr/>
            <p:nvPr/>
          </p:nvSpPr>
          <p:spPr>
            <a:xfrm>
              <a:off x="4901275" y="3987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2148">
              <a:extLst>
                <a:ext uri="{FF2B5EF4-FFF2-40B4-BE49-F238E27FC236}">
                  <a16:creationId xmlns:a16="http://schemas.microsoft.com/office/drawing/2014/main" id="{CD4957D6-F59F-4085-932A-DB7F2C1C35FA}"/>
                </a:ext>
              </a:extLst>
            </p:cNvPr>
            <p:cNvSpPr/>
            <p:nvPr/>
          </p:nvSpPr>
          <p:spPr>
            <a:xfrm>
              <a:off x="5089362" y="38441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2149">
              <a:extLst>
                <a:ext uri="{FF2B5EF4-FFF2-40B4-BE49-F238E27FC236}">
                  <a16:creationId xmlns:a16="http://schemas.microsoft.com/office/drawing/2014/main" id="{E1B6C224-C771-42C9-90B3-5BBBE8BEDFFD}"/>
                </a:ext>
              </a:extLst>
            </p:cNvPr>
            <p:cNvSpPr/>
            <p:nvPr/>
          </p:nvSpPr>
          <p:spPr>
            <a:xfrm>
              <a:off x="4669470" y="38056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2150">
              <a:extLst>
                <a:ext uri="{FF2B5EF4-FFF2-40B4-BE49-F238E27FC236}">
                  <a16:creationId xmlns:a16="http://schemas.microsoft.com/office/drawing/2014/main" id="{5C1B9CC6-797F-43D5-BEF7-F7E4578FD867}"/>
                </a:ext>
              </a:extLst>
            </p:cNvPr>
            <p:cNvSpPr/>
            <p:nvPr/>
          </p:nvSpPr>
          <p:spPr>
            <a:xfrm>
              <a:off x="4073014" y="3906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2151">
              <a:extLst>
                <a:ext uri="{FF2B5EF4-FFF2-40B4-BE49-F238E27FC236}">
                  <a16:creationId xmlns:a16="http://schemas.microsoft.com/office/drawing/2014/main" id="{E598ED1F-4821-4F11-B271-4E377256E864}"/>
                </a:ext>
              </a:extLst>
            </p:cNvPr>
            <p:cNvSpPr/>
            <p:nvPr/>
          </p:nvSpPr>
          <p:spPr>
            <a:xfrm>
              <a:off x="5583472" y="3853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2152">
              <a:extLst>
                <a:ext uri="{FF2B5EF4-FFF2-40B4-BE49-F238E27FC236}">
                  <a16:creationId xmlns:a16="http://schemas.microsoft.com/office/drawing/2014/main" id="{E41C21B7-3C10-433C-97F7-5C6AB83C9591}"/>
                </a:ext>
              </a:extLst>
            </p:cNvPr>
            <p:cNvSpPr/>
            <p:nvPr/>
          </p:nvSpPr>
          <p:spPr>
            <a:xfrm>
              <a:off x="5952869" y="38898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2153">
              <a:extLst>
                <a:ext uri="{FF2B5EF4-FFF2-40B4-BE49-F238E27FC236}">
                  <a16:creationId xmlns:a16="http://schemas.microsoft.com/office/drawing/2014/main" id="{E19D58C7-B185-4580-A8B5-12987BA38262}"/>
                </a:ext>
              </a:extLst>
            </p:cNvPr>
            <p:cNvSpPr/>
            <p:nvPr/>
          </p:nvSpPr>
          <p:spPr>
            <a:xfrm>
              <a:off x="4313630" y="47499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2154">
              <a:extLst>
                <a:ext uri="{FF2B5EF4-FFF2-40B4-BE49-F238E27FC236}">
                  <a16:creationId xmlns:a16="http://schemas.microsoft.com/office/drawing/2014/main" id="{1508D958-9274-4582-A6BE-1AAD00F394CD}"/>
                </a:ext>
              </a:extLst>
            </p:cNvPr>
            <p:cNvSpPr/>
            <p:nvPr/>
          </p:nvSpPr>
          <p:spPr>
            <a:xfrm>
              <a:off x="4229245" y="3779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2155">
              <a:extLst>
                <a:ext uri="{FF2B5EF4-FFF2-40B4-BE49-F238E27FC236}">
                  <a16:creationId xmlns:a16="http://schemas.microsoft.com/office/drawing/2014/main" id="{35226C26-D7AB-42F9-96A6-61E0408CF514}"/>
                </a:ext>
              </a:extLst>
            </p:cNvPr>
            <p:cNvSpPr/>
            <p:nvPr/>
          </p:nvSpPr>
          <p:spPr>
            <a:xfrm>
              <a:off x="4085553" y="4213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2156">
              <a:extLst>
                <a:ext uri="{FF2B5EF4-FFF2-40B4-BE49-F238E27FC236}">
                  <a16:creationId xmlns:a16="http://schemas.microsoft.com/office/drawing/2014/main" id="{77D18C01-7954-4FAC-926F-00022EAC580F}"/>
                </a:ext>
              </a:extLst>
            </p:cNvPr>
            <p:cNvSpPr/>
            <p:nvPr/>
          </p:nvSpPr>
          <p:spPr>
            <a:xfrm>
              <a:off x="4172988" y="43129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2157">
              <a:extLst>
                <a:ext uri="{FF2B5EF4-FFF2-40B4-BE49-F238E27FC236}">
                  <a16:creationId xmlns:a16="http://schemas.microsoft.com/office/drawing/2014/main" id="{9D707D3A-80C0-4E4B-A08D-5F8C771ED0A9}"/>
                </a:ext>
              </a:extLst>
            </p:cNvPr>
            <p:cNvSpPr/>
            <p:nvPr/>
          </p:nvSpPr>
          <p:spPr>
            <a:xfrm>
              <a:off x="4020485" y="44335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2158">
              <a:extLst>
                <a:ext uri="{FF2B5EF4-FFF2-40B4-BE49-F238E27FC236}">
                  <a16:creationId xmlns:a16="http://schemas.microsoft.com/office/drawing/2014/main" id="{0420E295-5D59-45B7-9A61-584AC5A98717}"/>
                </a:ext>
              </a:extLst>
            </p:cNvPr>
            <p:cNvSpPr/>
            <p:nvPr/>
          </p:nvSpPr>
          <p:spPr>
            <a:xfrm>
              <a:off x="4159093" y="4994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2159">
              <a:extLst>
                <a:ext uri="{FF2B5EF4-FFF2-40B4-BE49-F238E27FC236}">
                  <a16:creationId xmlns:a16="http://schemas.microsoft.com/office/drawing/2014/main" id="{EB788C4F-EB2F-454D-B0A1-45921C27513C}"/>
                </a:ext>
              </a:extLst>
            </p:cNvPr>
            <p:cNvSpPr/>
            <p:nvPr/>
          </p:nvSpPr>
          <p:spPr>
            <a:xfrm>
              <a:off x="4252290" y="3989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2160">
              <a:extLst>
                <a:ext uri="{FF2B5EF4-FFF2-40B4-BE49-F238E27FC236}">
                  <a16:creationId xmlns:a16="http://schemas.microsoft.com/office/drawing/2014/main" id="{8AE3EB5F-0EB9-4AB4-8960-BA93D0A96FFE}"/>
                </a:ext>
              </a:extLst>
            </p:cNvPr>
            <p:cNvSpPr/>
            <p:nvPr/>
          </p:nvSpPr>
          <p:spPr>
            <a:xfrm>
              <a:off x="5660740" y="4217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2161">
              <a:extLst>
                <a:ext uri="{FF2B5EF4-FFF2-40B4-BE49-F238E27FC236}">
                  <a16:creationId xmlns:a16="http://schemas.microsoft.com/office/drawing/2014/main" id="{3B53724C-30E0-4E80-8C46-B722DB94FE1E}"/>
                </a:ext>
              </a:extLst>
            </p:cNvPr>
            <p:cNvSpPr/>
            <p:nvPr/>
          </p:nvSpPr>
          <p:spPr>
            <a:xfrm>
              <a:off x="6030137" y="4422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2162">
              <a:extLst>
                <a:ext uri="{FF2B5EF4-FFF2-40B4-BE49-F238E27FC236}">
                  <a16:creationId xmlns:a16="http://schemas.microsoft.com/office/drawing/2014/main" id="{092FCCC3-ECED-4C6D-90E9-6AF2EDBB91C3}"/>
                </a:ext>
              </a:extLst>
            </p:cNvPr>
            <p:cNvSpPr/>
            <p:nvPr/>
          </p:nvSpPr>
          <p:spPr>
            <a:xfrm>
              <a:off x="4390898" y="39635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2163">
              <a:extLst>
                <a:ext uri="{FF2B5EF4-FFF2-40B4-BE49-F238E27FC236}">
                  <a16:creationId xmlns:a16="http://schemas.microsoft.com/office/drawing/2014/main" id="{F17041E5-E111-4396-9126-E61DBC17DF93}"/>
                </a:ext>
              </a:extLst>
            </p:cNvPr>
            <p:cNvSpPr/>
            <p:nvPr/>
          </p:nvSpPr>
          <p:spPr>
            <a:xfrm>
              <a:off x="4306513" y="3756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2164">
              <a:extLst>
                <a:ext uri="{FF2B5EF4-FFF2-40B4-BE49-F238E27FC236}">
                  <a16:creationId xmlns:a16="http://schemas.microsoft.com/office/drawing/2014/main" id="{1BF0AD2A-7F67-4BD7-A7DF-450015E26516}"/>
                </a:ext>
              </a:extLst>
            </p:cNvPr>
            <p:cNvSpPr/>
            <p:nvPr/>
          </p:nvSpPr>
          <p:spPr>
            <a:xfrm>
              <a:off x="4008285" y="4214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2165">
              <a:extLst>
                <a:ext uri="{FF2B5EF4-FFF2-40B4-BE49-F238E27FC236}">
                  <a16:creationId xmlns:a16="http://schemas.microsoft.com/office/drawing/2014/main" id="{A19644EC-53E8-4F1B-9271-B08151EDDA82}"/>
                </a:ext>
              </a:extLst>
            </p:cNvPr>
            <p:cNvSpPr/>
            <p:nvPr/>
          </p:nvSpPr>
          <p:spPr>
            <a:xfrm>
              <a:off x="4095720" y="3921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2166">
              <a:extLst>
                <a:ext uri="{FF2B5EF4-FFF2-40B4-BE49-F238E27FC236}">
                  <a16:creationId xmlns:a16="http://schemas.microsoft.com/office/drawing/2014/main" id="{B81F3E71-F8EC-403A-B5BF-603421C8574D}"/>
                </a:ext>
              </a:extLst>
            </p:cNvPr>
            <p:cNvSpPr/>
            <p:nvPr/>
          </p:nvSpPr>
          <p:spPr>
            <a:xfrm>
              <a:off x="4097753" y="40109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2167">
              <a:extLst>
                <a:ext uri="{FF2B5EF4-FFF2-40B4-BE49-F238E27FC236}">
                  <a16:creationId xmlns:a16="http://schemas.microsoft.com/office/drawing/2014/main" id="{C29481F2-3FE5-48DD-A428-472F42F3D999}"/>
                </a:ext>
              </a:extLst>
            </p:cNvPr>
            <p:cNvSpPr/>
            <p:nvPr/>
          </p:nvSpPr>
          <p:spPr>
            <a:xfrm>
              <a:off x="4081825" y="39950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2168">
              <a:extLst>
                <a:ext uri="{FF2B5EF4-FFF2-40B4-BE49-F238E27FC236}">
                  <a16:creationId xmlns:a16="http://schemas.microsoft.com/office/drawing/2014/main" id="{D865237F-7131-4CB4-90CF-3847D069D39A}"/>
                </a:ext>
              </a:extLst>
            </p:cNvPr>
            <p:cNvSpPr/>
            <p:nvPr/>
          </p:nvSpPr>
          <p:spPr>
            <a:xfrm>
              <a:off x="4329558" y="3853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2169">
              <a:extLst>
                <a:ext uri="{FF2B5EF4-FFF2-40B4-BE49-F238E27FC236}">
                  <a16:creationId xmlns:a16="http://schemas.microsoft.com/office/drawing/2014/main" id="{8A9D03AF-69D4-421D-B673-810C892AE861}"/>
                </a:ext>
              </a:extLst>
            </p:cNvPr>
            <p:cNvSpPr/>
            <p:nvPr/>
          </p:nvSpPr>
          <p:spPr>
            <a:xfrm>
              <a:off x="4365142" y="51230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t2170">
              <a:extLst>
                <a:ext uri="{FF2B5EF4-FFF2-40B4-BE49-F238E27FC236}">
                  <a16:creationId xmlns:a16="http://schemas.microsoft.com/office/drawing/2014/main" id="{5F278CB7-C2E1-4E61-ACDF-BC9FF6F7F5FA}"/>
                </a:ext>
              </a:extLst>
            </p:cNvPr>
            <p:cNvSpPr/>
            <p:nvPr/>
          </p:nvSpPr>
          <p:spPr>
            <a:xfrm>
              <a:off x="5265588" y="42525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t2171">
              <a:extLst>
                <a:ext uri="{FF2B5EF4-FFF2-40B4-BE49-F238E27FC236}">
                  <a16:creationId xmlns:a16="http://schemas.microsoft.com/office/drawing/2014/main" id="{278DBE16-3EAE-41BE-9957-03423F3B6263}"/>
                </a:ext>
              </a:extLst>
            </p:cNvPr>
            <p:cNvSpPr/>
            <p:nvPr/>
          </p:nvSpPr>
          <p:spPr>
            <a:xfrm>
              <a:off x="5349973" y="3905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t2172">
              <a:extLst>
                <a:ext uri="{FF2B5EF4-FFF2-40B4-BE49-F238E27FC236}">
                  <a16:creationId xmlns:a16="http://schemas.microsoft.com/office/drawing/2014/main" id="{6BDE0C6C-E181-4E4C-8A15-CC4ED38122A0}"/>
                </a:ext>
              </a:extLst>
            </p:cNvPr>
            <p:cNvSpPr/>
            <p:nvPr/>
          </p:nvSpPr>
          <p:spPr>
            <a:xfrm>
              <a:off x="5673280" y="4553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t2173">
              <a:extLst>
                <a:ext uri="{FF2B5EF4-FFF2-40B4-BE49-F238E27FC236}">
                  <a16:creationId xmlns:a16="http://schemas.microsoft.com/office/drawing/2014/main" id="{6138A7DF-0163-41C0-B3A6-51F8508E8848}"/>
                </a:ext>
              </a:extLst>
            </p:cNvPr>
            <p:cNvSpPr/>
            <p:nvPr/>
          </p:nvSpPr>
          <p:spPr>
            <a:xfrm>
              <a:off x="5760715" y="40341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t2174">
              <a:extLst>
                <a:ext uri="{FF2B5EF4-FFF2-40B4-BE49-F238E27FC236}">
                  <a16:creationId xmlns:a16="http://schemas.microsoft.com/office/drawing/2014/main" id="{32B3DFD8-0649-400B-BE44-0A02FFEF0A70}"/>
                </a:ext>
              </a:extLst>
            </p:cNvPr>
            <p:cNvSpPr/>
            <p:nvPr/>
          </p:nvSpPr>
          <p:spPr>
            <a:xfrm>
              <a:off x="5558733" y="3970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t2175">
              <a:extLst>
                <a:ext uri="{FF2B5EF4-FFF2-40B4-BE49-F238E27FC236}">
                  <a16:creationId xmlns:a16="http://schemas.microsoft.com/office/drawing/2014/main" id="{B3C8D392-C5C9-439C-BB43-FF1AD9F5E8AE}"/>
                </a:ext>
              </a:extLst>
            </p:cNvPr>
            <p:cNvSpPr/>
            <p:nvPr/>
          </p:nvSpPr>
          <p:spPr>
            <a:xfrm>
              <a:off x="5746820" y="39745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t2176">
              <a:extLst>
                <a:ext uri="{FF2B5EF4-FFF2-40B4-BE49-F238E27FC236}">
                  <a16:creationId xmlns:a16="http://schemas.microsoft.com/office/drawing/2014/main" id="{84EA107B-AFC8-4BE0-B32B-082609C43CD2}"/>
                </a:ext>
              </a:extLst>
            </p:cNvPr>
            <p:cNvSpPr/>
            <p:nvPr/>
          </p:nvSpPr>
          <p:spPr>
            <a:xfrm>
              <a:off x="5326928" y="39820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t2177">
              <a:extLst>
                <a:ext uri="{FF2B5EF4-FFF2-40B4-BE49-F238E27FC236}">
                  <a16:creationId xmlns:a16="http://schemas.microsoft.com/office/drawing/2014/main" id="{C4485172-F1BA-4712-B8B3-E46184A9FEF5}"/>
                </a:ext>
              </a:extLst>
            </p:cNvPr>
            <p:cNvSpPr/>
            <p:nvPr/>
          </p:nvSpPr>
          <p:spPr>
            <a:xfrm>
              <a:off x="5634984" y="4312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t2178">
              <a:extLst>
                <a:ext uri="{FF2B5EF4-FFF2-40B4-BE49-F238E27FC236}">
                  <a16:creationId xmlns:a16="http://schemas.microsoft.com/office/drawing/2014/main" id="{26DA0C5C-FB51-448A-B04B-C96ACBD1BB1E}"/>
                </a:ext>
              </a:extLst>
            </p:cNvPr>
            <p:cNvSpPr/>
            <p:nvPr/>
          </p:nvSpPr>
          <p:spPr>
            <a:xfrm>
              <a:off x="5719369" y="4091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t2179">
              <a:extLst>
                <a:ext uri="{FF2B5EF4-FFF2-40B4-BE49-F238E27FC236}">
                  <a16:creationId xmlns:a16="http://schemas.microsoft.com/office/drawing/2014/main" id="{39C84BCD-9C0A-4E77-AC3F-D7F010D4A690}"/>
                </a:ext>
              </a:extLst>
            </p:cNvPr>
            <p:cNvSpPr/>
            <p:nvPr/>
          </p:nvSpPr>
          <p:spPr>
            <a:xfrm>
              <a:off x="6042676" y="46329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t2180">
              <a:extLst>
                <a:ext uri="{FF2B5EF4-FFF2-40B4-BE49-F238E27FC236}">
                  <a16:creationId xmlns:a16="http://schemas.microsoft.com/office/drawing/2014/main" id="{8E3A07D9-C4A5-4566-A0CF-65F1B92FC06C}"/>
                </a:ext>
              </a:extLst>
            </p:cNvPr>
            <p:cNvSpPr/>
            <p:nvPr/>
          </p:nvSpPr>
          <p:spPr>
            <a:xfrm>
              <a:off x="6130111" y="40609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t2181">
              <a:extLst>
                <a:ext uri="{FF2B5EF4-FFF2-40B4-BE49-F238E27FC236}">
                  <a16:creationId xmlns:a16="http://schemas.microsoft.com/office/drawing/2014/main" id="{6A70F85C-C7A0-48D0-8F82-18421214EECE}"/>
                </a:ext>
              </a:extLst>
            </p:cNvPr>
            <p:cNvSpPr/>
            <p:nvPr/>
          </p:nvSpPr>
          <p:spPr>
            <a:xfrm>
              <a:off x="5928129" y="41369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t2182">
              <a:extLst>
                <a:ext uri="{FF2B5EF4-FFF2-40B4-BE49-F238E27FC236}">
                  <a16:creationId xmlns:a16="http://schemas.microsoft.com/office/drawing/2014/main" id="{0B8D9EB5-3294-40D3-BD60-31EDA4D565F0}"/>
                </a:ext>
              </a:extLst>
            </p:cNvPr>
            <p:cNvSpPr/>
            <p:nvPr/>
          </p:nvSpPr>
          <p:spPr>
            <a:xfrm>
              <a:off x="6116216" y="40030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t2183">
              <a:extLst>
                <a:ext uri="{FF2B5EF4-FFF2-40B4-BE49-F238E27FC236}">
                  <a16:creationId xmlns:a16="http://schemas.microsoft.com/office/drawing/2014/main" id="{71E71D7F-8728-40BF-9989-69B90AD799B4}"/>
                </a:ext>
              </a:extLst>
            </p:cNvPr>
            <p:cNvSpPr/>
            <p:nvPr/>
          </p:nvSpPr>
          <p:spPr>
            <a:xfrm>
              <a:off x="5696325" y="4259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t2184">
              <a:extLst>
                <a:ext uri="{FF2B5EF4-FFF2-40B4-BE49-F238E27FC236}">
                  <a16:creationId xmlns:a16="http://schemas.microsoft.com/office/drawing/2014/main" id="{ECF8D0B9-1926-4101-8C58-D8C15CB78FF8}"/>
                </a:ext>
              </a:extLst>
            </p:cNvPr>
            <p:cNvSpPr/>
            <p:nvPr/>
          </p:nvSpPr>
          <p:spPr>
            <a:xfrm>
              <a:off x="4080131" y="44065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t2185">
              <a:extLst>
                <a:ext uri="{FF2B5EF4-FFF2-40B4-BE49-F238E27FC236}">
                  <a16:creationId xmlns:a16="http://schemas.microsoft.com/office/drawing/2014/main" id="{74DFCBFA-05A8-4C5D-BFC7-3B893B0C47A7}"/>
                </a:ext>
              </a:extLst>
            </p:cNvPr>
            <p:cNvSpPr/>
            <p:nvPr/>
          </p:nvSpPr>
          <p:spPr>
            <a:xfrm>
              <a:off x="4403437" y="4606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t2186">
              <a:extLst>
                <a:ext uri="{FF2B5EF4-FFF2-40B4-BE49-F238E27FC236}">
                  <a16:creationId xmlns:a16="http://schemas.microsoft.com/office/drawing/2014/main" id="{D58F9EC5-3F83-4ED8-AC0E-F990603FDF95}"/>
                </a:ext>
              </a:extLst>
            </p:cNvPr>
            <p:cNvSpPr/>
            <p:nvPr/>
          </p:nvSpPr>
          <p:spPr>
            <a:xfrm>
              <a:off x="4490872" y="44929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t2187">
              <a:extLst>
                <a:ext uri="{FF2B5EF4-FFF2-40B4-BE49-F238E27FC236}">
                  <a16:creationId xmlns:a16="http://schemas.microsoft.com/office/drawing/2014/main" id="{312269DF-14B3-4344-9D82-27D1AED5475B}"/>
                </a:ext>
              </a:extLst>
            </p:cNvPr>
            <p:cNvSpPr/>
            <p:nvPr/>
          </p:nvSpPr>
          <p:spPr>
            <a:xfrm>
              <a:off x="4288890" y="4335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t2188">
              <a:extLst>
                <a:ext uri="{FF2B5EF4-FFF2-40B4-BE49-F238E27FC236}">
                  <a16:creationId xmlns:a16="http://schemas.microsoft.com/office/drawing/2014/main" id="{780C7BF6-D7AE-4E86-BC54-0CF054201207}"/>
                </a:ext>
              </a:extLst>
            </p:cNvPr>
            <p:cNvSpPr/>
            <p:nvPr/>
          </p:nvSpPr>
          <p:spPr>
            <a:xfrm>
              <a:off x="4476978" y="49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t2189">
              <a:extLst>
                <a:ext uri="{FF2B5EF4-FFF2-40B4-BE49-F238E27FC236}">
                  <a16:creationId xmlns:a16="http://schemas.microsoft.com/office/drawing/2014/main" id="{3AF23655-21EF-48CC-BDFE-FEDC978A2DF5}"/>
                </a:ext>
              </a:extLst>
            </p:cNvPr>
            <p:cNvSpPr/>
            <p:nvPr/>
          </p:nvSpPr>
          <p:spPr>
            <a:xfrm>
              <a:off x="4057086" y="4533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t2190">
              <a:extLst>
                <a:ext uri="{FF2B5EF4-FFF2-40B4-BE49-F238E27FC236}">
                  <a16:creationId xmlns:a16="http://schemas.microsoft.com/office/drawing/2014/main" id="{8F823D33-61F6-4891-85F1-03EDC03F9A6C}"/>
                </a:ext>
              </a:extLst>
            </p:cNvPr>
            <p:cNvSpPr/>
            <p:nvPr/>
          </p:nvSpPr>
          <p:spPr>
            <a:xfrm>
              <a:off x="4319052" y="4192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t2191">
              <a:extLst>
                <a:ext uri="{FF2B5EF4-FFF2-40B4-BE49-F238E27FC236}">
                  <a16:creationId xmlns:a16="http://schemas.microsoft.com/office/drawing/2014/main" id="{607655DB-1011-40E7-90E8-165387F1E6F1}"/>
                </a:ext>
              </a:extLst>
            </p:cNvPr>
            <p:cNvSpPr/>
            <p:nvPr/>
          </p:nvSpPr>
          <p:spPr>
            <a:xfrm>
              <a:off x="4406487" y="4105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t2192">
              <a:extLst>
                <a:ext uri="{FF2B5EF4-FFF2-40B4-BE49-F238E27FC236}">
                  <a16:creationId xmlns:a16="http://schemas.microsoft.com/office/drawing/2014/main" id="{BA25B883-460E-46B1-877B-9D98672C2646}"/>
                </a:ext>
              </a:extLst>
            </p:cNvPr>
            <p:cNvSpPr/>
            <p:nvPr/>
          </p:nvSpPr>
          <p:spPr>
            <a:xfrm>
              <a:off x="4204505" y="39281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t2193">
              <a:extLst>
                <a:ext uri="{FF2B5EF4-FFF2-40B4-BE49-F238E27FC236}">
                  <a16:creationId xmlns:a16="http://schemas.microsoft.com/office/drawing/2014/main" id="{DA36BC46-95A7-48C1-8A0D-B155C2D5A1DC}"/>
                </a:ext>
              </a:extLst>
            </p:cNvPr>
            <p:cNvSpPr/>
            <p:nvPr/>
          </p:nvSpPr>
          <p:spPr>
            <a:xfrm>
              <a:off x="4392593" y="3776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t2194">
              <a:extLst>
                <a:ext uri="{FF2B5EF4-FFF2-40B4-BE49-F238E27FC236}">
                  <a16:creationId xmlns:a16="http://schemas.microsoft.com/office/drawing/2014/main" id="{A9EF3C62-5926-4905-B57E-39C57F58D11E}"/>
                </a:ext>
              </a:extLst>
            </p:cNvPr>
            <p:cNvSpPr/>
            <p:nvPr/>
          </p:nvSpPr>
          <p:spPr>
            <a:xfrm>
              <a:off x="4018790" y="4669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t2195">
              <a:extLst>
                <a:ext uri="{FF2B5EF4-FFF2-40B4-BE49-F238E27FC236}">
                  <a16:creationId xmlns:a16="http://schemas.microsoft.com/office/drawing/2014/main" id="{45FD1170-5CFE-499D-BB18-954498DAA7AA}"/>
                </a:ext>
              </a:extLst>
            </p:cNvPr>
            <p:cNvSpPr/>
            <p:nvPr/>
          </p:nvSpPr>
          <p:spPr>
            <a:xfrm>
              <a:off x="4083181" y="46369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t2196">
              <a:extLst>
                <a:ext uri="{FF2B5EF4-FFF2-40B4-BE49-F238E27FC236}">
                  <a16:creationId xmlns:a16="http://schemas.microsoft.com/office/drawing/2014/main" id="{58A257B7-594A-4671-AAED-56FC1613E577}"/>
                </a:ext>
              </a:extLst>
            </p:cNvPr>
            <p:cNvSpPr/>
            <p:nvPr/>
          </p:nvSpPr>
          <p:spPr>
            <a:xfrm>
              <a:off x="4110292" y="41918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t2197">
              <a:extLst>
                <a:ext uri="{FF2B5EF4-FFF2-40B4-BE49-F238E27FC236}">
                  <a16:creationId xmlns:a16="http://schemas.microsoft.com/office/drawing/2014/main" id="{382FAE70-1C5C-489E-91A9-7D6571B59023}"/>
                </a:ext>
              </a:extLst>
            </p:cNvPr>
            <p:cNvSpPr/>
            <p:nvPr/>
          </p:nvSpPr>
          <p:spPr>
            <a:xfrm>
              <a:off x="4069286" y="43520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t2198">
              <a:extLst>
                <a:ext uri="{FF2B5EF4-FFF2-40B4-BE49-F238E27FC236}">
                  <a16:creationId xmlns:a16="http://schemas.microsoft.com/office/drawing/2014/main" id="{7F3FF772-7DBB-4A76-B22F-C655DCECF6A8}"/>
                </a:ext>
              </a:extLst>
            </p:cNvPr>
            <p:cNvSpPr/>
            <p:nvPr/>
          </p:nvSpPr>
          <p:spPr>
            <a:xfrm>
              <a:off x="4342097" y="44715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t2199">
              <a:extLst>
                <a:ext uri="{FF2B5EF4-FFF2-40B4-BE49-F238E27FC236}">
                  <a16:creationId xmlns:a16="http://schemas.microsoft.com/office/drawing/2014/main" id="{B491480D-C673-4FA8-BE3E-AC4417F5D7F8}"/>
                </a:ext>
              </a:extLst>
            </p:cNvPr>
            <p:cNvSpPr/>
            <p:nvPr/>
          </p:nvSpPr>
          <p:spPr>
            <a:xfrm>
              <a:off x="4197727" y="42809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t2200">
              <a:extLst>
                <a:ext uri="{FF2B5EF4-FFF2-40B4-BE49-F238E27FC236}">
                  <a16:creationId xmlns:a16="http://schemas.microsoft.com/office/drawing/2014/main" id="{3B476DC1-F077-4F46-BB2D-B7E180156C3C}"/>
                </a:ext>
              </a:extLst>
            </p:cNvPr>
            <p:cNvSpPr/>
            <p:nvPr/>
          </p:nvSpPr>
          <p:spPr>
            <a:xfrm>
              <a:off x="4009640" y="4430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t2201">
              <a:extLst>
                <a:ext uri="{FF2B5EF4-FFF2-40B4-BE49-F238E27FC236}">
                  <a16:creationId xmlns:a16="http://schemas.microsoft.com/office/drawing/2014/main" id="{03AB3D85-4583-4CDB-8D15-D06B36E89F32}"/>
                </a:ext>
              </a:extLst>
            </p:cNvPr>
            <p:cNvSpPr/>
            <p:nvPr/>
          </p:nvSpPr>
          <p:spPr>
            <a:xfrm>
              <a:off x="4429532" y="47710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t2202">
              <a:extLst>
                <a:ext uri="{FF2B5EF4-FFF2-40B4-BE49-F238E27FC236}">
                  <a16:creationId xmlns:a16="http://schemas.microsoft.com/office/drawing/2014/main" id="{21C30AA3-E2E7-45AF-810A-4ED10F933130}"/>
                </a:ext>
              </a:extLst>
            </p:cNvPr>
            <p:cNvSpPr/>
            <p:nvPr/>
          </p:nvSpPr>
          <p:spPr>
            <a:xfrm>
              <a:off x="4183833" y="42700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t2203">
              <a:extLst>
                <a:ext uri="{FF2B5EF4-FFF2-40B4-BE49-F238E27FC236}">
                  <a16:creationId xmlns:a16="http://schemas.microsoft.com/office/drawing/2014/main" id="{618CD36C-63D7-435C-AC0D-779A921E373D}"/>
                </a:ext>
              </a:extLst>
            </p:cNvPr>
            <p:cNvSpPr/>
            <p:nvPr/>
          </p:nvSpPr>
          <p:spPr>
            <a:xfrm>
              <a:off x="4227550" y="40993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t2204">
              <a:extLst>
                <a:ext uri="{FF2B5EF4-FFF2-40B4-BE49-F238E27FC236}">
                  <a16:creationId xmlns:a16="http://schemas.microsoft.com/office/drawing/2014/main" id="{CA8C6D92-C284-41EA-8414-9BAF6F9881E0}"/>
                </a:ext>
              </a:extLst>
            </p:cNvPr>
            <p:cNvSpPr/>
            <p:nvPr/>
          </p:nvSpPr>
          <p:spPr>
            <a:xfrm>
              <a:off x="4415637" y="4057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t2205">
              <a:extLst>
                <a:ext uri="{FF2B5EF4-FFF2-40B4-BE49-F238E27FC236}">
                  <a16:creationId xmlns:a16="http://schemas.microsoft.com/office/drawing/2014/main" id="{1816ACBD-CB71-470D-B40C-D6EB5B159C79}"/>
                </a:ext>
              </a:extLst>
            </p:cNvPr>
            <p:cNvSpPr/>
            <p:nvPr/>
          </p:nvSpPr>
          <p:spPr>
            <a:xfrm>
              <a:off x="4511545" y="37949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t2206">
              <a:extLst>
                <a:ext uri="{FF2B5EF4-FFF2-40B4-BE49-F238E27FC236}">
                  <a16:creationId xmlns:a16="http://schemas.microsoft.com/office/drawing/2014/main" id="{806AEA36-23B5-4149-8FE6-78E0D490D98F}"/>
                </a:ext>
              </a:extLst>
            </p:cNvPr>
            <p:cNvSpPr/>
            <p:nvPr/>
          </p:nvSpPr>
          <p:spPr>
            <a:xfrm>
              <a:off x="4171632" y="38386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t2207">
              <a:extLst>
                <a:ext uri="{FF2B5EF4-FFF2-40B4-BE49-F238E27FC236}">
                  <a16:creationId xmlns:a16="http://schemas.microsoft.com/office/drawing/2014/main" id="{25436B67-8AC5-4563-97B0-F27F2FD36AB9}"/>
                </a:ext>
              </a:extLst>
            </p:cNvPr>
            <p:cNvSpPr/>
            <p:nvPr/>
          </p:nvSpPr>
          <p:spPr>
            <a:xfrm>
              <a:off x="5528232" y="3770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t2208">
              <a:extLst>
                <a:ext uri="{FF2B5EF4-FFF2-40B4-BE49-F238E27FC236}">
                  <a16:creationId xmlns:a16="http://schemas.microsoft.com/office/drawing/2014/main" id="{7AB871F4-3DA1-4418-A33C-C589A7CE708E}"/>
                </a:ext>
              </a:extLst>
            </p:cNvPr>
            <p:cNvSpPr/>
            <p:nvPr/>
          </p:nvSpPr>
          <p:spPr>
            <a:xfrm>
              <a:off x="5860350" y="37517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t2209">
              <a:extLst>
                <a:ext uri="{FF2B5EF4-FFF2-40B4-BE49-F238E27FC236}">
                  <a16:creationId xmlns:a16="http://schemas.microsoft.com/office/drawing/2014/main" id="{0FE8B82E-8310-47D6-9236-731C577A23B1}"/>
                </a:ext>
              </a:extLst>
            </p:cNvPr>
            <p:cNvSpPr/>
            <p:nvPr/>
          </p:nvSpPr>
          <p:spPr>
            <a:xfrm>
              <a:off x="4240767" y="3774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t2210">
              <a:extLst>
                <a:ext uri="{FF2B5EF4-FFF2-40B4-BE49-F238E27FC236}">
                  <a16:creationId xmlns:a16="http://schemas.microsoft.com/office/drawing/2014/main" id="{082289A3-97AA-4C0A-99C1-0CB0E6CFD7EF}"/>
                </a:ext>
              </a:extLst>
            </p:cNvPr>
            <p:cNvSpPr/>
            <p:nvPr/>
          </p:nvSpPr>
          <p:spPr>
            <a:xfrm>
              <a:off x="4037091" y="3767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t2211">
              <a:extLst>
                <a:ext uri="{FF2B5EF4-FFF2-40B4-BE49-F238E27FC236}">
                  <a16:creationId xmlns:a16="http://schemas.microsoft.com/office/drawing/2014/main" id="{610D6CB4-AB7C-4B9F-A22F-A371F1F232C9}"/>
                </a:ext>
              </a:extLst>
            </p:cNvPr>
            <p:cNvSpPr/>
            <p:nvPr/>
          </p:nvSpPr>
          <p:spPr>
            <a:xfrm>
              <a:off x="4203828" y="3761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t2212">
              <a:extLst>
                <a:ext uri="{FF2B5EF4-FFF2-40B4-BE49-F238E27FC236}">
                  <a16:creationId xmlns:a16="http://schemas.microsoft.com/office/drawing/2014/main" id="{AA801EB3-F8F6-47C2-BA33-578C89303F16}"/>
                </a:ext>
              </a:extLst>
            </p:cNvPr>
            <p:cNvSpPr/>
            <p:nvPr/>
          </p:nvSpPr>
          <p:spPr>
            <a:xfrm>
              <a:off x="4843663" y="3748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t2213">
              <a:extLst>
                <a:ext uri="{FF2B5EF4-FFF2-40B4-BE49-F238E27FC236}">
                  <a16:creationId xmlns:a16="http://schemas.microsoft.com/office/drawing/2014/main" id="{55628B43-4DE8-4CFC-B30D-4E88562883CA}"/>
                </a:ext>
              </a:extLst>
            </p:cNvPr>
            <p:cNvSpPr/>
            <p:nvPr/>
          </p:nvSpPr>
          <p:spPr>
            <a:xfrm>
              <a:off x="4078097" y="37751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t2214">
              <a:extLst>
                <a:ext uri="{FF2B5EF4-FFF2-40B4-BE49-F238E27FC236}">
                  <a16:creationId xmlns:a16="http://schemas.microsoft.com/office/drawing/2014/main" id="{42C04DDB-625C-43B6-8297-2712CD58C888}"/>
                </a:ext>
              </a:extLst>
            </p:cNvPr>
            <p:cNvSpPr/>
            <p:nvPr/>
          </p:nvSpPr>
          <p:spPr>
            <a:xfrm>
              <a:off x="4155365" y="3814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t2215">
              <a:extLst>
                <a:ext uri="{FF2B5EF4-FFF2-40B4-BE49-F238E27FC236}">
                  <a16:creationId xmlns:a16="http://schemas.microsoft.com/office/drawing/2014/main" id="{47259E4F-5A83-4B6D-A941-7DF83AD23994}"/>
                </a:ext>
              </a:extLst>
            </p:cNvPr>
            <p:cNvSpPr/>
            <p:nvPr/>
          </p:nvSpPr>
          <p:spPr>
            <a:xfrm>
              <a:off x="5501121" y="37593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t2216">
              <a:extLst>
                <a:ext uri="{FF2B5EF4-FFF2-40B4-BE49-F238E27FC236}">
                  <a16:creationId xmlns:a16="http://schemas.microsoft.com/office/drawing/2014/main" id="{4668E8C1-4230-4231-88D7-89C2F18AFF4F}"/>
                </a:ext>
              </a:extLst>
            </p:cNvPr>
            <p:cNvSpPr/>
            <p:nvPr/>
          </p:nvSpPr>
          <p:spPr>
            <a:xfrm>
              <a:off x="5870517" y="37480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t2217">
              <a:extLst>
                <a:ext uri="{FF2B5EF4-FFF2-40B4-BE49-F238E27FC236}">
                  <a16:creationId xmlns:a16="http://schemas.microsoft.com/office/drawing/2014/main" id="{1F6630CB-FF4A-4726-A1BA-96BF00ECDDB5}"/>
                </a:ext>
              </a:extLst>
            </p:cNvPr>
            <p:cNvSpPr/>
            <p:nvPr/>
          </p:nvSpPr>
          <p:spPr>
            <a:xfrm>
              <a:off x="4231278" y="37999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t2218">
              <a:extLst>
                <a:ext uri="{FF2B5EF4-FFF2-40B4-BE49-F238E27FC236}">
                  <a16:creationId xmlns:a16="http://schemas.microsoft.com/office/drawing/2014/main" id="{1DA89270-BA84-4AEC-B3CB-4DF44C97065E}"/>
                </a:ext>
              </a:extLst>
            </p:cNvPr>
            <p:cNvSpPr/>
            <p:nvPr/>
          </p:nvSpPr>
          <p:spPr>
            <a:xfrm>
              <a:off x="4146893" y="37787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t2219">
              <a:extLst>
                <a:ext uri="{FF2B5EF4-FFF2-40B4-BE49-F238E27FC236}">
                  <a16:creationId xmlns:a16="http://schemas.microsoft.com/office/drawing/2014/main" id="{BBD42436-973B-4547-9DCF-DEB4C6E9B53E}"/>
                </a:ext>
              </a:extLst>
            </p:cNvPr>
            <p:cNvSpPr/>
            <p:nvPr/>
          </p:nvSpPr>
          <p:spPr>
            <a:xfrm>
              <a:off x="4167905" y="38051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t2220">
              <a:extLst>
                <a:ext uri="{FF2B5EF4-FFF2-40B4-BE49-F238E27FC236}">
                  <a16:creationId xmlns:a16="http://schemas.microsoft.com/office/drawing/2014/main" id="{AFD6F476-E6A1-4033-85F1-21CFBAE8E58C}"/>
                </a:ext>
              </a:extLst>
            </p:cNvPr>
            <p:cNvSpPr/>
            <p:nvPr/>
          </p:nvSpPr>
          <p:spPr>
            <a:xfrm>
              <a:off x="4255340" y="3768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t2221">
              <a:extLst>
                <a:ext uri="{FF2B5EF4-FFF2-40B4-BE49-F238E27FC236}">
                  <a16:creationId xmlns:a16="http://schemas.microsoft.com/office/drawing/2014/main" id="{2E74C12A-854B-4FCB-9896-65D3C7B82387}"/>
                </a:ext>
              </a:extLst>
            </p:cNvPr>
            <p:cNvSpPr/>
            <p:nvPr/>
          </p:nvSpPr>
          <p:spPr>
            <a:xfrm>
              <a:off x="4053358" y="3976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t2222">
              <a:extLst>
                <a:ext uri="{FF2B5EF4-FFF2-40B4-BE49-F238E27FC236}">
                  <a16:creationId xmlns:a16="http://schemas.microsoft.com/office/drawing/2014/main" id="{995B5B2F-232E-4602-A814-CD520545E3F2}"/>
                </a:ext>
              </a:extLst>
            </p:cNvPr>
            <p:cNvSpPr/>
            <p:nvPr/>
          </p:nvSpPr>
          <p:spPr>
            <a:xfrm>
              <a:off x="4241445" y="38190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t2223">
              <a:extLst>
                <a:ext uri="{FF2B5EF4-FFF2-40B4-BE49-F238E27FC236}">
                  <a16:creationId xmlns:a16="http://schemas.microsoft.com/office/drawing/2014/main" id="{39F8E5A1-7766-4FDD-84B6-10B6BE47863C}"/>
                </a:ext>
              </a:extLst>
            </p:cNvPr>
            <p:cNvSpPr/>
            <p:nvPr/>
          </p:nvSpPr>
          <p:spPr>
            <a:xfrm>
              <a:off x="4169938" y="38060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t2224">
              <a:extLst>
                <a:ext uri="{FF2B5EF4-FFF2-40B4-BE49-F238E27FC236}">
                  <a16:creationId xmlns:a16="http://schemas.microsoft.com/office/drawing/2014/main" id="{E1F64CBD-0EF1-4F29-B55F-73275E70A8B7}"/>
                </a:ext>
              </a:extLst>
            </p:cNvPr>
            <p:cNvSpPr/>
            <p:nvPr/>
          </p:nvSpPr>
          <p:spPr>
            <a:xfrm>
              <a:off x="4687432" y="3812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t2225">
              <a:extLst>
                <a:ext uri="{FF2B5EF4-FFF2-40B4-BE49-F238E27FC236}">
                  <a16:creationId xmlns:a16="http://schemas.microsoft.com/office/drawing/2014/main" id="{C081CEE9-DC82-4AD0-8E06-0493F73FBCC5}"/>
                </a:ext>
              </a:extLst>
            </p:cNvPr>
            <p:cNvSpPr/>
            <p:nvPr/>
          </p:nvSpPr>
          <p:spPr>
            <a:xfrm>
              <a:off x="5012433" y="38048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t2226">
              <a:extLst>
                <a:ext uri="{FF2B5EF4-FFF2-40B4-BE49-F238E27FC236}">
                  <a16:creationId xmlns:a16="http://schemas.microsoft.com/office/drawing/2014/main" id="{FE9EFA98-4872-403C-88CF-1CD0372C158E}"/>
                </a:ext>
              </a:extLst>
            </p:cNvPr>
            <p:cNvSpPr/>
            <p:nvPr/>
          </p:nvSpPr>
          <p:spPr>
            <a:xfrm>
              <a:off x="5344551" y="38049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t2227">
              <a:extLst>
                <a:ext uri="{FF2B5EF4-FFF2-40B4-BE49-F238E27FC236}">
                  <a16:creationId xmlns:a16="http://schemas.microsoft.com/office/drawing/2014/main" id="{0FAF8EDA-3D43-4E00-8198-1EB5BE84FA6D}"/>
                </a:ext>
              </a:extLst>
            </p:cNvPr>
            <p:cNvSpPr/>
            <p:nvPr/>
          </p:nvSpPr>
          <p:spPr>
            <a:xfrm>
              <a:off x="4756567" y="37677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t2228">
              <a:extLst>
                <a:ext uri="{FF2B5EF4-FFF2-40B4-BE49-F238E27FC236}">
                  <a16:creationId xmlns:a16="http://schemas.microsoft.com/office/drawing/2014/main" id="{90239D6D-24EF-4E95-91D5-8AFDE9B576C3}"/>
                </a:ext>
              </a:extLst>
            </p:cNvPr>
            <p:cNvSpPr/>
            <p:nvPr/>
          </p:nvSpPr>
          <p:spPr>
            <a:xfrm>
              <a:off x="4552890" y="3799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t2229">
              <a:extLst>
                <a:ext uri="{FF2B5EF4-FFF2-40B4-BE49-F238E27FC236}">
                  <a16:creationId xmlns:a16="http://schemas.microsoft.com/office/drawing/2014/main" id="{7EE35DEB-0B6B-4227-82DB-A62D5CB495A0}"/>
                </a:ext>
              </a:extLst>
            </p:cNvPr>
            <p:cNvSpPr/>
            <p:nvPr/>
          </p:nvSpPr>
          <p:spPr>
            <a:xfrm>
              <a:off x="4719627" y="37764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t2230">
              <a:extLst>
                <a:ext uri="{FF2B5EF4-FFF2-40B4-BE49-F238E27FC236}">
                  <a16:creationId xmlns:a16="http://schemas.microsoft.com/office/drawing/2014/main" id="{AADDA9DD-AB29-4357-8A74-7271176FF326}"/>
                </a:ext>
              </a:extLst>
            </p:cNvPr>
            <p:cNvSpPr/>
            <p:nvPr/>
          </p:nvSpPr>
          <p:spPr>
            <a:xfrm>
              <a:off x="4327863" y="37822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t2231">
              <a:extLst>
                <a:ext uri="{FF2B5EF4-FFF2-40B4-BE49-F238E27FC236}">
                  <a16:creationId xmlns:a16="http://schemas.microsoft.com/office/drawing/2014/main" id="{4DBBBB3B-5DD0-4C36-B53A-C8CDC6500A31}"/>
                </a:ext>
              </a:extLst>
            </p:cNvPr>
            <p:cNvSpPr/>
            <p:nvPr/>
          </p:nvSpPr>
          <p:spPr>
            <a:xfrm>
              <a:off x="4593897" y="38012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t2232">
              <a:extLst>
                <a:ext uri="{FF2B5EF4-FFF2-40B4-BE49-F238E27FC236}">
                  <a16:creationId xmlns:a16="http://schemas.microsoft.com/office/drawing/2014/main" id="{07EBD653-69C9-49BF-96FC-2B57428A67C9}"/>
                </a:ext>
              </a:extLst>
            </p:cNvPr>
            <p:cNvSpPr/>
            <p:nvPr/>
          </p:nvSpPr>
          <p:spPr>
            <a:xfrm>
              <a:off x="4671165" y="39057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t2233">
              <a:extLst>
                <a:ext uri="{FF2B5EF4-FFF2-40B4-BE49-F238E27FC236}">
                  <a16:creationId xmlns:a16="http://schemas.microsoft.com/office/drawing/2014/main" id="{2060CD6A-3A1E-483D-9FE4-07C2787ED3C2}"/>
                </a:ext>
              </a:extLst>
            </p:cNvPr>
            <p:cNvSpPr/>
            <p:nvPr/>
          </p:nvSpPr>
          <p:spPr>
            <a:xfrm>
              <a:off x="4985321" y="38047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t2234">
              <a:extLst>
                <a:ext uri="{FF2B5EF4-FFF2-40B4-BE49-F238E27FC236}">
                  <a16:creationId xmlns:a16="http://schemas.microsoft.com/office/drawing/2014/main" id="{B917D988-17C7-40DD-BCF1-22F33135A0E3}"/>
                </a:ext>
              </a:extLst>
            </p:cNvPr>
            <p:cNvSpPr/>
            <p:nvPr/>
          </p:nvSpPr>
          <p:spPr>
            <a:xfrm>
              <a:off x="5354718" y="38142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t2235">
              <a:extLst>
                <a:ext uri="{FF2B5EF4-FFF2-40B4-BE49-F238E27FC236}">
                  <a16:creationId xmlns:a16="http://schemas.microsoft.com/office/drawing/2014/main" id="{E9938878-EBEF-4A00-A579-8FAE07605FED}"/>
                </a:ext>
              </a:extLst>
            </p:cNvPr>
            <p:cNvSpPr/>
            <p:nvPr/>
          </p:nvSpPr>
          <p:spPr>
            <a:xfrm>
              <a:off x="4276012" y="37890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t2236">
              <a:extLst>
                <a:ext uri="{FF2B5EF4-FFF2-40B4-BE49-F238E27FC236}">
                  <a16:creationId xmlns:a16="http://schemas.microsoft.com/office/drawing/2014/main" id="{38CD3115-C6C5-4BDC-A839-247D9E594637}"/>
                </a:ext>
              </a:extLst>
            </p:cNvPr>
            <p:cNvSpPr/>
            <p:nvPr/>
          </p:nvSpPr>
          <p:spPr>
            <a:xfrm>
              <a:off x="4360397" y="3751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t2237">
              <a:extLst>
                <a:ext uri="{FF2B5EF4-FFF2-40B4-BE49-F238E27FC236}">
                  <a16:creationId xmlns:a16="http://schemas.microsoft.com/office/drawing/2014/main" id="{468FD952-D104-4BD8-8C9F-FA84CF51613B}"/>
                </a:ext>
              </a:extLst>
            </p:cNvPr>
            <p:cNvSpPr/>
            <p:nvPr/>
          </p:nvSpPr>
          <p:spPr>
            <a:xfrm>
              <a:off x="4683704" y="38331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t2238">
              <a:extLst>
                <a:ext uri="{FF2B5EF4-FFF2-40B4-BE49-F238E27FC236}">
                  <a16:creationId xmlns:a16="http://schemas.microsoft.com/office/drawing/2014/main" id="{F8EEE519-C00E-4D12-B442-61094F8AE023}"/>
                </a:ext>
              </a:extLst>
            </p:cNvPr>
            <p:cNvSpPr/>
            <p:nvPr/>
          </p:nvSpPr>
          <p:spPr>
            <a:xfrm>
              <a:off x="4771139" y="3753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t2239">
              <a:extLst>
                <a:ext uri="{FF2B5EF4-FFF2-40B4-BE49-F238E27FC236}">
                  <a16:creationId xmlns:a16="http://schemas.microsoft.com/office/drawing/2014/main" id="{707CE11A-DDC5-46AB-9B4D-C7EBB9B9A2C1}"/>
                </a:ext>
              </a:extLst>
            </p:cNvPr>
            <p:cNvSpPr/>
            <p:nvPr/>
          </p:nvSpPr>
          <p:spPr>
            <a:xfrm>
              <a:off x="4569157" y="3759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t2240">
              <a:extLst>
                <a:ext uri="{FF2B5EF4-FFF2-40B4-BE49-F238E27FC236}">
                  <a16:creationId xmlns:a16="http://schemas.microsoft.com/office/drawing/2014/main" id="{4211BADF-FF68-4719-BF13-31D8D57CAD1D}"/>
                </a:ext>
              </a:extLst>
            </p:cNvPr>
            <p:cNvSpPr/>
            <p:nvPr/>
          </p:nvSpPr>
          <p:spPr>
            <a:xfrm>
              <a:off x="4757244" y="37561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t2241">
              <a:extLst>
                <a:ext uri="{FF2B5EF4-FFF2-40B4-BE49-F238E27FC236}">
                  <a16:creationId xmlns:a16="http://schemas.microsoft.com/office/drawing/2014/main" id="{3194086D-EDC9-477B-9288-68B4DCDFA93C}"/>
                </a:ext>
              </a:extLst>
            </p:cNvPr>
            <p:cNvSpPr/>
            <p:nvPr/>
          </p:nvSpPr>
          <p:spPr>
            <a:xfrm>
              <a:off x="4337352" y="3858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t2242">
              <a:extLst>
                <a:ext uri="{FF2B5EF4-FFF2-40B4-BE49-F238E27FC236}">
                  <a16:creationId xmlns:a16="http://schemas.microsoft.com/office/drawing/2014/main" id="{BAEED9AB-E0AF-4D4E-9589-A9ABCC585459}"/>
                </a:ext>
              </a:extLst>
            </p:cNvPr>
            <p:cNvSpPr/>
            <p:nvPr/>
          </p:nvSpPr>
          <p:spPr>
            <a:xfrm>
              <a:off x="5704119" y="3767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t2243">
              <a:extLst>
                <a:ext uri="{FF2B5EF4-FFF2-40B4-BE49-F238E27FC236}">
                  <a16:creationId xmlns:a16="http://schemas.microsoft.com/office/drawing/2014/main" id="{D1F16B3C-CA22-4D76-B24F-B7DDA02BF863}"/>
                </a:ext>
              </a:extLst>
            </p:cNvPr>
            <p:cNvSpPr/>
            <p:nvPr/>
          </p:nvSpPr>
          <p:spPr>
            <a:xfrm>
              <a:off x="6036237" y="3760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t2244">
              <a:extLst>
                <a:ext uri="{FF2B5EF4-FFF2-40B4-BE49-F238E27FC236}">
                  <a16:creationId xmlns:a16="http://schemas.microsoft.com/office/drawing/2014/main" id="{B7ECC9EA-7719-4E80-8A0D-97E6288C642F}"/>
                </a:ext>
              </a:extLst>
            </p:cNvPr>
            <p:cNvSpPr/>
            <p:nvPr/>
          </p:nvSpPr>
          <p:spPr>
            <a:xfrm>
              <a:off x="4064880" y="3844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t2245">
              <a:extLst>
                <a:ext uri="{FF2B5EF4-FFF2-40B4-BE49-F238E27FC236}">
                  <a16:creationId xmlns:a16="http://schemas.microsoft.com/office/drawing/2014/main" id="{2DAF4055-DAD9-4D93-80D1-0D540A051D9D}"/>
                </a:ext>
              </a:extLst>
            </p:cNvPr>
            <p:cNvSpPr/>
            <p:nvPr/>
          </p:nvSpPr>
          <p:spPr>
            <a:xfrm>
              <a:off x="4130287" y="3754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t2246">
              <a:extLst>
                <a:ext uri="{FF2B5EF4-FFF2-40B4-BE49-F238E27FC236}">
                  <a16:creationId xmlns:a16="http://schemas.microsoft.com/office/drawing/2014/main" id="{0A9C381D-7118-406C-AC40-22D6999DB7C9}"/>
                </a:ext>
              </a:extLst>
            </p:cNvPr>
            <p:cNvSpPr/>
            <p:nvPr/>
          </p:nvSpPr>
          <p:spPr>
            <a:xfrm>
              <a:off x="4027941" y="38749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t2247">
              <a:extLst>
                <a:ext uri="{FF2B5EF4-FFF2-40B4-BE49-F238E27FC236}">
                  <a16:creationId xmlns:a16="http://schemas.microsoft.com/office/drawing/2014/main" id="{0E972E9C-7314-4DE6-92CE-BCEC8215EF14}"/>
                </a:ext>
              </a:extLst>
            </p:cNvPr>
            <p:cNvSpPr/>
            <p:nvPr/>
          </p:nvSpPr>
          <p:spPr>
            <a:xfrm>
              <a:off x="5019550" y="3753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t2248">
              <a:extLst>
                <a:ext uri="{FF2B5EF4-FFF2-40B4-BE49-F238E27FC236}">
                  <a16:creationId xmlns:a16="http://schemas.microsoft.com/office/drawing/2014/main" id="{7161764B-6A4C-4756-9D79-1AF6F133BBAF}"/>
                </a:ext>
              </a:extLst>
            </p:cNvPr>
            <p:cNvSpPr/>
            <p:nvPr/>
          </p:nvSpPr>
          <p:spPr>
            <a:xfrm>
              <a:off x="4089281" y="3833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t2249">
              <a:extLst>
                <a:ext uri="{FF2B5EF4-FFF2-40B4-BE49-F238E27FC236}">
                  <a16:creationId xmlns:a16="http://schemas.microsoft.com/office/drawing/2014/main" id="{9ADBF327-88B4-4E93-8E8A-A84C594F33A4}"/>
                </a:ext>
              </a:extLst>
            </p:cNvPr>
            <p:cNvSpPr/>
            <p:nvPr/>
          </p:nvSpPr>
          <p:spPr>
            <a:xfrm>
              <a:off x="4012013" y="37978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t2250">
              <a:extLst>
                <a:ext uri="{FF2B5EF4-FFF2-40B4-BE49-F238E27FC236}">
                  <a16:creationId xmlns:a16="http://schemas.microsoft.com/office/drawing/2014/main" id="{20661B24-B0FF-4CB9-BD73-9E0DD33FD0A3}"/>
                </a:ext>
              </a:extLst>
            </p:cNvPr>
            <p:cNvSpPr/>
            <p:nvPr/>
          </p:nvSpPr>
          <p:spPr>
            <a:xfrm>
              <a:off x="5677007" y="37958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t2251">
              <a:extLst>
                <a:ext uri="{FF2B5EF4-FFF2-40B4-BE49-F238E27FC236}">
                  <a16:creationId xmlns:a16="http://schemas.microsoft.com/office/drawing/2014/main" id="{7350F194-2E19-4B87-B503-FD128DFCAC69}"/>
                </a:ext>
              </a:extLst>
            </p:cNvPr>
            <p:cNvSpPr/>
            <p:nvPr/>
          </p:nvSpPr>
          <p:spPr>
            <a:xfrm>
              <a:off x="6046404" y="37804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t2252">
              <a:extLst>
                <a:ext uri="{FF2B5EF4-FFF2-40B4-BE49-F238E27FC236}">
                  <a16:creationId xmlns:a16="http://schemas.microsoft.com/office/drawing/2014/main" id="{ED9FFEE5-1BE0-4F73-9C14-2896CFC13BB6}"/>
                </a:ext>
              </a:extLst>
            </p:cNvPr>
            <p:cNvSpPr/>
            <p:nvPr/>
          </p:nvSpPr>
          <p:spPr>
            <a:xfrm>
              <a:off x="4407165" y="3849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t2253">
              <a:extLst>
                <a:ext uri="{FF2B5EF4-FFF2-40B4-BE49-F238E27FC236}">
                  <a16:creationId xmlns:a16="http://schemas.microsoft.com/office/drawing/2014/main" id="{1C9402AD-5857-4ABB-ACB8-3E354A133BBC}"/>
                </a:ext>
              </a:extLst>
            </p:cNvPr>
            <p:cNvSpPr/>
            <p:nvPr/>
          </p:nvSpPr>
          <p:spPr>
            <a:xfrm>
              <a:off x="4322780" y="3751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t2254">
              <a:extLst>
                <a:ext uri="{FF2B5EF4-FFF2-40B4-BE49-F238E27FC236}">
                  <a16:creationId xmlns:a16="http://schemas.microsoft.com/office/drawing/2014/main" id="{855A3D06-3CC8-476A-88A9-375BA1F74CEE}"/>
                </a:ext>
              </a:extLst>
            </p:cNvPr>
            <p:cNvSpPr/>
            <p:nvPr/>
          </p:nvSpPr>
          <p:spPr>
            <a:xfrm>
              <a:off x="3999473" y="3859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t2255">
              <a:extLst>
                <a:ext uri="{FF2B5EF4-FFF2-40B4-BE49-F238E27FC236}">
                  <a16:creationId xmlns:a16="http://schemas.microsoft.com/office/drawing/2014/main" id="{75BD5E8C-4973-4A13-8A44-C191F402A7AD}"/>
                </a:ext>
              </a:extLst>
            </p:cNvPr>
            <p:cNvSpPr/>
            <p:nvPr/>
          </p:nvSpPr>
          <p:spPr>
            <a:xfrm>
              <a:off x="4079453" y="38097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t2256">
              <a:extLst>
                <a:ext uri="{FF2B5EF4-FFF2-40B4-BE49-F238E27FC236}">
                  <a16:creationId xmlns:a16="http://schemas.microsoft.com/office/drawing/2014/main" id="{08F86B64-C6DD-454A-9C05-7C912823862B}"/>
                </a:ext>
              </a:extLst>
            </p:cNvPr>
            <p:cNvSpPr/>
            <p:nvPr/>
          </p:nvSpPr>
          <p:spPr>
            <a:xfrm>
              <a:off x="4114020" y="3811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t2257">
              <a:extLst>
                <a:ext uri="{FF2B5EF4-FFF2-40B4-BE49-F238E27FC236}">
                  <a16:creationId xmlns:a16="http://schemas.microsoft.com/office/drawing/2014/main" id="{15792900-45ED-4D70-A41A-FD85606D7651}"/>
                </a:ext>
              </a:extLst>
            </p:cNvPr>
            <p:cNvSpPr/>
            <p:nvPr/>
          </p:nvSpPr>
          <p:spPr>
            <a:xfrm>
              <a:off x="4065558" y="38218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t2258">
              <a:extLst>
                <a:ext uri="{FF2B5EF4-FFF2-40B4-BE49-F238E27FC236}">
                  <a16:creationId xmlns:a16="http://schemas.microsoft.com/office/drawing/2014/main" id="{58F73254-1E5F-4FC8-AA99-65650C79C5D5}"/>
                </a:ext>
              </a:extLst>
            </p:cNvPr>
            <p:cNvSpPr/>
            <p:nvPr/>
          </p:nvSpPr>
          <p:spPr>
            <a:xfrm>
              <a:off x="4345825" y="38826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t2259">
              <a:extLst>
                <a:ext uri="{FF2B5EF4-FFF2-40B4-BE49-F238E27FC236}">
                  <a16:creationId xmlns:a16="http://schemas.microsoft.com/office/drawing/2014/main" id="{7FAAC7DA-F058-4F5E-B9E1-A6695F5E1F1D}"/>
                </a:ext>
              </a:extLst>
            </p:cNvPr>
            <p:cNvSpPr/>
            <p:nvPr/>
          </p:nvSpPr>
          <p:spPr>
            <a:xfrm>
              <a:off x="4327863" y="38561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t2260">
              <a:extLst>
                <a:ext uri="{FF2B5EF4-FFF2-40B4-BE49-F238E27FC236}">
                  <a16:creationId xmlns:a16="http://schemas.microsoft.com/office/drawing/2014/main" id="{22344266-7D22-4125-95E9-1F6576F5B0CB}"/>
                </a:ext>
              </a:extLst>
            </p:cNvPr>
            <p:cNvSpPr/>
            <p:nvPr/>
          </p:nvSpPr>
          <p:spPr>
            <a:xfrm>
              <a:off x="5773254" y="4256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t2261">
              <a:extLst>
                <a:ext uri="{FF2B5EF4-FFF2-40B4-BE49-F238E27FC236}">
                  <a16:creationId xmlns:a16="http://schemas.microsoft.com/office/drawing/2014/main" id="{BFB44B5F-5D58-454B-BCB4-7E76723DEC9E}"/>
                </a:ext>
              </a:extLst>
            </p:cNvPr>
            <p:cNvSpPr/>
            <p:nvPr/>
          </p:nvSpPr>
          <p:spPr>
            <a:xfrm>
              <a:off x="5569577" y="37831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t2262">
              <a:extLst>
                <a:ext uri="{FF2B5EF4-FFF2-40B4-BE49-F238E27FC236}">
                  <a16:creationId xmlns:a16="http://schemas.microsoft.com/office/drawing/2014/main" id="{A7641C2C-61BB-4BEC-BFEF-30B16C036713}"/>
                </a:ext>
              </a:extLst>
            </p:cNvPr>
            <p:cNvSpPr/>
            <p:nvPr/>
          </p:nvSpPr>
          <p:spPr>
            <a:xfrm>
              <a:off x="5736314" y="3756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t2263">
              <a:extLst>
                <a:ext uri="{FF2B5EF4-FFF2-40B4-BE49-F238E27FC236}">
                  <a16:creationId xmlns:a16="http://schemas.microsoft.com/office/drawing/2014/main" id="{925DF875-1966-42B9-8A1C-CCD5F152B956}"/>
                </a:ext>
              </a:extLst>
            </p:cNvPr>
            <p:cNvSpPr/>
            <p:nvPr/>
          </p:nvSpPr>
          <p:spPr>
            <a:xfrm>
              <a:off x="4680315" y="38097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t2264">
              <a:extLst>
                <a:ext uri="{FF2B5EF4-FFF2-40B4-BE49-F238E27FC236}">
                  <a16:creationId xmlns:a16="http://schemas.microsoft.com/office/drawing/2014/main" id="{3E941299-553B-47B1-8A93-6E86194EA08D}"/>
                </a:ext>
              </a:extLst>
            </p:cNvPr>
            <p:cNvSpPr/>
            <p:nvPr/>
          </p:nvSpPr>
          <p:spPr>
            <a:xfrm>
              <a:off x="5610584" y="3890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t2265">
              <a:extLst>
                <a:ext uri="{FF2B5EF4-FFF2-40B4-BE49-F238E27FC236}">
                  <a16:creationId xmlns:a16="http://schemas.microsoft.com/office/drawing/2014/main" id="{B480FE5C-2DD5-4863-BE67-741F1C45A96C}"/>
                </a:ext>
              </a:extLst>
            </p:cNvPr>
            <p:cNvSpPr/>
            <p:nvPr/>
          </p:nvSpPr>
          <p:spPr>
            <a:xfrm>
              <a:off x="5687852" y="3814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t2266">
              <a:extLst>
                <a:ext uri="{FF2B5EF4-FFF2-40B4-BE49-F238E27FC236}">
                  <a16:creationId xmlns:a16="http://schemas.microsoft.com/office/drawing/2014/main" id="{4ACA6E0D-C55C-47A2-9FFA-8894C122E378}"/>
                </a:ext>
              </a:extLst>
            </p:cNvPr>
            <p:cNvSpPr/>
            <p:nvPr/>
          </p:nvSpPr>
          <p:spPr>
            <a:xfrm>
              <a:off x="4022857" y="39570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t2267">
              <a:extLst>
                <a:ext uri="{FF2B5EF4-FFF2-40B4-BE49-F238E27FC236}">
                  <a16:creationId xmlns:a16="http://schemas.microsoft.com/office/drawing/2014/main" id="{323FDED8-F4FF-4C15-A1AD-9CB950EAB64B}"/>
                </a:ext>
              </a:extLst>
            </p:cNvPr>
            <p:cNvSpPr/>
            <p:nvPr/>
          </p:nvSpPr>
          <p:spPr>
            <a:xfrm>
              <a:off x="4338030" y="3781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t2268">
              <a:extLst>
                <a:ext uri="{FF2B5EF4-FFF2-40B4-BE49-F238E27FC236}">
                  <a16:creationId xmlns:a16="http://schemas.microsoft.com/office/drawing/2014/main" id="{2D4B1BBF-4516-4D2D-AA85-261B28025C74}"/>
                </a:ext>
              </a:extLst>
            </p:cNvPr>
            <p:cNvSpPr/>
            <p:nvPr/>
          </p:nvSpPr>
          <p:spPr>
            <a:xfrm>
              <a:off x="5292700" y="3819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t2269">
              <a:extLst>
                <a:ext uri="{FF2B5EF4-FFF2-40B4-BE49-F238E27FC236}">
                  <a16:creationId xmlns:a16="http://schemas.microsoft.com/office/drawing/2014/main" id="{1F4AD416-2C63-4494-8151-6BAD24E18860}"/>
                </a:ext>
              </a:extLst>
            </p:cNvPr>
            <p:cNvSpPr/>
            <p:nvPr/>
          </p:nvSpPr>
          <p:spPr>
            <a:xfrm>
              <a:off x="5377085" y="3750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t2270">
              <a:extLst>
                <a:ext uri="{FF2B5EF4-FFF2-40B4-BE49-F238E27FC236}">
                  <a16:creationId xmlns:a16="http://schemas.microsoft.com/office/drawing/2014/main" id="{C1112B8A-51A3-420C-8CEF-33E0575ABA3F}"/>
                </a:ext>
              </a:extLst>
            </p:cNvPr>
            <p:cNvSpPr/>
            <p:nvPr/>
          </p:nvSpPr>
          <p:spPr>
            <a:xfrm>
              <a:off x="5700391" y="3780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t2271">
              <a:extLst>
                <a:ext uri="{FF2B5EF4-FFF2-40B4-BE49-F238E27FC236}">
                  <a16:creationId xmlns:a16="http://schemas.microsoft.com/office/drawing/2014/main" id="{77C12FB6-1D6A-4C9E-A7BF-81294434C24C}"/>
                </a:ext>
              </a:extLst>
            </p:cNvPr>
            <p:cNvSpPr/>
            <p:nvPr/>
          </p:nvSpPr>
          <p:spPr>
            <a:xfrm>
              <a:off x="5787826" y="37518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t2272">
              <a:extLst>
                <a:ext uri="{FF2B5EF4-FFF2-40B4-BE49-F238E27FC236}">
                  <a16:creationId xmlns:a16="http://schemas.microsoft.com/office/drawing/2014/main" id="{8A3A024C-2236-4752-A2C1-8EBA40E3FC02}"/>
                </a:ext>
              </a:extLst>
            </p:cNvPr>
            <p:cNvSpPr/>
            <p:nvPr/>
          </p:nvSpPr>
          <p:spPr>
            <a:xfrm>
              <a:off x="5585844" y="3813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t2273">
              <a:extLst>
                <a:ext uri="{FF2B5EF4-FFF2-40B4-BE49-F238E27FC236}">
                  <a16:creationId xmlns:a16="http://schemas.microsoft.com/office/drawing/2014/main" id="{F3B94141-1AC5-4CAB-9291-BBC44C93D6B0}"/>
                </a:ext>
              </a:extLst>
            </p:cNvPr>
            <p:cNvSpPr/>
            <p:nvPr/>
          </p:nvSpPr>
          <p:spPr>
            <a:xfrm>
              <a:off x="5773932" y="37861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t2274">
              <a:extLst>
                <a:ext uri="{FF2B5EF4-FFF2-40B4-BE49-F238E27FC236}">
                  <a16:creationId xmlns:a16="http://schemas.microsoft.com/office/drawing/2014/main" id="{07CFE5E5-F517-4094-BE88-73D671BEC7ED}"/>
                </a:ext>
              </a:extLst>
            </p:cNvPr>
            <p:cNvSpPr/>
            <p:nvPr/>
          </p:nvSpPr>
          <p:spPr>
            <a:xfrm>
              <a:off x="5354040" y="37749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t2275">
              <a:extLst>
                <a:ext uri="{FF2B5EF4-FFF2-40B4-BE49-F238E27FC236}">
                  <a16:creationId xmlns:a16="http://schemas.microsoft.com/office/drawing/2014/main" id="{62AC6DAE-AD99-4908-9296-A65D635A9B35}"/>
                </a:ext>
              </a:extLst>
            </p:cNvPr>
            <p:cNvSpPr/>
            <p:nvPr/>
          </p:nvSpPr>
          <p:spPr>
            <a:xfrm>
              <a:off x="6105372" y="38111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t2276">
              <a:extLst>
                <a:ext uri="{FF2B5EF4-FFF2-40B4-BE49-F238E27FC236}">
                  <a16:creationId xmlns:a16="http://schemas.microsoft.com/office/drawing/2014/main" id="{7AD04FE1-BF8D-413A-A6A1-5381FFDDFC5E}"/>
                </a:ext>
              </a:extLst>
            </p:cNvPr>
            <p:cNvSpPr/>
            <p:nvPr/>
          </p:nvSpPr>
          <p:spPr>
            <a:xfrm>
              <a:off x="5901695" y="37568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t2277">
              <a:extLst>
                <a:ext uri="{FF2B5EF4-FFF2-40B4-BE49-F238E27FC236}">
                  <a16:creationId xmlns:a16="http://schemas.microsoft.com/office/drawing/2014/main" id="{50FE55BE-9A82-438F-A5D1-06DB351DE88A}"/>
                </a:ext>
              </a:extLst>
            </p:cNvPr>
            <p:cNvSpPr/>
            <p:nvPr/>
          </p:nvSpPr>
          <p:spPr>
            <a:xfrm>
              <a:off x="6068432" y="37647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t2278">
              <a:extLst>
                <a:ext uri="{FF2B5EF4-FFF2-40B4-BE49-F238E27FC236}">
                  <a16:creationId xmlns:a16="http://schemas.microsoft.com/office/drawing/2014/main" id="{B305050E-5C34-4264-874B-5486C916B2F0}"/>
                </a:ext>
              </a:extLst>
            </p:cNvPr>
            <p:cNvSpPr/>
            <p:nvPr/>
          </p:nvSpPr>
          <p:spPr>
            <a:xfrm>
              <a:off x="5012433" y="3750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t2279">
              <a:extLst>
                <a:ext uri="{FF2B5EF4-FFF2-40B4-BE49-F238E27FC236}">
                  <a16:creationId xmlns:a16="http://schemas.microsoft.com/office/drawing/2014/main" id="{593FC493-FC67-4FB3-90E7-EFF301B26905}"/>
                </a:ext>
              </a:extLst>
            </p:cNvPr>
            <p:cNvSpPr/>
            <p:nvPr/>
          </p:nvSpPr>
          <p:spPr>
            <a:xfrm>
              <a:off x="5942702" y="37531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t2280">
              <a:extLst>
                <a:ext uri="{FF2B5EF4-FFF2-40B4-BE49-F238E27FC236}">
                  <a16:creationId xmlns:a16="http://schemas.microsoft.com/office/drawing/2014/main" id="{DFB8AD95-CA80-47FB-BCA0-580B793444CC}"/>
                </a:ext>
              </a:extLst>
            </p:cNvPr>
            <p:cNvSpPr/>
            <p:nvPr/>
          </p:nvSpPr>
          <p:spPr>
            <a:xfrm>
              <a:off x="6019970" y="3753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t2281">
              <a:extLst>
                <a:ext uri="{FF2B5EF4-FFF2-40B4-BE49-F238E27FC236}">
                  <a16:creationId xmlns:a16="http://schemas.microsoft.com/office/drawing/2014/main" id="{E049EB25-432B-4869-BBDC-5894D0259FF6}"/>
                </a:ext>
              </a:extLst>
            </p:cNvPr>
            <p:cNvSpPr/>
            <p:nvPr/>
          </p:nvSpPr>
          <p:spPr>
            <a:xfrm>
              <a:off x="4354975" y="37588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t2282">
              <a:extLst>
                <a:ext uri="{FF2B5EF4-FFF2-40B4-BE49-F238E27FC236}">
                  <a16:creationId xmlns:a16="http://schemas.microsoft.com/office/drawing/2014/main" id="{B2E6D28C-3FFA-4303-BD4C-DB66818F4980}"/>
                </a:ext>
              </a:extLst>
            </p:cNvPr>
            <p:cNvSpPr/>
            <p:nvPr/>
          </p:nvSpPr>
          <p:spPr>
            <a:xfrm>
              <a:off x="4005912" y="37833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t2283">
              <a:extLst>
                <a:ext uri="{FF2B5EF4-FFF2-40B4-BE49-F238E27FC236}">
                  <a16:creationId xmlns:a16="http://schemas.microsoft.com/office/drawing/2014/main" id="{2D575EB3-03EE-437B-8E2F-7C444AF5FC77}"/>
                </a:ext>
              </a:extLst>
            </p:cNvPr>
            <p:cNvSpPr/>
            <p:nvPr/>
          </p:nvSpPr>
          <p:spPr>
            <a:xfrm>
              <a:off x="5624818" y="37622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t2284">
              <a:extLst>
                <a:ext uri="{FF2B5EF4-FFF2-40B4-BE49-F238E27FC236}">
                  <a16:creationId xmlns:a16="http://schemas.microsoft.com/office/drawing/2014/main" id="{BD8E0B9D-D3B3-4ACA-9C66-401287829070}"/>
                </a:ext>
              </a:extLst>
            </p:cNvPr>
            <p:cNvSpPr/>
            <p:nvPr/>
          </p:nvSpPr>
          <p:spPr>
            <a:xfrm>
              <a:off x="5709203" y="3763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t2285">
              <a:extLst>
                <a:ext uri="{FF2B5EF4-FFF2-40B4-BE49-F238E27FC236}">
                  <a16:creationId xmlns:a16="http://schemas.microsoft.com/office/drawing/2014/main" id="{210D0CFD-2918-4DB2-8C67-8B7FCCBE4BCF}"/>
                </a:ext>
              </a:extLst>
            </p:cNvPr>
            <p:cNvSpPr/>
            <p:nvPr/>
          </p:nvSpPr>
          <p:spPr>
            <a:xfrm>
              <a:off x="6032509" y="37716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t2286">
              <a:extLst>
                <a:ext uri="{FF2B5EF4-FFF2-40B4-BE49-F238E27FC236}">
                  <a16:creationId xmlns:a16="http://schemas.microsoft.com/office/drawing/2014/main" id="{55471A88-A42C-4A91-B4AE-C7535EBB95C7}"/>
                </a:ext>
              </a:extLst>
            </p:cNvPr>
            <p:cNvSpPr/>
            <p:nvPr/>
          </p:nvSpPr>
          <p:spPr>
            <a:xfrm>
              <a:off x="6119944" y="37484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t2287">
              <a:extLst>
                <a:ext uri="{FF2B5EF4-FFF2-40B4-BE49-F238E27FC236}">
                  <a16:creationId xmlns:a16="http://schemas.microsoft.com/office/drawing/2014/main" id="{2948B172-6C85-4C1C-BF99-9DBC10AC0F65}"/>
                </a:ext>
              </a:extLst>
            </p:cNvPr>
            <p:cNvSpPr/>
            <p:nvPr/>
          </p:nvSpPr>
          <p:spPr>
            <a:xfrm>
              <a:off x="5917962" y="37565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t2288">
              <a:extLst>
                <a:ext uri="{FF2B5EF4-FFF2-40B4-BE49-F238E27FC236}">
                  <a16:creationId xmlns:a16="http://schemas.microsoft.com/office/drawing/2014/main" id="{458DA2F5-727E-424C-9BEB-632A9A3CB50B}"/>
                </a:ext>
              </a:extLst>
            </p:cNvPr>
            <p:cNvSpPr/>
            <p:nvPr/>
          </p:nvSpPr>
          <p:spPr>
            <a:xfrm>
              <a:off x="6106049" y="3750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t2289">
              <a:extLst>
                <a:ext uri="{FF2B5EF4-FFF2-40B4-BE49-F238E27FC236}">
                  <a16:creationId xmlns:a16="http://schemas.microsoft.com/office/drawing/2014/main" id="{ABDA23FE-5589-4C93-95A6-1A0DF8E86928}"/>
                </a:ext>
              </a:extLst>
            </p:cNvPr>
            <p:cNvSpPr/>
            <p:nvPr/>
          </p:nvSpPr>
          <p:spPr>
            <a:xfrm>
              <a:off x="5686158" y="37593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t2290">
              <a:extLst>
                <a:ext uri="{FF2B5EF4-FFF2-40B4-BE49-F238E27FC236}">
                  <a16:creationId xmlns:a16="http://schemas.microsoft.com/office/drawing/2014/main" id="{A682433B-5F0A-4227-B109-7427A97D6944}"/>
                </a:ext>
              </a:extLst>
            </p:cNvPr>
            <p:cNvSpPr/>
            <p:nvPr/>
          </p:nvSpPr>
          <p:spPr>
            <a:xfrm>
              <a:off x="4199422" y="37673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t2291">
              <a:extLst>
                <a:ext uri="{FF2B5EF4-FFF2-40B4-BE49-F238E27FC236}">
                  <a16:creationId xmlns:a16="http://schemas.microsoft.com/office/drawing/2014/main" id="{3A9D7070-07C1-423A-84E0-D1D6B6FC337A}"/>
                </a:ext>
              </a:extLst>
            </p:cNvPr>
            <p:cNvSpPr/>
            <p:nvPr/>
          </p:nvSpPr>
          <p:spPr>
            <a:xfrm>
              <a:off x="4032685" y="39167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t2292">
              <a:extLst>
                <a:ext uri="{FF2B5EF4-FFF2-40B4-BE49-F238E27FC236}">
                  <a16:creationId xmlns:a16="http://schemas.microsoft.com/office/drawing/2014/main" id="{A73F7D08-1516-4107-8B6C-F26057CC8F86}"/>
                </a:ext>
              </a:extLst>
            </p:cNvPr>
            <p:cNvSpPr/>
            <p:nvPr/>
          </p:nvSpPr>
          <p:spPr>
            <a:xfrm>
              <a:off x="5088684" y="37769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t2293">
              <a:extLst>
                <a:ext uri="{FF2B5EF4-FFF2-40B4-BE49-F238E27FC236}">
                  <a16:creationId xmlns:a16="http://schemas.microsoft.com/office/drawing/2014/main" id="{E6DC06B3-D45C-4076-A271-D27A76C4C8DD}"/>
                </a:ext>
              </a:extLst>
            </p:cNvPr>
            <p:cNvSpPr/>
            <p:nvPr/>
          </p:nvSpPr>
          <p:spPr>
            <a:xfrm>
              <a:off x="4158416" y="38418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t2294">
              <a:extLst>
                <a:ext uri="{FF2B5EF4-FFF2-40B4-BE49-F238E27FC236}">
                  <a16:creationId xmlns:a16="http://schemas.microsoft.com/office/drawing/2014/main" id="{9BD8E202-82DD-426C-AC9B-7C73C787477E}"/>
                </a:ext>
              </a:extLst>
            </p:cNvPr>
            <p:cNvSpPr/>
            <p:nvPr/>
          </p:nvSpPr>
          <p:spPr>
            <a:xfrm>
              <a:off x="4081147" y="37957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t2295">
              <a:extLst>
                <a:ext uri="{FF2B5EF4-FFF2-40B4-BE49-F238E27FC236}">
                  <a16:creationId xmlns:a16="http://schemas.microsoft.com/office/drawing/2014/main" id="{3B522007-89DF-4363-82B8-C61D8F164457}"/>
                </a:ext>
              </a:extLst>
            </p:cNvPr>
            <p:cNvSpPr/>
            <p:nvPr/>
          </p:nvSpPr>
          <p:spPr>
            <a:xfrm>
              <a:off x="5746142" y="3854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t2296">
              <a:extLst>
                <a:ext uri="{FF2B5EF4-FFF2-40B4-BE49-F238E27FC236}">
                  <a16:creationId xmlns:a16="http://schemas.microsoft.com/office/drawing/2014/main" id="{270B490F-D42F-4FD2-86DF-BFA45257661C}"/>
                </a:ext>
              </a:extLst>
            </p:cNvPr>
            <p:cNvSpPr/>
            <p:nvPr/>
          </p:nvSpPr>
          <p:spPr>
            <a:xfrm>
              <a:off x="6115539" y="3844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t2297">
              <a:extLst>
                <a:ext uri="{FF2B5EF4-FFF2-40B4-BE49-F238E27FC236}">
                  <a16:creationId xmlns:a16="http://schemas.microsoft.com/office/drawing/2014/main" id="{19E63D07-164F-42BE-867D-867C8EEDA58E}"/>
                </a:ext>
              </a:extLst>
            </p:cNvPr>
            <p:cNvSpPr/>
            <p:nvPr/>
          </p:nvSpPr>
          <p:spPr>
            <a:xfrm>
              <a:off x="4476300" y="3888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t2298">
              <a:extLst>
                <a:ext uri="{FF2B5EF4-FFF2-40B4-BE49-F238E27FC236}">
                  <a16:creationId xmlns:a16="http://schemas.microsoft.com/office/drawing/2014/main" id="{2EB2171D-3F89-4064-B6BA-048E09519C6D}"/>
                </a:ext>
              </a:extLst>
            </p:cNvPr>
            <p:cNvSpPr/>
            <p:nvPr/>
          </p:nvSpPr>
          <p:spPr>
            <a:xfrm>
              <a:off x="4391915" y="3763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t2299">
              <a:extLst>
                <a:ext uri="{FF2B5EF4-FFF2-40B4-BE49-F238E27FC236}">
                  <a16:creationId xmlns:a16="http://schemas.microsoft.com/office/drawing/2014/main" id="{A18DC0DC-3537-4C4A-BED6-0503CC39ED9D}"/>
                </a:ext>
              </a:extLst>
            </p:cNvPr>
            <p:cNvSpPr/>
            <p:nvPr/>
          </p:nvSpPr>
          <p:spPr>
            <a:xfrm>
              <a:off x="4068608" y="3919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t2300">
              <a:extLst>
                <a:ext uri="{FF2B5EF4-FFF2-40B4-BE49-F238E27FC236}">
                  <a16:creationId xmlns:a16="http://schemas.microsoft.com/office/drawing/2014/main" id="{80A96638-FAF3-47E1-825E-1D9448E85B6A}"/>
                </a:ext>
              </a:extLst>
            </p:cNvPr>
            <p:cNvSpPr/>
            <p:nvPr/>
          </p:nvSpPr>
          <p:spPr>
            <a:xfrm>
              <a:off x="4010318" y="38371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t2301">
              <a:extLst>
                <a:ext uri="{FF2B5EF4-FFF2-40B4-BE49-F238E27FC236}">
                  <a16:creationId xmlns:a16="http://schemas.microsoft.com/office/drawing/2014/main" id="{B9250C61-41E3-41EC-AF18-DD22A7AE886E}"/>
                </a:ext>
              </a:extLst>
            </p:cNvPr>
            <p:cNvSpPr/>
            <p:nvPr/>
          </p:nvSpPr>
          <p:spPr>
            <a:xfrm>
              <a:off x="4183155" y="3816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t2302">
              <a:extLst>
                <a:ext uri="{FF2B5EF4-FFF2-40B4-BE49-F238E27FC236}">
                  <a16:creationId xmlns:a16="http://schemas.microsoft.com/office/drawing/2014/main" id="{E4226080-9124-47CC-9806-BDD510438798}"/>
                </a:ext>
              </a:extLst>
            </p:cNvPr>
            <p:cNvSpPr/>
            <p:nvPr/>
          </p:nvSpPr>
          <p:spPr>
            <a:xfrm>
              <a:off x="3996423" y="3828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t2303">
              <a:extLst>
                <a:ext uri="{FF2B5EF4-FFF2-40B4-BE49-F238E27FC236}">
                  <a16:creationId xmlns:a16="http://schemas.microsoft.com/office/drawing/2014/main" id="{8A3C251A-39AA-428B-874B-C28891B234FC}"/>
                </a:ext>
              </a:extLst>
            </p:cNvPr>
            <p:cNvSpPr/>
            <p:nvPr/>
          </p:nvSpPr>
          <p:spPr>
            <a:xfrm>
              <a:off x="4414960" y="37942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t2304">
              <a:extLst>
                <a:ext uri="{FF2B5EF4-FFF2-40B4-BE49-F238E27FC236}">
                  <a16:creationId xmlns:a16="http://schemas.microsoft.com/office/drawing/2014/main" id="{B7B6B31D-0980-491C-AA3B-27D1AB55AF09}"/>
                </a:ext>
              </a:extLst>
            </p:cNvPr>
            <p:cNvSpPr/>
            <p:nvPr/>
          </p:nvSpPr>
          <p:spPr>
            <a:xfrm>
              <a:off x="4162482" y="3823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t2305">
              <a:extLst>
                <a:ext uri="{FF2B5EF4-FFF2-40B4-BE49-F238E27FC236}">
                  <a16:creationId xmlns:a16="http://schemas.microsoft.com/office/drawing/2014/main" id="{73309CEB-A74C-4915-B29B-E0DA2A55CDC3}"/>
                </a:ext>
              </a:extLst>
            </p:cNvPr>
            <p:cNvSpPr/>
            <p:nvPr/>
          </p:nvSpPr>
          <p:spPr>
            <a:xfrm>
              <a:off x="4885008" y="37537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t2306">
              <a:extLst>
                <a:ext uri="{FF2B5EF4-FFF2-40B4-BE49-F238E27FC236}">
                  <a16:creationId xmlns:a16="http://schemas.microsoft.com/office/drawing/2014/main" id="{98AA6894-9A71-49CE-A3A5-91963A98EC94}"/>
                </a:ext>
              </a:extLst>
            </p:cNvPr>
            <p:cNvSpPr/>
            <p:nvPr/>
          </p:nvSpPr>
          <p:spPr>
            <a:xfrm>
              <a:off x="4036752" y="37897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t2307">
              <a:extLst>
                <a:ext uri="{FF2B5EF4-FFF2-40B4-BE49-F238E27FC236}">
                  <a16:creationId xmlns:a16="http://schemas.microsoft.com/office/drawing/2014/main" id="{5F77A144-C30D-4340-BA7F-4BAA1A5048F6}"/>
                </a:ext>
              </a:extLst>
            </p:cNvPr>
            <p:cNvSpPr/>
            <p:nvPr/>
          </p:nvSpPr>
          <p:spPr>
            <a:xfrm>
              <a:off x="4114020" y="37869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t2308">
              <a:extLst>
                <a:ext uri="{FF2B5EF4-FFF2-40B4-BE49-F238E27FC236}">
                  <a16:creationId xmlns:a16="http://schemas.microsoft.com/office/drawing/2014/main" id="{706F3FEC-1BFE-4BB1-9B8A-F5CD99AC4061}"/>
                </a:ext>
              </a:extLst>
            </p:cNvPr>
            <p:cNvSpPr/>
            <p:nvPr/>
          </p:nvSpPr>
          <p:spPr>
            <a:xfrm>
              <a:off x="5542466" y="3768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t2309">
              <a:extLst>
                <a:ext uri="{FF2B5EF4-FFF2-40B4-BE49-F238E27FC236}">
                  <a16:creationId xmlns:a16="http://schemas.microsoft.com/office/drawing/2014/main" id="{65712681-4B25-4286-963D-44ECBAC45388}"/>
                </a:ext>
              </a:extLst>
            </p:cNvPr>
            <p:cNvSpPr/>
            <p:nvPr/>
          </p:nvSpPr>
          <p:spPr>
            <a:xfrm>
              <a:off x="5911862" y="3758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t2310">
              <a:extLst>
                <a:ext uri="{FF2B5EF4-FFF2-40B4-BE49-F238E27FC236}">
                  <a16:creationId xmlns:a16="http://schemas.microsoft.com/office/drawing/2014/main" id="{F58F5052-B60F-4D11-A47F-944D64E45604}"/>
                </a:ext>
              </a:extLst>
            </p:cNvPr>
            <p:cNvSpPr/>
            <p:nvPr/>
          </p:nvSpPr>
          <p:spPr>
            <a:xfrm>
              <a:off x="4272623" y="3757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t2311">
              <a:extLst>
                <a:ext uri="{FF2B5EF4-FFF2-40B4-BE49-F238E27FC236}">
                  <a16:creationId xmlns:a16="http://schemas.microsoft.com/office/drawing/2014/main" id="{ED5FD87C-1A39-4178-92AE-D3BFF1BAE837}"/>
                </a:ext>
              </a:extLst>
            </p:cNvPr>
            <p:cNvSpPr/>
            <p:nvPr/>
          </p:nvSpPr>
          <p:spPr>
            <a:xfrm>
              <a:off x="4188238" y="3748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t2312">
              <a:extLst>
                <a:ext uri="{FF2B5EF4-FFF2-40B4-BE49-F238E27FC236}">
                  <a16:creationId xmlns:a16="http://schemas.microsoft.com/office/drawing/2014/main" id="{C7320F93-5E81-48B0-A6DB-6388FBEFBE89}"/>
                </a:ext>
              </a:extLst>
            </p:cNvPr>
            <p:cNvSpPr/>
            <p:nvPr/>
          </p:nvSpPr>
          <p:spPr>
            <a:xfrm>
              <a:off x="4126559" y="3800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t2313">
              <a:extLst>
                <a:ext uri="{FF2B5EF4-FFF2-40B4-BE49-F238E27FC236}">
                  <a16:creationId xmlns:a16="http://schemas.microsoft.com/office/drawing/2014/main" id="{2753D3A9-A3A7-48BD-A59C-A74CDBF5D38D}"/>
                </a:ext>
              </a:extLst>
            </p:cNvPr>
            <p:cNvSpPr/>
            <p:nvPr/>
          </p:nvSpPr>
          <p:spPr>
            <a:xfrm>
              <a:off x="4213994" y="3758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t2314">
              <a:extLst>
                <a:ext uri="{FF2B5EF4-FFF2-40B4-BE49-F238E27FC236}">
                  <a16:creationId xmlns:a16="http://schemas.microsoft.com/office/drawing/2014/main" id="{1511E11D-E8A5-4E56-8479-C7F4814398A7}"/>
                </a:ext>
              </a:extLst>
            </p:cNvPr>
            <p:cNvSpPr/>
            <p:nvPr/>
          </p:nvSpPr>
          <p:spPr>
            <a:xfrm>
              <a:off x="4012013" y="3772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t2315">
              <a:extLst>
                <a:ext uri="{FF2B5EF4-FFF2-40B4-BE49-F238E27FC236}">
                  <a16:creationId xmlns:a16="http://schemas.microsoft.com/office/drawing/2014/main" id="{06FFB5B8-ED4E-40B5-9A5A-1156342ED998}"/>
                </a:ext>
              </a:extLst>
            </p:cNvPr>
            <p:cNvSpPr/>
            <p:nvPr/>
          </p:nvSpPr>
          <p:spPr>
            <a:xfrm>
              <a:off x="4200100" y="37602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t2316">
              <a:extLst>
                <a:ext uri="{FF2B5EF4-FFF2-40B4-BE49-F238E27FC236}">
                  <a16:creationId xmlns:a16="http://schemas.microsoft.com/office/drawing/2014/main" id="{75E89BF1-A50E-4289-89AC-B2E5478E37EB}"/>
                </a:ext>
              </a:extLst>
            </p:cNvPr>
            <p:cNvSpPr/>
            <p:nvPr/>
          </p:nvSpPr>
          <p:spPr>
            <a:xfrm>
              <a:off x="4211283" y="37601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t2317">
              <a:extLst>
                <a:ext uri="{FF2B5EF4-FFF2-40B4-BE49-F238E27FC236}">
                  <a16:creationId xmlns:a16="http://schemas.microsoft.com/office/drawing/2014/main" id="{473B1C26-A240-4F93-AE19-928D595A16DE}"/>
                </a:ext>
              </a:extLst>
            </p:cNvPr>
            <p:cNvSpPr/>
            <p:nvPr/>
          </p:nvSpPr>
          <p:spPr>
            <a:xfrm>
              <a:off x="5051745" y="37727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t2318">
              <a:extLst>
                <a:ext uri="{FF2B5EF4-FFF2-40B4-BE49-F238E27FC236}">
                  <a16:creationId xmlns:a16="http://schemas.microsoft.com/office/drawing/2014/main" id="{017D5211-F8BB-44B1-B384-DB051DA5B089}"/>
                </a:ext>
              </a:extLst>
            </p:cNvPr>
            <p:cNvSpPr/>
            <p:nvPr/>
          </p:nvSpPr>
          <p:spPr>
            <a:xfrm>
              <a:off x="4121476" y="3884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t2319">
              <a:extLst>
                <a:ext uri="{FF2B5EF4-FFF2-40B4-BE49-F238E27FC236}">
                  <a16:creationId xmlns:a16="http://schemas.microsoft.com/office/drawing/2014/main" id="{0CDD3613-E538-4743-9F33-A7A778F2C361}"/>
                </a:ext>
              </a:extLst>
            </p:cNvPr>
            <p:cNvSpPr/>
            <p:nvPr/>
          </p:nvSpPr>
          <p:spPr>
            <a:xfrm>
              <a:off x="4044208" y="38261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t2320">
              <a:extLst>
                <a:ext uri="{FF2B5EF4-FFF2-40B4-BE49-F238E27FC236}">
                  <a16:creationId xmlns:a16="http://schemas.microsoft.com/office/drawing/2014/main" id="{5CF466BD-A0DD-47FE-8E27-FA741A9F4350}"/>
                </a:ext>
              </a:extLst>
            </p:cNvPr>
            <p:cNvSpPr/>
            <p:nvPr/>
          </p:nvSpPr>
          <p:spPr>
            <a:xfrm>
              <a:off x="5709203" y="38813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t2321">
              <a:extLst>
                <a:ext uri="{FF2B5EF4-FFF2-40B4-BE49-F238E27FC236}">
                  <a16:creationId xmlns:a16="http://schemas.microsoft.com/office/drawing/2014/main" id="{44AC0B16-FD1F-4888-9EB0-23F13E5296F5}"/>
                </a:ext>
              </a:extLst>
            </p:cNvPr>
            <p:cNvSpPr/>
            <p:nvPr/>
          </p:nvSpPr>
          <p:spPr>
            <a:xfrm>
              <a:off x="6078599" y="38887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t2322">
              <a:extLst>
                <a:ext uri="{FF2B5EF4-FFF2-40B4-BE49-F238E27FC236}">
                  <a16:creationId xmlns:a16="http://schemas.microsoft.com/office/drawing/2014/main" id="{A1FB6BD4-1ECB-4E80-AC68-ACDFCAED1C39}"/>
                </a:ext>
              </a:extLst>
            </p:cNvPr>
            <p:cNvSpPr/>
            <p:nvPr/>
          </p:nvSpPr>
          <p:spPr>
            <a:xfrm>
              <a:off x="4439360" y="3949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t2323">
              <a:extLst>
                <a:ext uri="{FF2B5EF4-FFF2-40B4-BE49-F238E27FC236}">
                  <a16:creationId xmlns:a16="http://schemas.microsoft.com/office/drawing/2014/main" id="{CB66BA19-F661-447D-812A-7DB9DFCDCCAC}"/>
                </a:ext>
              </a:extLst>
            </p:cNvPr>
            <p:cNvSpPr/>
            <p:nvPr/>
          </p:nvSpPr>
          <p:spPr>
            <a:xfrm>
              <a:off x="4354975" y="3753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t2324">
              <a:extLst>
                <a:ext uri="{FF2B5EF4-FFF2-40B4-BE49-F238E27FC236}">
                  <a16:creationId xmlns:a16="http://schemas.microsoft.com/office/drawing/2014/main" id="{5C586A51-5C46-48B3-97E7-247774521E11}"/>
                </a:ext>
              </a:extLst>
            </p:cNvPr>
            <p:cNvSpPr/>
            <p:nvPr/>
          </p:nvSpPr>
          <p:spPr>
            <a:xfrm>
              <a:off x="4031669" y="40212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t2325">
              <a:extLst>
                <a:ext uri="{FF2B5EF4-FFF2-40B4-BE49-F238E27FC236}">
                  <a16:creationId xmlns:a16="http://schemas.microsoft.com/office/drawing/2014/main" id="{117D0A8C-F5B6-4544-9E1D-F3A0F028EDB0}"/>
                </a:ext>
              </a:extLst>
            </p:cNvPr>
            <p:cNvSpPr/>
            <p:nvPr/>
          </p:nvSpPr>
          <p:spPr>
            <a:xfrm>
              <a:off x="4047258" y="3887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t2326">
              <a:extLst>
                <a:ext uri="{FF2B5EF4-FFF2-40B4-BE49-F238E27FC236}">
                  <a16:creationId xmlns:a16="http://schemas.microsoft.com/office/drawing/2014/main" id="{303B0F37-78DA-44CF-AB9F-4FF22BA9165B}"/>
                </a:ext>
              </a:extLst>
            </p:cNvPr>
            <p:cNvSpPr/>
            <p:nvPr/>
          </p:nvSpPr>
          <p:spPr>
            <a:xfrm>
              <a:off x="4146215" y="3804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t2327">
              <a:extLst>
                <a:ext uri="{FF2B5EF4-FFF2-40B4-BE49-F238E27FC236}">
                  <a16:creationId xmlns:a16="http://schemas.microsoft.com/office/drawing/2014/main" id="{4B24B8C7-7C0E-44AA-A005-CA1AF8918C08}"/>
                </a:ext>
              </a:extLst>
            </p:cNvPr>
            <p:cNvSpPr/>
            <p:nvPr/>
          </p:nvSpPr>
          <p:spPr>
            <a:xfrm>
              <a:off x="4033363" y="3870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t2328">
              <a:extLst>
                <a:ext uri="{FF2B5EF4-FFF2-40B4-BE49-F238E27FC236}">
                  <a16:creationId xmlns:a16="http://schemas.microsoft.com/office/drawing/2014/main" id="{16293C58-50DA-46A1-890B-9251755A9140}"/>
                </a:ext>
              </a:extLst>
            </p:cNvPr>
            <p:cNvSpPr/>
            <p:nvPr/>
          </p:nvSpPr>
          <p:spPr>
            <a:xfrm>
              <a:off x="4378020" y="3859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t2329">
              <a:extLst>
                <a:ext uri="{FF2B5EF4-FFF2-40B4-BE49-F238E27FC236}">
                  <a16:creationId xmlns:a16="http://schemas.microsoft.com/office/drawing/2014/main" id="{FCB985C0-5851-443C-A484-8528784F5A7B}"/>
                </a:ext>
              </a:extLst>
            </p:cNvPr>
            <p:cNvSpPr/>
            <p:nvPr/>
          </p:nvSpPr>
          <p:spPr>
            <a:xfrm>
              <a:off x="4926014" y="38030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t2330">
              <a:extLst>
                <a:ext uri="{FF2B5EF4-FFF2-40B4-BE49-F238E27FC236}">
                  <a16:creationId xmlns:a16="http://schemas.microsoft.com/office/drawing/2014/main" id="{039FC1DC-F9BE-457F-A37B-715A5F8981C5}"/>
                </a:ext>
              </a:extLst>
            </p:cNvPr>
            <p:cNvSpPr/>
            <p:nvPr/>
          </p:nvSpPr>
          <p:spPr>
            <a:xfrm>
              <a:off x="5003283" y="3782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t2331">
              <a:extLst>
                <a:ext uri="{FF2B5EF4-FFF2-40B4-BE49-F238E27FC236}">
                  <a16:creationId xmlns:a16="http://schemas.microsoft.com/office/drawing/2014/main" id="{CC3FB6BE-1D08-413E-B466-47D6A8F63AAB}"/>
                </a:ext>
              </a:extLst>
            </p:cNvPr>
            <p:cNvSpPr/>
            <p:nvPr/>
          </p:nvSpPr>
          <p:spPr>
            <a:xfrm>
              <a:off x="4653203" y="38523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t2332">
              <a:extLst>
                <a:ext uri="{FF2B5EF4-FFF2-40B4-BE49-F238E27FC236}">
                  <a16:creationId xmlns:a16="http://schemas.microsoft.com/office/drawing/2014/main" id="{8C498FA5-79F5-45E6-9E88-9B7CAD18A22F}"/>
                </a:ext>
              </a:extLst>
            </p:cNvPr>
            <p:cNvSpPr/>
            <p:nvPr/>
          </p:nvSpPr>
          <p:spPr>
            <a:xfrm>
              <a:off x="5022600" y="3838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t2333">
              <a:extLst>
                <a:ext uri="{FF2B5EF4-FFF2-40B4-BE49-F238E27FC236}">
                  <a16:creationId xmlns:a16="http://schemas.microsoft.com/office/drawing/2014/main" id="{3DBC368F-CCB7-44FB-8C3B-E52B9711995A}"/>
                </a:ext>
              </a:extLst>
            </p:cNvPr>
            <p:cNvSpPr/>
            <p:nvPr/>
          </p:nvSpPr>
          <p:spPr>
            <a:xfrm>
              <a:off x="4608130" y="3821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t2334">
              <a:extLst>
                <a:ext uri="{FF2B5EF4-FFF2-40B4-BE49-F238E27FC236}">
                  <a16:creationId xmlns:a16="http://schemas.microsoft.com/office/drawing/2014/main" id="{414BAACB-4745-4A51-BEF2-16AF9F1A2BA2}"/>
                </a:ext>
              </a:extLst>
            </p:cNvPr>
            <p:cNvSpPr/>
            <p:nvPr/>
          </p:nvSpPr>
          <p:spPr>
            <a:xfrm>
              <a:off x="4692515" y="3751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t2335">
              <a:extLst>
                <a:ext uri="{FF2B5EF4-FFF2-40B4-BE49-F238E27FC236}">
                  <a16:creationId xmlns:a16="http://schemas.microsoft.com/office/drawing/2014/main" id="{3BDA9147-A9E7-49DB-9BF0-3F8E45420730}"/>
                </a:ext>
              </a:extLst>
            </p:cNvPr>
            <p:cNvSpPr/>
            <p:nvPr/>
          </p:nvSpPr>
          <p:spPr>
            <a:xfrm>
              <a:off x="5015822" y="37721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t2336">
              <a:extLst>
                <a:ext uri="{FF2B5EF4-FFF2-40B4-BE49-F238E27FC236}">
                  <a16:creationId xmlns:a16="http://schemas.microsoft.com/office/drawing/2014/main" id="{FCFC4E26-CBE6-4893-A509-B91594AACFB6}"/>
                </a:ext>
              </a:extLst>
            </p:cNvPr>
            <p:cNvSpPr/>
            <p:nvPr/>
          </p:nvSpPr>
          <p:spPr>
            <a:xfrm>
              <a:off x="5103257" y="37540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t2337">
              <a:extLst>
                <a:ext uri="{FF2B5EF4-FFF2-40B4-BE49-F238E27FC236}">
                  <a16:creationId xmlns:a16="http://schemas.microsoft.com/office/drawing/2014/main" id="{CD35FAA8-7E36-4D8B-8971-901F0E58CD82}"/>
                </a:ext>
              </a:extLst>
            </p:cNvPr>
            <p:cNvSpPr/>
            <p:nvPr/>
          </p:nvSpPr>
          <p:spPr>
            <a:xfrm>
              <a:off x="4901275" y="37975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t2338">
              <a:extLst>
                <a:ext uri="{FF2B5EF4-FFF2-40B4-BE49-F238E27FC236}">
                  <a16:creationId xmlns:a16="http://schemas.microsoft.com/office/drawing/2014/main" id="{DA5B7B00-DF0F-4294-9878-6549908D15B5}"/>
                </a:ext>
              </a:extLst>
            </p:cNvPr>
            <p:cNvSpPr/>
            <p:nvPr/>
          </p:nvSpPr>
          <p:spPr>
            <a:xfrm>
              <a:off x="5089362" y="3760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t2339">
              <a:extLst>
                <a:ext uri="{FF2B5EF4-FFF2-40B4-BE49-F238E27FC236}">
                  <a16:creationId xmlns:a16="http://schemas.microsoft.com/office/drawing/2014/main" id="{608D0091-8EB0-486E-96DA-B2ACD82091B7}"/>
                </a:ext>
              </a:extLst>
            </p:cNvPr>
            <p:cNvSpPr/>
            <p:nvPr/>
          </p:nvSpPr>
          <p:spPr>
            <a:xfrm>
              <a:off x="4669470" y="3770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t2340">
              <a:extLst>
                <a:ext uri="{FF2B5EF4-FFF2-40B4-BE49-F238E27FC236}">
                  <a16:creationId xmlns:a16="http://schemas.microsoft.com/office/drawing/2014/main" id="{8B3FD02D-2241-4753-A6B2-0904C9A7A405}"/>
                </a:ext>
              </a:extLst>
            </p:cNvPr>
            <p:cNvSpPr/>
            <p:nvPr/>
          </p:nvSpPr>
          <p:spPr>
            <a:xfrm>
              <a:off x="4073014" y="3798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t2341">
              <a:extLst>
                <a:ext uri="{FF2B5EF4-FFF2-40B4-BE49-F238E27FC236}">
                  <a16:creationId xmlns:a16="http://schemas.microsoft.com/office/drawing/2014/main" id="{4B724608-3D1E-4A04-913C-59480763D5EC}"/>
                </a:ext>
              </a:extLst>
            </p:cNvPr>
            <p:cNvSpPr/>
            <p:nvPr/>
          </p:nvSpPr>
          <p:spPr>
            <a:xfrm>
              <a:off x="5583472" y="38886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t2342">
              <a:extLst>
                <a:ext uri="{FF2B5EF4-FFF2-40B4-BE49-F238E27FC236}">
                  <a16:creationId xmlns:a16="http://schemas.microsoft.com/office/drawing/2014/main" id="{71562263-FF05-4D18-8F9A-7390FC04529F}"/>
                </a:ext>
              </a:extLst>
            </p:cNvPr>
            <p:cNvSpPr/>
            <p:nvPr/>
          </p:nvSpPr>
          <p:spPr>
            <a:xfrm>
              <a:off x="5952869" y="37674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t2343">
              <a:extLst>
                <a:ext uri="{FF2B5EF4-FFF2-40B4-BE49-F238E27FC236}">
                  <a16:creationId xmlns:a16="http://schemas.microsoft.com/office/drawing/2014/main" id="{D6269552-3C89-410F-8FEA-2C709C9699CB}"/>
                </a:ext>
              </a:extLst>
            </p:cNvPr>
            <p:cNvSpPr/>
            <p:nvPr/>
          </p:nvSpPr>
          <p:spPr>
            <a:xfrm>
              <a:off x="4313630" y="3885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t2344">
              <a:extLst>
                <a:ext uri="{FF2B5EF4-FFF2-40B4-BE49-F238E27FC236}">
                  <a16:creationId xmlns:a16="http://schemas.microsoft.com/office/drawing/2014/main" id="{012787C0-AC62-4E4B-8547-0BE00E2D4230}"/>
                </a:ext>
              </a:extLst>
            </p:cNvPr>
            <p:cNvSpPr/>
            <p:nvPr/>
          </p:nvSpPr>
          <p:spPr>
            <a:xfrm>
              <a:off x="4229245" y="3753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t2345">
              <a:extLst>
                <a:ext uri="{FF2B5EF4-FFF2-40B4-BE49-F238E27FC236}">
                  <a16:creationId xmlns:a16="http://schemas.microsoft.com/office/drawing/2014/main" id="{686E533F-9165-4B38-86F2-7C563793E798}"/>
                </a:ext>
              </a:extLst>
            </p:cNvPr>
            <p:cNvSpPr/>
            <p:nvPr/>
          </p:nvSpPr>
          <p:spPr>
            <a:xfrm>
              <a:off x="4085553" y="39297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t2346">
              <a:extLst>
                <a:ext uri="{FF2B5EF4-FFF2-40B4-BE49-F238E27FC236}">
                  <a16:creationId xmlns:a16="http://schemas.microsoft.com/office/drawing/2014/main" id="{8D51B504-2FC2-44D7-92D2-4846443DD53F}"/>
                </a:ext>
              </a:extLst>
            </p:cNvPr>
            <p:cNvSpPr/>
            <p:nvPr/>
          </p:nvSpPr>
          <p:spPr>
            <a:xfrm>
              <a:off x="4172988" y="3834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t2347">
              <a:extLst>
                <a:ext uri="{FF2B5EF4-FFF2-40B4-BE49-F238E27FC236}">
                  <a16:creationId xmlns:a16="http://schemas.microsoft.com/office/drawing/2014/main" id="{CDAEEFA1-7B75-47D0-B98F-988543A11D14}"/>
                </a:ext>
              </a:extLst>
            </p:cNvPr>
            <p:cNvSpPr/>
            <p:nvPr/>
          </p:nvSpPr>
          <p:spPr>
            <a:xfrm>
              <a:off x="4020485" y="3855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t2348">
              <a:extLst>
                <a:ext uri="{FF2B5EF4-FFF2-40B4-BE49-F238E27FC236}">
                  <a16:creationId xmlns:a16="http://schemas.microsoft.com/office/drawing/2014/main" id="{41F4BA94-8E14-4F25-85B5-D98DD045A626}"/>
                </a:ext>
              </a:extLst>
            </p:cNvPr>
            <p:cNvSpPr/>
            <p:nvPr/>
          </p:nvSpPr>
          <p:spPr>
            <a:xfrm>
              <a:off x="4159093" y="3815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t2349">
              <a:extLst>
                <a:ext uri="{FF2B5EF4-FFF2-40B4-BE49-F238E27FC236}">
                  <a16:creationId xmlns:a16="http://schemas.microsoft.com/office/drawing/2014/main" id="{6051E68C-B97E-4088-8E86-BFE12645C5AC}"/>
                </a:ext>
              </a:extLst>
            </p:cNvPr>
            <p:cNvSpPr/>
            <p:nvPr/>
          </p:nvSpPr>
          <p:spPr>
            <a:xfrm>
              <a:off x="4252290" y="3835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t2350">
              <a:extLst>
                <a:ext uri="{FF2B5EF4-FFF2-40B4-BE49-F238E27FC236}">
                  <a16:creationId xmlns:a16="http://schemas.microsoft.com/office/drawing/2014/main" id="{A5EC8BC2-29D5-4E2B-8A6B-3D7DF70F2F6F}"/>
                </a:ext>
              </a:extLst>
            </p:cNvPr>
            <p:cNvSpPr/>
            <p:nvPr/>
          </p:nvSpPr>
          <p:spPr>
            <a:xfrm>
              <a:off x="5660740" y="38377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t2351">
              <a:extLst>
                <a:ext uri="{FF2B5EF4-FFF2-40B4-BE49-F238E27FC236}">
                  <a16:creationId xmlns:a16="http://schemas.microsoft.com/office/drawing/2014/main" id="{0C7C88FC-EA84-400E-BAB8-3E5C56384D52}"/>
                </a:ext>
              </a:extLst>
            </p:cNvPr>
            <p:cNvSpPr/>
            <p:nvPr/>
          </p:nvSpPr>
          <p:spPr>
            <a:xfrm>
              <a:off x="6030137" y="37722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t2352">
              <a:extLst>
                <a:ext uri="{FF2B5EF4-FFF2-40B4-BE49-F238E27FC236}">
                  <a16:creationId xmlns:a16="http://schemas.microsoft.com/office/drawing/2014/main" id="{1453593C-79DA-48A0-9BDB-DC6102F5B05B}"/>
                </a:ext>
              </a:extLst>
            </p:cNvPr>
            <p:cNvSpPr/>
            <p:nvPr/>
          </p:nvSpPr>
          <p:spPr>
            <a:xfrm>
              <a:off x="4390898" y="3830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t2353">
              <a:extLst>
                <a:ext uri="{FF2B5EF4-FFF2-40B4-BE49-F238E27FC236}">
                  <a16:creationId xmlns:a16="http://schemas.microsoft.com/office/drawing/2014/main" id="{EC721306-70FD-4BF9-A554-E207C76C8157}"/>
                </a:ext>
              </a:extLst>
            </p:cNvPr>
            <p:cNvSpPr/>
            <p:nvPr/>
          </p:nvSpPr>
          <p:spPr>
            <a:xfrm>
              <a:off x="4306513" y="3754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t2354">
              <a:extLst>
                <a:ext uri="{FF2B5EF4-FFF2-40B4-BE49-F238E27FC236}">
                  <a16:creationId xmlns:a16="http://schemas.microsoft.com/office/drawing/2014/main" id="{EE62B4D5-21A0-42F7-817B-9D3F730BB393}"/>
                </a:ext>
              </a:extLst>
            </p:cNvPr>
            <p:cNvSpPr/>
            <p:nvPr/>
          </p:nvSpPr>
          <p:spPr>
            <a:xfrm>
              <a:off x="4008285" y="3815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t2355">
              <a:extLst>
                <a:ext uri="{FF2B5EF4-FFF2-40B4-BE49-F238E27FC236}">
                  <a16:creationId xmlns:a16="http://schemas.microsoft.com/office/drawing/2014/main" id="{73C299E7-F425-41A2-A19F-035A93D3D36A}"/>
                </a:ext>
              </a:extLst>
            </p:cNvPr>
            <p:cNvSpPr/>
            <p:nvPr/>
          </p:nvSpPr>
          <p:spPr>
            <a:xfrm>
              <a:off x="4095720" y="3828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t2356">
              <a:extLst>
                <a:ext uri="{FF2B5EF4-FFF2-40B4-BE49-F238E27FC236}">
                  <a16:creationId xmlns:a16="http://schemas.microsoft.com/office/drawing/2014/main" id="{9943C2E8-F50B-488B-B688-3E12DE5C4DA1}"/>
                </a:ext>
              </a:extLst>
            </p:cNvPr>
            <p:cNvSpPr/>
            <p:nvPr/>
          </p:nvSpPr>
          <p:spPr>
            <a:xfrm>
              <a:off x="4097753" y="37944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t2357">
              <a:extLst>
                <a:ext uri="{FF2B5EF4-FFF2-40B4-BE49-F238E27FC236}">
                  <a16:creationId xmlns:a16="http://schemas.microsoft.com/office/drawing/2014/main" id="{50CE6358-F312-4083-921F-AC3B77D2B29F}"/>
                </a:ext>
              </a:extLst>
            </p:cNvPr>
            <p:cNvSpPr/>
            <p:nvPr/>
          </p:nvSpPr>
          <p:spPr>
            <a:xfrm>
              <a:off x="4081825" y="3871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t2358">
              <a:extLst>
                <a:ext uri="{FF2B5EF4-FFF2-40B4-BE49-F238E27FC236}">
                  <a16:creationId xmlns:a16="http://schemas.microsoft.com/office/drawing/2014/main" id="{BB55E523-A5F9-4BC5-BB78-83E9E916CF0E}"/>
                </a:ext>
              </a:extLst>
            </p:cNvPr>
            <p:cNvSpPr/>
            <p:nvPr/>
          </p:nvSpPr>
          <p:spPr>
            <a:xfrm>
              <a:off x="4329558" y="37676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t2359">
              <a:extLst>
                <a:ext uri="{FF2B5EF4-FFF2-40B4-BE49-F238E27FC236}">
                  <a16:creationId xmlns:a16="http://schemas.microsoft.com/office/drawing/2014/main" id="{83946CE8-3B37-400E-9B67-2D7C427ABA76}"/>
                </a:ext>
              </a:extLst>
            </p:cNvPr>
            <p:cNvSpPr/>
            <p:nvPr/>
          </p:nvSpPr>
          <p:spPr>
            <a:xfrm>
              <a:off x="4365142" y="3973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t2360">
              <a:extLst>
                <a:ext uri="{FF2B5EF4-FFF2-40B4-BE49-F238E27FC236}">
                  <a16:creationId xmlns:a16="http://schemas.microsoft.com/office/drawing/2014/main" id="{6BFC3450-C92F-40EF-9D07-D4501160912C}"/>
                </a:ext>
              </a:extLst>
            </p:cNvPr>
            <p:cNvSpPr/>
            <p:nvPr/>
          </p:nvSpPr>
          <p:spPr>
            <a:xfrm>
              <a:off x="5265588" y="3805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t2361">
              <a:extLst>
                <a:ext uri="{FF2B5EF4-FFF2-40B4-BE49-F238E27FC236}">
                  <a16:creationId xmlns:a16="http://schemas.microsoft.com/office/drawing/2014/main" id="{BD71B6AD-FB85-4CF6-987F-FF99071CBF1D}"/>
                </a:ext>
              </a:extLst>
            </p:cNvPr>
            <p:cNvSpPr/>
            <p:nvPr/>
          </p:nvSpPr>
          <p:spPr>
            <a:xfrm>
              <a:off x="5349973" y="3749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t2362">
              <a:extLst>
                <a:ext uri="{FF2B5EF4-FFF2-40B4-BE49-F238E27FC236}">
                  <a16:creationId xmlns:a16="http://schemas.microsoft.com/office/drawing/2014/main" id="{1F67B522-9136-470F-97F2-8B28C9A6C161}"/>
                </a:ext>
              </a:extLst>
            </p:cNvPr>
            <p:cNvSpPr/>
            <p:nvPr/>
          </p:nvSpPr>
          <p:spPr>
            <a:xfrm>
              <a:off x="5673280" y="3774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t2363">
              <a:extLst>
                <a:ext uri="{FF2B5EF4-FFF2-40B4-BE49-F238E27FC236}">
                  <a16:creationId xmlns:a16="http://schemas.microsoft.com/office/drawing/2014/main" id="{68A5BB3D-8931-485B-A089-7E9C548F5EED}"/>
                </a:ext>
              </a:extLst>
            </p:cNvPr>
            <p:cNvSpPr/>
            <p:nvPr/>
          </p:nvSpPr>
          <p:spPr>
            <a:xfrm>
              <a:off x="5760715" y="3774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t2364">
              <a:extLst>
                <a:ext uri="{FF2B5EF4-FFF2-40B4-BE49-F238E27FC236}">
                  <a16:creationId xmlns:a16="http://schemas.microsoft.com/office/drawing/2014/main" id="{734B22D4-C902-4018-9ACF-93AA681A08B5}"/>
                </a:ext>
              </a:extLst>
            </p:cNvPr>
            <p:cNvSpPr/>
            <p:nvPr/>
          </p:nvSpPr>
          <p:spPr>
            <a:xfrm>
              <a:off x="5558733" y="3769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t2365">
              <a:extLst>
                <a:ext uri="{FF2B5EF4-FFF2-40B4-BE49-F238E27FC236}">
                  <a16:creationId xmlns:a16="http://schemas.microsoft.com/office/drawing/2014/main" id="{F568581A-4831-4F5B-8DE3-AEFC7650EDBD}"/>
                </a:ext>
              </a:extLst>
            </p:cNvPr>
            <p:cNvSpPr/>
            <p:nvPr/>
          </p:nvSpPr>
          <p:spPr>
            <a:xfrm>
              <a:off x="5746820" y="3781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t2366">
              <a:extLst>
                <a:ext uri="{FF2B5EF4-FFF2-40B4-BE49-F238E27FC236}">
                  <a16:creationId xmlns:a16="http://schemas.microsoft.com/office/drawing/2014/main" id="{FA385D29-DF4E-46C3-8DEA-FC89DD67B4A7}"/>
                </a:ext>
              </a:extLst>
            </p:cNvPr>
            <p:cNvSpPr/>
            <p:nvPr/>
          </p:nvSpPr>
          <p:spPr>
            <a:xfrm>
              <a:off x="5326928" y="3774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t2367">
              <a:extLst>
                <a:ext uri="{FF2B5EF4-FFF2-40B4-BE49-F238E27FC236}">
                  <a16:creationId xmlns:a16="http://schemas.microsoft.com/office/drawing/2014/main" id="{E852A700-2218-41A6-86CF-AB12103DE47C}"/>
                </a:ext>
              </a:extLst>
            </p:cNvPr>
            <p:cNvSpPr/>
            <p:nvPr/>
          </p:nvSpPr>
          <p:spPr>
            <a:xfrm>
              <a:off x="5634984" y="38345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t2368">
              <a:extLst>
                <a:ext uri="{FF2B5EF4-FFF2-40B4-BE49-F238E27FC236}">
                  <a16:creationId xmlns:a16="http://schemas.microsoft.com/office/drawing/2014/main" id="{AA16CC6C-DB8D-4461-9D3F-077C37DA91B4}"/>
                </a:ext>
              </a:extLst>
            </p:cNvPr>
            <p:cNvSpPr/>
            <p:nvPr/>
          </p:nvSpPr>
          <p:spPr>
            <a:xfrm>
              <a:off x="5719369" y="3752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t2369">
              <a:extLst>
                <a:ext uri="{FF2B5EF4-FFF2-40B4-BE49-F238E27FC236}">
                  <a16:creationId xmlns:a16="http://schemas.microsoft.com/office/drawing/2014/main" id="{A1073A5F-6FB6-44F0-8216-A0A62EBA17FB}"/>
                </a:ext>
              </a:extLst>
            </p:cNvPr>
            <p:cNvSpPr/>
            <p:nvPr/>
          </p:nvSpPr>
          <p:spPr>
            <a:xfrm>
              <a:off x="6042676" y="3782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t2370">
              <a:extLst>
                <a:ext uri="{FF2B5EF4-FFF2-40B4-BE49-F238E27FC236}">
                  <a16:creationId xmlns:a16="http://schemas.microsoft.com/office/drawing/2014/main" id="{8DB6D47D-C61A-49C6-870E-F8FB0933E191}"/>
                </a:ext>
              </a:extLst>
            </p:cNvPr>
            <p:cNvSpPr/>
            <p:nvPr/>
          </p:nvSpPr>
          <p:spPr>
            <a:xfrm>
              <a:off x="6130111" y="3759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t2371">
              <a:extLst>
                <a:ext uri="{FF2B5EF4-FFF2-40B4-BE49-F238E27FC236}">
                  <a16:creationId xmlns:a16="http://schemas.microsoft.com/office/drawing/2014/main" id="{ADCB42D5-6A3B-4BBE-A916-145FFDF41C7B}"/>
                </a:ext>
              </a:extLst>
            </p:cNvPr>
            <p:cNvSpPr/>
            <p:nvPr/>
          </p:nvSpPr>
          <p:spPr>
            <a:xfrm>
              <a:off x="5928129" y="37806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t2372">
              <a:extLst>
                <a:ext uri="{FF2B5EF4-FFF2-40B4-BE49-F238E27FC236}">
                  <a16:creationId xmlns:a16="http://schemas.microsoft.com/office/drawing/2014/main" id="{11153431-CB2C-4F32-9963-1103844AC6B6}"/>
                </a:ext>
              </a:extLst>
            </p:cNvPr>
            <p:cNvSpPr/>
            <p:nvPr/>
          </p:nvSpPr>
          <p:spPr>
            <a:xfrm>
              <a:off x="6116216" y="3769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t2373">
              <a:extLst>
                <a:ext uri="{FF2B5EF4-FFF2-40B4-BE49-F238E27FC236}">
                  <a16:creationId xmlns:a16="http://schemas.microsoft.com/office/drawing/2014/main" id="{99E8131D-B6E0-4CD9-8B96-8DDCE75D4017}"/>
                </a:ext>
              </a:extLst>
            </p:cNvPr>
            <p:cNvSpPr/>
            <p:nvPr/>
          </p:nvSpPr>
          <p:spPr>
            <a:xfrm>
              <a:off x="5696325" y="37987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t2374">
              <a:extLst>
                <a:ext uri="{FF2B5EF4-FFF2-40B4-BE49-F238E27FC236}">
                  <a16:creationId xmlns:a16="http://schemas.microsoft.com/office/drawing/2014/main" id="{7A931FE4-9C3B-4813-A036-E3AFDB5852DC}"/>
                </a:ext>
              </a:extLst>
            </p:cNvPr>
            <p:cNvSpPr/>
            <p:nvPr/>
          </p:nvSpPr>
          <p:spPr>
            <a:xfrm>
              <a:off x="4080131" y="3753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t2375">
              <a:extLst>
                <a:ext uri="{FF2B5EF4-FFF2-40B4-BE49-F238E27FC236}">
                  <a16:creationId xmlns:a16="http://schemas.microsoft.com/office/drawing/2014/main" id="{BF304C70-0256-455F-84DF-7CC022050BC3}"/>
                </a:ext>
              </a:extLst>
            </p:cNvPr>
            <p:cNvSpPr/>
            <p:nvPr/>
          </p:nvSpPr>
          <p:spPr>
            <a:xfrm>
              <a:off x="4403437" y="39040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t2376">
              <a:extLst>
                <a:ext uri="{FF2B5EF4-FFF2-40B4-BE49-F238E27FC236}">
                  <a16:creationId xmlns:a16="http://schemas.microsoft.com/office/drawing/2014/main" id="{CB02AC6F-425D-4684-85F3-A9247FA6559B}"/>
                </a:ext>
              </a:extLst>
            </p:cNvPr>
            <p:cNvSpPr/>
            <p:nvPr/>
          </p:nvSpPr>
          <p:spPr>
            <a:xfrm>
              <a:off x="4490872" y="3851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t2377">
              <a:extLst>
                <a:ext uri="{FF2B5EF4-FFF2-40B4-BE49-F238E27FC236}">
                  <a16:creationId xmlns:a16="http://schemas.microsoft.com/office/drawing/2014/main" id="{491E3551-0267-443A-B777-06502B6089B7}"/>
                </a:ext>
              </a:extLst>
            </p:cNvPr>
            <p:cNvSpPr/>
            <p:nvPr/>
          </p:nvSpPr>
          <p:spPr>
            <a:xfrm>
              <a:off x="4288890" y="38749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t2378">
              <a:extLst>
                <a:ext uri="{FF2B5EF4-FFF2-40B4-BE49-F238E27FC236}">
                  <a16:creationId xmlns:a16="http://schemas.microsoft.com/office/drawing/2014/main" id="{2A2BEC5F-15AA-4AFA-88BC-9E39ADC183A9}"/>
                </a:ext>
              </a:extLst>
            </p:cNvPr>
            <p:cNvSpPr/>
            <p:nvPr/>
          </p:nvSpPr>
          <p:spPr>
            <a:xfrm>
              <a:off x="4476978" y="3832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t2379">
              <a:extLst>
                <a:ext uri="{FF2B5EF4-FFF2-40B4-BE49-F238E27FC236}">
                  <a16:creationId xmlns:a16="http://schemas.microsoft.com/office/drawing/2014/main" id="{B86938A1-F679-4E54-99A4-D1529F8AD9F5}"/>
                </a:ext>
              </a:extLst>
            </p:cNvPr>
            <p:cNvSpPr/>
            <p:nvPr/>
          </p:nvSpPr>
          <p:spPr>
            <a:xfrm>
              <a:off x="4057086" y="38468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t2380">
              <a:extLst>
                <a:ext uri="{FF2B5EF4-FFF2-40B4-BE49-F238E27FC236}">
                  <a16:creationId xmlns:a16="http://schemas.microsoft.com/office/drawing/2014/main" id="{27C1035F-AB56-4BA6-BACE-23E2B14FF872}"/>
                </a:ext>
              </a:extLst>
            </p:cNvPr>
            <p:cNvSpPr/>
            <p:nvPr/>
          </p:nvSpPr>
          <p:spPr>
            <a:xfrm>
              <a:off x="4319052" y="37711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t2381">
              <a:extLst>
                <a:ext uri="{FF2B5EF4-FFF2-40B4-BE49-F238E27FC236}">
                  <a16:creationId xmlns:a16="http://schemas.microsoft.com/office/drawing/2014/main" id="{DC56D451-B097-4A52-B6FB-7677ECE3B0BA}"/>
                </a:ext>
              </a:extLst>
            </p:cNvPr>
            <p:cNvSpPr/>
            <p:nvPr/>
          </p:nvSpPr>
          <p:spPr>
            <a:xfrm>
              <a:off x="4406487" y="376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t2382">
              <a:extLst>
                <a:ext uri="{FF2B5EF4-FFF2-40B4-BE49-F238E27FC236}">
                  <a16:creationId xmlns:a16="http://schemas.microsoft.com/office/drawing/2014/main" id="{015DBE56-B202-4651-B417-E1E0D84CB28F}"/>
                </a:ext>
              </a:extLst>
            </p:cNvPr>
            <p:cNvSpPr/>
            <p:nvPr/>
          </p:nvSpPr>
          <p:spPr>
            <a:xfrm>
              <a:off x="4204505" y="3759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t2383">
              <a:extLst>
                <a:ext uri="{FF2B5EF4-FFF2-40B4-BE49-F238E27FC236}">
                  <a16:creationId xmlns:a16="http://schemas.microsoft.com/office/drawing/2014/main" id="{60E30BE5-FD74-4724-B295-85A915B555A4}"/>
                </a:ext>
              </a:extLst>
            </p:cNvPr>
            <p:cNvSpPr/>
            <p:nvPr/>
          </p:nvSpPr>
          <p:spPr>
            <a:xfrm>
              <a:off x="4392593" y="37494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t2384">
              <a:extLst>
                <a:ext uri="{FF2B5EF4-FFF2-40B4-BE49-F238E27FC236}">
                  <a16:creationId xmlns:a16="http://schemas.microsoft.com/office/drawing/2014/main" id="{FB294156-991D-4269-9383-16F29447F2A7}"/>
                </a:ext>
              </a:extLst>
            </p:cNvPr>
            <p:cNvSpPr/>
            <p:nvPr/>
          </p:nvSpPr>
          <p:spPr>
            <a:xfrm>
              <a:off x="4018790" y="3754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t2385">
              <a:extLst>
                <a:ext uri="{FF2B5EF4-FFF2-40B4-BE49-F238E27FC236}">
                  <a16:creationId xmlns:a16="http://schemas.microsoft.com/office/drawing/2014/main" id="{93E8B98F-5E98-439F-82D4-4F33D55A6A94}"/>
                </a:ext>
              </a:extLst>
            </p:cNvPr>
            <p:cNvSpPr/>
            <p:nvPr/>
          </p:nvSpPr>
          <p:spPr>
            <a:xfrm>
              <a:off x="4083181" y="3820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t2386">
              <a:extLst>
                <a:ext uri="{FF2B5EF4-FFF2-40B4-BE49-F238E27FC236}">
                  <a16:creationId xmlns:a16="http://schemas.microsoft.com/office/drawing/2014/main" id="{4F86D417-E0B4-4BDE-83D9-95CBC144470D}"/>
                </a:ext>
              </a:extLst>
            </p:cNvPr>
            <p:cNvSpPr/>
            <p:nvPr/>
          </p:nvSpPr>
          <p:spPr>
            <a:xfrm>
              <a:off x="4110292" y="3838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t2387">
              <a:extLst>
                <a:ext uri="{FF2B5EF4-FFF2-40B4-BE49-F238E27FC236}">
                  <a16:creationId xmlns:a16="http://schemas.microsoft.com/office/drawing/2014/main" id="{D4CC694B-6C61-4231-B032-732A5B05A351}"/>
                </a:ext>
              </a:extLst>
            </p:cNvPr>
            <p:cNvSpPr/>
            <p:nvPr/>
          </p:nvSpPr>
          <p:spPr>
            <a:xfrm>
              <a:off x="4069286" y="38365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t2388">
              <a:extLst>
                <a:ext uri="{FF2B5EF4-FFF2-40B4-BE49-F238E27FC236}">
                  <a16:creationId xmlns:a16="http://schemas.microsoft.com/office/drawing/2014/main" id="{841685CF-999C-4EFC-AAE5-8F33A16E8A3C}"/>
                </a:ext>
              </a:extLst>
            </p:cNvPr>
            <p:cNvSpPr/>
            <p:nvPr/>
          </p:nvSpPr>
          <p:spPr>
            <a:xfrm>
              <a:off x="4342097" y="3894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t2389">
              <a:extLst>
                <a:ext uri="{FF2B5EF4-FFF2-40B4-BE49-F238E27FC236}">
                  <a16:creationId xmlns:a16="http://schemas.microsoft.com/office/drawing/2014/main" id="{0ECF7379-CF81-4F66-AAF4-704A5581573F}"/>
                </a:ext>
              </a:extLst>
            </p:cNvPr>
            <p:cNvSpPr/>
            <p:nvPr/>
          </p:nvSpPr>
          <p:spPr>
            <a:xfrm>
              <a:off x="4197727" y="3769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t2390">
              <a:extLst>
                <a:ext uri="{FF2B5EF4-FFF2-40B4-BE49-F238E27FC236}">
                  <a16:creationId xmlns:a16="http://schemas.microsoft.com/office/drawing/2014/main" id="{F1F1DF2A-72D5-4D3A-B2FB-A8E7727D2F66}"/>
                </a:ext>
              </a:extLst>
            </p:cNvPr>
            <p:cNvSpPr/>
            <p:nvPr/>
          </p:nvSpPr>
          <p:spPr>
            <a:xfrm>
              <a:off x="4009640" y="38345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t2391">
              <a:extLst>
                <a:ext uri="{FF2B5EF4-FFF2-40B4-BE49-F238E27FC236}">
                  <a16:creationId xmlns:a16="http://schemas.microsoft.com/office/drawing/2014/main" id="{DAB5C188-45C0-4DAC-BD39-701D43001501}"/>
                </a:ext>
              </a:extLst>
            </p:cNvPr>
            <p:cNvSpPr/>
            <p:nvPr/>
          </p:nvSpPr>
          <p:spPr>
            <a:xfrm>
              <a:off x="4429532" y="3774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t2392">
              <a:extLst>
                <a:ext uri="{FF2B5EF4-FFF2-40B4-BE49-F238E27FC236}">
                  <a16:creationId xmlns:a16="http://schemas.microsoft.com/office/drawing/2014/main" id="{79742331-8EBB-472B-A17F-18E76054D054}"/>
                </a:ext>
              </a:extLst>
            </p:cNvPr>
            <p:cNvSpPr/>
            <p:nvPr/>
          </p:nvSpPr>
          <p:spPr>
            <a:xfrm>
              <a:off x="4183833" y="3824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t2393">
              <a:extLst>
                <a:ext uri="{FF2B5EF4-FFF2-40B4-BE49-F238E27FC236}">
                  <a16:creationId xmlns:a16="http://schemas.microsoft.com/office/drawing/2014/main" id="{B5225EA8-EE8E-40FC-8D67-F1DDFC680BFB}"/>
                </a:ext>
              </a:extLst>
            </p:cNvPr>
            <p:cNvSpPr/>
            <p:nvPr/>
          </p:nvSpPr>
          <p:spPr>
            <a:xfrm>
              <a:off x="4227550" y="37825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t2394">
              <a:extLst>
                <a:ext uri="{FF2B5EF4-FFF2-40B4-BE49-F238E27FC236}">
                  <a16:creationId xmlns:a16="http://schemas.microsoft.com/office/drawing/2014/main" id="{B8CC954E-C362-4E17-958A-387D9BB37B8B}"/>
                </a:ext>
              </a:extLst>
            </p:cNvPr>
            <p:cNvSpPr/>
            <p:nvPr/>
          </p:nvSpPr>
          <p:spPr>
            <a:xfrm>
              <a:off x="4415637" y="37915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l2395">
              <a:extLst>
                <a:ext uri="{FF2B5EF4-FFF2-40B4-BE49-F238E27FC236}">
                  <a16:creationId xmlns:a16="http://schemas.microsoft.com/office/drawing/2014/main" id="{3985D5A6-55BA-4318-8938-90A315AABF7F}"/>
                </a:ext>
              </a:extLst>
            </p:cNvPr>
            <p:cNvSpPr/>
            <p:nvPr/>
          </p:nvSpPr>
          <p:spPr>
            <a:xfrm>
              <a:off x="4021249" y="3902277"/>
              <a:ext cx="2133687" cy="112423"/>
            </a:xfrm>
            <a:custGeom>
              <a:avLst/>
              <a:gdLst/>
              <a:ahLst/>
              <a:cxnLst/>
              <a:rect l="0" t="0" r="0" b="0"/>
              <a:pathLst>
                <a:path w="2133687" h="112423">
                  <a:moveTo>
                    <a:pt x="0" y="112423"/>
                  </a:moveTo>
                  <a:lnTo>
                    <a:pt x="27008" y="111000"/>
                  </a:lnTo>
                  <a:lnTo>
                    <a:pt x="54017" y="109576"/>
                  </a:lnTo>
                  <a:lnTo>
                    <a:pt x="81026" y="108153"/>
                  </a:lnTo>
                  <a:lnTo>
                    <a:pt x="108034" y="106730"/>
                  </a:lnTo>
                  <a:lnTo>
                    <a:pt x="135043" y="105307"/>
                  </a:lnTo>
                  <a:lnTo>
                    <a:pt x="162052" y="103884"/>
                  </a:lnTo>
                  <a:lnTo>
                    <a:pt x="189060" y="102461"/>
                  </a:lnTo>
                  <a:lnTo>
                    <a:pt x="216069" y="101038"/>
                  </a:lnTo>
                  <a:lnTo>
                    <a:pt x="243078" y="99615"/>
                  </a:lnTo>
                  <a:lnTo>
                    <a:pt x="270087" y="98192"/>
                  </a:lnTo>
                  <a:lnTo>
                    <a:pt x="297095" y="96769"/>
                  </a:lnTo>
                  <a:lnTo>
                    <a:pt x="324104" y="95346"/>
                  </a:lnTo>
                  <a:lnTo>
                    <a:pt x="351113" y="93923"/>
                  </a:lnTo>
                  <a:lnTo>
                    <a:pt x="378121" y="92500"/>
                  </a:lnTo>
                  <a:lnTo>
                    <a:pt x="405130" y="91076"/>
                  </a:lnTo>
                  <a:lnTo>
                    <a:pt x="432139" y="89653"/>
                  </a:lnTo>
                  <a:lnTo>
                    <a:pt x="459147" y="88230"/>
                  </a:lnTo>
                  <a:lnTo>
                    <a:pt x="486156" y="86807"/>
                  </a:lnTo>
                  <a:lnTo>
                    <a:pt x="513165" y="85384"/>
                  </a:lnTo>
                  <a:lnTo>
                    <a:pt x="540174" y="83961"/>
                  </a:lnTo>
                  <a:lnTo>
                    <a:pt x="567182" y="82538"/>
                  </a:lnTo>
                  <a:lnTo>
                    <a:pt x="594191" y="81115"/>
                  </a:lnTo>
                  <a:lnTo>
                    <a:pt x="621200" y="79692"/>
                  </a:lnTo>
                  <a:lnTo>
                    <a:pt x="648208" y="78269"/>
                  </a:lnTo>
                  <a:lnTo>
                    <a:pt x="675217" y="76846"/>
                  </a:lnTo>
                  <a:lnTo>
                    <a:pt x="702226" y="75423"/>
                  </a:lnTo>
                  <a:lnTo>
                    <a:pt x="729235" y="74000"/>
                  </a:lnTo>
                  <a:lnTo>
                    <a:pt x="756243" y="72576"/>
                  </a:lnTo>
                  <a:lnTo>
                    <a:pt x="783252" y="71153"/>
                  </a:lnTo>
                  <a:lnTo>
                    <a:pt x="810261" y="69730"/>
                  </a:lnTo>
                  <a:lnTo>
                    <a:pt x="837269" y="68307"/>
                  </a:lnTo>
                  <a:lnTo>
                    <a:pt x="864278" y="66884"/>
                  </a:lnTo>
                  <a:lnTo>
                    <a:pt x="891287" y="65461"/>
                  </a:lnTo>
                  <a:lnTo>
                    <a:pt x="918295" y="64038"/>
                  </a:lnTo>
                  <a:lnTo>
                    <a:pt x="945304" y="62615"/>
                  </a:lnTo>
                  <a:lnTo>
                    <a:pt x="972313" y="61192"/>
                  </a:lnTo>
                  <a:lnTo>
                    <a:pt x="999322" y="59769"/>
                  </a:lnTo>
                  <a:lnTo>
                    <a:pt x="1026330" y="58346"/>
                  </a:lnTo>
                  <a:lnTo>
                    <a:pt x="1053339" y="56923"/>
                  </a:lnTo>
                  <a:lnTo>
                    <a:pt x="1080348" y="55500"/>
                  </a:lnTo>
                  <a:lnTo>
                    <a:pt x="1107356" y="54076"/>
                  </a:lnTo>
                  <a:lnTo>
                    <a:pt x="1134365" y="52653"/>
                  </a:lnTo>
                  <a:lnTo>
                    <a:pt x="1161374" y="51230"/>
                  </a:lnTo>
                  <a:lnTo>
                    <a:pt x="1188383" y="49807"/>
                  </a:lnTo>
                  <a:lnTo>
                    <a:pt x="1215391" y="48384"/>
                  </a:lnTo>
                  <a:lnTo>
                    <a:pt x="1242400" y="46961"/>
                  </a:lnTo>
                  <a:lnTo>
                    <a:pt x="1269409" y="45538"/>
                  </a:lnTo>
                  <a:lnTo>
                    <a:pt x="1296417" y="44115"/>
                  </a:lnTo>
                  <a:lnTo>
                    <a:pt x="1323426" y="42692"/>
                  </a:lnTo>
                  <a:lnTo>
                    <a:pt x="1350435" y="41269"/>
                  </a:lnTo>
                  <a:lnTo>
                    <a:pt x="1377443" y="39846"/>
                  </a:lnTo>
                  <a:lnTo>
                    <a:pt x="1404452" y="38423"/>
                  </a:lnTo>
                  <a:lnTo>
                    <a:pt x="1431461" y="37000"/>
                  </a:lnTo>
                  <a:lnTo>
                    <a:pt x="1458470" y="35576"/>
                  </a:lnTo>
                  <a:lnTo>
                    <a:pt x="1485478" y="34153"/>
                  </a:lnTo>
                  <a:lnTo>
                    <a:pt x="1512487" y="32730"/>
                  </a:lnTo>
                  <a:lnTo>
                    <a:pt x="1539496" y="31307"/>
                  </a:lnTo>
                  <a:lnTo>
                    <a:pt x="1566504" y="29884"/>
                  </a:lnTo>
                  <a:lnTo>
                    <a:pt x="1593513" y="28461"/>
                  </a:lnTo>
                  <a:lnTo>
                    <a:pt x="1620522" y="27038"/>
                  </a:lnTo>
                  <a:lnTo>
                    <a:pt x="1647531" y="25615"/>
                  </a:lnTo>
                  <a:lnTo>
                    <a:pt x="1674539" y="24192"/>
                  </a:lnTo>
                  <a:lnTo>
                    <a:pt x="1701548" y="22769"/>
                  </a:lnTo>
                  <a:lnTo>
                    <a:pt x="1728557" y="21346"/>
                  </a:lnTo>
                  <a:lnTo>
                    <a:pt x="1755565" y="19923"/>
                  </a:lnTo>
                  <a:lnTo>
                    <a:pt x="1782574" y="18500"/>
                  </a:lnTo>
                  <a:lnTo>
                    <a:pt x="1809583" y="17076"/>
                  </a:lnTo>
                  <a:lnTo>
                    <a:pt x="1836591" y="15653"/>
                  </a:lnTo>
                  <a:lnTo>
                    <a:pt x="1863600" y="14230"/>
                  </a:lnTo>
                  <a:lnTo>
                    <a:pt x="1890609" y="12807"/>
                  </a:lnTo>
                  <a:lnTo>
                    <a:pt x="1917618" y="11384"/>
                  </a:lnTo>
                  <a:lnTo>
                    <a:pt x="1944626" y="9961"/>
                  </a:lnTo>
                  <a:lnTo>
                    <a:pt x="1971635" y="8538"/>
                  </a:lnTo>
                  <a:lnTo>
                    <a:pt x="1998644" y="7115"/>
                  </a:lnTo>
                  <a:lnTo>
                    <a:pt x="2025652" y="5692"/>
                  </a:lnTo>
                  <a:lnTo>
                    <a:pt x="2052661" y="4269"/>
                  </a:lnTo>
                  <a:lnTo>
                    <a:pt x="2079670" y="2846"/>
                  </a:lnTo>
                  <a:lnTo>
                    <a:pt x="2106679" y="1423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l2396">
              <a:extLst>
                <a:ext uri="{FF2B5EF4-FFF2-40B4-BE49-F238E27FC236}">
                  <a16:creationId xmlns:a16="http://schemas.microsoft.com/office/drawing/2014/main" id="{562319EE-D3F5-4393-AE67-D60897278B37}"/>
                </a:ext>
              </a:extLst>
            </p:cNvPr>
            <p:cNvSpPr/>
            <p:nvPr/>
          </p:nvSpPr>
          <p:spPr>
            <a:xfrm>
              <a:off x="4021249" y="4034293"/>
              <a:ext cx="2133687" cy="199508"/>
            </a:xfrm>
            <a:custGeom>
              <a:avLst/>
              <a:gdLst/>
              <a:ahLst/>
              <a:cxnLst/>
              <a:rect l="0" t="0" r="0" b="0"/>
              <a:pathLst>
                <a:path w="2133687" h="199508">
                  <a:moveTo>
                    <a:pt x="0" y="199508"/>
                  </a:moveTo>
                  <a:lnTo>
                    <a:pt x="27008" y="196982"/>
                  </a:lnTo>
                  <a:lnTo>
                    <a:pt x="54017" y="194457"/>
                  </a:lnTo>
                  <a:lnTo>
                    <a:pt x="81026" y="191932"/>
                  </a:lnTo>
                  <a:lnTo>
                    <a:pt x="108034" y="189406"/>
                  </a:lnTo>
                  <a:lnTo>
                    <a:pt x="135043" y="186881"/>
                  </a:lnTo>
                  <a:lnTo>
                    <a:pt x="162052" y="184355"/>
                  </a:lnTo>
                  <a:lnTo>
                    <a:pt x="189060" y="181830"/>
                  </a:lnTo>
                  <a:lnTo>
                    <a:pt x="216069" y="179304"/>
                  </a:lnTo>
                  <a:lnTo>
                    <a:pt x="243078" y="176779"/>
                  </a:lnTo>
                  <a:lnTo>
                    <a:pt x="270087" y="174254"/>
                  </a:lnTo>
                  <a:lnTo>
                    <a:pt x="297095" y="171728"/>
                  </a:lnTo>
                  <a:lnTo>
                    <a:pt x="324104" y="169203"/>
                  </a:lnTo>
                  <a:lnTo>
                    <a:pt x="351113" y="166677"/>
                  </a:lnTo>
                  <a:lnTo>
                    <a:pt x="378121" y="164152"/>
                  </a:lnTo>
                  <a:lnTo>
                    <a:pt x="405130" y="161627"/>
                  </a:lnTo>
                  <a:lnTo>
                    <a:pt x="432139" y="159101"/>
                  </a:lnTo>
                  <a:lnTo>
                    <a:pt x="459147" y="156576"/>
                  </a:lnTo>
                  <a:lnTo>
                    <a:pt x="486156" y="154050"/>
                  </a:lnTo>
                  <a:lnTo>
                    <a:pt x="513165" y="151525"/>
                  </a:lnTo>
                  <a:lnTo>
                    <a:pt x="540174" y="148999"/>
                  </a:lnTo>
                  <a:lnTo>
                    <a:pt x="567182" y="146474"/>
                  </a:lnTo>
                  <a:lnTo>
                    <a:pt x="594191" y="143949"/>
                  </a:lnTo>
                  <a:lnTo>
                    <a:pt x="621200" y="141423"/>
                  </a:lnTo>
                  <a:lnTo>
                    <a:pt x="648208" y="138898"/>
                  </a:lnTo>
                  <a:lnTo>
                    <a:pt x="675217" y="136372"/>
                  </a:lnTo>
                  <a:lnTo>
                    <a:pt x="702226" y="133847"/>
                  </a:lnTo>
                  <a:lnTo>
                    <a:pt x="729235" y="131321"/>
                  </a:lnTo>
                  <a:lnTo>
                    <a:pt x="756243" y="128796"/>
                  </a:lnTo>
                  <a:lnTo>
                    <a:pt x="783252" y="126271"/>
                  </a:lnTo>
                  <a:lnTo>
                    <a:pt x="810261" y="123745"/>
                  </a:lnTo>
                  <a:lnTo>
                    <a:pt x="837269" y="121220"/>
                  </a:lnTo>
                  <a:lnTo>
                    <a:pt x="864278" y="118694"/>
                  </a:lnTo>
                  <a:lnTo>
                    <a:pt x="891287" y="116169"/>
                  </a:lnTo>
                  <a:lnTo>
                    <a:pt x="918295" y="113643"/>
                  </a:lnTo>
                  <a:lnTo>
                    <a:pt x="945304" y="111118"/>
                  </a:lnTo>
                  <a:lnTo>
                    <a:pt x="972313" y="108593"/>
                  </a:lnTo>
                  <a:lnTo>
                    <a:pt x="999322" y="106067"/>
                  </a:lnTo>
                  <a:lnTo>
                    <a:pt x="1026330" y="103542"/>
                  </a:lnTo>
                  <a:lnTo>
                    <a:pt x="1053339" y="101016"/>
                  </a:lnTo>
                  <a:lnTo>
                    <a:pt x="1080348" y="98491"/>
                  </a:lnTo>
                  <a:lnTo>
                    <a:pt x="1107356" y="95966"/>
                  </a:lnTo>
                  <a:lnTo>
                    <a:pt x="1134365" y="93440"/>
                  </a:lnTo>
                  <a:lnTo>
                    <a:pt x="1161374" y="90915"/>
                  </a:lnTo>
                  <a:lnTo>
                    <a:pt x="1188383" y="88389"/>
                  </a:lnTo>
                  <a:lnTo>
                    <a:pt x="1215391" y="85864"/>
                  </a:lnTo>
                  <a:lnTo>
                    <a:pt x="1242400" y="83338"/>
                  </a:lnTo>
                  <a:lnTo>
                    <a:pt x="1269409" y="80813"/>
                  </a:lnTo>
                  <a:lnTo>
                    <a:pt x="1296417" y="78288"/>
                  </a:lnTo>
                  <a:lnTo>
                    <a:pt x="1323426" y="75762"/>
                  </a:lnTo>
                  <a:lnTo>
                    <a:pt x="1350435" y="73237"/>
                  </a:lnTo>
                  <a:lnTo>
                    <a:pt x="1377443" y="70711"/>
                  </a:lnTo>
                  <a:lnTo>
                    <a:pt x="1404452" y="68186"/>
                  </a:lnTo>
                  <a:lnTo>
                    <a:pt x="1431461" y="65660"/>
                  </a:lnTo>
                  <a:lnTo>
                    <a:pt x="1458470" y="63135"/>
                  </a:lnTo>
                  <a:lnTo>
                    <a:pt x="1485478" y="60610"/>
                  </a:lnTo>
                  <a:lnTo>
                    <a:pt x="1512487" y="58084"/>
                  </a:lnTo>
                  <a:lnTo>
                    <a:pt x="1539496" y="55559"/>
                  </a:lnTo>
                  <a:lnTo>
                    <a:pt x="1566504" y="53033"/>
                  </a:lnTo>
                  <a:lnTo>
                    <a:pt x="1593513" y="50508"/>
                  </a:lnTo>
                  <a:lnTo>
                    <a:pt x="1620522" y="47983"/>
                  </a:lnTo>
                  <a:lnTo>
                    <a:pt x="1647531" y="45457"/>
                  </a:lnTo>
                  <a:lnTo>
                    <a:pt x="1674539" y="42932"/>
                  </a:lnTo>
                  <a:lnTo>
                    <a:pt x="1701548" y="40406"/>
                  </a:lnTo>
                  <a:lnTo>
                    <a:pt x="1728557" y="37881"/>
                  </a:lnTo>
                  <a:lnTo>
                    <a:pt x="1755565" y="35355"/>
                  </a:lnTo>
                  <a:lnTo>
                    <a:pt x="1782574" y="32830"/>
                  </a:lnTo>
                  <a:lnTo>
                    <a:pt x="1809583" y="30305"/>
                  </a:lnTo>
                  <a:lnTo>
                    <a:pt x="1836591" y="27779"/>
                  </a:lnTo>
                  <a:lnTo>
                    <a:pt x="1863600" y="25254"/>
                  </a:lnTo>
                  <a:lnTo>
                    <a:pt x="1890609" y="22728"/>
                  </a:lnTo>
                  <a:lnTo>
                    <a:pt x="1917618" y="20203"/>
                  </a:lnTo>
                  <a:lnTo>
                    <a:pt x="1944626" y="17677"/>
                  </a:lnTo>
                  <a:lnTo>
                    <a:pt x="1971635" y="15152"/>
                  </a:lnTo>
                  <a:lnTo>
                    <a:pt x="1998644" y="12627"/>
                  </a:lnTo>
                  <a:lnTo>
                    <a:pt x="2025652" y="10101"/>
                  </a:lnTo>
                  <a:lnTo>
                    <a:pt x="2052661" y="7576"/>
                  </a:lnTo>
                  <a:lnTo>
                    <a:pt x="2079670" y="5050"/>
                  </a:lnTo>
                  <a:lnTo>
                    <a:pt x="2106679" y="252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l2397">
              <a:extLst>
                <a:ext uri="{FF2B5EF4-FFF2-40B4-BE49-F238E27FC236}">
                  <a16:creationId xmlns:a16="http://schemas.microsoft.com/office/drawing/2014/main" id="{5DFF2D20-B2F2-49F3-8685-632864B94A34}"/>
                </a:ext>
              </a:extLst>
            </p:cNvPr>
            <p:cNvSpPr/>
            <p:nvPr/>
          </p:nvSpPr>
          <p:spPr>
            <a:xfrm>
              <a:off x="4021249" y="3806749"/>
              <a:ext cx="2133687" cy="39507"/>
            </a:xfrm>
            <a:custGeom>
              <a:avLst/>
              <a:gdLst/>
              <a:ahLst/>
              <a:cxnLst/>
              <a:rect l="0" t="0" r="0" b="0"/>
              <a:pathLst>
                <a:path w="2133687" h="39507">
                  <a:moveTo>
                    <a:pt x="0" y="39507"/>
                  </a:moveTo>
                  <a:lnTo>
                    <a:pt x="27008" y="39007"/>
                  </a:lnTo>
                  <a:lnTo>
                    <a:pt x="54017" y="38507"/>
                  </a:lnTo>
                  <a:lnTo>
                    <a:pt x="81026" y="38007"/>
                  </a:lnTo>
                  <a:lnTo>
                    <a:pt x="108034" y="37507"/>
                  </a:lnTo>
                  <a:lnTo>
                    <a:pt x="135043" y="37007"/>
                  </a:lnTo>
                  <a:lnTo>
                    <a:pt x="162052" y="36507"/>
                  </a:lnTo>
                  <a:lnTo>
                    <a:pt x="189060" y="36007"/>
                  </a:lnTo>
                  <a:lnTo>
                    <a:pt x="216069" y="35507"/>
                  </a:lnTo>
                  <a:lnTo>
                    <a:pt x="243078" y="35007"/>
                  </a:lnTo>
                  <a:lnTo>
                    <a:pt x="270087" y="34506"/>
                  </a:lnTo>
                  <a:lnTo>
                    <a:pt x="297095" y="34006"/>
                  </a:lnTo>
                  <a:lnTo>
                    <a:pt x="324104" y="33506"/>
                  </a:lnTo>
                  <a:lnTo>
                    <a:pt x="351113" y="33006"/>
                  </a:lnTo>
                  <a:lnTo>
                    <a:pt x="378121" y="32506"/>
                  </a:lnTo>
                  <a:lnTo>
                    <a:pt x="405130" y="32006"/>
                  </a:lnTo>
                  <a:lnTo>
                    <a:pt x="432139" y="31506"/>
                  </a:lnTo>
                  <a:lnTo>
                    <a:pt x="459147" y="31006"/>
                  </a:lnTo>
                  <a:lnTo>
                    <a:pt x="486156" y="30506"/>
                  </a:lnTo>
                  <a:lnTo>
                    <a:pt x="513165" y="30006"/>
                  </a:lnTo>
                  <a:lnTo>
                    <a:pt x="540174" y="29505"/>
                  </a:lnTo>
                  <a:lnTo>
                    <a:pt x="567182" y="29005"/>
                  </a:lnTo>
                  <a:lnTo>
                    <a:pt x="594191" y="28505"/>
                  </a:lnTo>
                  <a:lnTo>
                    <a:pt x="621200" y="28005"/>
                  </a:lnTo>
                  <a:lnTo>
                    <a:pt x="648208" y="27505"/>
                  </a:lnTo>
                  <a:lnTo>
                    <a:pt x="675217" y="27005"/>
                  </a:lnTo>
                  <a:lnTo>
                    <a:pt x="702226" y="26505"/>
                  </a:lnTo>
                  <a:lnTo>
                    <a:pt x="729235" y="26005"/>
                  </a:lnTo>
                  <a:lnTo>
                    <a:pt x="756243" y="25505"/>
                  </a:lnTo>
                  <a:lnTo>
                    <a:pt x="783252" y="25005"/>
                  </a:lnTo>
                  <a:lnTo>
                    <a:pt x="810261" y="24504"/>
                  </a:lnTo>
                  <a:lnTo>
                    <a:pt x="837269" y="24004"/>
                  </a:lnTo>
                  <a:lnTo>
                    <a:pt x="864278" y="23504"/>
                  </a:lnTo>
                  <a:lnTo>
                    <a:pt x="891287" y="23004"/>
                  </a:lnTo>
                  <a:lnTo>
                    <a:pt x="918295" y="22504"/>
                  </a:lnTo>
                  <a:lnTo>
                    <a:pt x="945304" y="22004"/>
                  </a:lnTo>
                  <a:lnTo>
                    <a:pt x="972313" y="21504"/>
                  </a:lnTo>
                  <a:lnTo>
                    <a:pt x="999322" y="21004"/>
                  </a:lnTo>
                  <a:lnTo>
                    <a:pt x="1026330" y="20504"/>
                  </a:lnTo>
                  <a:lnTo>
                    <a:pt x="1053339" y="20004"/>
                  </a:lnTo>
                  <a:lnTo>
                    <a:pt x="1080348" y="19503"/>
                  </a:lnTo>
                  <a:lnTo>
                    <a:pt x="1107356" y="19003"/>
                  </a:lnTo>
                  <a:lnTo>
                    <a:pt x="1134365" y="18503"/>
                  </a:lnTo>
                  <a:lnTo>
                    <a:pt x="1161374" y="18003"/>
                  </a:lnTo>
                  <a:lnTo>
                    <a:pt x="1188383" y="17503"/>
                  </a:lnTo>
                  <a:lnTo>
                    <a:pt x="1215391" y="17003"/>
                  </a:lnTo>
                  <a:lnTo>
                    <a:pt x="1242400" y="16503"/>
                  </a:lnTo>
                  <a:lnTo>
                    <a:pt x="1269409" y="16003"/>
                  </a:lnTo>
                  <a:lnTo>
                    <a:pt x="1296417" y="15503"/>
                  </a:lnTo>
                  <a:lnTo>
                    <a:pt x="1323426" y="15003"/>
                  </a:lnTo>
                  <a:lnTo>
                    <a:pt x="1350435" y="14502"/>
                  </a:lnTo>
                  <a:lnTo>
                    <a:pt x="1377443" y="14002"/>
                  </a:lnTo>
                  <a:lnTo>
                    <a:pt x="1404452" y="13502"/>
                  </a:lnTo>
                  <a:lnTo>
                    <a:pt x="1431461" y="13002"/>
                  </a:lnTo>
                  <a:lnTo>
                    <a:pt x="1458470" y="12502"/>
                  </a:lnTo>
                  <a:lnTo>
                    <a:pt x="1485478" y="12002"/>
                  </a:lnTo>
                  <a:lnTo>
                    <a:pt x="1512487" y="11502"/>
                  </a:lnTo>
                  <a:lnTo>
                    <a:pt x="1539496" y="11002"/>
                  </a:lnTo>
                  <a:lnTo>
                    <a:pt x="1566504" y="10502"/>
                  </a:lnTo>
                  <a:lnTo>
                    <a:pt x="1593513" y="10002"/>
                  </a:lnTo>
                  <a:lnTo>
                    <a:pt x="1620522" y="9501"/>
                  </a:lnTo>
                  <a:lnTo>
                    <a:pt x="1647531" y="9001"/>
                  </a:lnTo>
                  <a:lnTo>
                    <a:pt x="1674539" y="8501"/>
                  </a:lnTo>
                  <a:lnTo>
                    <a:pt x="1701548" y="8001"/>
                  </a:lnTo>
                  <a:lnTo>
                    <a:pt x="1728557" y="7501"/>
                  </a:lnTo>
                  <a:lnTo>
                    <a:pt x="1755565" y="7001"/>
                  </a:lnTo>
                  <a:lnTo>
                    <a:pt x="1782574" y="6501"/>
                  </a:lnTo>
                  <a:lnTo>
                    <a:pt x="1809583" y="6001"/>
                  </a:lnTo>
                  <a:lnTo>
                    <a:pt x="1836591" y="5501"/>
                  </a:lnTo>
                  <a:lnTo>
                    <a:pt x="1863600" y="5001"/>
                  </a:lnTo>
                  <a:lnTo>
                    <a:pt x="1890609" y="4500"/>
                  </a:lnTo>
                  <a:lnTo>
                    <a:pt x="1917618" y="4000"/>
                  </a:lnTo>
                  <a:lnTo>
                    <a:pt x="1944626" y="3500"/>
                  </a:lnTo>
                  <a:lnTo>
                    <a:pt x="1971635" y="3000"/>
                  </a:lnTo>
                  <a:lnTo>
                    <a:pt x="1998644" y="2500"/>
                  </a:lnTo>
                  <a:lnTo>
                    <a:pt x="2025652" y="2000"/>
                  </a:lnTo>
                  <a:lnTo>
                    <a:pt x="2052661" y="1500"/>
                  </a:lnTo>
                  <a:lnTo>
                    <a:pt x="2079670" y="1000"/>
                  </a:lnTo>
                  <a:lnTo>
                    <a:pt x="2106679" y="500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rc2398">
              <a:extLst>
                <a:ext uri="{FF2B5EF4-FFF2-40B4-BE49-F238E27FC236}">
                  <a16:creationId xmlns:a16="http://schemas.microsoft.com/office/drawing/2014/main" id="{1687C876-8CD2-4984-9711-482938873DF0}"/>
                </a:ext>
              </a:extLst>
            </p:cNvPr>
            <p:cNvSpPr/>
            <p:nvPr/>
          </p:nvSpPr>
          <p:spPr>
            <a:xfrm>
              <a:off x="3914565" y="3693145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rc2399">
              <a:extLst>
                <a:ext uri="{FF2B5EF4-FFF2-40B4-BE49-F238E27FC236}">
                  <a16:creationId xmlns:a16="http://schemas.microsoft.com/office/drawing/2014/main" id="{386FC4BA-EEF4-4DC1-B3A0-F267CEE46BC1}"/>
                </a:ext>
              </a:extLst>
            </p:cNvPr>
            <p:cNvSpPr/>
            <p:nvPr/>
          </p:nvSpPr>
          <p:spPr>
            <a:xfrm>
              <a:off x="1497919" y="3478282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tx2400">
              <a:extLst>
                <a:ext uri="{FF2B5EF4-FFF2-40B4-BE49-F238E27FC236}">
                  <a16:creationId xmlns:a16="http://schemas.microsoft.com/office/drawing/2014/main" id="{07AADA92-B501-4814-A86F-53F0C28E5C0D}"/>
                </a:ext>
              </a:extLst>
            </p:cNvPr>
            <p:cNvSpPr/>
            <p:nvPr/>
          </p:nvSpPr>
          <p:spPr>
            <a:xfrm>
              <a:off x="2466454" y="3544404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2408" name="rc2401">
              <a:extLst>
                <a:ext uri="{FF2B5EF4-FFF2-40B4-BE49-F238E27FC236}">
                  <a16:creationId xmlns:a16="http://schemas.microsoft.com/office/drawing/2014/main" id="{854C154F-9646-4619-A220-0FC717E8289C}"/>
                </a:ext>
              </a:extLst>
            </p:cNvPr>
            <p:cNvSpPr/>
            <p:nvPr/>
          </p:nvSpPr>
          <p:spPr>
            <a:xfrm>
              <a:off x="3914565" y="3478282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tx2402">
              <a:extLst>
                <a:ext uri="{FF2B5EF4-FFF2-40B4-BE49-F238E27FC236}">
                  <a16:creationId xmlns:a16="http://schemas.microsoft.com/office/drawing/2014/main" id="{39D68D45-BDC2-4674-9098-B12F5026BCF0}"/>
                </a:ext>
              </a:extLst>
            </p:cNvPr>
            <p:cNvSpPr/>
            <p:nvPr/>
          </p:nvSpPr>
          <p:spPr>
            <a:xfrm>
              <a:off x="4948311" y="3522194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2410" name="pl2403">
              <a:extLst>
                <a:ext uri="{FF2B5EF4-FFF2-40B4-BE49-F238E27FC236}">
                  <a16:creationId xmlns:a16="http://schemas.microsoft.com/office/drawing/2014/main" id="{508D6FEE-6843-40D4-B639-D870140D1A33}"/>
                </a:ext>
              </a:extLst>
            </p:cNvPr>
            <p:cNvSpPr/>
            <p:nvPr/>
          </p:nvSpPr>
          <p:spPr>
            <a:xfrm>
              <a:off x="1603926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l2404">
              <a:extLst>
                <a:ext uri="{FF2B5EF4-FFF2-40B4-BE49-F238E27FC236}">
                  <a16:creationId xmlns:a16="http://schemas.microsoft.com/office/drawing/2014/main" id="{16C2D1FB-6A20-4608-BE26-BACE4397F838}"/>
                </a:ext>
              </a:extLst>
            </p:cNvPr>
            <p:cNvSpPr/>
            <p:nvPr/>
          </p:nvSpPr>
          <p:spPr>
            <a:xfrm>
              <a:off x="2281717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l2405">
              <a:extLst>
                <a:ext uri="{FF2B5EF4-FFF2-40B4-BE49-F238E27FC236}">
                  <a16:creationId xmlns:a16="http://schemas.microsoft.com/office/drawing/2014/main" id="{950BBF60-74DB-4D3C-8767-8A877B67D948}"/>
                </a:ext>
              </a:extLst>
            </p:cNvPr>
            <p:cNvSpPr/>
            <p:nvPr/>
          </p:nvSpPr>
          <p:spPr>
            <a:xfrm>
              <a:off x="2959509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l2406">
              <a:extLst>
                <a:ext uri="{FF2B5EF4-FFF2-40B4-BE49-F238E27FC236}">
                  <a16:creationId xmlns:a16="http://schemas.microsoft.com/office/drawing/2014/main" id="{4C5FCF10-0F5F-425B-9EC5-9A9CE73E17DC}"/>
                </a:ext>
              </a:extLst>
            </p:cNvPr>
            <p:cNvSpPr/>
            <p:nvPr/>
          </p:nvSpPr>
          <p:spPr>
            <a:xfrm>
              <a:off x="3637301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tx2407">
              <a:extLst>
                <a:ext uri="{FF2B5EF4-FFF2-40B4-BE49-F238E27FC236}">
                  <a16:creationId xmlns:a16="http://schemas.microsoft.com/office/drawing/2014/main" id="{948F15B0-46B0-459B-89C6-E7033907F340}"/>
                </a:ext>
              </a:extLst>
            </p:cNvPr>
            <p:cNvSpPr/>
            <p:nvPr/>
          </p:nvSpPr>
          <p:spPr>
            <a:xfrm>
              <a:off x="1572848" y="549440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15" name="tx2408">
              <a:extLst>
                <a:ext uri="{FF2B5EF4-FFF2-40B4-BE49-F238E27FC236}">
                  <a16:creationId xmlns:a16="http://schemas.microsoft.com/office/drawing/2014/main" id="{0FCDE88E-EC2F-4B69-8F08-1342BE1008E1}"/>
                </a:ext>
              </a:extLst>
            </p:cNvPr>
            <p:cNvSpPr/>
            <p:nvPr/>
          </p:nvSpPr>
          <p:spPr>
            <a:xfrm>
              <a:off x="2250640" y="549576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16" name="tx2409">
              <a:extLst>
                <a:ext uri="{FF2B5EF4-FFF2-40B4-BE49-F238E27FC236}">
                  <a16:creationId xmlns:a16="http://schemas.microsoft.com/office/drawing/2014/main" id="{21525719-CDAB-4202-A58E-72A02C35D97C}"/>
                </a:ext>
              </a:extLst>
            </p:cNvPr>
            <p:cNvSpPr/>
            <p:nvPr/>
          </p:nvSpPr>
          <p:spPr>
            <a:xfrm>
              <a:off x="2928431" y="549609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17" name="tx2410">
              <a:extLst>
                <a:ext uri="{FF2B5EF4-FFF2-40B4-BE49-F238E27FC236}">
                  <a16:creationId xmlns:a16="http://schemas.microsoft.com/office/drawing/2014/main" id="{DDF7AF44-7FA1-4350-AD6D-18AA67C2831F}"/>
                </a:ext>
              </a:extLst>
            </p:cNvPr>
            <p:cNvSpPr/>
            <p:nvPr/>
          </p:nvSpPr>
          <p:spPr>
            <a:xfrm>
              <a:off x="3606223" y="549440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18" name="pl2411">
              <a:extLst>
                <a:ext uri="{FF2B5EF4-FFF2-40B4-BE49-F238E27FC236}">
                  <a16:creationId xmlns:a16="http://schemas.microsoft.com/office/drawing/2014/main" id="{714CABED-5245-4504-9513-F5E110C2D8BB}"/>
                </a:ext>
              </a:extLst>
            </p:cNvPr>
            <p:cNvSpPr/>
            <p:nvPr/>
          </p:nvSpPr>
          <p:spPr>
            <a:xfrm>
              <a:off x="4020572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l2412">
              <a:extLst>
                <a:ext uri="{FF2B5EF4-FFF2-40B4-BE49-F238E27FC236}">
                  <a16:creationId xmlns:a16="http://schemas.microsoft.com/office/drawing/2014/main" id="{1D45795B-6699-4E08-8ED0-12B2AFFC5549}"/>
                </a:ext>
              </a:extLst>
            </p:cNvPr>
            <p:cNvSpPr/>
            <p:nvPr/>
          </p:nvSpPr>
          <p:spPr>
            <a:xfrm>
              <a:off x="4698363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l2413">
              <a:extLst>
                <a:ext uri="{FF2B5EF4-FFF2-40B4-BE49-F238E27FC236}">
                  <a16:creationId xmlns:a16="http://schemas.microsoft.com/office/drawing/2014/main" id="{D55DD378-CA3F-4451-A309-FFB2E4AE9B0F}"/>
                </a:ext>
              </a:extLst>
            </p:cNvPr>
            <p:cNvSpPr/>
            <p:nvPr/>
          </p:nvSpPr>
          <p:spPr>
            <a:xfrm>
              <a:off x="5376155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l2414">
              <a:extLst>
                <a:ext uri="{FF2B5EF4-FFF2-40B4-BE49-F238E27FC236}">
                  <a16:creationId xmlns:a16="http://schemas.microsoft.com/office/drawing/2014/main" id="{1BD759EF-8F91-405A-BD4D-B5557EA0B6EE}"/>
                </a:ext>
              </a:extLst>
            </p:cNvPr>
            <p:cNvSpPr/>
            <p:nvPr/>
          </p:nvSpPr>
          <p:spPr>
            <a:xfrm>
              <a:off x="6053946" y="54334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tx2415">
              <a:extLst>
                <a:ext uri="{FF2B5EF4-FFF2-40B4-BE49-F238E27FC236}">
                  <a16:creationId xmlns:a16="http://schemas.microsoft.com/office/drawing/2014/main" id="{A14FA2FD-9F7B-48F3-8F7D-8956F528A24F}"/>
                </a:ext>
              </a:extLst>
            </p:cNvPr>
            <p:cNvSpPr/>
            <p:nvPr/>
          </p:nvSpPr>
          <p:spPr>
            <a:xfrm>
              <a:off x="3989494" y="549440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23" name="tx2416">
              <a:extLst>
                <a:ext uri="{FF2B5EF4-FFF2-40B4-BE49-F238E27FC236}">
                  <a16:creationId xmlns:a16="http://schemas.microsoft.com/office/drawing/2014/main" id="{F365FA8A-C25B-4281-9E2B-1E8091FC6F47}"/>
                </a:ext>
              </a:extLst>
            </p:cNvPr>
            <p:cNvSpPr/>
            <p:nvPr/>
          </p:nvSpPr>
          <p:spPr>
            <a:xfrm>
              <a:off x="4667285" y="549576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24" name="tx2417">
              <a:extLst>
                <a:ext uri="{FF2B5EF4-FFF2-40B4-BE49-F238E27FC236}">
                  <a16:creationId xmlns:a16="http://schemas.microsoft.com/office/drawing/2014/main" id="{AD93C3E2-5A09-4608-8EA5-3996C754DB11}"/>
                </a:ext>
              </a:extLst>
            </p:cNvPr>
            <p:cNvSpPr/>
            <p:nvPr/>
          </p:nvSpPr>
          <p:spPr>
            <a:xfrm>
              <a:off x="5345077" y="549609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25" name="tx2418">
              <a:extLst>
                <a:ext uri="{FF2B5EF4-FFF2-40B4-BE49-F238E27FC236}">
                  <a16:creationId xmlns:a16="http://schemas.microsoft.com/office/drawing/2014/main" id="{9CC09802-7A22-40A0-A974-18BBF8D4C432}"/>
                </a:ext>
              </a:extLst>
            </p:cNvPr>
            <p:cNvSpPr/>
            <p:nvPr/>
          </p:nvSpPr>
          <p:spPr>
            <a:xfrm>
              <a:off x="6022868" y="549440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26" name="tx2419">
              <a:extLst>
                <a:ext uri="{FF2B5EF4-FFF2-40B4-BE49-F238E27FC236}">
                  <a16:creationId xmlns:a16="http://schemas.microsoft.com/office/drawing/2014/main" id="{E901C7BF-546B-49EB-ABB6-A76F53F6E7E4}"/>
                </a:ext>
              </a:extLst>
            </p:cNvPr>
            <p:cNvSpPr/>
            <p:nvPr/>
          </p:nvSpPr>
          <p:spPr>
            <a:xfrm>
              <a:off x="1217772" y="509520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427" name="tx2420">
              <a:extLst>
                <a:ext uri="{FF2B5EF4-FFF2-40B4-BE49-F238E27FC236}">
                  <a16:creationId xmlns:a16="http://schemas.microsoft.com/office/drawing/2014/main" id="{5AA3B25F-92FC-401F-8C82-9DEFF8E8E673}"/>
                </a:ext>
              </a:extLst>
            </p:cNvPr>
            <p:cNvSpPr/>
            <p:nvPr/>
          </p:nvSpPr>
          <p:spPr>
            <a:xfrm>
              <a:off x="1217772" y="4640061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428" name="tx2421">
              <a:extLst>
                <a:ext uri="{FF2B5EF4-FFF2-40B4-BE49-F238E27FC236}">
                  <a16:creationId xmlns:a16="http://schemas.microsoft.com/office/drawing/2014/main" id="{1AA44D30-F7E4-45F8-96D2-CB13FAAE8190}"/>
                </a:ext>
              </a:extLst>
            </p:cNvPr>
            <p:cNvSpPr/>
            <p:nvPr/>
          </p:nvSpPr>
          <p:spPr>
            <a:xfrm>
              <a:off x="1217772" y="4184912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429" name="tx2422">
              <a:extLst>
                <a:ext uri="{FF2B5EF4-FFF2-40B4-BE49-F238E27FC236}">
                  <a16:creationId xmlns:a16="http://schemas.microsoft.com/office/drawing/2014/main" id="{187BB66A-5477-4EF9-98DE-A06EC797B510}"/>
                </a:ext>
              </a:extLst>
            </p:cNvPr>
            <p:cNvSpPr/>
            <p:nvPr/>
          </p:nvSpPr>
          <p:spPr>
            <a:xfrm>
              <a:off x="1217772" y="372976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430" name="pl2423">
              <a:extLst>
                <a:ext uri="{FF2B5EF4-FFF2-40B4-BE49-F238E27FC236}">
                  <a16:creationId xmlns:a16="http://schemas.microsoft.com/office/drawing/2014/main" id="{54BC27FC-F0BD-4FE1-9684-F361AA871CB0}"/>
                </a:ext>
              </a:extLst>
            </p:cNvPr>
            <p:cNvSpPr/>
            <p:nvPr/>
          </p:nvSpPr>
          <p:spPr>
            <a:xfrm>
              <a:off x="1463125" y="51369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l2424">
              <a:extLst>
                <a:ext uri="{FF2B5EF4-FFF2-40B4-BE49-F238E27FC236}">
                  <a16:creationId xmlns:a16="http://schemas.microsoft.com/office/drawing/2014/main" id="{079C06DC-5E8A-40D0-B726-2B615B19633C}"/>
                </a:ext>
              </a:extLst>
            </p:cNvPr>
            <p:cNvSpPr/>
            <p:nvPr/>
          </p:nvSpPr>
          <p:spPr>
            <a:xfrm>
              <a:off x="1463125" y="46817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l2425">
              <a:extLst>
                <a:ext uri="{FF2B5EF4-FFF2-40B4-BE49-F238E27FC236}">
                  <a16:creationId xmlns:a16="http://schemas.microsoft.com/office/drawing/2014/main" id="{1A027CA4-989B-40F8-917E-33642DF67F8C}"/>
                </a:ext>
              </a:extLst>
            </p:cNvPr>
            <p:cNvSpPr/>
            <p:nvPr/>
          </p:nvSpPr>
          <p:spPr>
            <a:xfrm>
              <a:off x="1463125" y="42266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l2426">
              <a:extLst>
                <a:ext uri="{FF2B5EF4-FFF2-40B4-BE49-F238E27FC236}">
                  <a16:creationId xmlns:a16="http://schemas.microsoft.com/office/drawing/2014/main" id="{50A8BF23-FBB7-4438-B0A0-019CCBBEB895}"/>
                </a:ext>
              </a:extLst>
            </p:cNvPr>
            <p:cNvSpPr/>
            <p:nvPr/>
          </p:nvSpPr>
          <p:spPr>
            <a:xfrm>
              <a:off x="1463125" y="37714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tx2427">
              <a:extLst>
                <a:ext uri="{FF2B5EF4-FFF2-40B4-BE49-F238E27FC236}">
                  <a16:creationId xmlns:a16="http://schemas.microsoft.com/office/drawing/2014/main" id="{12562ADB-9447-4A9D-A2F8-C39BCEB1C063}"/>
                </a:ext>
              </a:extLst>
            </p:cNvPr>
            <p:cNvSpPr/>
            <p:nvPr/>
          </p:nvSpPr>
          <p:spPr>
            <a:xfrm>
              <a:off x="3208249" y="5603304"/>
              <a:ext cx="13430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Delta Salinity (dS/cm)</a:t>
              </a:r>
            </a:p>
          </p:txBody>
        </p:sp>
        <p:sp>
          <p:nvSpPr>
            <p:cNvPr id="2435" name="tx2428">
              <a:extLst>
                <a:ext uri="{FF2B5EF4-FFF2-40B4-BE49-F238E27FC236}">
                  <a16:creationId xmlns:a16="http://schemas.microsoft.com/office/drawing/2014/main" id="{1A419ABF-861A-4113-A0B1-9AD8EDD644A7}"/>
                </a:ext>
              </a:extLst>
            </p:cNvPr>
            <p:cNvSpPr/>
            <p:nvPr/>
          </p:nvSpPr>
          <p:spPr>
            <a:xfrm rot="-5400000">
              <a:off x="443584" y="4497752"/>
              <a:ext cx="128888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Bray_Curtis distance</a:t>
              </a:r>
            </a:p>
          </p:txBody>
        </p:sp>
        <p:sp>
          <p:nvSpPr>
            <p:cNvPr id="2436" name="rc2429">
              <a:extLst>
                <a:ext uri="{FF2B5EF4-FFF2-40B4-BE49-F238E27FC236}">
                  <a16:creationId xmlns:a16="http://schemas.microsoft.com/office/drawing/2014/main" id="{D1A4949F-7C0B-4B04-9AF6-6E1157DE5409}"/>
                </a:ext>
              </a:extLst>
            </p:cNvPr>
            <p:cNvSpPr/>
            <p:nvPr/>
          </p:nvSpPr>
          <p:spPr>
            <a:xfrm>
              <a:off x="2711561" y="5902987"/>
              <a:ext cx="23364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7" name="rc2431">
              <a:extLst>
                <a:ext uri="{FF2B5EF4-FFF2-40B4-BE49-F238E27FC236}">
                  <a16:creationId xmlns:a16="http://schemas.microsoft.com/office/drawing/2014/main" id="{30190FB9-712B-4A52-9A0A-E252FD5B2943}"/>
                </a:ext>
              </a:extLst>
            </p:cNvPr>
            <p:cNvSpPr/>
            <p:nvPr/>
          </p:nvSpPr>
          <p:spPr>
            <a:xfrm>
              <a:off x="3208038" y="5972576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8" name="pt2432">
              <a:extLst>
                <a:ext uri="{FF2B5EF4-FFF2-40B4-BE49-F238E27FC236}">
                  <a16:creationId xmlns:a16="http://schemas.microsoft.com/office/drawing/2014/main" id="{4120F9E7-BBD1-43A5-9B67-2E10C907EFD8}"/>
                </a:ext>
              </a:extLst>
            </p:cNvPr>
            <p:cNvSpPr/>
            <p:nvPr/>
          </p:nvSpPr>
          <p:spPr>
            <a:xfrm>
              <a:off x="3292940" y="6057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l2433">
              <a:extLst>
                <a:ext uri="{FF2B5EF4-FFF2-40B4-BE49-F238E27FC236}">
                  <a16:creationId xmlns:a16="http://schemas.microsoft.com/office/drawing/2014/main" id="{B56218E5-7B50-4AEF-BD68-96AB55C49FF7}"/>
                </a:ext>
              </a:extLst>
            </p:cNvPr>
            <p:cNvSpPr/>
            <p:nvPr/>
          </p:nvSpPr>
          <p:spPr>
            <a:xfrm>
              <a:off x="3229984" y="60823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rc2434">
              <a:extLst>
                <a:ext uri="{FF2B5EF4-FFF2-40B4-BE49-F238E27FC236}">
                  <a16:creationId xmlns:a16="http://schemas.microsoft.com/office/drawing/2014/main" id="{7869CB7F-4AB3-4717-9E9B-43F21024B9D4}"/>
                </a:ext>
              </a:extLst>
            </p:cNvPr>
            <p:cNvSpPr/>
            <p:nvPr/>
          </p:nvSpPr>
          <p:spPr>
            <a:xfrm>
              <a:off x="3690875" y="5972576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1" name="pt2435">
              <a:extLst>
                <a:ext uri="{FF2B5EF4-FFF2-40B4-BE49-F238E27FC236}">
                  <a16:creationId xmlns:a16="http://schemas.microsoft.com/office/drawing/2014/main" id="{45931500-1B37-4167-A896-74E0C18585F8}"/>
                </a:ext>
              </a:extLst>
            </p:cNvPr>
            <p:cNvSpPr/>
            <p:nvPr/>
          </p:nvSpPr>
          <p:spPr>
            <a:xfrm>
              <a:off x="3775777" y="60574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l2436">
              <a:extLst>
                <a:ext uri="{FF2B5EF4-FFF2-40B4-BE49-F238E27FC236}">
                  <a16:creationId xmlns:a16="http://schemas.microsoft.com/office/drawing/2014/main" id="{DAF37BA8-21D1-4460-BBA0-2E427962B70C}"/>
                </a:ext>
              </a:extLst>
            </p:cNvPr>
            <p:cNvSpPr/>
            <p:nvPr/>
          </p:nvSpPr>
          <p:spPr>
            <a:xfrm>
              <a:off x="3712820" y="60823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rc2437">
              <a:extLst>
                <a:ext uri="{FF2B5EF4-FFF2-40B4-BE49-F238E27FC236}">
                  <a16:creationId xmlns:a16="http://schemas.microsoft.com/office/drawing/2014/main" id="{27C34A24-DC29-44C1-B363-8401E0D9BA20}"/>
                </a:ext>
              </a:extLst>
            </p:cNvPr>
            <p:cNvSpPr/>
            <p:nvPr/>
          </p:nvSpPr>
          <p:spPr>
            <a:xfrm>
              <a:off x="4291746" y="597257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4" name="pt2438">
              <a:extLst>
                <a:ext uri="{FF2B5EF4-FFF2-40B4-BE49-F238E27FC236}">
                  <a16:creationId xmlns:a16="http://schemas.microsoft.com/office/drawing/2014/main" id="{B062C5F3-9559-4D61-AD86-4FF8A7E5682E}"/>
                </a:ext>
              </a:extLst>
            </p:cNvPr>
            <p:cNvSpPr/>
            <p:nvPr/>
          </p:nvSpPr>
          <p:spPr>
            <a:xfrm>
              <a:off x="4376648" y="6057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l2439">
              <a:extLst>
                <a:ext uri="{FF2B5EF4-FFF2-40B4-BE49-F238E27FC236}">
                  <a16:creationId xmlns:a16="http://schemas.microsoft.com/office/drawing/2014/main" id="{2EB863E3-6F93-4FF4-96CB-25CE402BC07B}"/>
                </a:ext>
              </a:extLst>
            </p:cNvPr>
            <p:cNvSpPr/>
            <p:nvPr/>
          </p:nvSpPr>
          <p:spPr>
            <a:xfrm>
              <a:off x="4313692" y="60823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tx2440">
              <a:extLst>
                <a:ext uri="{FF2B5EF4-FFF2-40B4-BE49-F238E27FC236}">
                  <a16:creationId xmlns:a16="http://schemas.microsoft.com/office/drawing/2014/main" id="{BEAEAA6E-40E7-4F60-804E-4CDD1848C8A0}"/>
                </a:ext>
              </a:extLst>
            </p:cNvPr>
            <p:cNvSpPr/>
            <p:nvPr/>
          </p:nvSpPr>
          <p:spPr>
            <a:xfrm>
              <a:off x="3497083" y="6042304"/>
              <a:ext cx="124202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2447" name="tx2441">
              <a:extLst>
                <a:ext uri="{FF2B5EF4-FFF2-40B4-BE49-F238E27FC236}">
                  <a16:creationId xmlns:a16="http://schemas.microsoft.com/office/drawing/2014/main" id="{50C2CF10-06EE-4EED-AB3F-474A8792489A}"/>
                </a:ext>
              </a:extLst>
            </p:cNvPr>
            <p:cNvSpPr/>
            <p:nvPr/>
          </p:nvSpPr>
          <p:spPr>
            <a:xfrm>
              <a:off x="3979920" y="6039576"/>
              <a:ext cx="242237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2448" name="tx2442">
              <a:extLst>
                <a:ext uri="{FF2B5EF4-FFF2-40B4-BE49-F238E27FC236}">
                  <a16:creationId xmlns:a16="http://schemas.microsoft.com/office/drawing/2014/main" id="{0DAA5700-4E08-4857-82BA-DE0BEDCE79CF}"/>
                </a:ext>
              </a:extLst>
            </p:cNvPr>
            <p:cNvSpPr/>
            <p:nvPr/>
          </p:nvSpPr>
          <p:spPr>
            <a:xfrm>
              <a:off x="4580791" y="6039576"/>
              <a:ext cx="39759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00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AF04A9D-8C51-49D7-9C63-FB283A528D81}"/>
              </a:ext>
            </a:extLst>
          </p:cNvPr>
          <p:cNvGrpSpPr/>
          <p:nvPr/>
        </p:nvGrpSpPr>
        <p:grpSpPr>
          <a:xfrm>
            <a:off x="1818525" y="1600200"/>
            <a:ext cx="9144000" cy="3657600"/>
            <a:chOff x="914400" y="914400"/>
            <a:chExt cx="9144000" cy="3657600"/>
          </a:xfrm>
        </p:grpSpPr>
        <p:sp>
          <p:nvSpPr>
            <p:cNvPr id="4" name="rc3">
              <a:extLst>
                <a:ext uri="{FF2B5EF4-FFF2-40B4-BE49-F238E27FC236}">
                  <a16:creationId xmlns:a16="http://schemas.microsoft.com/office/drawing/2014/main" id="{7AFBF042-D9D4-4376-90B4-E80EEC3B6C9F}"/>
                </a:ext>
              </a:extLst>
            </p:cNvPr>
            <p:cNvSpPr/>
            <p:nvPr/>
          </p:nvSpPr>
          <p:spPr>
            <a:xfrm>
              <a:off x="914400" y="914400"/>
              <a:ext cx="9144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>
              <a:extLst>
                <a:ext uri="{FF2B5EF4-FFF2-40B4-BE49-F238E27FC236}">
                  <a16:creationId xmlns:a16="http://schemas.microsoft.com/office/drawing/2014/main" id="{3D5A163A-EF8B-41DE-8130-469BFF746796}"/>
                </a:ext>
              </a:extLst>
            </p:cNvPr>
            <p:cNvSpPr/>
            <p:nvPr/>
          </p:nvSpPr>
          <p:spPr>
            <a:xfrm>
              <a:off x="914400" y="914400"/>
              <a:ext cx="9144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>
              <a:extLst>
                <a:ext uri="{FF2B5EF4-FFF2-40B4-BE49-F238E27FC236}">
                  <a16:creationId xmlns:a16="http://schemas.microsoft.com/office/drawing/2014/main" id="{15CCD27C-F858-40BE-B260-256A405A1E81}"/>
                </a:ext>
              </a:extLst>
            </p:cNvPr>
            <p:cNvSpPr/>
            <p:nvPr/>
          </p:nvSpPr>
          <p:spPr>
            <a:xfrm>
              <a:off x="983989" y="983989"/>
              <a:ext cx="4048703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6">
              <a:extLst>
                <a:ext uri="{FF2B5EF4-FFF2-40B4-BE49-F238E27FC236}">
                  <a16:creationId xmlns:a16="http://schemas.microsoft.com/office/drawing/2014/main" id="{2CCC93AF-BDEA-4676-B3AF-968AF424CE7E}"/>
                </a:ext>
              </a:extLst>
            </p:cNvPr>
            <p:cNvSpPr/>
            <p:nvPr/>
          </p:nvSpPr>
          <p:spPr>
            <a:xfrm>
              <a:off x="1696446" y="1208857"/>
              <a:ext cx="3266656" cy="2720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7">
              <a:extLst>
                <a:ext uri="{FF2B5EF4-FFF2-40B4-BE49-F238E27FC236}">
                  <a16:creationId xmlns:a16="http://schemas.microsoft.com/office/drawing/2014/main" id="{E7266198-4D5E-471B-8B03-5C13AD020106}"/>
                </a:ext>
              </a:extLst>
            </p:cNvPr>
            <p:cNvSpPr/>
            <p:nvPr/>
          </p:nvSpPr>
          <p:spPr>
            <a:xfrm>
              <a:off x="1696446" y="3894891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>
              <a:extLst>
                <a:ext uri="{FF2B5EF4-FFF2-40B4-BE49-F238E27FC236}">
                  <a16:creationId xmlns:a16="http://schemas.microsoft.com/office/drawing/2014/main" id="{1E92C175-816B-4ED3-AEA3-7D1921692C00}"/>
                </a:ext>
              </a:extLst>
            </p:cNvPr>
            <p:cNvSpPr/>
            <p:nvPr/>
          </p:nvSpPr>
          <p:spPr>
            <a:xfrm>
              <a:off x="1696446" y="3120953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>
              <a:extLst>
                <a:ext uri="{FF2B5EF4-FFF2-40B4-BE49-F238E27FC236}">
                  <a16:creationId xmlns:a16="http://schemas.microsoft.com/office/drawing/2014/main" id="{FB331322-633D-423A-815B-75391F84DBF3}"/>
                </a:ext>
              </a:extLst>
            </p:cNvPr>
            <p:cNvSpPr/>
            <p:nvPr/>
          </p:nvSpPr>
          <p:spPr>
            <a:xfrm>
              <a:off x="1696446" y="2347015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>
              <a:extLst>
                <a:ext uri="{FF2B5EF4-FFF2-40B4-BE49-F238E27FC236}">
                  <a16:creationId xmlns:a16="http://schemas.microsoft.com/office/drawing/2014/main" id="{53436947-DB27-4031-BCD5-8BD378381923}"/>
                </a:ext>
              </a:extLst>
            </p:cNvPr>
            <p:cNvSpPr/>
            <p:nvPr/>
          </p:nvSpPr>
          <p:spPr>
            <a:xfrm>
              <a:off x="1696446" y="1573078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>
              <a:extLst>
                <a:ext uri="{FF2B5EF4-FFF2-40B4-BE49-F238E27FC236}">
                  <a16:creationId xmlns:a16="http://schemas.microsoft.com/office/drawing/2014/main" id="{1479992D-AA00-4AF8-BCB5-A0913C5AB90C}"/>
                </a:ext>
              </a:extLst>
            </p:cNvPr>
            <p:cNvSpPr/>
            <p:nvPr/>
          </p:nvSpPr>
          <p:spPr>
            <a:xfrm>
              <a:off x="2141293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>
              <a:extLst>
                <a:ext uri="{FF2B5EF4-FFF2-40B4-BE49-F238E27FC236}">
                  <a16:creationId xmlns:a16="http://schemas.microsoft.com/office/drawing/2014/main" id="{0A3E56EE-1836-4F6D-8896-1ECDA5EE1D54}"/>
                </a:ext>
              </a:extLst>
            </p:cNvPr>
            <p:cNvSpPr/>
            <p:nvPr/>
          </p:nvSpPr>
          <p:spPr>
            <a:xfrm>
              <a:off x="3018518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>
              <a:extLst>
                <a:ext uri="{FF2B5EF4-FFF2-40B4-BE49-F238E27FC236}">
                  <a16:creationId xmlns:a16="http://schemas.microsoft.com/office/drawing/2014/main" id="{11B10CC7-FD7B-4081-BA3F-9FC6F009414F}"/>
                </a:ext>
              </a:extLst>
            </p:cNvPr>
            <p:cNvSpPr/>
            <p:nvPr/>
          </p:nvSpPr>
          <p:spPr>
            <a:xfrm>
              <a:off x="3895743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>
              <a:extLst>
                <a:ext uri="{FF2B5EF4-FFF2-40B4-BE49-F238E27FC236}">
                  <a16:creationId xmlns:a16="http://schemas.microsoft.com/office/drawing/2014/main" id="{6792A5DF-90E4-4980-9AF3-4BB3ECD9CA21}"/>
                </a:ext>
              </a:extLst>
            </p:cNvPr>
            <p:cNvSpPr/>
            <p:nvPr/>
          </p:nvSpPr>
          <p:spPr>
            <a:xfrm>
              <a:off x="4772968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>
              <a:extLst>
                <a:ext uri="{FF2B5EF4-FFF2-40B4-BE49-F238E27FC236}">
                  <a16:creationId xmlns:a16="http://schemas.microsoft.com/office/drawing/2014/main" id="{8C3802E0-95A1-493A-8B36-690749BC833C}"/>
                </a:ext>
              </a:extLst>
            </p:cNvPr>
            <p:cNvSpPr/>
            <p:nvPr/>
          </p:nvSpPr>
          <p:spPr>
            <a:xfrm>
              <a:off x="1696446" y="3507922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>
              <a:extLst>
                <a:ext uri="{FF2B5EF4-FFF2-40B4-BE49-F238E27FC236}">
                  <a16:creationId xmlns:a16="http://schemas.microsoft.com/office/drawing/2014/main" id="{117E42F7-D623-456C-8CBA-6762AA20EF3A}"/>
                </a:ext>
              </a:extLst>
            </p:cNvPr>
            <p:cNvSpPr/>
            <p:nvPr/>
          </p:nvSpPr>
          <p:spPr>
            <a:xfrm>
              <a:off x="1696446" y="2733984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>
              <a:extLst>
                <a:ext uri="{FF2B5EF4-FFF2-40B4-BE49-F238E27FC236}">
                  <a16:creationId xmlns:a16="http://schemas.microsoft.com/office/drawing/2014/main" id="{77D5D5AA-3054-4339-807B-1176D7DA7EA6}"/>
                </a:ext>
              </a:extLst>
            </p:cNvPr>
            <p:cNvSpPr/>
            <p:nvPr/>
          </p:nvSpPr>
          <p:spPr>
            <a:xfrm>
              <a:off x="1696446" y="1960046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>
              <a:extLst>
                <a:ext uri="{FF2B5EF4-FFF2-40B4-BE49-F238E27FC236}">
                  <a16:creationId xmlns:a16="http://schemas.microsoft.com/office/drawing/2014/main" id="{121972C4-2955-4696-B746-C0753B4C551C}"/>
                </a:ext>
              </a:extLst>
            </p:cNvPr>
            <p:cNvSpPr/>
            <p:nvPr/>
          </p:nvSpPr>
          <p:spPr>
            <a:xfrm>
              <a:off x="1702681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>
              <a:extLst>
                <a:ext uri="{FF2B5EF4-FFF2-40B4-BE49-F238E27FC236}">
                  <a16:creationId xmlns:a16="http://schemas.microsoft.com/office/drawing/2014/main" id="{C2D91FB8-7EF8-4721-80F9-DA047B46520C}"/>
                </a:ext>
              </a:extLst>
            </p:cNvPr>
            <p:cNvSpPr/>
            <p:nvPr/>
          </p:nvSpPr>
          <p:spPr>
            <a:xfrm>
              <a:off x="2579906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>
              <a:extLst>
                <a:ext uri="{FF2B5EF4-FFF2-40B4-BE49-F238E27FC236}">
                  <a16:creationId xmlns:a16="http://schemas.microsoft.com/office/drawing/2014/main" id="{8EAE7361-431D-4FB5-B199-99B1BACDCF2B}"/>
                </a:ext>
              </a:extLst>
            </p:cNvPr>
            <p:cNvSpPr/>
            <p:nvPr/>
          </p:nvSpPr>
          <p:spPr>
            <a:xfrm>
              <a:off x="3457131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>
              <a:extLst>
                <a:ext uri="{FF2B5EF4-FFF2-40B4-BE49-F238E27FC236}">
                  <a16:creationId xmlns:a16="http://schemas.microsoft.com/office/drawing/2014/main" id="{74FFE24B-AF29-4851-ADF7-188CFE0E4C0D}"/>
                </a:ext>
              </a:extLst>
            </p:cNvPr>
            <p:cNvSpPr/>
            <p:nvPr/>
          </p:nvSpPr>
          <p:spPr>
            <a:xfrm>
              <a:off x="4334355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2">
              <a:extLst>
                <a:ext uri="{FF2B5EF4-FFF2-40B4-BE49-F238E27FC236}">
                  <a16:creationId xmlns:a16="http://schemas.microsoft.com/office/drawing/2014/main" id="{C1466930-6E96-4A3D-BCCB-FF70A482B256}"/>
                </a:ext>
              </a:extLst>
            </p:cNvPr>
            <p:cNvSpPr/>
            <p:nvPr/>
          </p:nvSpPr>
          <p:spPr>
            <a:xfrm>
              <a:off x="3150044" y="1711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3">
              <a:extLst>
                <a:ext uri="{FF2B5EF4-FFF2-40B4-BE49-F238E27FC236}">
                  <a16:creationId xmlns:a16="http://schemas.microsoft.com/office/drawing/2014/main" id="{747B7F89-6779-43AF-AC58-597D0D3AEF2D}"/>
                </a:ext>
              </a:extLst>
            </p:cNvPr>
            <p:cNvSpPr/>
            <p:nvPr/>
          </p:nvSpPr>
          <p:spPr>
            <a:xfrm>
              <a:off x="4372007" y="33305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4">
              <a:extLst>
                <a:ext uri="{FF2B5EF4-FFF2-40B4-BE49-F238E27FC236}">
                  <a16:creationId xmlns:a16="http://schemas.microsoft.com/office/drawing/2014/main" id="{9824A472-F4FE-407F-A3F1-F6A0CC728765}"/>
                </a:ext>
              </a:extLst>
            </p:cNvPr>
            <p:cNvSpPr/>
            <p:nvPr/>
          </p:nvSpPr>
          <p:spPr>
            <a:xfrm>
              <a:off x="2765479" y="3455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5">
              <a:extLst>
                <a:ext uri="{FF2B5EF4-FFF2-40B4-BE49-F238E27FC236}">
                  <a16:creationId xmlns:a16="http://schemas.microsoft.com/office/drawing/2014/main" id="{65E20859-0B85-48FA-B9A6-A139B0E36316}"/>
                </a:ext>
              </a:extLst>
            </p:cNvPr>
            <p:cNvSpPr/>
            <p:nvPr/>
          </p:nvSpPr>
          <p:spPr>
            <a:xfrm>
              <a:off x="3876504" y="29052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6">
              <a:extLst>
                <a:ext uri="{FF2B5EF4-FFF2-40B4-BE49-F238E27FC236}">
                  <a16:creationId xmlns:a16="http://schemas.microsoft.com/office/drawing/2014/main" id="{F2FB1A61-AA54-4C6C-B519-F606AFE1B97A}"/>
                </a:ext>
              </a:extLst>
            </p:cNvPr>
            <p:cNvSpPr/>
            <p:nvPr/>
          </p:nvSpPr>
          <p:spPr>
            <a:xfrm>
              <a:off x="3938762" y="277028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7">
              <a:extLst>
                <a:ext uri="{FF2B5EF4-FFF2-40B4-BE49-F238E27FC236}">
                  <a16:creationId xmlns:a16="http://schemas.microsoft.com/office/drawing/2014/main" id="{BE192590-C03B-4B93-93E5-037534A87282}"/>
                </a:ext>
              </a:extLst>
            </p:cNvPr>
            <p:cNvSpPr/>
            <p:nvPr/>
          </p:nvSpPr>
          <p:spPr>
            <a:xfrm>
              <a:off x="2636238" y="2574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8">
              <a:extLst>
                <a:ext uri="{FF2B5EF4-FFF2-40B4-BE49-F238E27FC236}">
                  <a16:creationId xmlns:a16="http://schemas.microsoft.com/office/drawing/2014/main" id="{9CEFE5C2-CE21-439E-84AF-E01D4AB2C5C5}"/>
                </a:ext>
              </a:extLst>
            </p:cNvPr>
            <p:cNvSpPr/>
            <p:nvPr/>
          </p:nvSpPr>
          <p:spPr>
            <a:xfrm>
              <a:off x="3998263" y="18210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29">
              <a:extLst>
                <a:ext uri="{FF2B5EF4-FFF2-40B4-BE49-F238E27FC236}">
                  <a16:creationId xmlns:a16="http://schemas.microsoft.com/office/drawing/2014/main" id="{12D476B4-5905-4710-AE2B-EE2A67C4725A}"/>
                </a:ext>
              </a:extLst>
            </p:cNvPr>
            <p:cNvSpPr/>
            <p:nvPr/>
          </p:nvSpPr>
          <p:spPr>
            <a:xfrm>
              <a:off x="2715433" y="27996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0">
              <a:extLst>
                <a:ext uri="{FF2B5EF4-FFF2-40B4-BE49-F238E27FC236}">
                  <a16:creationId xmlns:a16="http://schemas.microsoft.com/office/drawing/2014/main" id="{FBE17E37-5E96-40C6-B952-5848D96F3279}"/>
                </a:ext>
              </a:extLst>
            </p:cNvPr>
            <p:cNvSpPr/>
            <p:nvPr/>
          </p:nvSpPr>
          <p:spPr>
            <a:xfrm>
              <a:off x="4102863" y="30663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1">
              <a:extLst>
                <a:ext uri="{FF2B5EF4-FFF2-40B4-BE49-F238E27FC236}">
                  <a16:creationId xmlns:a16="http://schemas.microsoft.com/office/drawing/2014/main" id="{B0465C47-481E-47BF-93F0-7B80CC61AE52}"/>
                </a:ext>
              </a:extLst>
            </p:cNvPr>
            <p:cNvSpPr/>
            <p:nvPr/>
          </p:nvSpPr>
          <p:spPr>
            <a:xfrm>
              <a:off x="3192405" y="2849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2">
              <a:extLst>
                <a:ext uri="{FF2B5EF4-FFF2-40B4-BE49-F238E27FC236}">
                  <a16:creationId xmlns:a16="http://schemas.microsoft.com/office/drawing/2014/main" id="{32E7D583-8C9E-4C24-8F22-0E740CBF6E83}"/>
                </a:ext>
              </a:extLst>
            </p:cNvPr>
            <p:cNvSpPr/>
            <p:nvPr/>
          </p:nvSpPr>
          <p:spPr>
            <a:xfrm>
              <a:off x="3683807" y="27590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3">
              <a:extLst>
                <a:ext uri="{FF2B5EF4-FFF2-40B4-BE49-F238E27FC236}">
                  <a16:creationId xmlns:a16="http://schemas.microsoft.com/office/drawing/2014/main" id="{EC84E145-10E5-456A-8696-7DBBA803E0F7}"/>
                </a:ext>
              </a:extLst>
            </p:cNvPr>
            <p:cNvSpPr/>
            <p:nvPr/>
          </p:nvSpPr>
          <p:spPr>
            <a:xfrm>
              <a:off x="4049650" y="28500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4">
              <a:extLst>
                <a:ext uri="{FF2B5EF4-FFF2-40B4-BE49-F238E27FC236}">
                  <a16:creationId xmlns:a16="http://schemas.microsoft.com/office/drawing/2014/main" id="{E57EFBA4-6267-4DC9-8FF9-508AF1000CA8}"/>
                </a:ext>
              </a:extLst>
            </p:cNvPr>
            <p:cNvSpPr/>
            <p:nvPr/>
          </p:nvSpPr>
          <p:spPr>
            <a:xfrm>
              <a:off x="4102439" y="27632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5">
              <a:extLst>
                <a:ext uri="{FF2B5EF4-FFF2-40B4-BE49-F238E27FC236}">
                  <a16:creationId xmlns:a16="http://schemas.microsoft.com/office/drawing/2014/main" id="{2DA2B0A3-03D9-4C1C-9094-6F473F5BFFD8}"/>
                </a:ext>
              </a:extLst>
            </p:cNvPr>
            <p:cNvSpPr/>
            <p:nvPr/>
          </p:nvSpPr>
          <p:spPr>
            <a:xfrm>
              <a:off x="3351728" y="250530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6">
              <a:extLst>
                <a:ext uri="{FF2B5EF4-FFF2-40B4-BE49-F238E27FC236}">
                  <a16:creationId xmlns:a16="http://schemas.microsoft.com/office/drawing/2014/main" id="{F74E8305-CB68-430F-97AA-CB869D3F820B}"/>
                </a:ext>
              </a:extLst>
            </p:cNvPr>
            <p:cNvSpPr/>
            <p:nvPr/>
          </p:nvSpPr>
          <p:spPr>
            <a:xfrm>
              <a:off x="3522424" y="2501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7">
              <a:extLst>
                <a:ext uri="{FF2B5EF4-FFF2-40B4-BE49-F238E27FC236}">
                  <a16:creationId xmlns:a16="http://schemas.microsoft.com/office/drawing/2014/main" id="{F0B29846-CCF4-4246-9CEB-E24963F51676}"/>
                </a:ext>
              </a:extLst>
            </p:cNvPr>
            <p:cNvSpPr/>
            <p:nvPr/>
          </p:nvSpPr>
          <p:spPr>
            <a:xfrm>
              <a:off x="3080354" y="2644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8">
              <a:extLst>
                <a:ext uri="{FF2B5EF4-FFF2-40B4-BE49-F238E27FC236}">
                  <a16:creationId xmlns:a16="http://schemas.microsoft.com/office/drawing/2014/main" id="{6FAAAE1C-606E-4D3C-8C5C-7F8A962EBC23}"/>
                </a:ext>
              </a:extLst>
            </p:cNvPr>
            <p:cNvSpPr/>
            <p:nvPr/>
          </p:nvSpPr>
          <p:spPr>
            <a:xfrm>
              <a:off x="2212506" y="27031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39">
              <a:extLst>
                <a:ext uri="{FF2B5EF4-FFF2-40B4-BE49-F238E27FC236}">
                  <a16:creationId xmlns:a16="http://schemas.microsoft.com/office/drawing/2014/main" id="{E0072901-07BE-4992-8604-A3C5285E54B7}"/>
                </a:ext>
              </a:extLst>
            </p:cNvPr>
            <p:cNvSpPr/>
            <p:nvPr/>
          </p:nvSpPr>
          <p:spPr>
            <a:xfrm>
              <a:off x="3572965" y="200463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0">
              <a:extLst>
                <a:ext uri="{FF2B5EF4-FFF2-40B4-BE49-F238E27FC236}">
                  <a16:creationId xmlns:a16="http://schemas.microsoft.com/office/drawing/2014/main" id="{0831A025-B8FA-4EAE-B259-9FAAE28BD33C}"/>
                </a:ext>
              </a:extLst>
            </p:cNvPr>
            <p:cNvSpPr/>
            <p:nvPr/>
          </p:nvSpPr>
          <p:spPr>
            <a:xfrm>
              <a:off x="3209016" y="2439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1">
              <a:extLst>
                <a:ext uri="{FF2B5EF4-FFF2-40B4-BE49-F238E27FC236}">
                  <a16:creationId xmlns:a16="http://schemas.microsoft.com/office/drawing/2014/main" id="{96645BB8-3B35-4FDF-9E89-208D59AFCE57}"/>
                </a:ext>
              </a:extLst>
            </p:cNvPr>
            <p:cNvSpPr/>
            <p:nvPr/>
          </p:nvSpPr>
          <p:spPr>
            <a:xfrm>
              <a:off x="3070160" y="36580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l42">
              <a:extLst>
                <a:ext uri="{FF2B5EF4-FFF2-40B4-BE49-F238E27FC236}">
                  <a16:creationId xmlns:a16="http://schemas.microsoft.com/office/drawing/2014/main" id="{222A9F17-B44E-454B-8E67-1319EF0B4158}"/>
                </a:ext>
              </a:extLst>
            </p:cNvPr>
            <p:cNvSpPr/>
            <p:nvPr/>
          </p:nvSpPr>
          <p:spPr>
            <a:xfrm>
              <a:off x="1844931" y="1332517"/>
              <a:ext cx="2567723" cy="2473191"/>
            </a:xfrm>
            <a:custGeom>
              <a:avLst/>
              <a:gdLst/>
              <a:ahLst/>
              <a:cxnLst/>
              <a:rect l="0" t="0" r="0" b="0"/>
              <a:pathLst>
                <a:path w="2567723" h="2473191">
                  <a:moveTo>
                    <a:pt x="2567723" y="588043"/>
                  </a:moveTo>
                  <a:lnTo>
                    <a:pt x="2557983" y="463479"/>
                  </a:lnTo>
                  <a:lnTo>
                    <a:pt x="2528910" y="350632"/>
                  </a:lnTo>
                  <a:lnTo>
                    <a:pt x="2480945" y="251215"/>
                  </a:lnTo>
                  <a:lnTo>
                    <a:pt x="2414814" y="166733"/>
                  </a:lnTo>
                  <a:lnTo>
                    <a:pt x="2331522" y="98468"/>
                  </a:lnTo>
                  <a:lnTo>
                    <a:pt x="2232329" y="47454"/>
                  </a:lnTo>
                  <a:lnTo>
                    <a:pt x="2118740" y="14464"/>
                  </a:lnTo>
                  <a:lnTo>
                    <a:pt x="1992476" y="0"/>
                  </a:lnTo>
                  <a:lnTo>
                    <a:pt x="1855452" y="4279"/>
                  </a:lnTo>
                  <a:lnTo>
                    <a:pt x="1709745" y="27237"/>
                  </a:lnTo>
                  <a:lnTo>
                    <a:pt x="1557564" y="68527"/>
                  </a:lnTo>
                  <a:lnTo>
                    <a:pt x="1401215" y="127521"/>
                  </a:lnTo>
                  <a:lnTo>
                    <a:pt x="1243069" y="203327"/>
                  </a:lnTo>
                  <a:lnTo>
                    <a:pt x="1085522" y="294794"/>
                  </a:lnTo>
                  <a:lnTo>
                    <a:pt x="930964" y="400536"/>
                  </a:lnTo>
                  <a:lnTo>
                    <a:pt x="781736" y="518951"/>
                  </a:lnTo>
                  <a:lnTo>
                    <a:pt x="640102" y="648243"/>
                  </a:lnTo>
                  <a:lnTo>
                    <a:pt x="508209" y="786452"/>
                  </a:lnTo>
                  <a:lnTo>
                    <a:pt x="388054" y="931483"/>
                  </a:lnTo>
                  <a:lnTo>
                    <a:pt x="281461" y="1081138"/>
                  </a:lnTo>
                  <a:lnTo>
                    <a:pt x="190045" y="1233148"/>
                  </a:lnTo>
                  <a:lnTo>
                    <a:pt x="115192" y="1385209"/>
                  </a:lnTo>
                  <a:lnTo>
                    <a:pt x="58035" y="1535015"/>
                  </a:lnTo>
                  <a:lnTo>
                    <a:pt x="19443" y="1680296"/>
                  </a:lnTo>
                  <a:lnTo>
                    <a:pt x="0" y="1818849"/>
                  </a:lnTo>
                  <a:lnTo>
                    <a:pt x="0" y="1948574"/>
                  </a:lnTo>
                  <a:lnTo>
                    <a:pt x="19443" y="2067505"/>
                  </a:lnTo>
                  <a:lnTo>
                    <a:pt x="58035" y="2173839"/>
                  </a:lnTo>
                  <a:lnTo>
                    <a:pt x="115192" y="2265963"/>
                  </a:lnTo>
                  <a:lnTo>
                    <a:pt x="190045" y="2342482"/>
                  </a:lnTo>
                  <a:lnTo>
                    <a:pt x="281461" y="2402235"/>
                  </a:lnTo>
                  <a:lnTo>
                    <a:pt x="388054" y="2444316"/>
                  </a:lnTo>
                  <a:lnTo>
                    <a:pt x="508209" y="2468089"/>
                  </a:lnTo>
                  <a:lnTo>
                    <a:pt x="640102" y="2473191"/>
                  </a:lnTo>
                  <a:lnTo>
                    <a:pt x="781736" y="2459546"/>
                  </a:lnTo>
                  <a:lnTo>
                    <a:pt x="930964" y="2427361"/>
                  </a:lnTo>
                  <a:lnTo>
                    <a:pt x="1085522" y="2377124"/>
                  </a:lnTo>
                  <a:lnTo>
                    <a:pt x="1243069" y="2309596"/>
                  </a:lnTo>
                  <a:lnTo>
                    <a:pt x="1401215" y="2225801"/>
                  </a:lnTo>
                  <a:lnTo>
                    <a:pt x="1557564" y="2127008"/>
                  </a:lnTo>
                  <a:lnTo>
                    <a:pt x="1709745" y="2014717"/>
                  </a:lnTo>
                  <a:lnTo>
                    <a:pt x="1855452" y="1890628"/>
                  </a:lnTo>
                  <a:lnTo>
                    <a:pt x="1992476" y="1756624"/>
                  </a:lnTo>
                  <a:lnTo>
                    <a:pt x="2118740" y="1614734"/>
                  </a:lnTo>
                  <a:lnTo>
                    <a:pt x="2232329" y="1467111"/>
                  </a:lnTo>
                  <a:lnTo>
                    <a:pt x="2331522" y="1315992"/>
                  </a:lnTo>
                  <a:lnTo>
                    <a:pt x="2414814" y="1163668"/>
                  </a:lnTo>
                  <a:lnTo>
                    <a:pt x="2480945" y="1012448"/>
                  </a:lnTo>
                  <a:lnTo>
                    <a:pt x="2528910" y="864624"/>
                  </a:lnTo>
                  <a:lnTo>
                    <a:pt x="2557983" y="722437"/>
                  </a:lnTo>
                  <a:lnTo>
                    <a:pt x="2567723" y="58804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>
              <a:extLst>
                <a:ext uri="{FF2B5EF4-FFF2-40B4-BE49-F238E27FC236}">
                  <a16:creationId xmlns:a16="http://schemas.microsoft.com/office/drawing/2014/main" id="{167EE5A9-0600-4B88-8ADD-0819092E36CF}"/>
                </a:ext>
              </a:extLst>
            </p:cNvPr>
            <p:cNvSpPr/>
            <p:nvPr/>
          </p:nvSpPr>
          <p:spPr>
            <a:xfrm>
              <a:off x="3073889" y="2142675"/>
              <a:ext cx="1740729" cy="1476878"/>
            </a:xfrm>
            <a:custGeom>
              <a:avLst/>
              <a:gdLst/>
              <a:ahLst/>
              <a:cxnLst/>
              <a:rect l="0" t="0" r="0" b="0"/>
              <a:pathLst>
                <a:path w="1740729" h="1476878">
                  <a:moveTo>
                    <a:pt x="1740729" y="1158279"/>
                  </a:moveTo>
                  <a:lnTo>
                    <a:pt x="1734126" y="1080406"/>
                  </a:lnTo>
                  <a:lnTo>
                    <a:pt x="1714416" y="997345"/>
                  </a:lnTo>
                  <a:lnTo>
                    <a:pt x="1681899" y="910355"/>
                  </a:lnTo>
                  <a:lnTo>
                    <a:pt x="1637068" y="820755"/>
                  </a:lnTo>
                  <a:lnTo>
                    <a:pt x="1580601" y="729904"/>
                  </a:lnTo>
                  <a:lnTo>
                    <a:pt x="1513356" y="639178"/>
                  </a:lnTo>
                  <a:lnTo>
                    <a:pt x="1436351" y="549953"/>
                  </a:lnTo>
                  <a:lnTo>
                    <a:pt x="1350753" y="463582"/>
                  </a:lnTo>
                  <a:lnTo>
                    <a:pt x="1257861" y="381373"/>
                  </a:lnTo>
                  <a:lnTo>
                    <a:pt x="1159082" y="304573"/>
                  </a:lnTo>
                  <a:lnTo>
                    <a:pt x="1055914" y="234346"/>
                  </a:lnTo>
                  <a:lnTo>
                    <a:pt x="949921" y="171756"/>
                  </a:lnTo>
                  <a:lnTo>
                    <a:pt x="842710" y="117754"/>
                  </a:lnTo>
                  <a:lnTo>
                    <a:pt x="735905" y="73156"/>
                  </a:lnTo>
                  <a:lnTo>
                    <a:pt x="631125" y="38639"/>
                  </a:lnTo>
                  <a:lnTo>
                    <a:pt x="529960" y="14727"/>
                  </a:lnTo>
                  <a:lnTo>
                    <a:pt x="433943" y="1782"/>
                  </a:lnTo>
                  <a:lnTo>
                    <a:pt x="344528" y="0"/>
                  </a:lnTo>
                  <a:lnTo>
                    <a:pt x="263072" y="9407"/>
                  </a:lnTo>
                  <a:lnTo>
                    <a:pt x="190810" y="29863"/>
                  </a:lnTo>
                  <a:lnTo>
                    <a:pt x="128837" y="61056"/>
                  </a:lnTo>
                  <a:lnTo>
                    <a:pt x="78091" y="102513"/>
                  </a:lnTo>
                  <a:lnTo>
                    <a:pt x="39344" y="153607"/>
                  </a:lnTo>
                  <a:lnTo>
                    <a:pt x="13181" y="213562"/>
                  </a:lnTo>
                  <a:lnTo>
                    <a:pt x="0" y="281470"/>
                  </a:lnTo>
                  <a:lnTo>
                    <a:pt x="0" y="356301"/>
                  </a:lnTo>
                  <a:lnTo>
                    <a:pt x="13181" y="436921"/>
                  </a:lnTo>
                  <a:lnTo>
                    <a:pt x="39344" y="522108"/>
                  </a:lnTo>
                  <a:lnTo>
                    <a:pt x="78091" y="610570"/>
                  </a:lnTo>
                  <a:lnTo>
                    <a:pt x="128837" y="700967"/>
                  </a:lnTo>
                  <a:lnTo>
                    <a:pt x="190810" y="791928"/>
                  </a:lnTo>
                  <a:lnTo>
                    <a:pt x="263072" y="882075"/>
                  </a:lnTo>
                  <a:lnTo>
                    <a:pt x="344528" y="970040"/>
                  </a:lnTo>
                  <a:lnTo>
                    <a:pt x="433943" y="1054491"/>
                  </a:lnTo>
                  <a:lnTo>
                    <a:pt x="529960" y="1134146"/>
                  </a:lnTo>
                  <a:lnTo>
                    <a:pt x="631125" y="1207799"/>
                  </a:lnTo>
                  <a:lnTo>
                    <a:pt x="735905" y="1274334"/>
                  </a:lnTo>
                  <a:lnTo>
                    <a:pt x="842710" y="1332740"/>
                  </a:lnTo>
                  <a:lnTo>
                    <a:pt x="949921" y="1382134"/>
                  </a:lnTo>
                  <a:lnTo>
                    <a:pt x="1055914" y="1421767"/>
                  </a:lnTo>
                  <a:lnTo>
                    <a:pt x="1159082" y="1451037"/>
                  </a:lnTo>
                  <a:lnTo>
                    <a:pt x="1257861" y="1469500"/>
                  </a:lnTo>
                  <a:lnTo>
                    <a:pt x="1350753" y="1476878"/>
                  </a:lnTo>
                  <a:lnTo>
                    <a:pt x="1436351" y="1473058"/>
                  </a:lnTo>
                  <a:lnTo>
                    <a:pt x="1513356" y="1458098"/>
                  </a:lnTo>
                  <a:lnTo>
                    <a:pt x="1580601" y="1432225"/>
                  </a:lnTo>
                  <a:lnTo>
                    <a:pt x="1637068" y="1395831"/>
                  </a:lnTo>
                  <a:lnTo>
                    <a:pt x="1681899" y="1349467"/>
                  </a:lnTo>
                  <a:lnTo>
                    <a:pt x="1714416" y="1293837"/>
                  </a:lnTo>
                  <a:lnTo>
                    <a:pt x="1734126" y="1229784"/>
                  </a:lnTo>
                  <a:lnTo>
                    <a:pt x="1740729" y="115827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>
              <a:extLst>
                <a:ext uri="{FF2B5EF4-FFF2-40B4-BE49-F238E27FC236}">
                  <a16:creationId xmlns:a16="http://schemas.microsoft.com/office/drawing/2014/main" id="{C82221B7-46F9-4ABF-B8B4-FC2FE5038CA1}"/>
                </a:ext>
              </a:extLst>
            </p:cNvPr>
            <p:cNvSpPr/>
            <p:nvPr/>
          </p:nvSpPr>
          <p:spPr>
            <a:xfrm>
              <a:off x="1696446" y="1208857"/>
              <a:ext cx="3266656" cy="27205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5">
              <a:extLst>
                <a:ext uri="{FF2B5EF4-FFF2-40B4-BE49-F238E27FC236}">
                  <a16:creationId xmlns:a16="http://schemas.microsoft.com/office/drawing/2014/main" id="{E6540C86-9515-40C9-B62B-BB0D1162C026}"/>
                </a:ext>
              </a:extLst>
            </p:cNvPr>
            <p:cNvSpPr/>
            <p:nvPr/>
          </p:nvSpPr>
          <p:spPr>
            <a:xfrm>
              <a:off x="1441237" y="346623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47" name="tx46">
              <a:extLst>
                <a:ext uri="{FF2B5EF4-FFF2-40B4-BE49-F238E27FC236}">
                  <a16:creationId xmlns:a16="http://schemas.microsoft.com/office/drawing/2014/main" id="{2EEB2510-593F-407A-98A9-C3072BA355DB}"/>
                </a:ext>
              </a:extLst>
            </p:cNvPr>
            <p:cNvSpPr/>
            <p:nvPr/>
          </p:nvSpPr>
          <p:spPr>
            <a:xfrm>
              <a:off x="1478454" y="2692292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8" name="tx47">
              <a:extLst>
                <a:ext uri="{FF2B5EF4-FFF2-40B4-BE49-F238E27FC236}">
                  <a16:creationId xmlns:a16="http://schemas.microsoft.com/office/drawing/2014/main" id="{6D2D6F24-2C01-4197-999B-A54AB8C474DF}"/>
                </a:ext>
              </a:extLst>
            </p:cNvPr>
            <p:cNvSpPr/>
            <p:nvPr/>
          </p:nvSpPr>
          <p:spPr>
            <a:xfrm>
              <a:off x="1478454" y="191835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9" name="pl48">
              <a:extLst>
                <a:ext uri="{FF2B5EF4-FFF2-40B4-BE49-F238E27FC236}">
                  <a16:creationId xmlns:a16="http://schemas.microsoft.com/office/drawing/2014/main" id="{4E5DBD77-3C58-4501-A77D-7C3E5D646B88}"/>
                </a:ext>
              </a:extLst>
            </p:cNvPr>
            <p:cNvSpPr/>
            <p:nvPr/>
          </p:nvSpPr>
          <p:spPr>
            <a:xfrm>
              <a:off x="1661652" y="35079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>
              <a:extLst>
                <a:ext uri="{FF2B5EF4-FFF2-40B4-BE49-F238E27FC236}">
                  <a16:creationId xmlns:a16="http://schemas.microsoft.com/office/drawing/2014/main" id="{03C15338-0B1B-45A1-ABF6-CCD77A446DD9}"/>
                </a:ext>
              </a:extLst>
            </p:cNvPr>
            <p:cNvSpPr/>
            <p:nvPr/>
          </p:nvSpPr>
          <p:spPr>
            <a:xfrm>
              <a:off x="1661652" y="27339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>
              <a:extLst>
                <a:ext uri="{FF2B5EF4-FFF2-40B4-BE49-F238E27FC236}">
                  <a16:creationId xmlns:a16="http://schemas.microsoft.com/office/drawing/2014/main" id="{BD330DE5-8EAC-45AE-9520-11FBD1A02E50}"/>
                </a:ext>
              </a:extLst>
            </p:cNvPr>
            <p:cNvSpPr/>
            <p:nvPr/>
          </p:nvSpPr>
          <p:spPr>
            <a:xfrm>
              <a:off x="1661652" y="19600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>
              <a:extLst>
                <a:ext uri="{FF2B5EF4-FFF2-40B4-BE49-F238E27FC236}">
                  <a16:creationId xmlns:a16="http://schemas.microsoft.com/office/drawing/2014/main" id="{A1550D7B-AE0F-4478-8B11-F6FFDD71540B}"/>
                </a:ext>
              </a:extLst>
            </p:cNvPr>
            <p:cNvSpPr/>
            <p:nvPr/>
          </p:nvSpPr>
          <p:spPr>
            <a:xfrm>
              <a:off x="1702681" y="3929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>
              <a:extLst>
                <a:ext uri="{FF2B5EF4-FFF2-40B4-BE49-F238E27FC236}">
                  <a16:creationId xmlns:a16="http://schemas.microsoft.com/office/drawing/2014/main" id="{823F0C3B-6971-493D-80A9-9BEF12178EB7}"/>
                </a:ext>
              </a:extLst>
            </p:cNvPr>
            <p:cNvSpPr/>
            <p:nvPr/>
          </p:nvSpPr>
          <p:spPr>
            <a:xfrm>
              <a:off x="2579906" y="3929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>
              <a:extLst>
                <a:ext uri="{FF2B5EF4-FFF2-40B4-BE49-F238E27FC236}">
                  <a16:creationId xmlns:a16="http://schemas.microsoft.com/office/drawing/2014/main" id="{01816D87-EBDA-4C9F-81C4-C104CEEA6FF9}"/>
                </a:ext>
              </a:extLst>
            </p:cNvPr>
            <p:cNvSpPr/>
            <p:nvPr/>
          </p:nvSpPr>
          <p:spPr>
            <a:xfrm>
              <a:off x="3457131" y="3929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>
              <a:extLst>
                <a:ext uri="{FF2B5EF4-FFF2-40B4-BE49-F238E27FC236}">
                  <a16:creationId xmlns:a16="http://schemas.microsoft.com/office/drawing/2014/main" id="{6D14CD4D-DDEC-49D7-A99F-37899E0D8816}"/>
                </a:ext>
              </a:extLst>
            </p:cNvPr>
            <p:cNvSpPr/>
            <p:nvPr/>
          </p:nvSpPr>
          <p:spPr>
            <a:xfrm>
              <a:off x="4334355" y="3929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tx55">
              <a:extLst>
                <a:ext uri="{FF2B5EF4-FFF2-40B4-BE49-F238E27FC236}">
                  <a16:creationId xmlns:a16="http://schemas.microsoft.com/office/drawing/2014/main" id="{5470AC5B-850C-449B-BC63-DB2CE3C43D4C}"/>
                </a:ext>
              </a:extLst>
            </p:cNvPr>
            <p:cNvSpPr/>
            <p:nvPr/>
          </p:nvSpPr>
          <p:spPr>
            <a:xfrm>
              <a:off x="1606392" y="399030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57" name="tx56">
              <a:extLst>
                <a:ext uri="{FF2B5EF4-FFF2-40B4-BE49-F238E27FC236}">
                  <a16:creationId xmlns:a16="http://schemas.microsoft.com/office/drawing/2014/main" id="{5315A4AD-037D-466B-8E64-D9E0005EA51C}"/>
                </a:ext>
              </a:extLst>
            </p:cNvPr>
            <p:cNvSpPr/>
            <p:nvPr/>
          </p:nvSpPr>
          <p:spPr>
            <a:xfrm>
              <a:off x="2483616" y="399030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58" name="tx57">
              <a:extLst>
                <a:ext uri="{FF2B5EF4-FFF2-40B4-BE49-F238E27FC236}">
                  <a16:creationId xmlns:a16="http://schemas.microsoft.com/office/drawing/2014/main" id="{5FBA04F8-ADEA-4ABC-A0C4-BEE2AF307B1B}"/>
                </a:ext>
              </a:extLst>
            </p:cNvPr>
            <p:cNvSpPr/>
            <p:nvPr/>
          </p:nvSpPr>
          <p:spPr>
            <a:xfrm>
              <a:off x="3379450" y="39903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8">
              <a:extLst>
                <a:ext uri="{FF2B5EF4-FFF2-40B4-BE49-F238E27FC236}">
                  <a16:creationId xmlns:a16="http://schemas.microsoft.com/office/drawing/2014/main" id="{D231DBB2-97B0-4C62-972F-4A3531402A76}"/>
                </a:ext>
              </a:extLst>
            </p:cNvPr>
            <p:cNvSpPr/>
            <p:nvPr/>
          </p:nvSpPr>
          <p:spPr>
            <a:xfrm>
              <a:off x="4256675" y="39903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0" name="tx59">
              <a:extLst>
                <a:ext uri="{FF2B5EF4-FFF2-40B4-BE49-F238E27FC236}">
                  <a16:creationId xmlns:a16="http://schemas.microsoft.com/office/drawing/2014/main" id="{6963164B-1C29-486E-AF1D-9D1E51068012}"/>
                </a:ext>
              </a:extLst>
            </p:cNvPr>
            <p:cNvSpPr/>
            <p:nvPr/>
          </p:nvSpPr>
          <p:spPr>
            <a:xfrm>
              <a:off x="3135709" y="4126902"/>
              <a:ext cx="38813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MDS1</a:t>
              </a:r>
            </a:p>
          </p:txBody>
        </p:sp>
        <p:sp>
          <p:nvSpPr>
            <p:cNvPr id="61" name="tx60">
              <a:extLst>
                <a:ext uri="{FF2B5EF4-FFF2-40B4-BE49-F238E27FC236}">
                  <a16:creationId xmlns:a16="http://schemas.microsoft.com/office/drawing/2014/main" id="{8B18D77B-2541-4469-ACD5-A20A879C84C0}"/>
                </a:ext>
              </a:extLst>
            </p:cNvPr>
            <p:cNvSpPr/>
            <p:nvPr/>
          </p:nvSpPr>
          <p:spPr>
            <a:xfrm rot="-5400000">
              <a:off x="1131272" y="2517407"/>
              <a:ext cx="38813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MDS2</a:t>
              </a:r>
            </a:p>
          </p:txBody>
        </p:sp>
        <p:sp>
          <p:nvSpPr>
            <p:cNvPr id="62" name="tx61">
              <a:extLst>
                <a:ext uri="{FF2B5EF4-FFF2-40B4-BE49-F238E27FC236}">
                  <a16:creationId xmlns:a16="http://schemas.microsoft.com/office/drawing/2014/main" id="{53BFD68C-AAB4-45B5-B104-F6A3648681DA}"/>
                </a:ext>
              </a:extLst>
            </p:cNvPr>
            <p:cNvSpPr/>
            <p:nvPr/>
          </p:nvSpPr>
          <p:spPr>
            <a:xfrm>
              <a:off x="4301492" y="4326573"/>
              <a:ext cx="66161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Stress = 0.09</a:t>
              </a:r>
            </a:p>
          </p:txBody>
        </p:sp>
        <p:sp>
          <p:nvSpPr>
            <p:cNvPr id="63" name="tx62">
              <a:extLst>
                <a:ext uri="{FF2B5EF4-FFF2-40B4-BE49-F238E27FC236}">
                  <a16:creationId xmlns:a16="http://schemas.microsoft.com/office/drawing/2014/main" id="{DED4E38D-6EFD-4CB5-B8E5-0983561BE9BE}"/>
                </a:ext>
              </a:extLst>
            </p:cNvPr>
            <p:cNvSpPr/>
            <p:nvPr/>
          </p:nvSpPr>
          <p:spPr>
            <a:xfrm>
              <a:off x="1053578" y="1033891"/>
              <a:ext cx="223465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(A)</a:t>
              </a:r>
            </a:p>
          </p:txBody>
        </p:sp>
        <p:sp>
          <p:nvSpPr>
            <p:cNvPr id="64" name="rc63">
              <a:extLst>
                <a:ext uri="{FF2B5EF4-FFF2-40B4-BE49-F238E27FC236}">
                  <a16:creationId xmlns:a16="http://schemas.microsoft.com/office/drawing/2014/main" id="{5310D11D-D8E5-4EFF-A70E-850FF1D19132}"/>
                </a:ext>
              </a:extLst>
            </p:cNvPr>
            <p:cNvSpPr/>
            <p:nvPr/>
          </p:nvSpPr>
          <p:spPr>
            <a:xfrm>
              <a:off x="5032692" y="983989"/>
              <a:ext cx="4956118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>
              <a:extLst>
                <a:ext uri="{FF2B5EF4-FFF2-40B4-BE49-F238E27FC236}">
                  <a16:creationId xmlns:a16="http://schemas.microsoft.com/office/drawing/2014/main" id="{54A94F6E-3A78-4B84-89D9-B41FEF14B923}"/>
                </a:ext>
              </a:extLst>
            </p:cNvPr>
            <p:cNvSpPr/>
            <p:nvPr/>
          </p:nvSpPr>
          <p:spPr>
            <a:xfrm>
              <a:off x="5745149" y="1208857"/>
              <a:ext cx="3266656" cy="2720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l65">
              <a:extLst>
                <a:ext uri="{FF2B5EF4-FFF2-40B4-BE49-F238E27FC236}">
                  <a16:creationId xmlns:a16="http://schemas.microsoft.com/office/drawing/2014/main" id="{EA806591-1911-40B0-8CA9-3E3D12F16ECE}"/>
                </a:ext>
              </a:extLst>
            </p:cNvPr>
            <p:cNvSpPr/>
            <p:nvPr/>
          </p:nvSpPr>
          <p:spPr>
            <a:xfrm>
              <a:off x="5745149" y="3746325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>
              <a:extLst>
                <a:ext uri="{FF2B5EF4-FFF2-40B4-BE49-F238E27FC236}">
                  <a16:creationId xmlns:a16="http://schemas.microsoft.com/office/drawing/2014/main" id="{F655D4B8-AFF9-47C7-8D3E-A1FEFEDAE32D}"/>
                </a:ext>
              </a:extLst>
            </p:cNvPr>
            <p:cNvSpPr/>
            <p:nvPr/>
          </p:nvSpPr>
          <p:spPr>
            <a:xfrm>
              <a:off x="5745149" y="3139457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>
              <a:extLst>
                <a:ext uri="{FF2B5EF4-FFF2-40B4-BE49-F238E27FC236}">
                  <a16:creationId xmlns:a16="http://schemas.microsoft.com/office/drawing/2014/main" id="{93AE881F-4CDF-46B9-85C0-BD91A0BADD7D}"/>
                </a:ext>
              </a:extLst>
            </p:cNvPr>
            <p:cNvSpPr/>
            <p:nvPr/>
          </p:nvSpPr>
          <p:spPr>
            <a:xfrm>
              <a:off x="5745149" y="2532589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>
              <a:extLst>
                <a:ext uri="{FF2B5EF4-FFF2-40B4-BE49-F238E27FC236}">
                  <a16:creationId xmlns:a16="http://schemas.microsoft.com/office/drawing/2014/main" id="{5C53D3E8-904C-4556-B722-7C32BDC71914}"/>
                </a:ext>
              </a:extLst>
            </p:cNvPr>
            <p:cNvSpPr/>
            <p:nvPr/>
          </p:nvSpPr>
          <p:spPr>
            <a:xfrm>
              <a:off x="5745149" y="1925720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>
              <a:extLst>
                <a:ext uri="{FF2B5EF4-FFF2-40B4-BE49-F238E27FC236}">
                  <a16:creationId xmlns:a16="http://schemas.microsoft.com/office/drawing/2014/main" id="{64973EB4-FAEC-486E-B183-2171F49DD822}"/>
                </a:ext>
              </a:extLst>
            </p:cNvPr>
            <p:cNvSpPr/>
            <p:nvPr/>
          </p:nvSpPr>
          <p:spPr>
            <a:xfrm>
              <a:off x="5745149" y="1318852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>
              <a:extLst>
                <a:ext uri="{FF2B5EF4-FFF2-40B4-BE49-F238E27FC236}">
                  <a16:creationId xmlns:a16="http://schemas.microsoft.com/office/drawing/2014/main" id="{3762B443-E23F-4DA5-9A9A-8113F9E413F0}"/>
                </a:ext>
              </a:extLst>
            </p:cNvPr>
            <p:cNvSpPr/>
            <p:nvPr/>
          </p:nvSpPr>
          <p:spPr>
            <a:xfrm>
              <a:off x="6095151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>
              <a:extLst>
                <a:ext uri="{FF2B5EF4-FFF2-40B4-BE49-F238E27FC236}">
                  <a16:creationId xmlns:a16="http://schemas.microsoft.com/office/drawing/2014/main" id="{4E3F8552-3A0A-4F3F-A885-F671ED7D925F}"/>
                </a:ext>
              </a:extLst>
            </p:cNvPr>
            <p:cNvSpPr/>
            <p:nvPr/>
          </p:nvSpPr>
          <p:spPr>
            <a:xfrm>
              <a:off x="7010040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>
              <a:extLst>
                <a:ext uri="{FF2B5EF4-FFF2-40B4-BE49-F238E27FC236}">
                  <a16:creationId xmlns:a16="http://schemas.microsoft.com/office/drawing/2014/main" id="{A7CD3367-A8C6-4DC0-827E-6D5B37FC6335}"/>
                </a:ext>
              </a:extLst>
            </p:cNvPr>
            <p:cNvSpPr/>
            <p:nvPr/>
          </p:nvSpPr>
          <p:spPr>
            <a:xfrm>
              <a:off x="7924929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>
              <a:extLst>
                <a:ext uri="{FF2B5EF4-FFF2-40B4-BE49-F238E27FC236}">
                  <a16:creationId xmlns:a16="http://schemas.microsoft.com/office/drawing/2014/main" id="{075AEDB6-3319-455A-95A1-CD8FAC69F676}"/>
                </a:ext>
              </a:extLst>
            </p:cNvPr>
            <p:cNvSpPr/>
            <p:nvPr/>
          </p:nvSpPr>
          <p:spPr>
            <a:xfrm>
              <a:off x="8839818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>
              <a:extLst>
                <a:ext uri="{FF2B5EF4-FFF2-40B4-BE49-F238E27FC236}">
                  <a16:creationId xmlns:a16="http://schemas.microsoft.com/office/drawing/2014/main" id="{C78E2264-432A-4D31-BE8F-98D34F21A4A3}"/>
                </a:ext>
              </a:extLst>
            </p:cNvPr>
            <p:cNvSpPr/>
            <p:nvPr/>
          </p:nvSpPr>
          <p:spPr>
            <a:xfrm>
              <a:off x="5745149" y="3442891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>
              <a:extLst>
                <a:ext uri="{FF2B5EF4-FFF2-40B4-BE49-F238E27FC236}">
                  <a16:creationId xmlns:a16="http://schemas.microsoft.com/office/drawing/2014/main" id="{7FED2D2D-2C0F-4477-80A9-7E6533367671}"/>
                </a:ext>
              </a:extLst>
            </p:cNvPr>
            <p:cNvSpPr/>
            <p:nvPr/>
          </p:nvSpPr>
          <p:spPr>
            <a:xfrm>
              <a:off x="5745149" y="2836023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>
              <a:extLst>
                <a:ext uri="{FF2B5EF4-FFF2-40B4-BE49-F238E27FC236}">
                  <a16:creationId xmlns:a16="http://schemas.microsoft.com/office/drawing/2014/main" id="{527B477D-0D4A-4CC7-8264-49BF89067827}"/>
                </a:ext>
              </a:extLst>
            </p:cNvPr>
            <p:cNvSpPr/>
            <p:nvPr/>
          </p:nvSpPr>
          <p:spPr>
            <a:xfrm>
              <a:off x="5745149" y="2229155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>
              <a:extLst>
                <a:ext uri="{FF2B5EF4-FFF2-40B4-BE49-F238E27FC236}">
                  <a16:creationId xmlns:a16="http://schemas.microsoft.com/office/drawing/2014/main" id="{43D12949-04EF-4D6F-8C13-1D1845F679AC}"/>
                </a:ext>
              </a:extLst>
            </p:cNvPr>
            <p:cNvSpPr/>
            <p:nvPr/>
          </p:nvSpPr>
          <p:spPr>
            <a:xfrm>
              <a:off x="5745149" y="1622286"/>
              <a:ext cx="3266656" cy="0"/>
            </a:xfrm>
            <a:custGeom>
              <a:avLst/>
              <a:gdLst/>
              <a:ahLst/>
              <a:cxnLst/>
              <a:rect l="0" t="0" r="0" b="0"/>
              <a:pathLst>
                <a:path w="3266656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8">
              <a:extLst>
                <a:ext uri="{FF2B5EF4-FFF2-40B4-BE49-F238E27FC236}">
                  <a16:creationId xmlns:a16="http://schemas.microsoft.com/office/drawing/2014/main" id="{4696A51B-45C4-4B5D-ABF0-3FB8D8C8E27E}"/>
                </a:ext>
              </a:extLst>
            </p:cNvPr>
            <p:cNvSpPr/>
            <p:nvPr/>
          </p:nvSpPr>
          <p:spPr>
            <a:xfrm>
              <a:off x="6552596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9">
              <a:extLst>
                <a:ext uri="{FF2B5EF4-FFF2-40B4-BE49-F238E27FC236}">
                  <a16:creationId xmlns:a16="http://schemas.microsoft.com/office/drawing/2014/main" id="{20882C3A-8B17-43C5-9AB2-F7938A196DD3}"/>
                </a:ext>
              </a:extLst>
            </p:cNvPr>
            <p:cNvSpPr/>
            <p:nvPr/>
          </p:nvSpPr>
          <p:spPr>
            <a:xfrm>
              <a:off x="7467485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0">
              <a:extLst>
                <a:ext uri="{FF2B5EF4-FFF2-40B4-BE49-F238E27FC236}">
                  <a16:creationId xmlns:a16="http://schemas.microsoft.com/office/drawing/2014/main" id="{92DBAC9F-1475-46F7-81F8-D3BF56BBCF18}"/>
                </a:ext>
              </a:extLst>
            </p:cNvPr>
            <p:cNvSpPr/>
            <p:nvPr/>
          </p:nvSpPr>
          <p:spPr>
            <a:xfrm>
              <a:off x="8382374" y="1208857"/>
              <a:ext cx="0" cy="2720510"/>
            </a:xfrm>
            <a:custGeom>
              <a:avLst/>
              <a:gdLst/>
              <a:ahLst/>
              <a:cxnLst/>
              <a:rect l="0" t="0" r="0" b="0"/>
              <a:pathLst>
                <a:path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1">
              <a:extLst>
                <a:ext uri="{FF2B5EF4-FFF2-40B4-BE49-F238E27FC236}">
                  <a16:creationId xmlns:a16="http://schemas.microsoft.com/office/drawing/2014/main" id="{C5417919-C8CD-42C6-A4BE-5B48EADDF161}"/>
                </a:ext>
              </a:extLst>
            </p:cNvPr>
            <p:cNvSpPr/>
            <p:nvPr/>
          </p:nvSpPr>
          <p:spPr>
            <a:xfrm>
              <a:off x="7367207" y="3592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2">
              <a:extLst>
                <a:ext uri="{FF2B5EF4-FFF2-40B4-BE49-F238E27FC236}">
                  <a16:creationId xmlns:a16="http://schemas.microsoft.com/office/drawing/2014/main" id="{230024C1-63FC-438C-B4E1-7DBB7A7F4788}"/>
                </a:ext>
              </a:extLst>
            </p:cNvPr>
            <p:cNvSpPr/>
            <p:nvPr/>
          </p:nvSpPr>
          <p:spPr>
            <a:xfrm>
              <a:off x="6711011" y="31069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3">
              <a:extLst>
                <a:ext uri="{FF2B5EF4-FFF2-40B4-BE49-F238E27FC236}">
                  <a16:creationId xmlns:a16="http://schemas.microsoft.com/office/drawing/2014/main" id="{1F32B80F-19A9-4955-BA63-9748DA22B876}"/>
                </a:ext>
              </a:extLst>
            </p:cNvPr>
            <p:cNvSpPr/>
            <p:nvPr/>
          </p:nvSpPr>
          <p:spPr>
            <a:xfrm>
              <a:off x="7812324" y="3404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4">
              <a:extLst>
                <a:ext uri="{FF2B5EF4-FFF2-40B4-BE49-F238E27FC236}">
                  <a16:creationId xmlns:a16="http://schemas.microsoft.com/office/drawing/2014/main" id="{7F107C5C-34D6-4B3E-9ACE-4D99BA580DB8}"/>
                </a:ext>
              </a:extLst>
            </p:cNvPr>
            <p:cNvSpPr/>
            <p:nvPr/>
          </p:nvSpPr>
          <p:spPr>
            <a:xfrm>
              <a:off x="6846555" y="25263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5">
              <a:extLst>
                <a:ext uri="{FF2B5EF4-FFF2-40B4-BE49-F238E27FC236}">
                  <a16:creationId xmlns:a16="http://schemas.microsoft.com/office/drawing/2014/main" id="{44A6CF75-5028-41DC-AFB6-6E6112B8E046}"/>
                </a:ext>
              </a:extLst>
            </p:cNvPr>
            <p:cNvSpPr/>
            <p:nvPr/>
          </p:nvSpPr>
          <p:spPr>
            <a:xfrm>
              <a:off x="6647874" y="20505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6">
              <a:extLst>
                <a:ext uri="{FF2B5EF4-FFF2-40B4-BE49-F238E27FC236}">
                  <a16:creationId xmlns:a16="http://schemas.microsoft.com/office/drawing/2014/main" id="{A7359E3D-7885-47D0-A521-F7CBEFC11AE2}"/>
                </a:ext>
              </a:extLst>
            </p:cNvPr>
            <p:cNvSpPr/>
            <p:nvPr/>
          </p:nvSpPr>
          <p:spPr>
            <a:xfrm>
              <a:off x="7801117" y="2675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7">
              <a:extLst>
                <a:ext uri="{FF2B5EF4-FFF2-40B4-BE49-F238E27FC236}">
                  <a16:creationId xmlns:a16="http://schemas.microsoft.com/office/drawing/2014/main" id="{0AB5DC6A-32A3-4653-A088-07AD18926041}"/>
                </a:ext>
              </a:extLst>
            </p:cNvPr>
            <p:cNvSpPr/>
            <p:nvPr/>
          </p:nvSpPr>
          <p:spPr>
            <a:xfrm>
              <a:off x="7052505" y="33593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8">
              <a:extLst>
                <a:ext uri="{FF2B5EF4-FFF2-40B4-BE49-F238E27FC236}">
                  <a16:creationId xmlns:a16="http://schemas.microsoft.com/office/drawing/2014/main" id="{6DD354BC-C09B-4EEF-9B50-A00B7E795765}"/>
                </a:ext>
              </a:extLst>
            </p:cNvPr>
            <p:cNvSpPr/>
            <p:nvPr/>
          </p:nvSpPr>
          <p:spPr>
            <a:xfrm>
              <a:off x="7761268" y="29976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89">
              <a:extLst>
                <a:ext uri="{FF2B5EF4-FFF2-40B4-BE49-F238E27FC236}">
                  <a16:creationId xmlns:a16="http://schemas.microsoft.com/office/drawing/2014/main" id="{5546E5CC-CBEE-4BD3-9923-34A8D8513085}"/>
                </a:ext>
              </a:extLst>
            </p:cNvPr>
            <p:cNvSpPr/>
            <p:nvPr/>
          </p:nvSpPr>
          <p:spPr>
            <a:xfrm>
              <a:off x="7193849" y="22205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0">
              <a:extLst>
                <a:ext uri="{FF2B5EF4-FFF2-40B4-BE49-F238E27FC236}">
                  <a16:creationId xmlns:a16="http://schemas.microsoft.com/office/drawing/2014/main" id="{1549BCCC-2E6A-44B0-8183-0AF02596AAD6}"/>
                </a:ext>
              </a:extLst>
            </p:cNvPr>
            <p:cNvSpPr/>
            <p:nvPr/>
          </p:nvSpPr>
          <p:spPr>
            <a:xfrm>
              <a:off x="7494165" y="29873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91">
              <a:extLst>
                <a:ext uri="{FF2B5EF4-FFF2-40B4-BE49-F238E27FC236}">
                  <a16:creationId xmlns:a16="http://schemas.microsoft.com/office/drawing/2014/main" id="{93FA50AA-D851-438B-A244-43715562FBFC}"/>
                </a:ext>
              </a:extLst>
            </p:cNvPr>
            <p:cNvSpPr/>
            <p:nvPr/>
          </p:nvSpPr>
          <p:spPr>
            <a:xfrm>
              <a:off x="7243194" y="27862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2">
              <a:extLst>
                <a:ext uri="{FF2B5EF4-FFF2-40B4-BE49-F238E27FC236}">
                  <a16:creationId xmlns:a16="http://schemas.microsoft.com/office/drawing/2014/main" id="{3C9DB146-0342-4C22-AD83-C31CB8E859DD}"/>
                </a:ext>
              </a:extLst>
            </p:cNvPr>
            <p:cNvSpPr/>
            <p:nvPr/>
          </p:nvSpPr>
          <p:spPr>
            <a:xfrm>
              <a:off x="7206842" y="24537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3">
              <a:extLst>
                <a:ext uri="{FF2B5EF4-FFF2-40B4-BE49-F238E27FC236}">
                  <a16:creationId xmlns:a16="http://schemas.microsoft.com/office/drawing/2014/main" id="{B0B5FF83-D7A1-4EA6-BD8C-9A128BCB1D4F}"/>
                </a:ext>
              </a:extLst>
            </p:cNvPr>
            <p:cNvSpPr/>
            <p:nvPr/>
          </p:nvSpPr>
          <p:spPr>
            <a:xfrm>
              <a:off x="7268606" y="21858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g94">
              <a:extLst>
                <a:ext uri="{FF2B5EF4-FFF2-40B4-BE49-F238E27FC236}">
                  <a16:creationId xmlns:a16="http://schemas.microsoft.com/office/drawing/2014/main" id="{759FD099-3CB8-4837-882E-AE5D0A0C5DFD}"/>
                </a:ext>
              </a:extLst>
            </p:cNvPr>
            <p:cNvSpPr/>
            <p:nvPr/>
          </p:nvSpPr>
          <p:spPr>
            <a:xfrm>
              <a:off x="7482395" y="277336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5">
              <a:extLst>
                <a:ext uri="{FF2B5EF4-FFF2-40B4-BE49-F238E27FC236}">
                  <a16:creationId xmlns:a16="http://schemas.microsoft.com/office/drawing/2014/main" id="{F3444D54-9ED1-4A58-81D7-5F0ED810E6DE}"/>
                </a:ext>
              </a:extLst>
            </p:cNvPr>
            <p:cNvSpPr/>
            <p:nvPr/>
          </p:nvSpPr>
          <p:spPr>
            <a:xfrm>
              <a:off x="8838496" y="2036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6">
              <a:extLst>
                <a:ext uri="{FF2B5EF4-FFF2-40B4-BE49-F238E27FC236}">
                  <a16:creationId xmlns:a16="http://schemas.microsoft.com/office/drawing/2014/main" id="{7ACE89BF-0A25-4BEC-AC7D-77DFE5D98969}"/>
                </a:ext>
              </a:extLst>
            </p:cNvPr>
            <p:cNvSpPr/>
            <p:nvPr/>
          </p:nvSpPr>
          <p:spPr>
            <a:xfrm>
              <a:off x="7427982" y="30869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g97">
              <a:extLst>
                <a:ext uri="{FF2B5EF4-FFF2-40B4-BE49-F238E27FC236}">
                  <a16:creationId xmlns:a16="http://schemas.microsoft.com/office/drawing/2014/main" id="{986DF968-0476-4F23-A48A-517E66A225AF}"/>
                </a:ext>
              </a:extLst>
            </p:cNvPr>
            <p:cNvSpPr/>
            <p:nvPr/>
          </p:nvSpPr>
          <p:spPr>
            <a:xfrm>
              <a:off x="8059409" y="300382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g98">
              <a:extLst>
                <a:ext uri="{FF2B5EF4-FFF2-40B4-BE49-F238E27FC236}">
                  <a16:creationId xmlns:a16="http://schemas.microsoft.com/office/drawing/2014/main" id="{A53BC06C-EEA2-474D-97E6-FF7A080B9C19}"/>
                </a:ext>
              </a:extLst>
            </p:cNvPr>
            <p:cNvSpPr/>
            <p:nvPr/>
          </p:nvSpPr>
          <p:spPr>
            <a:xfrm>
              <a:off x="7503645" y="256348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99">
              <a:extLst>
                <a:ext uri="{FF2B5EF4-FFF2-40B4-BE49-F238E27FC236}">
                  <a16:creationId xmlns:a16="http://schemas.microsoft.com/office/drawing/2014/main" id="{F7032EF1-1786-4122-B6EE-D5E77822A737}"/>
                </a:ext>
              </a:extLst>
            </p:cNvPr>
            <p:cNvSpPr/>
            <p:nvPr/>
          </p:nvSpPr>
          <p:spPr>
            <a:xfrm>
              <a:off x="7469986" y="28439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0">
              <a:extLst>
                <a:ext uri="{FF2B5EF4-FFF2-40B4-BE49-F238E27FC236}">
                  <a16:creationId xmlns:a16="http://schemas.microsoft.com/office/drawing/2014/main" id="{87845CDB-7E09-48C8-8D8A-1BB579D75744}"/>
                </a:ext>
              </a:extLst>
            </p:cNvPr>
            <p:cNvSpPr/>
            <p:nvPr/>
          </p:nvSpPr>
          <p:spPr>
            <a:xfrm>
              <a:off x="7621700" y="3498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l101">
              <a:extLst>
                <a:ext uri="{FF2B5EF4-FFF2-40B4-BE49-F238E27FC236}">
                  <a16:creationId xmlns:a16="http://schemas.microsoft.com/office/drawing/2014/main" id="{16567091-EAB7-4CC1-80B4-87B957483028}"/>
                </a:ext>
              </a:extLst>
            </p:cNvPr>
            <p:cNvSpPr/>
            <p:nvPr/>
          </p:nvSpPr>
          <p:spPr>
            <a:xfrm>
              <a:off x="6856680" y="2244598"/>
              <a:ext cx="1427096" cy="1561110"/>
            </a:xfrm>
            <a:custGeom>
              <a:avLst/>
              <a:gdLst/>
              <a:ahLst/>
              <a:cxnLst/>
              <a:rect l="0" t="0" r="0" b="0"/>
              <a:pathLst>
                <a:path w="1427096" h="1561110">
                  <a:moveTo>
                    <a:pt x="1427096" y="655863"/>
                  </a:moveTo>
                  <a:lnTo>
                    <a:pt x="1421682" y="562025"/>
                  </a:lnTo>
                  <a:lnTo>
                    <a:pt x="1405524" y="471491"/>
                  </a:lnTo>
                  <a:lnTo>
                    <a:pt x="1378866" y="385632"/>
                  </a:lnTo>
                  <a:lnTo>
                    <a:pt x="1342112" y="305751"/>
                  </a:lnTo>
                  <a:lnTo>
                    <a:pt x="1295819" y="233058"/>
                  </a:lnTo>
                  <a:lnTo>
                    <a:pt x="1240689" y="168655"/>
                  </a:lnTo>
                  <a:lnTo>
                    <a:pt x="1177558" y="113519"/>
                  </a:lnTo>
                  <a:lnTo>
                    <a:pt x="1107383" y="68485"/>
                  </a:lnTo>
                  <a:lnTo>
                    <a:pt x="1031228" y="34237"/>
                  </a:lnTo>
                  <a:lnTo>
                    <a:pt x="950247" y="11292"/>
                  </a:lnTo>
                  <a:lnTo>
                    <a:pt x="865667" y="0"/>
                  </a:lnTo>
                  <a:lnTo>
                    <a:pt x="778771" y="530"/>
                  </a:lnTo>
                  <a:lnTo>
                    <a:pt x="690876" y="12876"/>
                  </a:lnTo>
                  <a:lnTo>
                    <a:pt x="603314" y="36850"/>
                  </a:lnTo>
                  <a:lnTo>
                    <a:pt x="517413" y="72088"/>
                  </a:lnTo>
                  <a:lnTo>
                    <a:pt x="434475" y="118057"/>
                  </a:lnTo>
                  <a:lnTo>
                    <a:pt x="355758" y="174060"/>
                  </a:lnTo>
                  <a:lnTo>
                    <a:pt x="282453" y="239247"/>
                  </a:lnTo>
                  <a:lnTo>
                    <a:pt x="215674" y="312630"/>
                  </a:lnTo>
                  <a:lnTo>
                    <a:pt x="156431" y="393098"/>
                  </a:lnTo>
                  <a:lnTo>
                    <a:pt x="105624" y="479429"/>
                  </a:lnTo>
                  <a:lnTo>
                    <a:pt x="64021" y="570317"/>
                  </a:lnTo>
                  <a:lnTo>
                    <a:pt x="32255" y="664382"/>
                  </a:lnTo>
                  <a:lnTo>
                    <a:pt x="10806" y="760199"/>
                  </a:lnTo>
                  <a:lnTo>
                    <a:pt x="0" y="856315"/>
                  </a:lnTo>
                  <a:lnTo>
                    <a:pt x="0" y="951274"/>
                  </a:lnTo>
                  <a:lnTo>
                    <a:pt x="10806" y="1043635"/>
                  </a:lnTo>
                  <a:lnTo>
                    <a:pt x="32255" y="1131999"/>
                  </a:lnTo>
                  <a:lnTo>
                    <a:pt x="64021" y="1215027"/>
                  </a:lnTo>
                  <a:lnTo>
                    <a:pt x="105624" y="1291459"/>
                  </a:lnTo>
                  <a:lnTo>
                    <a:pt x="156431" y="1360137"/>
                  </a:lnTo>
                  <a:lnTo>
                    <a:pt x="215674" y="1420020"/>
                  </a:lnTo>
                  <a:lnTo>
                    <a:pt x="282453" y="1470200"/>
                  </a:lnTo>
                  <a:lnTo>
                    <a:pt x="355758" y="1509917"/>
                  </a:lnTo>
                  <a:lnTo>
                    <a:pt x="434475" y="1538567"/>
                  </a:lnTo>
                  <a:lnTo>
                    <a:pt x="517413" y="1555719"/>
                  </a:lnTo>
                  <a:lnTo>
                    <a:pt x="603314" y="1561110"/>
                  </a:lnTo>
                  <a:lnTo>
                    <a:pt x="690876" y="1554659"/>
                  </a:lnTo>
                  <a:lnTo>
                    <a:pt x="778771" y="1536465"/>
                  </a:lnTo>
                  <a:lnTo>
                    <a:pt x="865667" y="1506802"/>
                  </a:lnTo>
                  <a:lnTo>
                    <a:pt x="950247" y="1466122"/>
                  </a:lnTo>
                  <a:lnTo>
                    <a:pt x="1031228" y="1415039"/>
                  </a:lnTo>
                  <a:lnTo>
                    <a:pt x="1107383" y="1354329"/>
                  </a:lnTo>
                  <a:lnTo>
                    <a:pt x="1177558" y="1284912"/>
                  </a:lnTo>
                  <a:lnTo>
                    <a:pt x="1240689" y="1207841"/>
                  </a:lnTo>
                  <a:lnTo>
                    <a:pt x="1295819" y="1124283"/>
                  </a:lnTo>
                  <a:lnTo>
                    <a:pt x="1342112" y="1035505"/>
                  </a:lnTo>
                  <a:lnTo>
                    <a:pt x="1378866" y="942853"/>
                  </a:lnTo>
                  <a:lnTo>
                    <a:pt x="1405524" y="847731"/>
                  </a:lnTo>
                  <a:lnTo>
                    <a:pt x="1421682" y="751582"/>
                  </a:lnTo>
                  <a:lnTo>
                    <a:pt x="1427096" y="65586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>
              <a:extLst>
                <a:ext uri="{FF2B5EF4-FFF2-40B4-BE49-F238E27FC236}">
                  <a16:creationId xmlns:a16="http://schemas.microsoft.com/office/drawing/2014/main" id="{0E35A51A-EEB2-4B58-9B43-748FC12ABE08}"/>
                </a:ext>
              </a:extLst>
            </p:cNvPr>
            <p:cNvSpPr/>
            <p:nvPr/>
          </p:nvSpPr>
          <p:spPr>
            <a:xfrm>
              <a:off x="5893634" y="1332517"/>
              <a:ext cx="2641825" cy="2406644"/>
            </a:xfrm>
            <a:custGeom>
              <a:avLst/>
              <a:gdLst/>
              <a:ahLst/>
              <a:cxnLst/>
              <a:rect l="0" t="0" r="0" b="0"/>
              <a:pathLst>
                <a:path w="2641825" h="2406644">
                  <a:moveTo>
                    <a:pt x="2641825" y="1216411"/>
                  </a:moveTo>
                  <a:lnTo>
                    <a:pt x="2631803" y="1068371"/>
                  </a:lnTo>
                  <a:lnTo>
                    <a:pt x="2601891" y="922382"/>
                  </a:lnTo>
                  <a:lnTo>
                    <a:pt x="2552542" y="780657"/>
                  </a:lnTo>
                  <a:lnTo>
                    <a:pt x="2484503" y="645346"/>
                  </a:lnTo>
                  <a:lnTo>
                    <a:pt x="2398806" y="518499"/>
                  </a:lnTo>
                  <a:lnTo>
                    <a:pt x="2296751" y="402039"/>
                  </a:lnTo>
                  <a:lnTo>
                    <a:pt x="2179884" y="297732"/>
                  </a:lnTo>
                  <a:lnTo>
                    <a:pt x="2049977" y="207159"/>
                  </a:lnTo>
                  <a:lnTo>
                    <a:pt x="1908999" y="131692"/>
                  </a:lnTo>
                  <a:lnTo>
                    <a:pt x="1759087" y="72476"/>
                  </a:lnTo>
                  <a:lnTo>
                    <a:pt x="1602513" y="30408"/>
                  </a:lnTo>
                  <a:lnTo>
                    <a:pt x="1441652" y="6127"/>
                  </a:lnTo>
                  <a:lnTo>
                    <a:pt x="1278942" y="0"/>
                  </a:lnTo>
                  <a:lnTo>
                    <a:pt x="1116849" y="12119"/>
                  </a:lnTo>
                  <a:lnTo>
                    <a:pt x="957830" y="42302"/>
                  </a:lnTo>
                  <a:lnTo>
                    <a:pt x="804296" y="90091"/>
                  </a:lnTo>
                  <a:lnTo>
                    <a:pt x="658575" y="154761"/>
                  </a:lnTo>
                  <a:lnTo>
                    <a:pt x="522875" y="235333"/>
                  </a:lnTo>
                  <a:lnTo>
                    <a:pt x="399253" y="330584"/>
                  </a:lnTo>
                  <a:lnTo>
                    <a:pt x="289584" y="439070"/>
                  </a:lnTo>
                  <a:lnTo>
                    <a:pt x="195530" y="559148"/>
                  </a:lnTo>
                  <a:lnTo>
                    <a:pt x="118516" y="688997"/>
                  </a:lnTo>
                  <a:lnTo>
                    <a:pt x="59710" y="826649"/>
                  </a:lnTo>
                  <a:lnTo>
                    <a:pt x="20004" y="970016"/>
                  </a:lnTo>
                  <a:lnTo>
                    <a:pt x="0" y="1116926"/>
                  </a:lnTo>
                  <a:lnTo>
                    <a:pt x="0" y="1265151"/>
                  </a:lnTo>
                  <a:lnTo>
                    <a:pt x="20004" y="1412446"/>
                  </a:lnTo>
                  <a:lnTo>
                    <a:pt x="59710" y="1556576"/>
                  </a:lnTo>
                  <a:lnTo>
                    <a:pt x="118516" y="1695357"/>
                  </a:lnTo>
                  <a:lnTo>
                    <a:pt x="195530" y="1826685"/>
                  </a:lnTo>
                  <a:lnTo>
                    <a:pt x="289584" y="1948569"/>
                  </a:lnTo>
                  <a:lnTo>
                    <a:pt x="399253" y="2059163"/>
                  </a:lnTo>
                  <a:lnTo>
                    <a:pt x="522875" y="2156788"/>
                  </a:lnTo>
                  <a:lnTo>
                    <a:pt x="658575" y="2239966"/>
                  </a:lnTo>
                  <a:lnTo>
                    <a:pt x="804296" y="2307435"/>
                  </a:lnTo>
                  <a:lnTo>
                    <a:pt x="957830" y="2358174"/>
                  </a:lnTo>
                  <a:lnTo>
                    <a:pt x="1116849" y="2391411"/>
                  </a:lnTo>
                  <a:lnTo>
                    <a:pt x="1278942" y="2406644"/>
                  </a:lnTo>
                  <a:lnTo>
                    <a:pt x="1441652" y="2403643"/>
                  </a:lnTo>
                  <a:lnTo>
                    <a:pt x="1602513" y="2382451"/>
                  </a:lnTo>
                  <a:lnTo>
                    <a:pt x="1759087" y="2343391"/>
                  </a:lnTo>
                  <a:lnTo>
                    <a:pt x="1908999" y="2287054"/>
                  </a:lnTo>
                  <a:lnTo>
                    <a:pt x="2049977" y="2214296"/>
                  </a:lnTo>
                  <a:lnTo>
                    <a:pt x="2179884" y="2126217"/>
                  </a:lnTo>
                  <a:lnTo>
                    <a:pt x="2296751" y="2024155"/>
                  </a:lnTo>
                  <a:lnTo>
                    <a:pt x="2398806" y="1909656"/>
                  </a:lnTo>
                  <a:lnTo>
                    <a:pt x="2484503" y="1784455"/>
                  </a:lnTo>
                  <a:lnTo>
                    <a:pt x="2552542" y="1650450"/>
                  </a:lnTo>
                  <a:lnTo>
                    <a:pt x="2601891" y="1509674"/>
                  </a:lnTo>
                  <a:lnTo>
                    <a:pt x="2631803" y="1364260"/>
                  </a:lnTo>
                  <a:lnTo>
                    <a:pt x="2641825" y="121641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>
              <a:extLst>
                <a:ext uri="{FF2B5EF4-FFF2-40B4-BE49-F238E27FC236}">
                  <a16:creationId xmlns:a16="http://schemas.microsoft.com/office/drawing/2014/main" id="{D76A0236-6AD4-49E3-9DE3-C0526E9C49C1}"/>
                </a:ext>
              </a:extLst>
            </p:cNvPr>
            <p:cNvSpPr/>
            <p:nvPr/>
          </p:nvSpPr>
          <p:spPr>
            <a:xfrm>
              <a:off x="5745149" y="1208857"/>
              <a:ext cx="3266656" cy="27205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tx104">
              <a:extLst>
                <a:ext uri="{FF2B5EF4-FFF2-40B4-BE49-F238E27FC236}">
                  <a16:creationId xmlns:a16="http://schemas.microsoft.com/office/drawing/2014/main" id="{6DEF5D73-AEE2-4C03-BB04-71075D428215}"/>
                </a:ext>
              </a:extLst>
            </p:cNvPr>
            <p:cNvSpPr/>
            <p:nvPr/>
          </p:nvSpPr>
          <p:spPr>
            <a:xfrm>
              <a:off x="5489941" y="340120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06" name="tx105">
              <a:extLst>
                <a:ext uri="{FF2B5EF4-FFF2-40B4-BE49-F238E27FC236}">
                  <a16:creationId xmlns:a16="http://schemas.microsoft.com/office/drawing/2014/main" id="{44BD97E9-45F1-4334-AF5D-95FF45983999}"/>
                </a:ext>
              </a:extLst>
            </p:cNvPr>
            <p:cNvSpPr/>
            <p:nvPr/>
          </p:nvSpPr>
          <p:spPr>
            <a:xfrm>
              <a:off x="5527158" y="279433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7" name="tx106">
              <a:extLst>
                <a:ext uri="{FF2B5EF4-FFF2-40B4-BE49-F238E27FC236}">
                  <a16:creationId xmlns:a16="http://schemas.microsoft.com/office/drawing/2014/main" id="{E657AB82-396C-40F6-A011-63C4AE81FF52}"/>
                </a:ext>
              </a:extLst>
            </p:cNvPr>
            <p:cNvSpPr/>
            <p:nvPr/>
          </p:nvSpPr>
          <p:spPr>
            <a:xfrm>
              <a:off x="5527158" y="2187463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8" name="tx107">
              <a:extLst>
                <a:ext uri="{FF2B5EF4-FFF2-40B4-BE49-F238E27FC236}">
                  <a16:creationId xmlns:a16="http://schemas.microsoft.com/office/drawing/2014/main" id="{A3000DD6-3D88-477C-A920-9787C66E1CE8}"/>
                </a:ext>
              </a:extLst>
            </p:cNvPr>
            <p:cNvSpPr/>
            <p:nvPr/>
          </p:nvSpPr>
          <p:spPr>
            <a:xfrm>
              <a:off x="5527158" y="158059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9" name="pl108">
              <a:extLst>
                <a:ext uri="{FF2B5EF4-FFF2-40B4-BE49-F238E27FC236}">
                  <a16:creationId xmlns:a16="http://schemas.microsoft.com/office/drawing/2014/main" id="{7A7F1651-8AE0-4245-A1E0-228229EC0BBF}"/>
                </a:ext>
              </a:extLst>
            </p:cNvPr>
            <p:cNvSpPr/>
            <p:nvPr/>
          </p:nvSpPr>
          <p:spPr>
            <a:xfrm>
              <a:off x="5710355" y="34428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>
              <a:extLst>
                <a:ext uri="{FF2B5EF4-FFF2-40B4-BE49-F238E27FC236}">
                  <a16:creationId xmlns:a16="http://schemas.microsoft.com/office/drawing/2014/main" id="{919E67C2-B5C0-4337-9276-6BFFF52E0552}"/>
                </a:ext>
              </a:extLst>
            </p:cNvPr>
            <p:cNvSpPr/>
            <p:nvPr/>
          </p:nvSpPr>
          <p:spPr>
            <a:xfrm>
              <a:off x="5710355" y="28360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0">
              <a:extLst>
                <a:ext uri="{FF2B5EF4-FFF2-40B4-BE49-F238E27FC236}">
                  <a16:creationId xmlns:a16="http://schemas.microsoft.com/office/drawing/2014/main" id="{1475E64A-A21F-4E0A-B631-DFA5810C4D60}"/>
                </a:ext>
              </a:extLst>
            </p:cNvPr>
            <p:cNvSpPr/>
            <p:nvPr/>
          </p:nvSpPr>
          <p:spPr>
            <a:xfrm>
              <a:off x="5710355" y="22291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>
              <a:extLst>
                <a:ext uri="{FF2B5EF4-FFF2-40B4-BE49-F238E27FC236}">
                  <a16:creationId xmlns:a16="http://schemas.microsoft.com/office/drawing/2014/main" id="{197F0063-37DE-4B77-9FED-90F8BDD05C66}"/>
                </a:ext>
              </a:extLst>
            </p:cNvPr>
            <p:cNvSpPr/>
            <p:nvPr/>
          </p:nvSpPr>
          <p:spPr>
            <a:xfrm>
              <a:off x="5710355" y="16222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>
              <a:extLst>
                <a:ext uri="{FF2B5EF4-FFF2-40B4-BE49-F238E27FC236}">
                  <a16:creationId xmlns:a16="http://schemas.microsoft.com/office/drawing/2014/main" id="{40FF85D2-5073-4D04-8737-A147EFE92410}"/>
                </a:ext>
              </a:extLst>
            </p:cNvPr>
            <p:cNvSpPr/>
            <p:nvPr/>
          </p:nvSpPr>
          <p:spPr>
            <a:xfrm>
              <a:off x="6552596" y="3929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>
              <a:extLst>
                <a:ext uri="{FF2B5EF4-FFF2-40B4-BE49-F238E27FC236}">
                  <a16:creationId xmlns:a16="http://schemas.microsoft.com/office/drawing/2014/main" id="{5D347D7A-5212-45B9-85CC-719706820DC0}"/>
                </a:ext>
              </a:extLst>
            </p:cNvPr>
            <p:cNvSpPr/>
            <p:nvPr/>
          </p:nvSpPr>
          <p:spPr>
            <a:xfrm>
              <a:off x="7467485" y="3929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>
              <a:extLst>
                <a:ext uri="{FF2B5EF4-FFF2-40B4-BE49-F238E27FC236}">
                  <a16:creationId xmlns:a16="http://schemas.microsoft.com/office/drawing/2014/main" id="{03B78CFD-9C0A-46F1-9805-EDC5B5EBD447}"/>
                </a:ext>
              </a:extLst>
            </p:cNvPr>
            <p:cNvSpPr/>
            <p:nvPr/>
          </p:nvSpPr>
          <p:spPr>
            <a:xfrm>
              <a:off x="8382374" y="39293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5">
              <a:extLst>
                <a:ext uri="{FF2B5EF4-FFF2-40B4-BE49-F238E27FC236}">
                  <a16:creationId xmlns:a16="http://schemas.microsoft.com/office/drawing/2014/main" id="{5E95236C-87AA-419E-96FF-DA44281CB9A5}"/>
                </a:ext>
              </a:extLst>
            </p:cNvPr>
            <p:cNvSpPr/>
            <p:nvPr/>
          </p:nvSpPr>
          <p:spPr>
            <a:xfrm>
              <a:off x="6456306" y="3990307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17" name="tx116">
              <a:extLst>
                <a:ext uri="{FF2B5EF4-FFF2-40B4-BE49-F238E27FC236}">
                  <a16:creationId xmlns:a16="http://schemas.microsoft.com/office/drawing/2014/main" id="{093A8306-160D-4D0C-B786-3D0E60717D85}"/>
                </a:ext>
              </a:extLst>
            </p:cNvPr>
            <p:cNvSpPr/>
            <p:nvPr/>
          </p:nvSpPr>
          <p:spPr>
            <a:xfrm>
              <a:off x="7389804" y="39903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>
              <a:extLst>
                <a:ext uri="{FF2B5EF4-FFF2-40B4-BE49-F238E27FC236}">
                  <a16:creationId xmlns:a16="http://schemas.microsoft.com/office/drawing/2014/main" id="{611B47AB-C156-42E6-A2F4-F05E6A384CAE}"/>
                </a:ext>
              </a:extLst>
            </p:cNvPr>
            <p:cNvSpPr/>
            <p:nvPr/>
          </p:nvSpPr>
          <p:spPr>
            <a:xfrm>
              <a:off x="8304693" y="39903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9" name="tx118">
              <a:extLst>
                <a:ext uri="{FF2B5EF4-FFF2-40B4-BE49-F238E27FC236}">
                  <a16:creationId xmlns:a16="http://schemas.microsoft.com/office/drawing/2014/main" id="{6C146A21-05AC-444A-A59F-00A8E2AC75A7}"/>
                </a:ext>
              </a:extLst>
            </p:cNvPr>
            <p:cNvSpPr/>
            <p:nvPr/>
          </p:nvSpPr>
          <p:spPr>
            <a:xfrm>
              <a:off x="7184412" y="4126902"/>
              <a:ext cx="38813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MDS1</a:t>
              </a:r>
            </a:p>
          </p:txBody>
        </p:sp>
        <p:sp>
          <p:nvSpPr>
            <p:cNvPr id="120" name="tx119">
              <a:extLst>
                <a:ext uri="{FF2B5EF4-FFF2-40B4-BE49-F238E27FC236}">
                  <a16:creationId xmlns:a16="http://schemas.microsoft.com/office/drawing/2014/main" id="{01D124DC-4408-467A-89D3-DEDA8523BACD}"/>
                </a:ext>
              </a:extLst>
            </p:cNvPr>
            <p:cNvSpPr/>
            <p:nvPr/>
          </p:nvSpPr>
          <p:spPr>
            <a:xfrm rot="-5400000">
              <a:off x="5179975" y="2517407"/>
              <a:ext cx="38813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MDS2</a:t>
              </a:r>
            </a:p>
          </p:txBody>
        </p:sp>
        <p:sp>
          <p:nvSpPr>
            <p:cNvPr id="121" name="rc120">
              <a:extLst>
                <a:ext uri="{FF2B5EF4-FFF2-40B4-BE49-F238E27FC236}">
                  <a16:creationId xmlns:a16="http://schemas.microsoft.com/office/drawing/2014/main" id="{519CD21D-C730-46C6-B303-0BE987802E52}"/>
                </a:ext>
              </a:extLst>
            </p:cNvPr>
            <p:cNvSpPr/>
            <p:nvPr/>
          </p:nvSpPr>
          <p:spPr>
            <a:xfrm>
              <a:off x="9150984" y="1722445"/>
              <a:ext cx="658073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tx121">
              <a:extLst>
                <a:ext uri="{FF2B5EF4-FFF2-40B4-BE49-F238E27FC236}">
                  <a16:creationId xmlns:a16="http://schemas.microsoft.com/office/drawing/2014/main" id="{51539261-BA89-4CEE-9858-50BD00CAFD08}"/>
                </a:ext>
              </a:extLst>
            </p:cNvPr>
            <p:cNvSpPr/>
            <p:nvPr/>
          </p:nvSpPr>
          <p:spPr>
            <a:xfrm>
              <a:off x="9220573" y="1775629"/>
              <a:ext cx="45034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Salinity</a:t>
              </a:r>
            </a:p>
          </p:txBody>
        </p:sp>
        <p:sp>
          <p:nvSpPr>
            <p:cNvPr id="123" name="rc122">
              <a:extLst>
                <a:ext uri="{FF2B5EF4-FFF2-40B4-BE49-F238E27FC236}">
                  <a16:creationId xmlns:a16="http://schemas.microsoft.com/office/drawing/2014/main" id="{1C324E33-557F-4EFD-BC88-CE84AD5E8876}"/>
                </a:ext>
              </a:extLst>
            </p:cNvPr>
            <p:cNvSpPr/>
            <p:nvPr/>
          </p:nvSpPr>
          <p:spPr>
            <a:xfrm>
              <a:off x="9220573" y="199102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3">
              <a:extLst>
                <a:ext uri="{FF2B5EF4-FFF2-40B4-BE49-F238E27FC236}">
                  <a16:creationId xmlns:a16="http://schemas.microsoft.com/office/drawing/2014/main" id="{37EFF3D8-A7D8-4487-9800-FFBB5FCD751E}"/>
                </a:ext>
              </a:extLst>
            </p:cNvPr>
            <p:cNvSpPr/>
            <p:nvPr/>
          </p:nvSpPr>
          <p:spPr>
            <a:xfrm>
              <a:off x="9305475" y="2075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4">
              <a:extLst>
                <a:ext uri="{FF2B5EF4-FFF2-40B4-BE49-F238E27FC236}">
                  <a16:creationId xmlns:a16="http://schemas.microsoft.com/office/drawing/2014/main" id="{5BF389E6-EDF0-438F-850B-ADA64A60E609}"/>
                </a:ext>
              </a:extLst>
            </p:cNvPr>
            <p:cNvSpPr/>
            <p:nvPr/>
          </p:nvSpPr>
          <p:spPr>
            <a:xfrm>
              <a:off x="9242519" y="210075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>
              <a:extLst>
                <a:ext uri="{FF2B5EF4-FFF2-40B4-BE49-F238E27FC236}">
                  <a16:creationId xmlns:a16="http://schemas.microsoft.com/office/drawing/2014/main" id="{C5029291-ABA8-49AE-A909-2572A95060A7}"/>
                </a:ext>
              </a:extLst>
            </p:cNvPr>
            <p:cNvSpPr/>
            <p:nvPr/>
          </p:nvSpPr>
          <p:spPr>
            <a:xfrm>
              <a:off x="9220573" y="221047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6">
              <a:extLst>
                <a:ext uri="{FF2B5EF4-FFF2-40B4-BE49-F238E27FC236}">
                  <a16:creationId xmlns:a16="http://schemas.microsoft.com/office/drawing/2014/main" id="{2B2C80DE-9D17-4232-9E0C-E895848481D5}"/>
                </a:ext>
              </a:extLst>
            </p:cNvPr>
            <p:cNvSpPr/>
            <p:nvPr/>
          </p:nvSpPr>
          <p:spPr>
            <a:xfrm>
              <a:off x="9305475" y="229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7">
              <a:extLst>
                <a:ext uri="{FF2B5EF4-FFF2-40B4-BE49-F238E27FC236}">
                  <a16:creationId xmlns:a16="http://schemas.microsoft.com/office/drawing/2014/main" id="{80209E28-2ABE-45F0-B037-A995DF0341BF}"/>
                </a:ext>
              </a:extLst>
            </p:cNvPr>
            <p:cNvSpPr/>
            <p:nvPr/>
          </p:nvSpPr>
          <p:spPr>
            <a:xfrm>
              <a:off x="9242519" y="232020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tx128">
              <a:extLst>
                <a:ext uri="{FF2B5EF4-FFF2-40B4-BE49-F238E27FC236}">
                  <a16:creationId xmlns:a16="http://schemas.microsoft.com/office/drawing/2014/main" id="{4948E12D-DCBB-40F4-87F6-FF04D333BDA0}"/>
                </a:ext>
              </a:extLst>
            </p:cNvPr>
            <p:cNvSpPr/>
            <p:nvPr/>
          </p:nvSpPr>
          <p:spPr>
            <a:xfrm>
              <a:off x="9509618" y="2059441"/>
              <a:ext cx="20502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30" name="tx129">
              <a:extLst>
                <a:ext uri="{FF2B5EF4-FFF2-40B4-BE49-F238E27FC236}">
                  <a16:creationId xmlns:a16="http://schemas.microsoft.com/office/drawing/2014/main" id="{836DAE5D-DE74-4FB4-8CFA-265269793BD2}"/>
                </a:ext>
              </a:extLst>
            </p:cNvPr>
            <p:cNvSpPr/>
            <p:nvPr/>
          </p:nvSpPr>
          <p:spPr>
            <a:xfrm>
              <a:off x="9509618" y="2256687"/>
              <a:ext cx="229850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31" name="rc130">
              <a:extLst>
                <a:ext uri="{FF2B5EF4-FFF2-40B4-BE49-F238E27FC236}">
                  <a16:creationId xmlns:a16="http://schemas.microsoft.com/office/drawing/2014/main" id="{5314EC1B-DB78-44EE-8BF6-CD8B8F7E1190}"/>
                </a:ext>
              </a:extLst>
            </p:cNvPr>
            <p:cNvSpPr/>
            <p:nvPr/>
          </p:nvSpPr>
          <p:spPr>
            <a:xfrm>
              <a:off x="9150984" y="2638702"/>
              <a:ext cx="768237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tx131">
              <a:extLst>
                <a:ext uri="{FF2B5EF4-FFF2-40B4-BE49-F238E27FC236}">
                  <a16:creationId xmlns:a16="http://schemas.microsoft.com/office/drawing/2014/main" id="{3BC1B324-5518-4C12-964C-73C65110AECD}"/>
                </a:ext>
              </a:extLst>
            </p:cNvPr>
            <p:cNvSpPr/>
            <p:nvPr/>
          </p:nvSpPr>
          <p:spPr>
            <a:xfrm>
              <a:off x="9220573" y="2693591"/>
              <a:ext cx="629059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133" name="rc132">
              <a:extLst>
                <a:ext uri="{FF2B5EF4-FFF2-40B4-BE49-F238E27FC236}">
                  <a16:creationId xmlns:a16="http://schemas.microsoft.com/office/drawing/2014/main" id="{071DA359-EBD5-407A-82D4-48C0DDBFB119}"/>
                </a:ext>
              </a:extLst>
            </p:cNvPr>
            <p:cNvSpPr/>
            <p:nvPr/>
          </p:nvSpPr>
          <p:spPr>
            <a:xfrm>
              <a:off x="9220573" y="290728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3">
              <a:extLst>
                <a:ext uri="{FF2B5EF4-FFF2-40B4-BE49-F238E27FC236}">
                  <a16:creationId xmlns:a16="http://schemas.microsoft.com/office/drawing/2014/main" id="{E1C13A60-43F0-4473-BB2E-B38431394E69}"/>
                </a:ext>
              </a:extLst>
            </p:cNvPr>
            <p:cNvSpPr/>
            <p:nvPr/>
          </p:nvSpPr>
          <p:spPr>
            <a:xfrm>
              <a:off x="9305475" y="29921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4">
              <a:extLst>
                <a:ext uri="{FF2B5EF4-FFF2-40B4-BE49-F238E27FC236}">
                  <a16:creationId xmlns:a16="http://schemas.microsoft.com/office/drawing/2014/main" id="{080E8B5E-F861-4889-B051-3D7A0BF134DB}"/>
                </a:ext>
              </a:extLst>
            </p:cNvPr>
            <p:cNvSpPr/>
            <p:nvPr/>
          </p:nvSpPr>
          <p:spPr>
            <a:xfrm>
              <a:off x="9220573" y="31267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5">
              <a:extLst>
                <a:ext uri="{FF2B5EF4-FFF2-40B4-BE49-F238E27FC236}">
                  <a16:creationId xmlns:a16="http://schemas.microsoft.com/office/drawing/2014/main" id="{36A35B33-1465-448E-AA1F-BA0A632B7A9C}"/>
                </a:ext>
              </a:extLst>
            </p:cNvPr>
            <p:cNvSpPr/>
            <p:nvPr/>
          </p:nvSpPr>
          <p:spPr>
            <a:xfrm>
              <a:off x="9296866" y="319785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tx136">
              <a:extLst>
                <a:ext uri="{FF2B5EF4-FFF2-40B4-BE49-F238E27FC236}">
                  <a16:creationId xmlns:a16="http://schemas.microsoft.com/office/drawing/2014/main" id="{DEA660B1-3872-4E11-89F4-E156FB1E3E7B}"/>
                </a:ext>
              </a:extLst>
            </p:cNvPr>
            <p:cNvSpPr/>
            <p:nvPr/>
          </p:nvSpPr>
          <p:spPr>
            <a:xfrm>
              <a:off x="9509618" y="2974225"/>
              <a:ext cx="86930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8" name="tx137">
              <a:extLst>
                <a:ext uri="{FF2B5EF4-FFF2-40B4-BE49-F238E27FC236}">
                  <a16:creationId xmlns:a16="http://schemas.microsoft.com/office/drawing/2014/main" id="{05E4286C-208E-4702-AE4C-CC9EC56AD198}"/>
                </a:ext>
              </a:extLst>
            </p:cNvPr>
            <p:cNvSpPr/>
            <p:nvPr/>
          </p:nvSpPr>
          <p:spPr>
            <a:xfrm>
              <a:off x="9509618" y="3196464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9" name="tx138">
              <a:extLst>
                <a:ext uri="{FF2B5EF4-FFF2-40B4-BE49-F238E27FC236}">
                  <a16:creationId xmlns:a16="http://schemas.microsoft.com/office/drawing/2014/main" id="{5897F134-E0A5-4FFE-9557-85B508B112FB}"/>
                </a:ext>
              </a:extLst>
            </p:cNvPr>
            <p:cNvSpPr/>
            <p:nvPr/>
          </p:nvSpPr>
          <p:spPr>
            <a:xfrm>
              <a:off x="8350196" y="4326573"/>
              <a:ext cx="66161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Stress = 0.15</a:t>
              </a:r>
            </a:p>
          </p:txBody>
        </p:sp>
        <p:sp>
          <p:nvSpPr>
            <p:cNvPr id="140" name="tx139">
              <a:extLst>
                <a:ext uri="{FF2B5EF4-FFF2-40B4-BE49-F238E27FC236}">
                  <a16:creationId xmlns:a16="http://schemas.microsoft.com/office/drawing/2014/main" id="{C867DE28-8806-45B3-A788-8DAE1307FCAA}"/>
                </a:ext>
              </a:extLst>
            </p:cNvPr>
            <p:cNvSpPr/>
            <p:nvPr/>
          </p:nvSpPr>
          <p:spPr>
            <a:xfrm>
              <a:off x="5102281" y="1033891"/>
              <a:ext cx="223465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0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18A39C3-D7BF-462F-9163-5A39FB27EECF}"/>
              </a:ext>
            </a:extLst>
          </p:cNvPr>
          <p:cNvGrpSpPr/>
          <p:nvPr/>
        </p:nvGrpSpPr>
        <p:grpSpPr>
          <a:xfrm>
            <a:off x="2116477" y="685800"/>
            <a:ext cx="8229600" cy="5486400"/>
            <a:chOff x="914400" y="914400"/>
            <a:chExt cx="8229600" cy="5486400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A5BFFA37-8FA1-4FB8-AC63-FB7293F51D28}"/>
                </a:ext>
              </a:extLst>
            </p:cNvPr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8B86F6F8-F3E2-4BDD-A538-30FBDDE183F1}"/>
                </a:ext>
              </a:extLst>
            </p:cNvPr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1D976593-F91A-4C57-81EE-9FDD69E7CF44}"/>
                </a:ext>
              </a:extLst>
            </p:cNvPr>
            <p:cNvSpPr/>
            <p:nvPr/>
          </p:nvSpPr>
          <p:spPr>
            <a:xfrm>
              <a:off x="1366175" y="983989"/>
              <a:ext cx="6730847" cy="5016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>
              <a:extLst>
                <a:ext uri="{FF2B5EF4-FFF2-40B4-BE49-F238E27FC236}">
                  <a16:creationId xmlns:a16="http://schemas.microsoft.com/office/drawing/2014/main" id="{0662DD33-92DF-449F-B6EC-68CD21BA3A7F}"/>
                </a:ext>
              </a:extLst>
            </p:cNvPr>
            <p:cNvSpPr/>
            <p:nvPr/>
          </p:nvSpPr>
          <p:spPr>
            <a:xfrm>
              <a:off x="1366175" y="5157509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D9D65169-4206-4D8B-B973-957A7B7D2E47}"/>
                </a:ext>
              </a:extLst>
            </p:cNvPr>
            <p:cNvSpPr/>
            <p:nvPr/>
          </p:nvSpPr>
          <p:spPr>
            <a:xfrm>
              <a:off x="1366175" y="4068804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50050AB9-3708-4141-9A42-855B376D7717}"/>
                </a:ext>
              </a:extLst>
            </p:cNvPr>
            <p:cNvSpPr/>
            <p:nvPr/>
          </p:nvSpPr>
          <p:spPr>
            <a:xfrm>
              <a:off x="1366175" y="2980099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A5B0E3E5-52FF-4379-82F4-0F081C4823F1}"/>
                </a:ext>
              </a:extLst>
            </p:cNvPr>
            <p:cNvSpPr/>
            <p:nvPr/>
          </p:nvSpPr>
          <p:spPr>
            <a:xfrm>
              <a:off x="1366175" y="1891394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F95D2B99-FA9B-40EE-A9C1-D697F47E9DD2}"/>
                </a:ext>
              </a:extLst>
            </p:cNvPr>
            <p:cNvSpPr/>
            <p:nvPr/>
          </p:nvSpPr>
          <p:spPr>
            <a:xfrm>
              <a:off x="2447436" y="983989"/>
              <a:ext cx="0" cy="5016877"/>
            </a:xfrm>
            <a:custGeom>
              <a:avLst/>
              <a:gdLst/>
              <a:ahLst/>
              <a:cxnLst/>
              <a:rect l="0" t="0" r="0" b="0"/>
              <a:pathLst>
                <a:path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931C26D9-4059-4FFE-8F24-86A80A50C56E}"/>
                </a:ext>
              </a:extLst>
            </p:cNvPr>
            <p:cNvSpPr/>
            <p:nvPr/>
          </p:nvSpPr>
          <p:spPr>
            <a:xfrm>
              <a:off x="4390577" y="983989"/>
              <a:ext cx="0" cy="5016877"/>
            </a:xfrm>
            <a:custGeom>
              <a:avLst/>
              <a:gdLst/>
              <a:ahLst/>
              <a:cxnLst/>
              <a:rect l="0" t="0" r="0" b="0"/>
              <a:pathLst>
                <a:path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6FB3A78F-E3A5-480F-9319-A46A5D1876AC}"/>
                </a:ext>
              </a:extLst>
            </p:cNvPr>
            <p:cNvSpPr/>
            <p:nvPr/>
          </p:nvSpPr>
          <p:spPr>
            <a:xfrm>
              <a:off x="6333719" y="983989"/>
              <a:ext cx="0" cy="5016877"/>
            </a:xfrm>
            <a:custGeom>
              <a:avLst/>
              <a:gdLst/>
              <a:ahLst/>
              <a:cxnLst/>
              <a:rect l="0" t="0" r="0" b="0"/>
              <a:pathLst>
                <a:path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>
              <a:extLst>
                <a:ext uri="{FF2B5EF4-FFF2-40B4-BE49-F238E27FC236}">
                  <a16:creationId xmlns:a16="http://schemas.microsoft.com/office/drawing/2014/main" id="{05B58F1E-37A1-4BF9-B77D-ED0470E96930}"/>
                </a:ext>
              </a:extLst>
            </p:cNvPr>
            <p:cNvSpPr/>
            <p:nvPr/>
          </p:nvSpPr>
          <p:spPr>
            <a:xfrm>
              <a:off x="1366175" y="5701862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>
              <a:extLst>
                <a:ext uri="{FF2B5EF4-FFF2-40B4-BE49-F238E27FC236}">
                  <a16:creationId xmlns:a16="http://schemas.microsoft.com/office/drawing/2014/main" id="{42A0FAB2-FCDE-4120-A318-2E4833B29F7B}"/>
                </a:ext>
              </a:extLst>
            </p:cNvPr>
            <p:cNvSpPr/>
            <p:nvPr/>
          </p:nvSpPr>
          <p:spPr>
            <a:xfrm>
              <a:off x="1366175" y="4613157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>
              <a:extLst>
                <a:ext uri="{FF2B5EF4-FFF2-40B4-BE49-F238E27FC236}">
                  <a16:creationId xmlns:a16="http://schemas.microsoft.com/office/drawing/2014/main" id="{390CD2B0-A049-4559-8604-436620F67292}"/>
                </a:ext>
              </a:extLst>
            </p:cNvPr>
            <p:cNvSpPr/>
            <p:nvPr/>
          </p:nvSpPr>
          <p:spPr>
            <a:xfrm>
              <a:off x="1366175" y="3524452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75D2C95E-CFE4-4014-9EC4-7CDF608E621F}"/>
                </a:ext>
              </a:extLst>
            </p:cNvPr>
            <p:cNvSpPr/>
            <p:nvPr/>
          </p:nvSpPr>
          <p:spPr>
            <a:xfrm>
              <a:off x="1366175" y="2435746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5D1F06CC-4D04-45C9-A944-DA211C90C54C}"/>
                </a:ext>
              </a:extLst>
            </p:cNvPr>
            <p:cNvSpPr/>
            <p:nvPr/>
          </p:nvSpPr>
          <p:spPr>
            <a:xfrm>
              <a:off x="1366175" y="1347041"/>
              <a:ext cx="6730847" cy="0"/>
            </a:xfrm>
            <a:custGeom>
              <a:avLst/>
              <a:gdLst/>
              <a:ahLst/>
              <a:cxnLst/>
              <a:rect l="0" t="0" r="0" b="0"/>
              <a:pathLst>
                <a:path w="6730847">
                  <a:moveTo>
                    <a:pt x="0" y="0"/>
                  </a:moveTo>
                  <a:lnTo>
                    <a:pt x="6730847" y="0"/>
                  </a:lnTo>
                  <a:lnTo>
                    <a:pt x="673084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9C8DCD8F-D379-409D-A5CF-CDC24F354A21}"/>
                </a:ext>
              </a:extLst>
            </p:cNvPr>
            <p:cNvSpPr/>
            <p:nvPr/>
          </p:nvSpPr>
          <p:spPr>
            <a:xfrm>
              <a:off x="1475865" y="983989"/>
              <a:ext cx="0" cy="5016877"/>
            </a:xfrm>
            <a:custGeom>
              <a:avLst/>
              <a:gdLst/>
              <a:ahLst/>
              <a:cxnLst/>
              <a:rect l="0" t="0" r="0" b="0"/>
              <a:pathLst>
                <a:path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>
              <a:extLst>
                <a:ext uri="{FF2B5EF4-FFF2-40B4-BE49-F238E27FC236}">
                  <a16:creationId xmlns:a16="http://schemas.microsoft.com/office/drawing/2014/main" id="{7984457F-ABDD-4DB7-9E2D-078DF799C6B5}"/>
                </a:ext>
              </a:extLst>
            </p:cNvPr>
            <p:cNvSpPr/>
            <p:nvPr/>
          </p:nvSpPr>
          <p:spPr>
            <a:xfrm>
              <a:off x="3419007" y="983989"/>
              <a:ext cx="0" cy="5016877"/>
            </a:xfrm>
            <a:custGeom>
              <a:avLst/>
              <a:gdLst/>
              <a:ahLst/>
              <a:cxnLst/>
              <a:rect l="0" t="0" r="0" b="0"/>
              <a:pathLst>
                <a:path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>
              <a:extLst>
                <a:ext uri="{FF2B5EF4-FFF2-40B4-BE49-F238E27FC236}">
                  <a16:creationId xmlns:a16="http://schemas.microsoft.com/office/drawing/2014/main" id="{10642CCC-D5D5-41FA-898D-78BADEBA774D}"/>
                </a:ext>
              </a:extLst>
            </p:cNvPr>
            <p:cNvSpPr/>
            <p:nvPr/>
          </p:nvSpPr>
          <p:spPr>
            <a:xfrm>
              <a:off x="5362148" y="983989"/>
              <a:ext cx="0" cy="5016877"/>
            </a:xfrm>
            <a:custGeom>
              <a:avLst/>
              <a:gdLst/>
              <a:ahLst/>
              <a:cxnLst/>
              <a:rect l="0" t="0" r="0" b="0"/>
              <a:pathLst>
                <a:path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>
              <a:extLst>
                <a:ext uri="{FF2B5EF4-FFF2-40B4-BE49-F238E27FC236}">
                  <a16:creationId xmlns:a16="http://schemas.microsoft.com/office/drawing/2014/main" id="{07AA7C37-E16C-42DA-A071-523E67830D79}"/>
                </a:ext>
              </a:extLst>
            </p:cNvPr>
            <p:cNvSpPr/>
            <p:nvPr/>
          </p:nvSpPr>
          <p:spPr>
            <a:xfrm>
              <a:off x="7305290" y="983989"/>
              <a:ext cx="0" cy="5016877"/>
            </a:xfrm>
            <a:custGeom>
              <a:avLst/>
              <a:gdLst/>
              <a:ahLst/>
              <a:cxnLst/>
              <a:rect l="0" t="0" r="0" b="0"/>
              <a:pathLst>
                <a:path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>
              <a:extLst>
                <a:ext uri="{FF2B5EF4-FFF2-40B4-BE49-F238E27FC236}">
                  <a16:creationId xmlns:a16="http://schemas.microsoft.com/office/drawing/2014/main" id="{3C9D76CB-FBA1-4820-8586-A2D4EF9A77DC}"/>
                </a:ext>
              </a:extLst>
            </p:cNvPr>
            <p:cNvSpPr/>
            <p:nvPr/>
          </p:nvSpPr>
          <p:spPr>
            <a:xfrm>
              <a:off x="2391520" y="29523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3">
              <a:extLst>
                <a:ext uri="{FF2B5EF4-FFF2-40B4-BE49-F238E27FC236}">
                  <a16:creationId xmlns:a16="http://schemas.microsoft.com/office/drawing/2014/main" id="{08A66067-53B7-4BA5-B750-7DDFD20E49D9}"/>
                </a:ext>
              </a:extLst>
            </p:cNvPr>
            <p:cNvSpPr/>
            <p:nvPr/>
          </p:nvSpPr>
          <p:spPr>
            <a:xfrm>
              <a:off x="3870250" y="3533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4">
              <a:extLst>
                <a:ext uri="{FF2B5EF4-FFF2-40B4-BE49-F238E27FC236}">
                  <a16:creationId xmlns:a16="http://schemas.microsoft.com/office/drawing/2014/main" id="{192E665C-4EE8-4340-915B-E87CFDEA221A}"/>
                </a:ext>
              </a:extLst>
            </p:cNvPr>
            <p:cNvSpPr/>
            <p:nvPr/>
          </p:nvSpPr>
          <p:spPr>
            <a:xfrm>
              <a:off x="1887274" y="3550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5">
              <a:extLst>
                <a:ext uri="{FF2B5EF4-FFF2-40B4-BE49-F238E27FC236}">
                  <a16:creationId xmlns:a16="http://schemas.microsoft.com/office/drawing/2014/main" id="{580BA25D-8699-4AE5-8E95-DB9FA4DE851F}"/>
                </a:ext>
              </a:extLst>
            </p:cNvPr>
            <p:cNvSpPr/>
            <p:nvPr/>
          </p:nvSpPr>
          <p:spPr>
            <a:xfrm>
              <a:off x="6784962" y="1786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6">
              <a:extLst>
                <a:ext uri="{FF2B5EF4-FFF2-40B4-BE49-F238E27FC236}">
                  <a16:creationId xmlns:a16="http://schemas.microsoft.com/office/drawing/2014/main" id="{5A200BB2-5476-407F-8A7B-45EC20216877}"/>
                </a:ext>
              </a:extLst>
            </p:cNvPr>
            <p:cNvSpPr/>
            <p:nvPr/>
          </p:nvSpPr>
          <p:spPr>
            <a:xfrm>
              <a:off x="7728493" y="207876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7">
              <a:extLst>
                <a:ext uri="{FF2B5EF4-FFF2-40B4-BE49-F238E27FC236}">
                  <a16:creationId xmlns:a16="http://schemas.microsoft.com/office/drawing/2014/main" id="{0AE9F585-7483-4A8D-A0F3-C6DDF436B819}"/>
                </a:ext>
              </a:extLst>
            </p:cNvPr>
            <p:cNvSpPr/>
            <p:nvPr/>
          </p:nvSpPr>
          <p:spPr>
            <a:xfrm>
              <a:off x="1689074" y="3366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28">
              <a:extLst>
                <a:ext uri="{FF2B5EF4-FFF2-40B4-BE49-F238E27FC236}">
                  <a16:creationId xmlns:a16="http://schemas.microsoft.com/office/drawing/2014/main" id="{E600DC7F-1DFA-47FA-936F-1D23B9B51081}"/>
                </a:ext>
              </a:extLst>
            </p:cNvPr>
            <p:cNvSpPr/>
            <p:nvPr/>
          </p:nvSpPr>
          <p:spPr>
            <a:xfrm>
              <a:off x="2272988" y="31045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29">
              <a:extLst>
                <a:ext uri="{FF2B5EF4-FFF2-40B4-BE49-F238E27FC236}">
                  <a16:creationId xmlns:a16="http://schemas.microsoft.com/office/drawing/2014/main" id="{3211AA93-1F4D-47DD-A175-5A1056F8264F}"/>
                </a:ext>
              </a:extLst>
            </p:cNvPr>
            <p:cNvSpPr/>
            <p:nvPr/>
          </p:nvSpPr>
          <p:spPr>
            <a:xfrm>
              <a:off x="1794975" y="33020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0">
              <a:extLst>
                <a:ext uri="{FF2B5EF4-FFF2-40B4-BE49-F238E27FC236}">
                  <a16:creationId xmlns:a16="http://schemas.microsoft.com/office/drawing/2014/main" id="{8505A2BB-89A9-4D8C-93C0-1805AF6D8644}"/>
                </a:ext>
              </a:extLst>
            </p:cNvPr>
            <p:cNvSpPr/>
            <p:nvPr/>
          </p:nvSpPr>
          <p:spPr>
            <a:xfrm>
              <a:off x="4822390" y="22376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1">
              <a:extLst>
                <a:ext uri="{FF2B5EF4-FFF2-40B4-BE49-F238E27FC236}">
                  <a16:creationId xmlns:a16="http://schemas.microsoft.com/office/drawing/2014/main" id="{405C11C5-9A23-48FF-826A-C7059B20764A}"/>
                </a:ext>
              </a:extLst>
            </p:cNvPr>
            <p:cNvSpPr/>
            <p:nvPr/>
          </p:nvSpPr>
          <p:spPr>
            <a:xfrm>
              <a:off x="2155428" y="2187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2">
              <a:extLst>
                <a:ext uri="{FF2B5EF4-FFF2-40B4-BE49-F238E27FC236}">
                  <a16:creationId xmlns:a16="http://schemas.microsoft.com/office/drawing/2014/main" id="{B7FF2426-EC3B-4543-9F39-D41123DC8BEC}"/>
                </a:ext>
              </a:extLst>
            </p:cNvPr>
            <p:cNvSpPr/>
            <p:nvPr/>
          </p:nvSpPr>
          <p:spPr>
            <a:xfrm>
              <a:off x="1925301" y="11734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3">
              <a:extLst>
                <a:ext uri="{FF2B5EF4-FFF2-40B4-BE49-F238E27FC236}">
                  <a16:creationId xmlns:a16="http://schemas.microsoft.com/office/drawing/2014/main" id="{B8BE2894-FD73-44B0-B559-00903A3E36BF}"/>
                </a:ext>
              </a:extLst>
            </p:cNvPr>
            <p:cNvSpPr/>
            <p:nvPr/>
          </p:nvSpPr>
          <p:spPr>
            <a:xfrm>
              <a:off x="6707237" y="1839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4">
              <a:extLst>
                <a:ext uri="{FF2B5EF4-FFF2-40B4-BE49-F238E27FC236}">
                  <a16:creationId xmlns:a16="http://schemas.microsoft.com/office/drawing/2014/main" id="{6D0D3C40-2023-4F61-980A-4C34B795C487}"/>
                </a:ext>
              </a:extLst>
            </p:cNvPr>
            <p:cNvSpPr/>
            <p:nvPr/>
          </p:nvSpPr>
          <p:spPr>
            <a:xfrm>
              <a:off x="7766249" y="1652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5">
              <a:extLst>
                <a:ext uri="{FF2B5EF4-FFF2-40B4-BE49-F238E27FC236}">
                  <a16:creationId xmlns:a16="http://schemas.microsoft.com/office/drawing/2014/main" id="{CE6F89BD-84B7-4C98-B2DC-E8C9360B466E}"/>
                </a:ext>
              </a:extLst>
            </p:cNvPr>
            <p:cNvSpPr/>
            <p:nvPr/>
          </p:nvSpPr>
          <p:spPr>
            <a:xfrm>
              <a:off x="3058152" y="202508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6">
              <a:extLst>
                <a:ext uri="{FF2B5EF4-FFF2-40B4-BE49-F238E27FC236}">
                  <a16:creationId xmlns:a16="http://schemas.microsoft.com/office/drawing/2014/main" id="{B621CB31-E41E-41F2-B621-A50F9904A1EB}"/>
                </a:ext>
              </a:extLst>
            </p:cNvPr>
            <p:cNvSpPr/>
            <p:nvPr/>
          </p:nvSpPr>
          <p:spPr>
            <a:xfrm>
              <a:off x="2824840" y="1796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7">
              <a:extLst>
                <a:ext uri="{FF2B5EF4-FFF2-40B4-BE49-F238E27FC236}">
                  <a16:creationId xmlns:a16="http://schemas.microsoft.com/office/drawing/2014/main" id="{317D3A6F-11E2-4821-9893-66E3514935F0}"/>
                </a:ext>
              </a:extLst>
            </p:cNvPr>
            <p:cNvSpPr/>
            <p:nvPr/>
          </p:nvSpPr>
          <p:spPr>
            <a:xfrm>
              <a:off x="1897962" y="2453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38">
              <a:extLst>
                <a:ext uri="{FF2B5EF4-FFF2-40B4-BE49-F238E27FC236}">
                  <a16:creationId xmlns:a16="http://schemas.microsoft.com/office/drawing/2014/main" id="{8CB28362-88F4-4D90-AA64-1F840E7A63BA}"/>
                </a:ext>
              </a:extLst>
            </p:cNvPr>
            <p:cNvSpPr/>
            <p:nvPr/>
          </p:nvSpPr>
          <p:spPr>
            <a:xfrm>
              <a:off x="1638687" y="45383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39">
              <a:extLst>
                <a:ext uri="{FF2B5EF4-FFF2-40B4-BE49-F238E27FC236}">
                  <a16:creationId xmlns:a16="http://schemas.microsoft.com/office/drawing/2014/main" id="{A8B6F77B-B895-48DC-9CA9-E1D5E8A99B72}"/>
                </a:ext>
              </a:extLst>
            </p:cNvPr>
            <p:cNvSpPr/>
            <p:nvPr/>
          </p:nvSpPr>
          <p:spPr>
            <a:xfrm>
              <a:off x="2217744" y="263234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0">
              <a:extLst>
                <a:ext uri="{FF2B5EF4-FFF2-40B4-BE49-F238E27FC236}">
                  <a16:creationId xmlns:a16="http://schemas.microsoft.com/office/drawing/2014/main" id="{4EE505AB-FC17-49A2-AA4D-516C3D9F2252}"/>
                </a:ext>
              </a:extLst>
            </p:cNvPr>
            <p:cNvSpPr/>
            <p:nvPr/>
          </p:nvSpPr>
          <p:spPr>
            <a:xfrm>
              <a:off x="1687131" y="19549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1">
              <a:extLst>
                <a:ext uri="{FF2B5EF4-FFF2-40B4-BE49-F238E27FC236}">
                  <a16:creationId xmlns:a16="http://schemas.microsoft.com/office/drawing/2014/main" id="{BC019069-F929-449D-8072-2D5C8F87BD02}"/>
                </a:ext>
              </a:extLst>
            </p:cNvPr>
            <p:cNvSpPr/>
            <p:nvPr/>
          </p:nvSpPr>
          <p:spPr>
            <a:xfrm>
              <a:off x="2890907" y="32831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2">
              <a:extLst>
                <a:ext uri="{FF2B5EF4-FFF2-40B4-BE49-F238E27FC236}">
                  <a16:creationId xmlns:a16="http://schemas.microsoft.com/office/drawing/2014/main" id="{ABCCA571-D273-4B0E-822F-EF8C8F2C9CCD}"/>
                </a:ext>
              </a:extLst>
            </p:cNvPr>
            <p:cNvSpPr/>
            <p:nvPr/>
          </p:nvSpPr>
          <p:spPr>
            <a:xfrm>
              <a:off x="2391520" y="48829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3">
              <a:extLst>
                <a:ext uri="{FF2B5EF4-FFF2-40B4-BE49-F238E27FC236}">
                  <a16:creationId xmlns:a16="http://schemas.microsoft.com/office/drawing/2014/main" id="{88B04E0E-1738-457B-8F4C-1C45B991B66F}"/>
                </a:ext>
              </a:extLst>
            </p:cNvPr>
            <p:cNvSpPr/>
            <p:nvPr/>
          </p:nvSpPr>
          <p:spPr>
            <a:xfrm>
              <a:off x="3870250" y="49559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4">
              <a:extLst>
                <a:ext uri="{FF2B5EF4-FFF2-40B4-BE49-F238E27FC236}">
                  <a16:creationId xmlns:a16="http://schemas.microsoft.com/office/drawing/2014/main" id="{A71D5B70-0329-409C-AF5B-15118DD16DB4}"/>
                </a:ext>
              </a:extLst>
            </p:cNvPr>
            <p:cNvSpPr/>
            <p:nvPr/>
          </p:nvSpPr>
          <p:spPr>
            <a:xfrm>
              <a:off x="1887274" y="52335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5">
              <a:extLst>
                <a:ext uri="{FF2B5EF4-FFF2-40B4-BE49-F238E27FC236}">
                  <a16:creationId xmlns:a16="http://schemas.microsoft.com/office/drawing/2014/main" id="{B00145D1-ADF2-4564-9C0D-076D21993218}"/>
                </a:ext>
              </a:extLst>
            </p:cNvPr>
            <p:cNvSpPr/>
            <p:nvPr/>
          </p:nvSpPr>
          <p:spPr>
            <a:xfrm>
              <a:off x="6784962" y="4798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g46">
              <a:extLst>
                <a:ext uri="{FF2B5EF4-FFF2-40B4-BE49-F238E27FC236}">
                  <a16:creationId xmlns:a16="http://schemas.microsoft.com/office/drawing/2014/main" id="{D45AD46F-BB5B-4A8B-8EF5-A52E1D9CFA60}"/>
                </a:ext>
              </a:extLst>
            </p:cNvPr>
            <p:cNvSpPr/>
            <p:nvPr/>
          </p:nvSpPr>
          <p:spPr>
            <a:xfrm>
              <a:off x="7728493" y="533023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7">
              <a:extLst>
                <a:ext uri="{FF2B5EF4-FFF2-40B4-BE49-F238E27FC236}">
                  <a16:creationId xmlns:a16="http://schemas.microsoft.com/office/drawing/2014/main" id="{99A94473-57E4-4795-B49B-E270255228F7}"/>
                </a:ext>
              </a:extLst>
            </p:cNvPr>
            <p:cNvSpPr/>
            <p:nvPr/>
          </p:nvSpPr>
          <p:spPr>
            <a:xfrm>
              <a:off x="1689074" y="52495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48">
              <a:extLst>
                <a:ext uri="{FF2B5EF4-FFF2-40B4-BE49-F238E27FC236}">
                  <a16:creationId xmlns:a16="http://schemas.microsoft.com/office/drawing/2014/main" id="{0EDA8B6E-118C-4756-8091-B9F7C2366CE3}"/>
                </a:ext>
              </a:extLst>
            </p:cNvPr>
            <p:cNvSpPr/>
            <p:nvPr/>
          </p:nvSpPr>
          <p:spPr>
            <a:xfrm>
              <a:off x="2272988" y="47883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49">
              <a:extLst>
                <a:ext uri="{FF2B5EF4-FFF2-40B4-BE49-F238E27FC236}">
                  <a16:creationId xmlns:a16="http://schemas.microsoft.com/office/drawing/2014/main" id="{2D85F7AB-BA17-4DBE-911C-71AA8534442A}"/>
                </a:ext>
              </a:extLst>
            </p:cNvPr>
            <p:cNvSpPr/>
            <p:nvPr/>
          </p:nvSpPr>
          <p:spPr>
            <a:xfrm>
              <a:off x="1794975" y="49186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0">
              <a:extLst>
                <a:ext uri="{FF2B5EF4-FFF2-40B4-BE49-F238E27FC236}">
                  <a16:creationId xmlns:a16="http://schemas.microsoft.com/office/drawing/2014/main" id="{A1EB3CF7-B46F-433E-80D7-6B6D2AF8299C}"/>
                </a:ext>
              </a:extLst>
            </p:cNvPr>
            <p:cNvSpPr/>
            <p:nvPr/>
          </p:nvSpPr>
          <p:spPr>
            <a:xfrm>
              <a:off x="4822390" y="36854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1">
              <a:extLst>
                <a:ext uri="{FF2B5EF4-FFF2-40B4-BE49-F238E27FC236}">
                  <a16:creationId xmlns:a16="http://schemas.microsoft.com/office/drawing/2014/main" id="{B3CA5CCD-70C4-4292-A7BB-620AF0514450}"/>
                </a:ext>
              </a:extLst>
            </p:cNvPr>
            <p:cNvSpPr/>
            <p:nvPr/>
          </p:nvSpPr>
          <p:spPr>
            <a:xfrm>
              <a:off x="2155428" y="47194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g52">
              <a:extLst>
                <a:ext uri="{FF2B5EF4-FFF2-40B4-BE49-F238E27FC236}">
                  <a16:creationId xmlns:a16="http://schemas.microsoft.com/office/drawing/2014/main" id="{CC8B84BF-28CD-4671-B2F4-E0A88294E8E8}"/>
                </a:ext>
              </a:extLst>
            </p:cNvPr>
            <p:cNvSpPr/>
            <p:nvPr/>
          </p:nvSpPr>
          <p:spPr>
            <a:xfrm>
              <a:off x="1925301" y="401758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3">
              <a:extLst>
                <a:ext uri="{FF2B5EF4-FFF2-40B4-BE49-F238E27FC236}">
                  <a16:creationId xmlns:a16="http://schemas.microsoft.com/office/drawing/2014/main" id="{2CEDBFAF-DFAA-4742-B7BD-B5F2E9AD53BF}"/>
                </a:ext>
              </a:extLst>
            </p:cNvPr>
            <p:cNvSpPr/>
            <p:nvPr/>
          </p:nvSpPr>
          <p:spPr>
            <a:xfrm>
              <a:off x="6707237" y="44386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4">
              <a:extLst>
                <a:ext uri="{FF2B5EF4-FFF2-40B4-BE49-F238E27FC236}">
                  <a16:creationId xmlns:a16="http://schemas.microsoft.com/office/drawing/2014/main" id="{F1878CF5-DF15-462A-B4FE-937CA5FAF8BD}"/>
                </a:ext>
              </a:extLst>
            </p:cNvPr>
            <p:cNvSpPr/>
            <p:nvPr/>
          </p:nvSpPr>
          <p:spPr>
            <a:xfrm>
              <a:off x="7766249" y="40902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5">
              <a:extLst>
                <a:ext uri="{FF2B5EF4-FFF2-40B4-BE49-F238E27FC236}">
                  <a16:creationId xmlns:a16="http://schemas.microsoft.com/office/drawing/2014/main" id="{A51AB9D7-0018-4DE8-8D2D-1B54C47B9DC4}"/>
                </a:ext>
              </a:extLst>
            </p:cNvPr>
            <p:cNvSpPr/>
            <p:nvPr/>
          </p:nvSpPr>
          <p:spPr>
            <a:xfrm>
              <a:off x="3058152" y="39810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6">
              <a:extLst>
                <a:ext uri="{FF2B5EF4-FFF2-40B4-BE49-F238E27FC236}">
                  <a16:creationId xmlns:a16="http://schemas.microsoft.com/office/drawing/2014/main" id="{FD0054F8-2158-4205-A373-5CBE95D9C9A5}"/>
                </a:ext>
              </a:extLst>
            </p:cNvPr>
            <p:cNvSpPr/>
            <p:nvPr/>
          </p:nvSpPr>
          <p:spPr>
            <a:xfrm>
              <a:off x="2824840" y="5748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7">
              <a:extLst>
                <a:ext uri="{FF2B5EF4-FFF2-40B4-BE49-F238E27FC236}">
                  <a16:creationId xmlns:a16="http://schemas.microsoft.com/office/drawing/2014/main" id="{8F524F43-75EA-444C-B3BA-97A8BF7DDD27}"/>
                </a:ext>
              </a:extLst>
            </p:cNvPr>
            <p:cNvSpPr/>
            <p:nvPr/>
          </p:nvSpPr>
          <p:spPr>
            <a:xfrm>
              <a:off x="1897962" y="46580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g58">
              <a:extLst>
                <a:ext uri="{FF2B5EF4-FFF2-40B4-BE49-F238E27FC236}">
                  <a16:creationId xmlns:a16="http://schemas.microsoft.com/office/drawing/2014/main" id="{B7819745-A4C8-4E64-BF62-C8F08B9AF02C}"/>
                </a:ext>
              </a:extLst>
            </p:cNvPr>
            <p:cNvSpPr/>
            <p:nvPr/>
          </p:nvSpPr>
          <p:spPr>
            <a:xfrm>
              <a:off x="1638687" y="523004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g59">
              <a:extLst>
                <a:ext uri="{FF2B5EF4-FFF2-40B4-BE49-F238E27FC236}">
                  <a16:creationId xmlns:a16="http://schemas.microsoft.com/office/drawing/2014/main" id="{1A0ABA28-5C68-41EA-9F5F-92F8ED4233F0}"/>
                </a:ext>
              </a:extLst>
            </p:cNvPr>
            <p:cNvSpPr/>
            <p:nvPr/>
          </p:nvSpPr>
          <p:spPr>
            <a:xfrm>
              <a:off x="2217744" y="467066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0">
              <a:extLst>
                <a:ext uri="{FF2B5EF4-FFF2-40B4-BE49-F238E27FC236}">
                  <a16:creationId xmlns:a16="http://schemas.microsoft.com/office/drawing/2014/main" id="{6CD88036-E1B3-400B-AF7D-0D292C45B4A4}"/>
                </a:ext>
              </a:extLst>
            </p:cNvPr>
            <p:cNvSpPr/>
            <p:nvPr/>
          </p:nvSpPr>
          <p:spPr>
            <a:xfrm>
              <a:off x="1687131" y="40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1">
              <a:extLst>
                <a:ext uri="{FF2B5EF4-FFF2-40B4-BE49-F238E27FC236}">
                  <a16:creationId xmlns:a16="http://schemas.microsoft.com/office/drawing/2014/main" id="{B1BFC303-49EB-419B-ADEE-75701777488C}"/>
                </a:ext>
              </a:extLst>
            </p:cNvPr>
            <p:cNvSpPr/>
            <p:nvPr/>
          </p:nvSpPr>
          <p:spPr>
            <a:xfrm>
              <a:off x="2890907" y="52105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l62">
              <a:extLst>
                <a:ext uri="{FF2B5EF4-FFF2-40B4-BE49-F238E27FC236}">
                  <a16:creationId xmlns:a16="http://schemas.microsoft.com/office/drawing/2014/main" id="{3D3461CE-8129-4E52-8940-40919DF5A230}"/>
                </a:ext>
              </a:extLst>
            </p:cNvPr>
            <p:cNvSpPr/>
            <p:nvPr/>
          </p:nvSpPr>
          <p:spPr>
            <a:xfrm>
              <a:off x="1672122" y="1807656"/>
              <a:ext cx="6118952" cy="1112162"/>
            </a:xfrm>
            <a:custGeom>
              <a:avLst/>
              <a:gdLst/>
              <a:ahLst/>
              <a:cxnLst/>
              <a:rect l="0" t="0" r="0" b="0"/>
              <a:pathLst>
                <a:path w="6118952" h="1112162">
                  <a:moveTo>
                    <a:pt x="0" y="1112162"/>
                  </a:moveTo>
                  <a:lnTo>
                    <a:pt x="77455" y="1098084"/>
                  </a:lnTo>
                  <a:lnTo>
                    <a:pt x="154910" y="1084006"/>
                  </a:lnTo>
                  <a:lnTo>
                    <a:pt x="232365" y="1069928"/>
                  </a:lnTo>
                  <a:lnTo>
                    <a:pt x="309820" y="1055850"/>
                  </a:lnTo>
                  <a:lnTo>
                    <a:pt x="387275" y="1041772"/>
                  </a:lnTo>
                  <a:lnTo>
                    <a:pt x="464730" y="1027694"/>
                  </a:lnTo>
                  <a:lnTo>
                    <a:pt x="542185" y="1013616"/>
                  </a:lnTo>
                  <a:lnTo>
                    <a:pt x="619640" y="999538"/>
                  </a:lnTo>
                  <a:lnTo>
                    <a:pt x="697095" y="985460"/>
                  </a:lnTo>
                  <a:lnTo>
                    <a:pt x="774550" y="971382"/>
                  </a:lnTo>
                  <a:lnTo>
                    <a:pt x="852006" y="957304"/>
                  </a:lnTo>
                  <a:lnTo>
                    <a:pt x="929461" y="943226"/>
                  </a:lnTo>
                  <a:lnTo>
                    <a:pt x="1006916" y="929148"/>
                  </a:lnTo>
                  <a:lnTo>
                    <a:pt x="1084371" y="915070"/>
                  </a:lnTo>
                  <a:lnTo>
                    <a:pt x="1161826" y="900992"/>
                  </a:lnTo>
                  <a:lnTo>
                    <a:pt x="1239281" y="886914"/>
                  </a:lnTo>
                  <a:lnTo>
                    <a:pt x="1316736" y="872836"/>
                  </a:lnTo>
                  <a:lnTo>
                    <a:pt x="1394191" y="858758"/>
                  </a:lnTo>
                  <a:lnTo>
                    <a:pt x="1471646" y="844680"/>
                  </a:lnTo>
                  <a:lnTo>
                    <a:pt x="1549101" y="830602"/>
                  </a:lnTo>
                  <a:lnTo>
                    <a:pt x="1626556" y="816524"/>
                  </a:lnTo>
                  <a:lnTo>
                    <a:pt x="1704012" y="802446"/>
                  </a:lnTo>
                  <a:lnTo>
                    <a:pt x="1781467" y="788368"/>
                  </a:lnTo>
                  <a:lnTo>
                    <a:pt x="1858922" y="774290"/>
                  </a:lnTo>
                  <a:lnTo>
                    <a:pt x="1936377" y="760212"/>
                  </a:lnTo>
                  <a:lnTo>
                    <a:pt x="2013832" y="746134"/>
                  </a:lnTo>
                  <a:lnTo>
                    <a:pt x="2091287" y="732056"/>
                  </a:lnTo>
                  <a:lnTo>
                    <a:pt x="2168742" y="717978"/>
                  </a:lnTo>
                  <a:lnTo>
                    <a:pt x="2246197" y="703900"/>
                  </a:lnTo>
                  <a:lnTo>
                    <a:pt x="2323652" y="689822"/>
                  </a:lnTo>
                  <a:lnTo>
                    <a:pt x="2401107" y="675744"/>
                  </a:lnTo>
                  <a:lnTo>
                    <a:pt x="2478563" y="661666"/>
                  </a:lnTo>
                  <a:lnTo>
                    <a:pt x="2556018" y="647588"/>
                  </a:lnTo>
                  <a:lnTo>
                    <a:pt x="2633473" y="633510"/>
                  </a:lnTo>
                  <a:lnTo>
                    <a:pt x="2710928" y="619432"/>
                  </a:lnTo>
                  <a:lnTo>
                    <a:pt x="2788383" y="605354"/>
                  </a:lnTo>
                  <a:lnTo>
                    <a:pt x="2865838" y="591276"/>
                  </a:lnTo>
                  <a:lnTo>
                    <a:pt x="2943293" y="577198"/>
                  </a:lnTo>
                  <a:lnTo>
                    <a:pt x="3020748" y="563120"/>
                  </a:lnTo>
                  <a:lnTo>
                    <a:pt x="3098203" y="549042"/>
                  </a:lnTo>
                  <a:lnTo>
                    <a:pt x="3175658" y="534964"/>
                  </a:lnTo>
                  <a:lnTo>
                    <a:pt x="3253113" y="520886"/>
                  </a:lnTo>
                  <a:lnTo>
                    <a:pt x="3330569" y="506808"/>
                  </a:lnTo>
                  <a:lnTo>
                    <a:pt x="3408024" y="492730"/>
                  </a:lnTo>
                  <a:lnTo>
                    <a:pt x="3485479" y="478652"/>
                  </a:lnTo>
                  <a:lnTo>
                    <a:pt x="3562934" y="464574"/>
                  </a:lnTo>
                  <a:lnTo>
                    <a:pt x="3640389" y="450496"/>
                  </a:lnTo>
                  <a:lnTo>
                    <a:pt x="3717844" y="436418"/>
                  </a:lnTo>
                  <a:lnTo>
                    <a:pt x="3795299" y="422340"/>
                  </a:lnTo>
                  <a:lnTo>
                    <a:pt x="3872754" y="408262"/>
                  </a:lnTo>
                  <a:lnTo>
                    <a:pt x="3950209" y="394184"/>
                  </a:lnTo>
                  <a:lnTo>
                    <a:pt x="4027664" y="380106"/>
                  </a:lnTo>
                  <a:lnTo>
                    <a:pt x="4105120" y="366028"/>
                  </a:lnTo>
                  <a:lnTo>
                    <a:pt x="4182575" y="351950"/>
                  </a:lnTo>
                  <a:lnTo>
                    <a:pt x="4260030" y="337872"/>
                  </a:lnTo>
                  <a:lnTo>
                    <a:pt x="4337485" y="323794"/>
                  </a:lnTo>
                  <a:lnTo>
                    <a:pt x="4414940" y="309716"/>
                  </a:lnTo>
                  <a:lnTo>
                    <a:pt x="4492395" y="295638"/>
                  </a:lnTo>
                  <a:lnTo>
                    <a:pt x="4569850" y="281560"/>
                  </a:lnTo>
                  <a:lnTo>
                    <a:pt x="4647305" y="267482"/>
                  </a:lnTo>
                  <a:lnTo>
                    <a:pt x="4724760" y="253404"/>
                  </a:lnTo>
                  <a:lnTo>
                    <a:pt x="4802215" y="239326"/>
                  </a:lnTo>
                  <a:lnTo>
                    <a:pt x="4879670" y="225248"/>
                  </a:lnTo>
                  <a:lnTo>
                    <a:pt x="4957126" y="211170"/>
                  </a:lnTo>
                  <a:lnTo>
                    <a:pt x="5034581" y="197092"/>
                  </a:lnTo>
                  <a:lnTo>
                    <a:pt x="5112036" y="183014"/>
                  </a:lnTo>
                  <a:lnTo>
                    <a:pt x="5189491" y="168936"/>
                  </a:lnTo>
                  <a:lnTo>
                    <a:pt x="5266946" y="154858"/>
                  </a:lnTo>
                  <a:lnTo>
                    <a:pt x="5344401" y="140780"/>
                  </a:lnTo>
                  <a:lnTo>
                    <a:pt x="5421856" y="126702"/>
                  </a:lnTo>
                  <a:lnTo>
                    <a:pt x="5499311" y="112624"/>
                  </a:lnTo>
                  <a:lnTo>
                    <a:pt x="5576766" y="98546"/>
                  </a:lnTo>
                  <a:lnTo>
                    <a:pt x="5654221" y="84468"/>
                  </a:lnTo>
                  <a:lnTo>
                    <a:pt x="5731677" y="70390"/>
                  </a:lnTo>
                  <a:lnTo>
                    <a:pt x="5809132" y="56312"/>
                  </a:lnTo>
                  <a:lnTo>
                    <a:pt x="5886587" y="42234"/>
                  </a:lnTo>
                  <a:lnTo>
                    <a:pt x="5964042" y="28156"/>
                  </a:lnTo>
                  <a:lnTo>
                    <a:pt x="6041497" y="14078"/>
                  </a:lnTo>
                  <a:lnTo>
                    <a:pt x="611895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3">
              <a:extLst>
                <a:ext uri="{FF2B5EF4-FFF2-40B4-BE49-F238E27FC236}">
                  <a16:creationId xmlns:a16="http://schemas.microsoft.com/office/drawing/2014/main" id="{48650054-B4EF-4D42-93FC-D86622F4572F}"/>
                </a:ext>
              </a:extLst>
            </p:cNvPr>
            <p:cNvSpPr/>
            <p:nvPr/>
          </p:nvSpPr>
          <p:spPr>
            <a:xfrm>
              <a:off x="1672122" y="4582769"/>
              <a:ext cx="6118952" cy="250465"/>
            </a:xfrm>
            <a:custGeom>
              <a:avLst/>
              <a:gdLst/>
              <a:ahLst/>
              <a:cxnLst/>
              <a:rect l="0" t="0" r="0" b="0"/>
              <a:pathLst>
                <a:path w="6118952" h="250465">
                  <a:moveTo>
                    <a:pt x="0" y="250465"/>
                  </a:moveTo>
                  <a:lnTo>
                    <a:pt x="77455" y="247295"/>
                  </a:lnTo>
                  <a:lnTo>
                    <a:pt x="154910" y="244124"/>
                  </a:lnTo>
                  <a:lnTo>
                    <a:pt x="232365" y="240954"/>
                  </a:lnTo>
                  <a:lnTo>
                    <a:pt x="309820" y="237783"/>
                  </a:lnTo>
                  <a:lnTo>
                    <a:pt x="387275" y="234613"/>
                  </a:lnTo>
                  <a:lnTo>
                    <a:pt x="464730" y="231442"/>
                  </a:lnTo>
                  <a:lnTo>
                    <a:pt x="542185" y="228272"/>
                  </a:lnTo>
                  <a:lnTo>
                    <a:pt x="619640" y="225101"/>
                  </a:lnTo>
                  <a:lnTo>
                    <a:pt x="697095" y="221931"/>
                  </a:lnTo>
                  <a:lnTo>
                    <a:pt x="774550" y="218761"/>
                  </a:lnTo>
                  <a:lnTo>
                    <a:pt x="852006" y="215590"/>
                  </a:lnTo>
                  <a:lnTo>
                    <a:pt x="929461" y="212420"/>
                  </a:lnTo>
                  <a:lnTo>
                    <a:pt x="1006916" y="209249"/>
                  </a:lnTo>
                  <a:lnTo>
                    <a:pt x="1084371" y="206079"/>
                  </a:lnTo>
                  <a:lnTo>
                    <a:pt x="1161826" y="202908"/>
                  </a:lnTo>
                  <a:lnTo>
                    <a:pt x="1239281" y="199738"/>
                  </a:lnTo>
                  <a:lnTo>
                    <a:pt x="1316736" y="196567"/>
                  </a:lnTo>
                  <a:lnTo>
                    <a:pt x="1394191" y="193397"/>
                  </a:lnTo>
                  <a:lnTo>
                    <a:pt x="1471646" y="190226"/>
                  </a:lnTo>
                  <a:lnTo>
                    <a:pt x="1549101" y="187056"/>
                  </a:lnTo>
                  <a:lnTo>
                    <a:pt x="1626556" y="183886"/>
                  </a:lnTo>
                  <a:lnTo>
                    <a:pt x="1704012" y="180715"/>
                  </a:lnTo>
                  <a:lnTo>
                    <a:pt x="1781467" y="177545"/>
                  </a:lnTo>
                  <a:lnTo>
                    <a:pt x="1858922" y="174374"/>
                  </a:lnTo>
                  <a:lnTo>
                    <a:pt x="1936377" y="171204"/>
                  </a:lnTo>
                  <a:lnTo>
                    <a:pt x="2013832" y="168033"/>
                  </a:lnTo>
                  <a:lnTo>
                    <a:pt x="2091287" y="164863"/>
                  </a:lnTo>
                  <a:lnTo>
                    <a:pt x="2168742" y="161692"/>
                  </a:lnTo>
                  <a:lnTo>
                    <a:pt x="2246197" y="158522"/>
                  </a:lnTo>
                  <a:lnTo>
                    <a:pt x="2323652" y="155352"/>
                  </a:lnTo>
                  <a:lnTo>
                    <a:pt x="2401107" y="152181"/>
                  </a:lnTo>
                  <a:lnTo>
                    <a:pt x="2478563" y="149011"/>
                  </a:lnTo>
                  <a:lnTo>
                    <a:pt x="2556018" y="145840"/>
                  </a:lnTo>
                  <a:lnTo>
                    <a:pt x="2633473" y="142670"/>
                  </a:lnTo>
                  <a:lnTo>
                    <a:pt x="2710928" y="139499"/>
                  </a:lnTo>
                  <a:lnTo>
                    <a:pt x="2788383" y="136329"/>
                  </a:lnTo>
                  <a:lnTo>
                    <a:pt x="2865838" y="133158"/>
                  </a:lnTo>
                  <a:lnTo>
                    <a:pt x="2943293" y="129988"/>
                  </a:lnTo>
                  <a:lnTo>
                    <a:pt x="3020748" y="126817"/>
                  </a:lnTo>
                  <a:lnTo>
                    <a:pt x="3098203" y="123647"/>
                  </a:lnTo>
                  <a:lnTo>
                    <a:pt x="3175658" y="120477"/>
                  </a:lnTo>
                  <a:lnTo>
                    <a:pt x="3253113" y="117306"/>
                  </a:lnTo>
                  <a:lnTo>
                    <a:pt x="3330569" y="114136"/>
                  </a:lnTo>
                  <a:lnTo>
                    <a:pt x="3408024" y="110965"/>
                  </a:lnTo>
                  <a:lnTo>
                    <a:pt x="3485479" y="107795"/>
                  </a:lnTo>
                  <a:lnTo>
                    <a:pt x="3562934" y="104624"/>
                  </a:lnTo>
                  <a:lnTo>
                    <a:pt x="3640389" y="101454"/>
                  </a:lnTo>
                  <a:lnTo>
                    <a:pt x="3717844" y="98283"/>
                  </a:lnTo>
                  <a:lnTo>
                    <a:pt x="3795299" y="95113"/>
                  </a:lnTo>
                  <a:lnTo>
                    <a:pt x="3872754" y="91943"/>
                  </a:lnTo>
                  <a:lnTo>
                    <a:pt x="3950209" y="88772"/>
                  </a:lnTo>
                  <a:lnTo>
                    <a:pt x="4027664" y="85602"/>
                  </a:lnTo>
                  <a:lnTo>
                    <a:pt x="4105120" y="82431"/>
                  </a:lnTo>
                  <a:lnTo>
                    <a:pt x="4182575" y="79261"/>
                  </a:lnTo>
                  <a:lnTo>
                    <a:pt x="4260030" y="76090"/>
                  </a:lnTo>
                  <a:lnTo>
                    <a:pt x="4337485" y="72920"/>
                  </a:lnTo>
                  <a:lnTo>
                    <a:pt x="4414940" y="69749"/>
                  </a:lnTo>
                  <a:lnTo>
                    <a:pt x="4492395" y="66579"/>
                  </a:lnTo>
                  <a:lnTo>
                    <a:pt x="4569850" y="63408"/>
                  </a:lnTo>
                  <a:lnTo>
                    <a:pt x="4647305" y="60238"/>
                  </a:lnTo>
                  <a:lnTo>
                    <a:pt x="4724760" y="57068"/>
                  </a:lnTo>
                  <a:lnTo>
                    <a:pt x="4802215" y="53897"/>
                  </a:lnTo>
                  <a:lnTo>
                    <a:pt x="4879670" y="50727"/>
                  </a:lnTo>
                  <a:lnTo>
                    <a:pt x="4957126" y="47556"/>
                  </a:lnTo>
                  <a:lnTo>
                    <a:pt x="5034581" y="44386"/>
                  </a:lnTo>
                  <a:lnTo>
                    <a:pt x="5112036" y="41215"/>
                  </a:lnTo>
                  <a:lnTo>
                    <a:pt x="5189491" y="38045"/>
                  </a:lnTo>
                  <a:lnTo>
                    <a:pt x="5266946" y="34874"/>
                  </a:lnTo>
                  <a:lnTo>
                    <a:pt x="5344401" y="31704"/>
                  </a:lnTo>
                  <a:lnTo>
                    <a:pt x="5421856" y="28534"/>
                  </a:lnTo>
                  <a:lnTo>
                    <a:pt x="5499311" y="25363"/>
                  </a:lnTo>
                  <a:lnTo>
                    <a:pt x="5576766" y="22193"/>
                  </a:lnTo>
                  <a:lnTo>
                    <a:pt x="5654221" y="19022"/>
                  </a:lnTo>
                  <a:lnTo>
                    <a:pt x="5731677" y="15852"/>
                  </a:lnTo>
                  <a:lnTo>
                    <a:pt x="5809132" y="12681"/>
                  </a:lnTo>
                  <a:lnTo>
                    <a:pt x="5886587" y="9511"/>
                  </a:lnTo>
                  <a:lnTo>
                    <a:pt x="5964042" y="6340"/>
                  </a:lnTo>
                  <a:lnTo>
                    <a:pt x="6041497" y="3170"/>
                  </a:lnTo>
                  <a:lnTo>
                    <a:pt x="611895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4">
              <a:extLst>
                <a:ext uri="{FF2B5EF4-FFF2-40B4-BE49-F238E27FC236}">
                  <a16:creationId xmlns:a16="http://schemas.microsoft.com/office/drawing/2014/main" id="{2DAE15AC-96FC-4727-9EF6-5826847AE7EC}"/>
                </a:ext>
              </a:extLst>
            </p:cNvPr>
            <p:cNvSpPr/>
            <p:nvPr/>
          </p:nvSpPr>
          <p:spPr>
            <a:xfrm>
              <a:off x="1366175" y="983989"/>
              <a:ext cx="6730847" cy="501687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tx65">
              <a:extLst>
                <a:ext uri="{FF2B5EF4-FFF2-40B4-BE49-F238E27FC236}">
                  <a16:creationId xmlns:a16="http://schemas.microsoft.com/office/drawing/2014/main" id="{AA0BE921-6F9F-4790-8E03-3D0A59B9B4D7}"/>
                </a:ext>
              </a:extLst>
            </p:cNvPr>
            <p:cNvSpPr/>
            <p:nvPr/>
          </p:nvSpPr>
          <p:spPr>
            <a:xfrm>
              <a:off x="1148183" y="566017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68" name="tx66">
              <a:extLst>
                <a:ext uri="{FF2B5EF4-FFF2-40B4-BE49-F238E27FC236}">
                  <a16:creationId xmlns:a16="http://schemas.microsoft.com/office/drawing/2014/main" id="{F2E73474-71EE-4D81-AF84-2C12C679DF79}"/>
                </a:ext>
              </a:extLst>
            </p:cNvPr>
            <p:cNvSpPr/>
            <p:nvPr/>
          </p:nvSpPr>
          <p:spPr>
            <a:xfrm>
              <a:off x="1148183" y="457146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9" name="tx67">
              <a:extLst>
                <a:ext uri="{FF2B5EF4-FFF2-40B4-BE49-F238E27FC236}">
                  <a16:creationId xmlns:a16="http://schemas.microsoft.com/office/drawing/2014/main" id="{E9C9A792-9B20-427F-804B-15EEA08C2CB3}"/>
                </a:ext>
              </a:extLst>
            </p:cNvPr>
            <p:cNvSpPr/>
            <p:nvPr/>
          </p:nvSpPr>
          <p:spPr>
            <a:xfrm>
              <a:off x="1148183" y="348276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70" name="tx68">
              <a:extLst>
                <a:ext uri="{FF2B5EF4-FFF2-40B4-BE49-F238E27FC236}">
                  <a16:creationId xmlns:a16="http://schemas.microsoft.com/office/drawing/2014/main" id="{04B1C6EB-8AC1-4C65-9E0C-717038A80037}"/>
                </a:ext>
              </a:extLst>
            </p:cNvPr>
            <p:cNvSpPr/>
            <p:nvPr/>
          </p:nvSpPr>
          <p:spPr>
            <a:xfrm>
              <a:off x="1148183" y="2394000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71" name="tx69">
              <a:extLst>
                <a:ext uri="{FF2B5EF4-FFF2-40B4-BE49-F238E27FC236}">
                  <a16:creationId xmlns:a16="http://schemas.microsoft.com/office/drawing/2014/main" id="{216BF054-4BA6-44BD-AF88-562FE2E5C2C4}"/>
                </a:ext>
              </a:extLst>
            </p:cNvPr>
            <p:cNvSpPr/>
            <p:nvPr/>
          </p:nvSpPr>
          <p:spPr>
            <a:xfrm>
              <a:off x="1148183" y="1305295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72" name="pl70">
              <a:extLst>
                <a:ext uri="{FF2B5EF4-FFF2-40B4-BE49-F238E27FC236}">
                  <a16:creationId xmlns:a16="http://schemas.microsoft.com/office/drawing/2014/main" id="{4E916887-3B3D-4516-A5F8-274280958CF5}"/>
                </a:ext>
              </a:extLst>
            </p:cNvPr>
            <p:cNvSpPr/>
            <p:nvPr/>
          </p:nvSpPr>
          <p:spPr>
            <a:xfrm>
              <a:off x="1331380" y="57018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1">
              <a:extLst>
                <a:ext uri="{FF2B5EF4-FFF2-40B4-BE49-F238E27FC236}">
                  <a16:creationId xmlns:a16="http://schemas.microsoft.com/office/drawing/2014/main" id="{3A878223-6423-4B6B-AB6F-D5ED15BA32D8}"/>
                </a:ext>
              </a:extLst>
            </p:cNvPr>
            <p:cNvSpPr/>
            <p:nvPr/>
          </p:nvSpPr>
          <p:spPr>
            <a:xfrm>
              <a:off x="1331380" y="46131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2">
              <a:extLst>
                <a:ext uri="{FF2B5EF4-FFF2-40B4-BE49-F238E27FC236}">
                  <a16:creationId xmlns:a16="http://schemas.microsoft.com/office/drawing/2014/main" id="{F5EB76F1-A93A-47D3-A2CE-02AE1691A437}"/>
                </a:ext>
              </a:extLst>
            </p:cNvPr>
            <p:cNvSpPr/>
            <p:nvPr/>
          </p:nvSpPr>
          <p:spPr>
            <a:xfrm>
              <a:off x="1331380" y="35244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3">
              <a:extLst>
                <a:ext uri="{FF2B5EF4-FFF2-40B4-BE49-F238E27FC236}">
                  <a16:creationId xmlns:a16="http://schemas.microsoft.com/office/drawing/2014/main" id="{FD590394-5929-4C19-8EB1-AA4347FDF162}"/>
                </a:ext>
              </a:extLst>
            </p:cNvPr>
            <p:cNvSpPr/>
            <p:nvPr/>
          </p:nvSpPr>
          <p:spPr>
            <a:xfrm>
              <a:off x="1331380" y="24357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4">
              <a:extLst>
                <a:ext uri="{FF2B5EF4-FFF2-40B4-BE49-F238E27FC236}">
                  <a16:creationId xmlns:a16="http://schemas.microsoft.com/office/drawing/2014/main" id="{FFF4774C-A3FD-45C5-91F2-9807DC1C02DD}"/>
                </a:ext>
              </a:extLst>
            </p:cNvPr>
            <p:cNvSpPr/>
            <p:nvPr/>
          </p:nvSpPr>
          <p:spPr>
            <a:xfrm>
              <a:off x="1331380" y="13470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5">
              <a:extLst>
                <a:ext uri="{FF2B5EF4-FFF2-40B4-BE49-F238E27FC236}">
                  <a16:creationId xmlns:a16="http://schemas.microsoft.com/office/drawing/2014/main" id="{9E0D33E3-6D47-4BC9-BFFE-D295EC065C1F}"/>
                </a:ext>
              </a:extLst>
            </p:cNvPr>
            <p:cNvSpPr/>
            <p:nvPr/>
          </p:nvSpPr>
          <p:spPr>
            <a:xfrm>
              <a:off x="1475865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6">
              <a:extLst>
                <a:ext uri="{FF2B5EF4-FFF2-40B4-BE49-F238E27FC236}">
                  <a16:creationId xmlns:a16="http://schemas.microsoft.com/office/drawing/2014/main" id="{4E867D97-B498-42EB-AE86-8E180F71DA2E}"/>
                </a:ext>
              </a:extLst>
            </p:cNvPr>
            <p:cNvSpPr/>
            <p:nvPr/>
          </p:nvSpPr>
          <p:spPr>
            <a:xfrm>
              <a:off x="3419007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7">
              <a:extLst>
                <a:ext uri="{FF2B5EF4-FFF2-40B4-BE49-F238E27FC236}">
                  <a16:creationId xmlns:a16="http://schemas.microsoft.com/office/drawing/2014/main" id="{1EADF375-A0D9-4CF9-9F57-21926D71D9A2}"/>
                </a:ext>
              </a:extLst>
            </p:cNvPr>
            <p:cNvSpPr/>
            <p:nvPr/>
          </p:nvSpPr>
          <p:spPr>
            <a:xfrm>
              <a:off x="5362148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8">
              <a:extLst>
                <a:ext uri="{FF2B5EF4-FFF2-40B4-BE49-F238E27FC236}">
                  <a16:creationId xmlns:a16="http://schemas.microsoft.com/office/drawing/2014/main" id="{C47786F3-070F-46F6-8ECA-4CAEE8BF98AB}"/>
                </a:ext>
              </a:extLst>
            </p:cNvPr>
            <p:cNvSpPr/>
            <p:nvPr/>
          </p:nvSpPr>
          <p:spPr>
            <a:xfrm>
              <a:off x="7305290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79">
              <a:extLst>
                <a:ext uri="{FF2B5EF4-FFF2-40B4-BE49-F238E27FC236}">
                  <a16:creationId xmlns:a16="http://schemas.microsoft.com/office/drawing/2014/main" id="{2F527540-9E8F-4C78-9172-780C476A25DB}"/>
                </a:ext>
              </a:extLst>
            </p:cNvPr>
            <p:cNvSpPr/>
            <p:nvPr/>
          </p:nvSpPr>
          <p:spPr>
            <a:xfrm>
              <a:off x="1444787" y="60618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0">
              <a:extLst>
                <a:ext uri="{FF2B5EF4-FFF2-40B4-BE49-F238E27FC236}">
                  <a16:creationId xmlns:a16="http://schemas.microsoft.com/office/drawing/2014/main" id="{A30B5F6F-B163-4C09-8166-CA59A3C87941}"/>
                </a:ext>
              </a:extLst>
            </p:cNvPr>
            <p:cNvSpPr/>
            <p:nvPr/>
          </p:nvSpPr>
          <p:spPr>
            <a:xfrm>
              <a:off x="3387929" y="60631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3" name="tx81">
              <a:extLst>
                <a:ext uri="{FF2B5EF4-FFF2-40B4-BE49-F238E27FC236}">
                  <a16:creationId xmlns:a16="http://schemas.microsoft.com/office/drawing/2014/main" id="{66D5D11B-6E83-4C7D-8A7E-696E9EC5BFE2}"/>
                </a:ext>
              </a:extLst>
            </p:cNvPr>
            <p:cNvSpPr/>
            <p:nvPr/>
          </p:nvSpPr>
          <p:spPr>
            <a:xfrm>
              <a:off x="5331070" y="60634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4" name="tx82">
              <a:extLst>
                <a:ext uri="{FF2B5EF4-FFF2-40B4-BE49-F238E27FC236}">
                  <a16:creationId xmlns:a16="http://schemas.microsoft.com/office/drawing/2014/main" id="{9C83DC26-28CD-471B-89E2-590077FE18A9}"/>
                </a:ext>
              </a:extLst>
            </p:cNvPr>
            <p:cNvSpPr/>
            <p:nvPr/>
          </p:nvSpPr>
          <p:spPr>
            <a:xfrm>
              <a:off x="7274212" y="60618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5" name="tx83">
              <a:extLst>
                <a:ext uri="{FF2B5EF4-FFF2-40B4-BE49-F238E27FC236}">
                  <a16:creationId xmlns:a16="http://schemas.microsoft.com/office/drawing/2014/main" id="{ABC07E40-F8FD-46C5-8A10-12989AABD91C}"/>
                </a:ext>
              </a:extLst>
            </p:cNvPr>
            <p:cNvSpPr/>
            <p:nvPr/>
          </p:nvSpPr>
          <p:spPr>
            <a:xfrm>
              <a:off x="3780677" y="617070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86" name="tx84">
              <a:extLst>
                <a:ext uri="{FF2B5EF4-FFF2-40B4-BE49-F238E27FC236}">
                  <a16:creationId xmlns:a16="http://schemas.microsoft.com/office/drawing/2014/main" id="{E0ACAB32-9D96-4B0F-AEE8-3305A299323C}"/>
                </a:ext>
              </a:extLst>
            </p:cNvPr>
            <p:cNvSpPr/>
            <p:nvPr/>
          </p:nvSpPr>
          <p:spPr>
            <a:xfrm rot="-5400000">
              <a:off x="98346" y="3426875"/>
              <a:ext cx="184017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Habitat Niche breadth (Bcom)</a:t>
              </a:r>
            </a:p>
          </p:txBody>
        </p:sp>
        <p:sp>
          <p:nvSpPr>
            <p:cNvPr id="87" name="rc85">
              <a:extLst>
                <a:ext uri="{FF2B5EF4-FFF2-40B4-BE49-F238E27FC236}">
                  <a16:creationId xmlns:a16="http://schemas.microsoft.com/office/drawing/2014/main" id="{761E2050-C3BF-472B-8D34-8CEEE24A9526}"/>
                </a:ext>
              </a:extLst>
            </p:cNvPr>
            <p:cNvSpPr/>
            <p:nvPr/>
          </p:nvSpPr>
          <p:spPr>
            <a:xfrm>
              <a:off x="8236201" y="2645759"/>
              <a:ext cx="838209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tx86">
              <a:extLst>
                <a:ext uri="{FF2B5EF4-FFF2-40B4-BE49-F238E27FC236}">
                  <a16:creationId xmlns:a16="http://schemas.microsoft.com/office/drawing/2014/main" id="{3505DE6A-2E92-4E48-90A8-99FF1B432C18}"/>
                </a:ext>
              </a:extLst>
            </p:cNvPr>
            <p:cNvSpPr/>
            <p:nvPr/>
          </p:nvSpPr>
          <p:spPr>
            <a:xfrm>
              <a:off x="8305790" y="2728411"/>
              <a:ext cx="310573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</a:t>
              </a:r>
            </a:p>
          </p:txBody>
        </p:sp>
        <p:sp>
          <p:nvSpPr>
            <p:cNvPr id="89" name="rc87">
              <a:extLst>
                <a:ext uri="{FF2B5EF4-FFF2-40B4-BE49-F238E27FC236}">
                  <a16:creationId xmlns:a16="http://schemas.microsoft.com/office/drawing/2014/main" id="{1FBCC87F-F636-415C-9E89-280F4C4D76F8}"/>
                </a:ext>
              </a:extLst>
            </p:cNvPr>
            <p:cNvSpPr/>
            <p:nvPr/>
          </p:nvSpPr>
          <p:spPr>
            <a:xfrm>
              <a:off x="8305790" y="29143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88">
              <a:extLst>
                <a:ext uri="{FF2B5EF4-FFF2-40B4-BE49-F238E27FC236}">
                  <a16:creationId xmlns:a16="http://schemas.microsoft.com/office/drawing/2014/main" id="{78ECC09A-87F1-4B29-9021-2D039A51253F}"/>
                </a:ext>
              </a:extLst>
            </p:cNvPr>
            <p:cNvSpPr/>
            <p:nvPr/>
          </p:nvSpPr>
          <p:spPr>
            <a:xfrm>
              <a:off x="8390692" y="2999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9">
              <a:extLst>
                <a:ext uri="{FF2B5EF4-FFF2-40B4-BE49-F238E27FC236}">
                  <a16:creationId xmlns:a16="http://schemas.microsoft.com/office/drawing/2014/main" id="{CFCB9A2F-B344-4675-9302-14D7986628BD}"/>
                </a:ext>
              </a:extLst>
            </p:cNvPr>
            <p:cNvSpPr/>
            <p:nvPr/>
          </p:nvSpPr>
          <p:spPr>
            <a:xfrm>
              <a:off x="8327735" y="302406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0">
              <a:extLst>
                <a:ext uri="{FF2B5EF4-FFF2-40B4-BE49-F238E27FC236}">
                  <a16:creationId xmlns:a16="http://schemas.microsoft.com/office/drawing/2014/main" id="{5FCA66C9-A861-42B4-A150-587E3A9EA9B9}"/>
                </a:ext>
              </a:extLst>
            </p:cNvPr>
            <p:cNvSpPr/>
            <p:nvPr/>
          </p:nvSpPr>
          <p:spPr>
            <a:xfrm>
              <a:off x="8305790" y="31337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1">
              <a:extLst>
                <a:ext uri="{FF2B5EF4-FFF2-40B4-BE49-F238E27FC236}">
                  <a16:creationId xmlns:a16="http://schemas.microsoft.com/office/drawing/2014/main" id="{75B121FB-C81F-40A3-8A51-D33BC5D2CEBB}"/>
                </a:ext>
              </a:extLst>
            </p:cNvPr>
            <p:cNvSpPr/>
            <p:nvPr/>
          </p:nvSpPr>
          <p:spPr>
            <a:xfrm>
              <a:off x="8390692" y="32186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2">
              <a:extLst>
                <a:ext uri="{FF2B5EF4-FFF2-40B4-BE49-F238E27FC236}">
                  <a16:creationId xmlns:a16="http://schemas.microsoft.com/office/drawing/2014/main" id="{8D93FE9C-3E02-4675-BEF7-A819CE38FD85}"/>
                </a:ext>
              </a:extLst>
            </p:cNvPr>
            <p:cNvSpPr/>
            <p:nvPr/>
          </p:nvSpPr>
          <p:spPr>
            <a:xfrm>
              <a:off x="8327735" y="324352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tx93">
              <a:extLst>
                <a:ext uri="{FF2B5EF4-FFF2-40B4-BE49-F238E27FC236}">
                  <a16:creationId xmlns:a16="http://schemas.microsoft.com/office/drawing/2014/main" id="{E32B08D7-A356-43CB-A62E-2CA36ED1FEEE}"/>
                </a:ext>
              </a:extLst>
            </p:cNvPr>
            <p:cNvSpPr/>
            <p:nvPr/>
          </p:nvSpPr>
          <p:spPr>
            <a:xfrm>
              <a:off x="8594835" y="2982755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96" name="tx94">
              <a:extLst>
                <a:ext uri="{FF2B5EF4-FFF2-40B4-BE49-F238E27FC236}">
                  <a16:creationId xmlns:a16="http://schemas.microsoft.com/office/drawing/2014/main" id="{75AAD925-12A7-4C18-B9FF-BB9AF0226C75}"/>
                </a:ext>
              </a:extLst>
            </p:cNvPr>
            <p:cNvSpPr/>
            <p:nvPr/>
          </p:nvSpPr>
          <p:spPr>
            <a:xfrm>
              <a:off x="8594835" y="3180001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97" name="rc95">
              <a:extLst>
                <a:ext uri="{FF2B5EF4-FFF2-40B4-BE49-F238E27FC236}">
                  <a16:creationId xmlns:a16="http://schemas.microsoft.com/office/drawing/2014/main" id="{7E3F8003-CBAE-4622-947D-89C6FA134E62}"/>
                </a:ext>
              </a:extLst>
            </p:cNvPr>
            <p:cNvSpPr/>
            <p:nvPr/>
          </p:nvSpPr>
          <p:spPr>
            <a:xfrm>
              <a:off x="8236201" y="3562016"/>
              <a:ext cx="768237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tx96">
              <a:extLst>
                <a:ext uri="{FF2B5EF4-FFF2-40B4-BE49-F238E27FC236}">
                  <a16:creationId xmlns:a16="http://schemas.microsoft.com/office/drawing/2014/main" id="{0AD4C2F4-2550-46E8-A00D-188FEC935A7C}"/>
                </a:ext>
              </a:extLst>
            </p:cNvPr>
            <p:cNvSpPr/>
            <p:nvPr/>
          </p:nvSpPr>
          <p:spPr>
            <a:xfrm>
              <a:off x="8305790" y="3616906"/>
              <a:ext cx="629059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99" name="rc97">
              <a:extLst>
                <a:ext uri="{FF2B5EF4-FFF2-40B4-BE49-F238E27FC236}">
                  <a16:creationId xmlns:a16="http://schemas.microsoft.com/office/drawing/2014/main" id="{9292A190-94FC-4BD6-B661-5971E63F8740}"/>
                </a:ext>
              </a:extLst>
            </p:cNvPr>
            <p:cNvSpPr/>
            <p:nvPr/>
          </p:nvSpPr>
          <p:spPr>
            <a:xfrm>
              <a:off x="8305790" y="38305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98">
              <a:extLst>
                <a:ext uri="{FF2B5EF4-FFF2-40B4-BE49-F238E27FC236}">
                  <a16:creationId xmlns:a16="http://schemas.microsoft.com/office/drawing/2014/main" id="{4E35C91A-E271-49D4-A993-E3D4A1B601AD}"/>
                </a:ext>
              </a:extLst>
            </p:cNvPr>
            <p:cNvSpPr/>
            <p:nvPr/>
          </p:nvSpPr>
          <p:spPr>
            <a:xfrm>
              <a:off x="8390692" y="3915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99">
              <a:extLst>
                <a:ext uri="{FF2B5EF4-FFF2-40B4-BE49-F238E27FC236}">
                  <a16:creationId xmlns:a16="http://schemas.microsoft.com/office/drawing/2014/main" id="{31C3388D-2AB2-495C-A7D2-1B740AE4ABFD}"/>
                </a:ext>
              </a:extLst>
            </p:cNvPr>
            <p:cNvSpPr/>
            <p:nvPr/>
          </p:nvSpPr>
          <p:spPr>
            <a:xfrm>
              <a:off x="8305790" y="40500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g100">
              <a:extLst>
                <a:ext uri="{FF2B5EF4-FFF2-40B4-BE49-F238E27FC236}">
                  <a16:creationId xmlns:a16="http://schemas.microsoft.com/office/drawing/2014/main" id="{56FF70A7-6057-4A50-833D-446C3FAD5FDE}"/>
                </a:ext>
              </a:extLst>
            </p:cNvPr>
            <p:cNvSpPr/>
            <p:nvPr/>
          </p:nvSpPr>
          <p:spPr>
            <a:xfrm>
              <a:off x="8382083" y="412117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tx101">
              <a:extLst>
                <a:ext uri="{FF2B5EF4-FFF2-40B4-BE49-F238E27FC236}">
                  <a16:creationId xmlns:a16="http://schemas.microsoft.com/office/drawing/2014/main" id="{DA921786-A0EC-4B18-BF9B-E93A09E89BC3}"/>
                </a:ext>
              </a:extLst>
            </p:cNvPr>
            <p:cNvSpPr/>
            <p:nvPr/>
          </p:nvSpPr>
          <p:spPr>
            <a:xfrm>
              <a:off x="8594835" y="3897539"/>
              <a:ext cx="86930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04" name="tx102">
              <a:extLst>
                <a:ext uri="{FF2B5EF4-FFF2-40B4-BE49-F238E27FC236}">
                  <a16:creationId xmlns:a16="http://schemas.microsoft.com/office/drawing/2014/main" id="{0295042D-8B6A-49EC-A7D2-ADAF3FEB47FA}"/>
                </a:ext>
              </a:extLst>
            </p:cNvPr>
            <p:cNvSpPr/>
            <p:nvPr/>
          </p:nvSpPr>
          <p:spPr>
            <a:xfrm>
              <a:off x="8594835" y="4119778"/>
              <a:ext cx="7454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1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3D7BDE-D29E-4E12-ABF2-797774CBB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55" y="561904"/>
            <a:ext cx="5881216" cy="5881216"/>
          </a:xfrm>
        </p:spPr>
      </p:pic>
    </p:spTree>
    <p:extLst>
      <p:ext uri="{BB962C8B-B14F-4D97-AF65-F5344CB8AC3E}">
        <p14:creationId xmlns:p14="http://schemas.microsoft.com/office/powerpoint/2010/main" val="37478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387</Words>
  <Application>Microsoft Office PowerPoint</Application>
  <PresentationFormat>宽屏</PresentationFormat>
  <Paragraphs>274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Reviewer</dc:creator>
  <cp:lastModifiedBy>Reviewer</cp:lastModifiedBy>
  <cp:revision>21</cp:revision>
  <dcterms:created xsi:type="dcterms:W3CDTF">2021-06-25T01:57:20Z</dcterms:created>
  <dcterms:modified xsi:type="dcterms:W3CDTF">2021-06-27T14:00:30Z</dcterms:modified>
</cp:coreProperties>
</file>