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83989" y="983989"/>
              <a:ext cx="5347221" cy="24247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97919" y="1268440"/>
              <a:ext cx="2347056" cy="17403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7919" y="2939770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7919" y="2484622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7919" y="2029473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7919" y="1574325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16394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79881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943368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506855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7919" y="2712196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7919" y="2257047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7919" y="1801899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97919" y="1346750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534650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098137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61625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25112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788599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60453" y="15701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979137" y="16730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047812" y="15781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242894" y="16091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385893" y="16491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00276" y="15568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34180" y="1674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16290" y="15240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784282" y="1724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909275" y="17336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011865" y="15394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713466" y="15319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588925" y="1827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436504" y="17760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145063" y="17204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664886" y="15777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395151" y="17253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171519" y="1889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863925" y="16710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74234" y="14614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33798" y="1786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110044" y="1850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288871" y="13953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2445" y="15868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460124" y="1425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539283" y="20062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18341" y="1555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26328" y="18279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922292" y="18259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623445" y="18494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499873" y="16084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356757" y="16764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076421" y="1512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64096" y="13610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262083" y="1563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001838" y="15421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811056" y="15038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79778" y="15431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870463" y="15091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65886" y="17625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243050" y="1468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246934" y="17894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321046" y="14658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503263" y="1699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597579" y="16216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688128" y="15002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383765" y="14820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261317" y="1659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124268" y="16226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853415" y="16887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328962" y="17584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015260" y="1597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743926" y="16898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1760342" y="17580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1850742" y="2083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051557" y="15154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237652" y="16237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234858" y="14998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305502" y="1955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487725" y="17169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574320" y="20753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661368" y="2101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352000" y="20739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30419" y="17820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097112" y="17785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832078" y="16707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303763" y="14222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985600" y="17822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1710890" y="1732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819591" y="15751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711571" y="14913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1904759" y="16364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895192" y="149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964599" y="19917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146807" y="1674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236972" y="2011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27903" y="2064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025716" y="20838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902733" y="1767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763973" y="18030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493285" y="1644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68583" y="14078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663585" y="17587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655452" y="17131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894550" y="15214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1709217" y="14561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1693447" y="19495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1764988" y="1429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1947263" y="18411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047298" y="1573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144065" y="14525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846583" y="14414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2551" y="17421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577743" y="16173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299451" y="18265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789408" y="19056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1643166" y="15789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1856828" y="18135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032465" y="16869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580145" y="15102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643849" y="16478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1793872" y="16178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1925933" y="17597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032182" y="16439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726566" y="16367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602114" y="1692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446852" y="17607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154658" y="1619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1745235" y="13824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1832061" y="17094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050036" y="15815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159696" y="1495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1591994" y="14592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1768207" y="19418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1884948" y="16141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1988545" y="14629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689113" y="14598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564571" y="1855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413348" y="17243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126888" y="1907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1677321" y="1828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1797772" y="1597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040317" y="1832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187125" y="17142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1692178" y="16643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1802811" y="19683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1906455" y="20397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607001" y="2114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482464" y="16652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331728" y="1735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046975" y="1622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26013" y="13820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850529" y="16668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107966" y="1598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268732" y="15064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658798" y="18638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764210" y="16630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444169" y="16172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319936" y="20007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163099" y="1873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1870925" y="20735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1730522" y="1659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027191" y="17284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289672" y="19307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441795" y="17545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1617032" y="2033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314024" y="19631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189494" y="196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040550" y="19781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1769055" y="18160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1780980" y="14770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100309" y="19165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373412" y="1904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2561067" y="16468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2212741" y="21591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2088498" y="17293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1945969" y="1725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1706877" y="15967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1869167" y="13876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2185615" y="1695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2460354" y="16242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2662073" y="15232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1634376" y="1698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1795953" y="17114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2093139" y="15761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2569202" y="1384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2878392" y="16819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3152314" y="16095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3364762" y="1479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1676803" y="21011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1971176" y="20149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2445607" y="15893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2756122" y="19010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3030390" y="20660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3240338" y="17080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1807513" y="1919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2305215" y="15066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2621349" y="18863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2896184" y="19395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3090613" y="1654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2039961" y="16589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2359133" y="17689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2631424" y="20226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2802737" y="17175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829162" y="14842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2102732" y="1648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2311884" y="1595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84674" y="18716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2044205" y="1584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852382" y="17044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60453" y="21252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979137" y="21572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047812" y="2071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42894" y="21813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385893" y="21358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500276" y="19720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534180" y="22353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616290" y="20148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784282" y="22672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909275" y="23375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3011865" y="20875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3713466" y="20890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3588925" y="24023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3436504" y="23775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145063" y="22769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2664886" y="20270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2395151" y="22051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2171519" y="24717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863925" y="22109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774234" y="19275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833798" y="22533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2110044" y="24553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2288871" y="17612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2442445" y="18967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2460124" y="18657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2539283" y="23738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2718341" y="20229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2826328" y="23708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2922292" y="23682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3623445" y="22756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3499873" y="21729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3356757" y="22600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3076421" y="20116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2564096" y="16125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2262083" y="19839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2001838" y="21438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811056" y="21007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579778" y="21394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870463" y="20222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065886" y="2213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243050" y="17820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246934" y="22778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21046" y="19077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503263" y="21825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597579" y="21741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688128" y="20717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3383765" y="20525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3261317" y="21800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3124268" y="21553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853415" y="21733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28962" y="21780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015260" y="21198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743926" y="22216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1760342" y="24085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1850742" y="25570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051557" y="20165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237652" y="19437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234858" y="20472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305502" y="24688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487725" y="23258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574320" y="25726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661368" y="26808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3352000" y="25487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3230419" y="23793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3097112" y="23338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832078" y="23371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303763" y="17757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1985600" y="22969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1710890" y="23898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1819591" y="21572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1711571" y="19825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1904759" y="19980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895192" y="20186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1964599" y="23792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146807" y="2228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36972" y="25183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327903" y="25646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3025716" y="25112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902733" y="23805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763973" y="24285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493285" y="22135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1968583" y="16951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1663585" y="21613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1655452" y="23849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894550" y="21093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1709217" y="17830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1693447" y="25439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764988" y="18566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1947263" y="23169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047298" y="20566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144065" y="19517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846583" y="19302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722551" y="22796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577743" y="21697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299451" y="23536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1789408" y="23990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1643166" y="20034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1856828" y="23573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032465" y="23289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1580145" y="18977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1643849" y="19890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1793872" y="20010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1925933" y="20763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032182" y="20034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726566" y="20550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2602114" y="21172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446852" y="21264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154658" y="19883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1745235" y="1608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1832061" y="21502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050036" y="20056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159696" y="18547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1591994" y="19479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1768207" y="25106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1884948" y="21948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1988545" y="20159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689113" y="20087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564571" y="24698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413348" y="23668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126888" y="25372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1677321" y="23929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1797772" y="2118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040317" y="24569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187125" y="24154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1692178" y="2192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1802811" y="24863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1906455" y="25218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2607001" y="24755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2482464" y="22601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331728" y="23066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046975" y="22627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1626013" y="16828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1850529" y="21875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107966" y="22602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268732" y="20685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1658798" y="24486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1764210" y="22895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444169" y="21741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319936" y="26417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2163099" y="24991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1870925" y="26379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1730522" y="2053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2027191" y="22659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2289672" y="2564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2441795" y="23551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1617032" y="25253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2314024" y="24209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2189494" y="25697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2040550" y="25570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1769055" y="24532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1780980" y="18499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2100309" y="24471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2373412" y="25627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2561067" y="22225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2212741" y="26046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2088498" y="23409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1945969" y="23408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1706877" y="22155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1869167" y="17266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2185615" y="22027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2460354" y="23104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2662073" y="20959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1634376" y="23075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1795953" y="23114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2093139" y="21646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2569202" y="17002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2878392" y="21864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152314" y="22766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364762" y="20293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1676803" y="27299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1971176" y="26587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2445607" y="19858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2756122" y="24185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030390" y="27270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240338" y="23311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1807513" y="25505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2305215" y="19210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2621349" y="23523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2896184" y="26500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090613" y="22644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2039961" y="21174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2359133" y="23560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2631424" y="26257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2802737" y="23460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1829162" y="18551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2102732" y="20466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2311884" y="2137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1784674" y="24054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2044205" y="20813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1852382" y="23278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1760453" y="13962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1979137" y="14441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2047812" y="13769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2242894" y="13934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2385893" y="14447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2500276" y="13752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2534180" y="14475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2616290" y="13626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2784282" y="1467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2909275" y="14481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011865" y="13574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713466" y="13487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588925" y="15372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436504" y="14949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145063" y="14541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2664886" y="14106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2395151" y="1482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2171519" y="15876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1863925" y="14416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1774234" y="13476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1833798" y="15841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2110044" y="15889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2288871" y="13295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2442445" y="14159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2460124" y="13335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2539283" y="17147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2718341" y="13739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2826328" y="15409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2922292" y="15628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623445" y="15838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499873" y="13838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356757" y="14355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076421" y="13488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2564096" y="13227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2262083" y="13853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2001838" y="13635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1811056" y="13585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1579778" y="13784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1870463" y="13654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2065886" y="15794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2243050" y="13532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2246934" y="15923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2321046" y="13501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2503263" y="14787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2597579" y="14075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2688128" y="1362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383765" y="13491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261317" y="14296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124268" y="13972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2853415" y="14696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2328962" y="16131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2015260" y="13895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1743926" y="14475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1760342" y="15341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1850742" y="18079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2051557" y="13746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2237652" y="14246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2234858" y="13513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2305502" y="17114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2487725" y="14458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2574320" y="17116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2661368" y="17925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352000" y="17981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230419" y="14729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097112" y="14734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2832078" y="13901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2303763" y="13365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1985600" y="15044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1710890" y="14542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1819591" y="14101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1711571" y="13598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1904759" y="14336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1895192" y="13595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1964599" y="17517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2146807" y="14279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2236972" y="16540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2327903" y="1773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025716" y="18334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2902733" y="14573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2763973" y="14852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2493285" y="13979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1968583" y="13434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1663585" y="15036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1655452" y="14438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1894550" y="13562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1709217" y="13576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1693447" y="17370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1764988" y="13397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1947263" y="16325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2047298" y="13885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2144065" y="13511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2846583" y="13437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2722551" y="15165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2577743" y="1409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2299451" y="15901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1789408" y="17600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1643166" y="14055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1856828" y="15612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2032465" y="14934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1580145" y="13785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1643849" y="14273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1793872" y="14345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1925933" y="15229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2032182" y="14408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2726566" y="14226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2602114" y="14452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2446852" y="15280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2154658" y="14394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1745235" y="13310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1832061" y="14720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2050036" y="13845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2159696" y="13598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1591994" y="13466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1768207" y="17037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1884948" y="13895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1988545" y="13416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2689113" y="13420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2564571" y="15911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2413348" y="14739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2126888" y="16359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1677321" y="16617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1797772" y="13984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2040317" y="15523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2187125" y="14811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1692178" y="14190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1802811" y="16438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1906455" y="17424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2607001" y="18468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2482464" y="13956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2331728" y="14613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2046975" y="13775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1626013" y="1331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1850529" y="14035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2107966" y="13729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2268732" y="13652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1658798" y="15204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1764210" y="141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2444169" y="13897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2319936" y="16538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2163099" y="15426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1870925" y="17414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1730522" y="15127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2027191" y="14388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2289672" y="16028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2441795" y="15115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1617032" y="16945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2314024" y="16364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2189494" y="15762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2040550" y="15981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1769055" y="14705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1780980" y="13539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2100309" y="15625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2373412" y="15579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2561067" y="14145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2212741" y="18582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2088498" y="14469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1945969" y="14336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1706877" y="13688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1869167" y="13335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2185615" y="14391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2460354" y="13874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2662073" y="13790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1634376" y="14223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1795953" y="14267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2093139" y="13590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2569202" y="13337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2878392" y="14298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152314" y="13775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364762" y="13465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1676803" y="17163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1971176" y="16534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2445607" y="14373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2756122" y="15801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030390" y="17179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240338" y="14565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1807513" y="15745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2305215" y="13622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2621349" y="15761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2896184" y="1600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090613" y="14314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2039961" y="14890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2359133" y="14684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2631424" y="16596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2802737" y="14625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1829162" y="13663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2102732" y="14650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2311884" y="14524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1784674" y="15879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2044205" y="13880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1852382" y="14504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1497919" y="1268440"/>
              <a:ext cx="2347056" cy="174032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3914565" y="1268440"/>
              <a:ext cx="2347056" cy="17403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3914565" y="2939770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3914565" y="2484622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3914565" y="2029473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3914565" y="1574325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4233039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4796527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360014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5923501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3914565" y="2712196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3914565" y="2257047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3914565" y="1801899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3914565" y="1346750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3951296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4514783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5078270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5641757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6205245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177099" y="13489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395783" y="1480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464457" y="1374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659539" y="13505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802538" y="148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916922" y="13688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950825" y="14798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5032936" y="1344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5200927" y="15595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5325920" y="14442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5428511" y="1355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6130111" y="13694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6005571" y="15352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5853149" y="13505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5561709" y="15293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5081532" y="14856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811796" y="16218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588165" y="16285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280570" y="14229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190880" y="14325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250444" y="16679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26689" y="14478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705517" y="13459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859090" y="13608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876770" y="13564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955929" y="26660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5134986" y="13685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5242973" y="13836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5338937" y="1412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6040090" y="13983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5916518" y="14432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5773402" y="1326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5493067" y="13869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980742" y="13397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678728" y="13765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418483" y="13614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227702" y="14135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3996423" y="15384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287108" y="14571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482531" y="14972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659695" y="14013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663580" y="16957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737692" y="14560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919908" y="17322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014224" y="14656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104774" y="14718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800411" y="1474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677963" y="18295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540914" y="13380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70061" y="16508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4745608" y="16657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4431906" y="1520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4160572" y="1637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4176987" y="14875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4267388" y="16466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4468202" y="1606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4654298" y="13665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4651504" y="1386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4722147" y="1793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4904371" y="15991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4990965" y="15398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078013" y="16027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768645" y="1567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647065" y="1705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513757" y="1331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48724" y="1447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4720409" y="1385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4402246" y="14776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4127536" y="16227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4236237" y="13823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4128217" y="16590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4321405" y="13514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4311837" y="13972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4381244" y="1524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4563453" y="13845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4653618" y="14963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4744548" y="15865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442361" y="17608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319379" y="16660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180619" y="15166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4909931" y="15580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4385229" y="14027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4080231" y="14806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4072098" y="1402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4311196" y="15090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4125863" y="13850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4110093" y="15866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4181634" y="1365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4363908" y="1571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4463944" y="14519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4560711" y="1434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63229" y="16295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139197" y="1772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4994389" y="16920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4716096" y="16594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4206054" y="15962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4059812" y="1570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4273473" y="15598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4449110" y="15726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3996790" y="14657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4060494" y="13465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4210517" y="16174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4342579" y="13729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4448828" y="13460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5143211" y="13541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5018759" y="1417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4863497" y="13330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4571304" y="1563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4161881" y="13895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4248707" y="1369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4466681" y="1412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4576342" y="13604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4008640" y="1368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4184853" y="171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4301594" y="14629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4405190" y="14053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5105758" y="14613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4981216" y="18411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4829994" y="13378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4543534" y="1873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4093967" y="1948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4214417" y="1491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4456963" y="16488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4603770" y="1516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4108824" y="1374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4219457" y="1502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4323100" y="15467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5023647" y="16000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4899110" y="14616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4748374" y="13298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4463620" y="13740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4042658" y="13505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4267174" y="15448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4524611" y="1388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4685377" y="13684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4075444" y="14672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4180855" y="14461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4860815" y="14440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4736581" y="1946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4579745" y="13391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4287571" y="18455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4147167" y="16700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4443836" y="1677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4706317" y="18732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4858440" y="14691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4033677" y="16543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4730670" y="18121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4606140" y="1522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4457196" y="13344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4185701" y="1643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4197626" y="14523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4516955" y="15499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4790057" y="1538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4977712" y="13948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4629387" y="22156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4505144" y="16133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4362614" y="13652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4123522" y="15893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4285813" y="14192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4602261" y="14455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4877000" y="1464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5078718" y="13990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4051022" y="17003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4212598" y="143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4509785" y="168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4985848" y="14577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5295037" y="15837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5568960" y="1492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781407" y="15173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4093449" y="15165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4387822" y="1957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4862252" y="1883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5172768" y="1680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447036" y="19327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5656984" y="16239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4224159" y="1437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4721861" y="1396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5037995" y="13958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5312829" y="13350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5507258" y="1483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4456606" y="17953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4775779" y="1569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5048070" y="171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5219383" y="15698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4245807" y="15397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4519378" y="16619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4728530" y="15040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0"/>
            <p:cNvSpPr/>
            <p:nvPr/>
          </p:nvSpPr>
          <p:spPr>
            <a:xfrm>
              <a:off x="4201320" y="1611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1"/>
            <p:cNvSpPr/>
            <p:nvPr/>
          </p:nvSpPr>
          <p:spPr>
            <a:xfrm>
              <a:off x="4460851" y="1476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2"/>
            <p:cNvSpPr/>
            <p:nvPr/>
          </p:nvSpPr>
          <p:spPr>
            <a:xfrm>
              <a:off x="4269028" y="1451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3"/>
            <p:cNvSpPr/>
            <p:nvPr/>
          </p:nvSpPr>
          <p:spPr>
            <a:xfrm>
              <a:off x="4177099" y="13469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4395783" y="18756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4464457" y="14427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4659539" y="14398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4802538" y="18536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4916922" y="16882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4950825" y="21008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5032936" y="1365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5200927" y="22337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5325920" y="15111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5428511" y="14139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6130111" y="14651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6005571" y="19821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5853149" y="13714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5561709" y="19566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5081532" y="23373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4811796" y="19562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4588165" y="23553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4280570" y="17851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4190880" y="14774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4250444" y="17777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4526689" y="15072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4705517" y="13437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4859090" y="13537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4876770" y="13616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4955929" y="29048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5134986" y="13457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5242973" y="13507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5338937" y="14541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6040090" y="14137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5916518" y="14662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5773402" y="13269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5493067" y="13493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4980742" y="13486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4678728" y="13942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4418483" y="13573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4227702" y="13626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3996423" y="18334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4287108" y="18047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4482531" y="15762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4659695" y="15816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4663580" y="18066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4737692" y="15454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4919908" y="22110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5014224" y="14859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5104774" y="17327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5800411" y="16695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5677963" y="21805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5540914" y="13627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5270061" y="17804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4745608" y="20094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4431906" y="17155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4160572" y="21115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4176987" y="16707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4267388" y="18777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4468202" y="14015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4654298" y="13888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4651504" y="14567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4722147" y="1955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4904371" y="17320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4990965" y="15809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5078013" y="17975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5768645" y="17581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5647065" y="19939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5513757" y="13365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5248724" y="15519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4720409" y="14750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4402246" y="15572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4127536" y="19758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4236237" y="14410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4128217" y="19798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4321405" y="1436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4311837" y="1501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4381244" y="16681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4563453" y="14617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4653618" y="16027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4744548" y="21548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5442361" y="22265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5319379" y="22932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5180619" y="20840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4909931" y="20732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4385229" y="16863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4080231" y="17025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4072098" y="15868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4311196" y="21674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4125863" y="14521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4110093" y="17293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4181634" y="13632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4363908" y="17211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4463944" y="14713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4560711" y="14607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5263229" y="16963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5139197" y="21517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4994389" y="25655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4716096" y="19846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4206054" y="19443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4059812" y="17535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4273473" y="17371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4449110" y="21291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3996790" y="15865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4060494" y="13614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4210517" y="14767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4342579" y="13712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4448828" y="13706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5143211" y="13951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5018759" y="14562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4863497" y="13820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4571304" y="15006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4161881" y="16659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4248707" y="14271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4466681" y="15296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4576342" y="16189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4008640" y="13854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4184853" y="18360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4301594" y="15028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4405190" y="14283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5105758" y="15020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4981216" y="17870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4829994" y="13598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4543534" y="18790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4093967" y="23267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4214417" y="16550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4456963" y="19019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4603770" y="19148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4108824" y="13734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4219457" y="15019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4323100" y="16424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5023647" y="16379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4899110" y="15037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4748374" y="13311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4463620" y="13923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4042658" y="1368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4267174" y="15630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4524611" y="14194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4685377" y="13809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4075444" y="14819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4180855" y="14290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4860815" y="14651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4736581" y="23252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4579745" y="13551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4287571" y="17888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4147167" y="18882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4443836" y="20088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4706317" y="25698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4858440" y="15652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4033677" y="17923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4730670" y="19982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4606140" y="15388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4457196" y="13322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4185701" y="17899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3"/>
            <p:cNvSpPr/>
            <p:nvPr/>
          </p:nvSpPr>
          <p:spPr>
            <a:xfrm>
              <a:off x="4197626" y="14972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4"/>
            <p:cNvSpPr/>
            <p:nvPr/>
          </p:nvSpPr>
          <p:spPr>
            <a:xfrm>
              <a:off x="4516955" y="15862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4790057" y="15703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4977712" y="14285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4629387" y="26983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4505144" y="1827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4362614" y="14810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4123522" y="21286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4285813" y="16094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4602261" y="15455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4877000" y="15498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5078718" y="15573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4051022" y="18874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4212598" y="16669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4509785" y="22082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4985848" y="16362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5295037" y="17122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5568960" y="15782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5781407" y="18349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4093449" y="19818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4387822" y="21821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4862252" y="20682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5172768" y="19105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5447036" y="25189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5656984" y="21086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4224159" y="17677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4721861" y="16804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5037995" y="15034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5312829" y="13514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5507258" y="22451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4456606" y="22122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4775779" y="17671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5048070" y="19273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5219383" y="20468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4245807" y="18562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4519378" y="20059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4728530" y="23463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4201320" y="18453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4460851" y="16746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4269028" y="16328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4177099" y="1370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4395783" y="14139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4464457" y="13462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4659539" y="13270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4802538" y="13502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4916922" y="13429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4950825" y="13364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5032936" y="13240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5200927" y="13504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5325920" y="1389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5428511" y="13346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6130111" y="13233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6005571" y="13752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5853149" y="13540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5561709" y="13804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5081532" y="13442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4811796" y="15518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4588165" y="13943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4280570" y="13813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4190880" y="13875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4250444" y="13801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4526689" y="13802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4705517" y="13430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4859090" y="13750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4876770" y="13517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4955929" y="13575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5134986" y="13765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5242973" y="14810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5338937" y="13800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6040090" y="1389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5916518" y="13643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5773402" y="13265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5493067" y="14084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4980742" y="13284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4678728" y="13346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4418483" y="13313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4227702" y="14340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3996423" y="13424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4287108" y="13362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4482531" y="14199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4659695" y="13300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4663580" y="14502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4737692" y="13290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4919908" y="14086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5014224" y="13731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5104774" y="13711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5800411" y="13556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5677963" y="14248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5540914" y="13267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5270061" y="14352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4745608" y="13850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4431906" y="13863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4160572" y="1397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4176987" y="14579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4267388" y="14314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4468202" y="18317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4654298" y="13584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4651504" y="13318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4722147" y="13850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4904371" y="14653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4990965" y="13900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5078013" y="15323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5768645" y="13568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5647065" y="1394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5513757" y="13257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5248724" y="13555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4720409" y="13271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4402246" y="13888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4127536" y="13614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4236237" y="13502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4128217" y="13864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4321405" y="13321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4311837" y="13400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4381244" y="13257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4563453" y="13284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4653618" y="13285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4744548" y="13341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5442361" y="13586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5319379" y="13375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5180619" y="13389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4909931" y="13469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4385229" y="13237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4080231" y="13318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4072098" y="13253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4311196" y="13346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4125863" y="13426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4110093" y="14920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4181634" y="13522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4363908" y="14171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4463944" y="13710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4560711" y="14293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5263229" y="14199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5139197" y="14632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4994389" y="13387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4716096" y="14948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4206054" y="14124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4059812" y="13915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4273473" y="14035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4449110" y="1369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3996790" y="13991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4060494" y="13290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4210517" y="1365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4342579" y="13622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4448828" y="13435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5143211" y="13336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5018759" y="13331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4863497" y="13241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4571304" y="13754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4161881" y="1333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4248707" y="13480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4466681" y="13355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4"/>
            <p:cNvSpPr/>
            <p:nvPr/>
          </p:nvSpPr>
          <p:spPr>
            <a:xfrm>
              <a:off x="4576342" y="13354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5"/>
            <p:cNvSpPr/>
            <p:nvPr/>
          </p:nvSpPr>
          <p:spPr>
            <a:xfrm>
              <a:off x="4008640" y="13480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4184853" y="14595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4301594" y="14014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4405190" y="14566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5105758" y="1464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4981216" y="15245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4829994" y="13285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4543534" y="15965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4093967" y="14631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4214417" y="13801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4456963" y="14461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4603770" y="14345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4108824" y="13782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4219457" y="13573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4323100" y="14276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5023647" y="14139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4899110" y="13963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4748374" y="13272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4463620" y="13474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4042658" y="13293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4267174" y="13728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4524611" y="13355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4685377" y="13454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4075444" y="13734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4180855" y="14638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4860815" y="13427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4736581" y="14612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4579745" y="13284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4287571" y="15050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4147167" y="14095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4443836" y="14309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4706317" y="13910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4858440" y="14104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4033677" y="14130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4730670" y="13475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4606140" y="14057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4457196" y="13297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4185701" y="13908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4197626" y="14034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4516955" y="13697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4790057" y="14472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4977712" y="13429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4629387" y="15490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4505144" y="13809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4362614" y="13249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4123522" y="13493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4285813" y="13502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4602261" y="13444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4877000" y="13564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5078718" y="13494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4051022" y="14098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4212598" y="13274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4509785" y="13575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4985848" y="13347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5295037" y="13559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5568960" y="13446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5781407" y="13740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4093449" y="13290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4387822" y="14793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4862252" y="14268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5172768" y="14502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5447036" y="14078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5656984" y="1422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4224159" y="13464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4721861" y="13379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5037995" y="13349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5312829" y="13247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5507258" y="13296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4456606" y="13956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4"/>
            <p:cNvSpPr/>
            <p:nvPr/>
          </p:nvSpPr>
          <p:spPr>
            <a:xfrm>
              <a:off x="4775779" y="14140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5"/>
            <p:cNvSpPr/>
            <p:nvPr/>
          </p:nvSpPr>
          <p:spPr>
            <a:xfrm>
              <a:off x="5048070" y="14118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6"/>
            <p:cNvSpPr/>
            <p:nvPr/>
          </p:nvSpPr>
          <p:spPr>
            <a:xfrm>
              <a:off x="5219383" y="14699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7"/>
            <p:cNvSpPr/>
            <p:nvPr/>
          </p:nvSpPr>
          <p:spPr>
            <a:xfrm>
              <a:off x="4245807" y="13445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8"/>
            <p:cNvSpPr/>
            <p:nvPr/>
          </p:nvSpPr>
          <p:spPr>
            <a:xfrm>
              <a:off x="4519378" y="14098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9"/>
            <p:cNvSpPr/>
            <p:nvPr/>
          </p:nvSpPr>
          <p:spPr>
            <a:xfrm>
              <a:off x="4728530" y="13494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0"/>
            <p:cNvSpPr/>
            <p:nvPr/>
          </p:nvSpPr>
          <p:spPr>
            <a:xfrm>
              <a:off x="4201320" y="13993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1"/>
            <p:cNvSpPr/>
            <p:nvPr/>
          </p:nvSpPr>
          <p:spPr>
            <a:xfrm>
              <a:off x="4460851" y="13578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2"/>
            <p:cNvSpPr/>
            <p:nvPr/>
          </p:nvSpPr>
          <p:spPr>
            <a:xfrm>
              <a:off x="4269028" y="13668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rc1183"/>
            <p:cNvSpPr/>
            <p:nvPr/>
          </p:nvSpPr>
          <p:spPr>
            <a:xfrm>
              <a:off x="3914565" y="1268440"/>
              <a:ext cx="2347056" cy="174032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rc1184"/>
            <p:cNvSpPr/>
            <p:nvPr/>
          </p:nvSpPr>
          <p:spPr>
            <a:xfrm>
              <a:off x="1497919" y="1053578"/>
              <a:ext cx="234705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tx1185"/>
            <p:cNvSpPr/>
            <p:nvPr/>
          </p:nvSpPr>
          <p:spPr>
            <a:xfrm>
              <a:off x="2466454" y="1119699"/>
              <a:ext cx="40998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Bacteria</a:t>
              </a:r>
            </a:p>
          </p:txBody>
        </p:sp>
        <p:sp>
          <p:nvSpPr>
            <p:cNvPr id="1187" name="rc1186"/>
            <p:cNvSpPr/>
            <p:nvPr/>
          </p:nvSpPr>
          <p:spPr>
            <a:xfrm>
              <a:off x="3914565" y="1053578"/>
              <a:ext cx="234705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tx1187"/>
            <p:cNvSpPr/>
            <p:nvPr/>
          </p:nvSpPr>
          <p:spPr>
            <a:xfrm>
              <a:off x="4948311" y="1097489"/>
              <a:ext cx="27956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Fungi</a:t>
              </a:r>
            </a:p>
          </p:txBody>
        </p:sp>
        <p:sp>
          <p:nvSpPr>
            <p:cNvPr id="1189" name="pl1188"/>
            <p:cNvSpPr/>
            <p:nvPr/>
          </p:nvSpPr>
          <p:spPr>
            <a:xfrm>
              <a:off x="1534650" y="30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2098137" y="30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2661625" y="30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3225112" y="30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3788599" y="30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tx1193"/>
            <p:cNvSpPr/>
            <p:nvPr/>
          </p:nvSpPr>
          <p:spPr>
            <a:xfrm>
              <a:off x="1503572" y="306969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95" name="tx1194"/>
            <p:cNvSpPr/>
            <p:nvPr/>
          </p:nvSpPr>
          <p:spPr>
            <a:xfrm>
              <a:off x="2004904" y="30696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96" name="tx1195"/>
            <p:cNvSpPr/>
            <p:nvPr/>
          </p:nvSpPr>
          <p:spPr>
            <a:xfrm>
              <a:off x="2568391" y="30696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197" name="tx1196"/>
            <p:cNvSpPr/>
            <p:nvPr/>
          </p:nvSpPr>
          <p:spPr>
            <a:xfrm>
              <a:off x="3131878" y="30696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198" name="tx1197"/>
            <p:cNvSpPr/>
            <p:nvPr/>
          </p:nvSpPr>
          <p:spPr>
            <a:xfrm>
              <a:off x="3695366" y="30696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1199" name="pl1198"/>
            <p:cNvSpPr/>
            <p:nvPr/>
          </p:nvSpPr>
          <p:spPr>
            <a:xfrm>
              <a:off x="3951296" y="30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4514783" y="30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5078270" y="30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5641757" y="30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6205245" y="30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tx1203"/>
            <p:cNvSpPr/>
            <p:nvPr/>
          </p:nvSpPr>
          <p:spPr>
            <a:xfrm>
              <a:off x="3920218" y="306969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05" name="tx1204"/>
            <p:cNvSpPr/>
            <p:nvPr/>
          </p:nvSpPr>
          <p:spPr>
            <a:xfrm>
              <a:off x="4421550" y="30696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206" name="tx1205"/>
            <p:cNvSpPr/>
            <p:nvPr/>
          </p:nvSpPr>
          <p:spPr>
            <a:xfrm>
              <a:off x="4985037" y="30696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207" name="tx1206"/>
            <p:cNvSpPr/>
            <p:nvPr/>
          </p:nvSpPr>
          <p:spPr>
            <a:xfrm>
              <a:off x="5548524" y="30696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208" name="tx1207"/>
            <p:cNvSpPr/>
            <p:nvPr/>
          </p:nvSpPr>
          <p:spPr>
            <a:xfrm>
              <a:off x="6112011" y="30696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1209" name="tx1208"/>
            <p:cNvSpPr/>
            <p:nvPr/>
          </p:nvSpPr>
          <p:spPr>
            <a:xfrm>
              <a:off x="1217772" y="26705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210" name="tx1209"/>
            <p:cNvSpPr/>
            <p:nvPr/>
          </p:nvSpPr>
          <p:spPr>
            <a:xfrm>
              <a:off x="1217772" y="221535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211" name="tx1210"/>
            <p:cNvSpPr/>
            <p:nvPr/>
          </p:nvSpPr>
          <p:spPr>
            <a:xfrm>
              <a:off x="1217772" y="17602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212" name="tx1211"/>
            <p:cNvSpPr/>
            <p:nvPr/>
          </p:nvSpPr>
          <p:spPr>
            <a:xfrm>
              <a:off x="1217772" y="130505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213" name="pl1212"/>
            <p:cNvSpPr/>
            <p:nvPr/>
          </p:nvSpPr>
          <p:spPr>
            <a:xfrm>
              <a:off x="1463125" y="2712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1463125" y="22570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1463125" y="18018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1463125" y="1346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tx1216"/>
            <p:cNvSpPr/>
            <p:nvPr/>
          </p:nvSpPr>
          <p:spPr>
            <a:xfrm>
              <a:off x="3615684" y="3180305"/>
              <a:ext cx="528172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geo_dist</a:t>
              </a:r>
            </a:p>
          </p:txBody>
        </p:sp>
        <p:sp>
          <p:nvSpPr>
            <p:cNvPr id="1218" name="tx1217"/>
            <p:cNvSpPr/>
            <p:nvPr/>
          </p:nvSpPr>
          <p:spPr>
            <a:xfrm rot="-5400000">
              <a:off x="833523" y="2074719"/>
              <a:ext cx="51234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mic_dist</a:t>
              </a:r>
            </a:p>
          </p:txBody>
        </p:sp>
        <p:sp>
          <p:nvSpPr>
            <p:cNvPr id="1219" name="rc1218"/>
            <p:cNvSpPr/>
            <p:nvPr/>
          </p:nvSpPr>
          <p:spPr>
            <a:xfrm>
              <a:off x="983989" y="3408693"/>
              <a:ext cx="5347221" cy="29225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rc1219"/>
            <p:cNvSpPr/>
            <p:nvPr/>
          </p:nvSpPr>
          <p:spPr>
            <a:xfrm>
              <a:off x="1497919" y="3693145"/>
              <a:ext cx="2347056" cy="17403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1497919" y="5364475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1497919" y="4909327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1497919" y="4454178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1497919" y="3999029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1942822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2620613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3298405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1497919" y="5136901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1497919" y="4681752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1497919" y="4226604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1497919" y="3771455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1603926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2281717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2959509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3637301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5"/>
            <p:cNvSpPr/>
            <p:nvPr/>
          </p:nvSpPr>
          <p:spPr>
            <a:xfrm>
              <a:off x="2094899" y="39949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6"/>
            <p:cNvSpPr/>
            <p:nvPr/>
          </p:nvSpPr>
          <p:spPr>
            <a:xfrm>
              <a:off x="1754987" y="40977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7"/>
            <p:cNvSpPr/>
            <p:nvPr/>
          </p:nvSpPr>
          <p:spPr>
            <a:xfrm>
              <a:off x="3111587" y="4002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8"/>
            <p:cNvSpPr/>
            <p:nvPr/>
          </p:nvSpPr>
          <p:spPr>
            <a:xfrm>
              <a:off x="3443705" y="40338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9"/>
            <p:cNvSpPr/>
            <p:nvPr/>
          </p:nvSpPr>
          <p:spPr>
            <a:xfrm>
              <a:off x="1824122" y="40738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0"/>
            <p:cNvSpPr/>
            <p:nvPr/>
          </p:nvSpPr>
          <p:spPr>
            <a:xfrm>
              <a:off x="1620445" y="3981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1"/>
            <p:cNvSpPr/>
            <p:nvPr/>
          </p:nvSpPr>
          <p:spPr>
            <a:xfrm>
              <a:off x="1787182" y="4099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2"/>
            <p:cNvSpPr/>
            <p:nvPr/>
          </p:nvSpPr>
          <p:spPr>
            <a:xfrm>
              <a:off x="2427017" y="39487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3"/>
            <p:cNvSpPr/>
            <p:nvPr/>
          </p:nvSpPr>
          <p:spPr>
            <a:xfrm>
              <a:off x="1661452" y="41495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4"/>
            <p:cNvSpPr/>
            <p:nvPr/>
          </p:nvSpPr>
          <p:spPr>
            <a:xfrm>
              <a:off x="1738720" y="4158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5"/>
            <p:cNvSpPr/>
            <p:nvPr/>
          </p:nvSpPr>
          <p:spPr>
            <a:xfrm>
              <a:off x="3084475" y="39641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6"/>
            <p:cNvSpPr/>
            <p:nvPr/>
          </p:nvSpPr>
          <p:spPr>
            <a:xfrm>
              <a:off x="3453871" y="3956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7"/>
            <p:cNvSpPr/>
            <p:nvPr/>
          </p:nvSpPr>
          <p:spPr>
            <a:xfrm>
              <a:off x="1814633" y="4251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8"/>
            <p:cNvSpPr/>
            <p:nvPr/>
          </p:nvSpPr>
          <p:spPr>
            <a:xfrm>
              <a:off x="1730248" y="4200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9"/>
            <p:cNvSpPr/>
            <p:nvPr/>
          </p:nvSpPr>
          <p:spPr>
            <a:xfrm>
              <a:off x="1751259" y="41451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0"/>
            <p:cNvSpPr/>
            <p:nvPr/>
          </p:nvSpPr>
          <p:spPr>
            <a:xfrm>
              <a:off x="1838694" y="40024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1"/>
            <p:cNvSpPr/>
            <p:nvPr/>
          </p:nvSpPr>
          <p:spPr>
            <a:xfrm>
              <a:off x="1636712" y="41500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2"/>
            <p:cNvSpPr/>
            <p:nvPr/>
          </p:nvSpPr>
          <p:spPr>
            <a:xfrm>
              <a:off x="1824799" y="43137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3"/>
            <p:cNvSpPr/>
            <p:nvPr/>
          </p:nvSpPr>
          <p:spPr>
            <a:xfrm>
              <a:off x="1753292" y="40957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4"/>
            <p:cNvSpPr/>
            <p:nvPr/>
          </p:nvSpPr>
          <p:spPr>
            <a:xfrm>
              <a:off x="2270786" y="3886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5"/>
            <p:cNvSpPr/>
            <p:nvPr/>
          </p:nvSpPr>
          <p:spPr>
            <a:xfrm>
              <a:off x="2595787" y="42112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6"/>
            <p:cNvSpPr/>
            <p:nvPr/>
          </p:nvSpPr>
          <p:spPr>
            <a:xfrm>
              <a:off x="2927905" y="4275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7"/>
            <p:cNvSpPr/>
            <p:nvPr/>
          </p:nvSpPr>
          <p:spPr>
            <a:xfrm>
              <a:off x="2339921" y="38200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8"/>
            <p:cNvSpPr/>
            <p:nvPr/>
          </p:nvSpPr>
          <p:spPr>
            <a:xfrm>
              <a:off x="2136245" y="40115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9"/>
            <p:cNvSpPr/>
            <p:nvPr/>
          </p:nvSpPr>
          <p:spPr>
            <a:xfrm>
              <a:off x="2302981" y="38506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0"/>
            <p:cNvSpPr/>
            <p:nvPr/>
          </p:nvSpPr>
          <p:spPr>
            <a:xfrm>
              <a:off x="1911218" y="44309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1"/>
            <p:cNvSpPr/>
            <p:nvPr/>
          </p:nvSpPr>
          <p:spPr>
            <a:xfrm>
              <a:off x="2177251" y="39806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2"/>
            <p:cNvSpPr/>
            <p:nvPr/>
          </p:nvSpPr>
          <p:spPr>
            <a:xfrm>
              <a:off x="2254519" y="42526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3"/>
            <p:cNvSpPr/>
            <p:nvPr/>
          </p:nvSpPr>
          <p:spPr>
            <a:xfrm>
              <a:off x="2568676" y="42506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4"/>
            <p:cNvSpPr/>
            <p:nvPr/>
          </p:nvSpPr>
          <p:spPr>
            <a:xfrm>
              <a:off x="2938072" y="42741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5"/>
            <p:cNvSpPr/>
            <p:nvPr/>
          </p:nvSpPr>
          <p:spPr>
            <a:xfrm>
              <a:off x="1859367" y="4033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6"/>
            <p:cNvSpPr/>
            <p:nvPr/>
          </p:nvSpPr>
          <p:spPr>
            <a:xfrm>
              <a:off x="1943752" y="41011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7"/>
            <p:cNvSpPr/>
            <p:nvPr/>
          </p:nvSpPr>
          <p:spPr>
            <a:xfrm>
              <a:off x="2267058" y="3936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8"/>
            <p:cNvSpPr/>
            <p:nvPr/>
          </p:nvSpPr>
          <p:spPr>
            <a:xfrm>
              <a:off x="2354494" y="37857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9"/>
            <p:cNvSpPr/>
            <p:nvPr/>
          </p:nvSpPr>
          <p:spPr>
            <a:xfrm>
              <a:off x="2152512" y="3987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0"/>
            <p:cNvSpPr/>
            <p:nvPr/>
          </p:nvSpPr>
          <p:spPr>
            <a:xfrm>
              <a:off x="2340599" y="39668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1"/>
            <p:cNvSpPr/>
            <p:nvPr/>
          </p:nvSpPr>
          <p:spPr>
            <a:xfrm>
              <a:off x="1920707" y="39285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2"/>
            <p:cNvSpPr/>
            <p:nvPr/>
          </p:nvSpPr>
          <p:spPr>
            <a:xfrm>
              <a:off x="3287474" y="39678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3"/>
            <p:cNvSpPr/>
            <p:nvPr/>
          </p:nvSpPr>
          <p:spPr>
            <a:xfrm>
              <a:off x="3619591" y="39339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4"/>
            <p:cNvSpPr/>
            <p:nvPr/>
          </p:nvSpPr>
          <p:spPr>
            <a:xfrm>
              <a:off x="1648235" y="4187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5"/>
            <p:cNvSpPr/>
            <p:nvPr/>
          </p:nvSpPr>
          <p:spPr>
            <a:xfrm>
              <a:off x="1713642" y="38928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6"/>
            <p:cNvSpPr/>
            <p:nvPr/>
          </p:nvSpPr>
          <p:spPr>
            <a:xfrm>
              <a:off x="1611295" y="42141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7"/>
            <p:cNvSpPr/>
            <p:nvPr/>
          </p:nvSpPr>
          <p:spPr>
            <a:xfrm>
              <a:off x="2602904" y="38905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8"/>
            <p:cNvSpPr/>
            <p:nvPr/>
          </p:nvSpPr>
          <p:spPr>
            <a:xfrm>
              <a:off x="1672635" y="41241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9"/>
            <p:cNvSpPr/>
            <p:nvPr/>
          </p:nvSpPr>
          <p:spPr>
            <a:xfrm>
              <a:off x="1595367" y="4046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0"/>
            <p:cNvSpPr/>
            <p:nvPr/>
          </p:nvSpPr>
          <p:spPr>
            <a:xfrm>
              <a:off x="3260362" y="39249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1"/>
            <p:cNvSpPr/>
            <p:nvPr/>
          </p:nvSpPr>
          <p:spPr>
            <a:xfrm>
              <a:off x="3629758" y="3906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2"/>
            <p:cNvSpPr/>
            <p:nvPr/>
          </p:nvSpPr>
          <p:spPr>
            <a:xfrm>
              <a:off x="1990519" y="40841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3"/>
            <p:cNvSpPr/>
            <p:nvPr/>
          </p:nvSpPr>
          <p:spPr>
            <a:xfrm>
              <a:off x="1906134" y="40473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4"/>
            <p:cNvSpPr/>
            <p:nvPr/>
          </p:nvSpPr>
          <p:spPr>
            <a:xfrm>
              <a:off x="1582828" y="41134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5"/>
            <p:cNvSpPr/>
            <p:nvPr/>
          </p:nvSpPr>
          <p:spPr>
            <a:xfrm>
              <a:off x="1662807" y="41831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6"/>
            <p:cNvSpPr/>
            <p:nvPr/>
          </p:nvSpPr>
          <p:spPr>
            <a:xfrm>
              <a:off x="1697375" y="4022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7"/>
            <p:cNvSpPr/>
            <p:nvPr/>
          </p:nvSpPr>
          <p:spPr>
            <a:xfrm>
              <a:off x="1648913" y="4114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8"/>
            <p:cNvSpPr/>
            <p:nvPr/>
          </p:nvSpPr>
          <p:spPr>
            <a:xfrm>
              <a:off x="1929179" y="4182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9"/>
            <p:cNvSpPr/>
            <p:nvPr/>
          </p:nvSpPr>
          <p:spPr>
            <a:xfrm>
              <a:off x="1911218" y="45086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0"/>
            <p:cNvSpPr/>
            <p:nvPr/>
          </p:nvSpPr>
          <p:spPr>
            <a:xfrm>
              <a:off x="3356608" y="39401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1"/>
            <p:cNvSpPr/>
            <p:nvPr/>
          </p:nvSpPr>
          <p:spPr>
            <a:xfrm>
              <a:off x="3152932" y="4048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2"/>
            <p:cNvSpPr/>
            <p:nvPr/>
          </p:nvSpPr>
          <p:spPr>
            <a:xfrm>
              <a:off x="3319669" y="39245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3"/>
            <p:cNvSpPr/>
            <p:nvPr/>
          </p:nvSpPr>
          <p:spPr>
            <a:xfrm>
              <a:off x="2263669" y="43804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4"/>
            <p:cNvSpPr/>
            <p:nvPr/>
          </p:nvSpPr>
          <p:spPr>
            <a:xfrm>
              <a:off x="3193938" y="41416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5"/>
            <p:cNvSpPr/>
            <p:nvPr/>
          </p:nvSpPr>
          <p:spPr>
            <a:xfrm>
              <a:off x="3271207" y="45000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6"/>
            <p:cNvSpPr/>
            <p:nvPr/>
          </p:nvSpPr>
          <p:spPr>
            <a:xfrm>
              <a:off x="1606212" y="45265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7"/>
            <p:cNvSpPr/>
            <p:nvPr/>
          </p:nvSpPr>
          <p:spPr>
            <a:xfrm>
              <a:off x="1921385" y="44986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8"/>
            <p:cNvSpPr/>
            <p:nvPr/>
          </p:nvSpPr>
          <p:spPr>
            <a:xfrm>
              <a:off x="2876054" y="42067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9"/>
            <p:cNvSpPr/>
            <p:nvPr/>
          </p:nvSpPr>
          <p:spPr>
            <a:xfrm>
              <a:off x="2960439" y="4203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0"/>
            <p:cNvSpPr/>
            <p:nvPr/>
          </p:nvSpPr>
          <p:spPr>
            <a:xfrm>
              <a:off x="3283746" y="40954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1"/>
            <p:cNvSpPr/>
            <p:nvPr/>
          </p:nvSpPr>
          <p:spPr>
            <a:xfrm>
              <a:off x="3371181" y="38469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2"/>
            <p:cNvSpPr/>
            <p:nvPr/>
          </p:nvSpPr>
          <p:spPr>
            <a:xfrm>
              <a:off x="3169199" y="42069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3"/>
            <p:cNvSpPr/>
            <p:nvPr/>
          </p:nvSpPr>
          <p:spPr>
            <a:xfrm>
              <a:off x="3357286" y="41569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4"/>
            <p:cNvSpPr/>
            <p:nvPr/>
          </p:nvSpPr>
          <p:spPr>
            <a:xfrm>
              <a:off x="2937394" y="39998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5"/>
            <p:cNvSpPr/>
            <p:nvPr/>
          </p:nvSpPr>
          <p:spPr>
            <a:xfrm>
              <a:off x="3688726" y="39160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6"/>
            <p:cNvSpPr/>
            <p:nvPr/>
          </p:nvSpPr>
          <p:spPr>
            <a:xfrm>
              <a:off x="3485050" y="40611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7"/>
            <p:cNvSpPr/>
            <p:nvPr/>
          </p:nvSpPr>
          <p:spPr>
            <a:xfrm>
              <a:off x="3651787" y="39242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8"/>
            <p:cNvSpPr/>
            <p:nvPr/>
          </p:nvSpPr>
          <p:spPr>
            <a:xfrm>
              <a:off x="2595787" y="4416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9"/>
            <p:cNvSpPr/>
            <p:nvPr/>
          </p:nvSpPr>
          <p:spPr>
            <a:xfrm>
              <a:off x="3526056" y="4099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0"/>
            <p:cNvSpPr/>
            <p:nvPr/>
          </p:nvSpPr>
          <p:spPr>
            <a:xfrm>
              <a:off x="3603324" y="4435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1"/>
            <p:cNvSpPr/>
            <p:nvPr/>
          </p:nvSpPr>
          <p:spPr>
            <a:xfrm>
              <a:off x="1938330" y="44887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2"/>
            <p:cNvSpPr/>
            <p:nvPr/>
          </p:nvSpPr>
          <p:spPr>
            <a:xfrm>
              <a:off x="1589267" y="4508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3"/>
            <p:cNvSpPr/>
            <p:nvPr/>
          </p:nvSpPr>
          <p:spPr>
            <a:xfrm>
              <a:off x="3208172" y="4192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4"/>
            <p:cNvSpPr/>
            <p:nvPr/>
          </p:nvSpPr>
          <p:spPr>
            <a:xfrm>
              <a:off x="3292557" y="42277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5"/>
            <p:cNvSpPr/>
            <p:nvPr/>
          </p:nvSpPr>
          <p:spPr>
            <a:xfrm>
              <a:off x="3615864" y="4069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6"/>
            <p:cNvSpPr/>
            <p:nvPr/>
          </p:nvSpPr>
          <p:spPr>
            <a:xfrm>
              <a:off x="3703299" y="38325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7"/>
            <p:cNvSpPr/>
            <p:nvPr/>
          </p:nvSpPr>
          <p:spPr>
            <a:xfrm>
              <a:off x="3501317" y="4183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8"/>
            <p:cNvSpPr/>
            <p:nvPr/>
          </p:nvSpPr>
          <p:spPr>
            <a:xfrm>
              <a:off x="3689404" y="41378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9"/>
            <p:cNvSpPr/>
            <p:nvPr/>
          </p:nvSpPr>
          <p:spPr>
            <a:xfrm>
              <a:off x="3269512" y="39461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0"/>
            <p:cNvSpPr/>
            <p:nvPr/>
          </p:nvSpPr>
          <p:spPr>
            <a:xfrm>
              <a:off x="1782776" y="3880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1"/>
            <p:cNvSpPr/>
            <p:nvPr/>
          </p:nvSpPr>
          <p:spPr>
            <a:xfrm>
              <a:off x="1616040" y="4374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2"/>
            <p:cNvSpPr/>
            <p:nvPr/>
          </p:nvSpPr>
          <p:spPr>
            <a:xfrm>
              <a:off x="2672039" y="38539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3"/>
            <p:cNvSpPr/>
            <p:nvPr/>
          </p:nvSpPr>
          <p:spPr>
            <a:xfrm>
              <a:off x="1741770" y="4265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4"/>
            <p:cNvSpPr/>
            <p:nvPr/>
          </p:nvSpPr>
          <p:spPr>
            <a:xfrm>
              <a:off x="1664502" y="39978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5"/>
            <p:cNvSpPr/>
            <p:nvPr/>
          </p:nvSpPr>
          <p:spPr>
            <a:xfrm>
              <a:off x="3329497" y="3877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6"/>
            <p:cNvSpPr/>
            <p:nvPr/>
          </p:nvSpPr>
          <p:spPr>
            <a:xfrm>
              <a:off x="3698893" y="3866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7"/>
            <p:cNvSpPr/>
            <p:nvPr/>
          </p:nvSpPr>
          <p:spPr>
            <a:xfrm>
              <a:off x="2059654" y="41668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8"/>
            <p:cNvSpPr/>
            <p:nvPr/>
          </p:nvSpPr>
          <p:spPr>
            <a:xfrm>
              <a:off x="1975269" y="40420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9"/>
            <p:cNvSpPr/>
            <p:nvPr/>
          </p:nvSpPr>
          <p:spPr>
            <a:xfrm>
              <a:off x="1651963" y="42512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0"/>
            <p:cNvSpPr/>
            <p:nvPr/>
          </p:nvSpPr>
          <p:spPr>
            <a:xfrm>
              <a:off x="1593673" y="4330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1"/>
            <p:cNvSpPr/>
            <p:nvPr/>
          </p:nvSpPr>
          <p:spPr>
            <a:xfrm>
              <a:off x="1766509" y="40036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2"/>
            <p:cNvSpPr/>
            <p:nvPr/>
          </p:nvSpPr>
          <p:spPr>
            <a:xfrm>
              <a:off x="1579778" y="42382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3"/>
            <p:cNvSpPr/>
            <p:nvPr/>
          </p:nvSpPr>
          <p:spPr>
            <a:xfrm>
              <a:off x="1998314" y="41116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4"/>
            <p:cNvSpPr/>
            <p:nvPr/>
          </p:nvSpPr>
          <p:spPr>
            <a:xfrm>
              <a:off x="1745837" y="39349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5"/>
            <p:cNvSpPr/>
            <p:nvPr/>
          </p:nvSpPr>
          <p:spPr>
            <a:xfrm>
              <a:off x="2468363" y="40725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6"/>
            <p:cNvSpPr/>
            <p:nvPr/>
          </p:nvSpPr>
          <p:spPr>
            <a:xfrm>
              <a:off x="1620106" y="40425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7"/>
            <p:cNvSpPr/>
            <p:nvPr/>
          </p:nvSpPr>
          <p:spPr>
            <a:xfrm>
              <a:off x="1697375" y="41844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8"/>
            <p:cNvSpPr/>
            <p:nvPr/>
          </p:nvSpPr>
          <p:spPr>
            <a:xfrm>
              <a:off x="3125820" y="40686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9"/>
            <p:cNvSpPr/>
            <p:nvPr/>
          </p:nvSpPr>
          <p:spPr>
            <a:xfrm>
              <a:off x="3495217" y="4061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0"/>
            <p:cNvSpPr/>
            <p:nvPr/>
          </p:nvSpPr>
          <p:spPr>
            <a:xfrm>
              <a:off x="1855978" y="41170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1"/>
            <p:cNvSpPr/>
            <p:nvPr/>
          </p:nvSpPr>
          <p:spPr>
            <a:xfrm>
              <a:off x="1771593" y="41854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2"/>
            <p:cNvSpPr/>
            <p:nvPr/>
          </p:nvSpPr>
          <p:spPr>
            <a:xfrm>
              <a:off x="1709914" y="40440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3"/>
            <p:cNvSpPr/>
            <p:nvPr/>
          </p:nvSpPr>
          <p:spPr>
            <a:xfrm>
              <a:off x="1797349" y="3807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4"/>
            <p:cNvSpPr/>
            <p:nvPr/>
          </p:nvSpPr>
          <p:spPr>
            <a:xfrm>
              <a:off x="1595367" y="41341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5"/>
            <p:cNvSpPr/>
            <p:nvPr/>
          </p:nvSpPr>
          <p:spPr>
            <a:xfrm>
              <a:off x="1783454" y="40062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6"/>
            <p:cNvSpPr/>
            <p:nvPr/>
          </p:nvSpPr>
          <p:spPr>
            <a:xfrm>
              <a:off x="1794638" y="3920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7"/>
            <p:cNvSpPr/>
            <p:nvPr/>
          </p:nvSpPr>
          <p:spPr>
            <a:xfrm>
              <a:off x="2635099" y="38839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8"/>
            <p:cNvSpPr/>
            <p:nvPr/>
          </p:nvSpPr>
          <p:spPr>
            <a:xfrm>
              <a:off x="1704830" y="43665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9"/>
            <p:cNvSpPr/>
            <p:nvPr/>
          </p:nvSpPr>
          <p:spPr>
            <a:xfrm>
              <a:off x="1627562" y="40388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0"/>
            <p:cNvSpPr/>
            <p:nvPr/>
          </p:nvSpPr>
          <p:spPr>
            <a:xfrm>
              <a:off x="3292557" y="3887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1"/>
            <p:cNvSpPr/>
            <p:nvPr/>
          </p:nvSpPr>
          <p:spPr>
            <a:xfrm>
              <a:off x="3661953" y="38845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2"/>
            <p:cNvSpPr/>
            <p:nvPr/>
          </p:nvSpPr>
          <p:spPr>
            <a:xfrm>
              <a:off x="2022715" y="42799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3"/>
            <p:cNvSpPr/>
            <p:nvPr/>
          </p:nvSpPr>
          <p:spPr>
            <a:xfrm>
              <a:off x="1938330" y="41490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4"/>
            <p:cNvSpPr/>
            <p:nvPr/>
          </p:nvSpPr>
          <p:spPr>
            <a:xfrm>
              <a:off x="1615023" y="4332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5"/>
            <p:cNvSpPr/>
            <p:nvPr/>
          </p:nvSpPr>
          <p:spPr>
            <a:xfrm>
              <a:off x="1630612" y="4252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6"/>
            <p:cNvSpPr/>
            <p:nvPr/>
          </p:nvSpPr>
          <p:spPr>
            <a:xfrm>
              <a:off x="1729570" y="4022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7"/>
            <p:cNvSpPr/>
            <p:nvPr/>
          </p:nvSpPr>
          <p:spPr>
            <a:xfrm>
              <a:off x="1616717" y="42576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8"/>
            <p:cNvSpPr/>
            <p:nvPr/>
          </p:nvSpPr>
          <p:spPr>
            <a:xfrm>
              <a:off x="1961374" y="41389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9"/>
            <p:cNvSpPr/>
            <p:nvPr/>
          </p:nvSpPr>
          <p:spPr>
            <a:xfrm>
              <a:off x="2509369" y="40890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0"/>
            <p:cNvSpPr/>
            <p:nvPr/>
          </p:nvSpPr>
          <p:spPr>
            <a:xfrm>
              <a:off x="2586637" y="4393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1"/>
            <p:cNvSpPr/>
            <p:nvPr/>
          </p:nvSpPr>
          <p:spPr>
            <a:xfrm>
              <a:off x="2236558" y="44644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2"/>
            <p:cNvSpPr/>
            <p:nvPr/>
          </p:nvSpPr>
          <p:spPr>
            <a:xfrm>
              <a:off x="2605954" y="45390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3"/>
            <p:cNvSpPr/>
            <p:nvPr/>
          </p:nvSpPr>
          <p:spPr>
            <a:xfrm>
              <a:off x="2191485" y="40899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4"/>
            <p:cNvSpPr/>
            <p:nvPr/>
          </p:nvSpPr>
          <p:spPr>
            <a:xfrm>
              <a:off x="2275870" y="41599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5"/>
            <p:cNvSpPr/>
            <p:nvPr/>
          </p:nvSpPr>
          <p:spPr>
            <a:xfrm>
              <a:off x="2599176" y="40474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6"/>
            <p:cNvSpPr/>
            <p:nvPr/>
          </p:nvSpPr>
          <p:spPr>
            <a:xfrm>
              <a:off x="2686611" y="38067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7"/>
            <p:cNvSpPr/>
            <p:nvPr/>
          </p:nvSpPr>
          <p:spPr>
            <a:xfrm>
              <a:off x="2484630" y="40915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8"/>
            <p:cNvSpPr/>
            <p:nvPr/>
          </p:nvSpPr>
          <p:spPr>
            <a:xfrm>
              <a:off x="2672717" y="40234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69"/>
            <p:cNvSpPr/>
            <p:nvPr/>
          </p:nvSpPr>
          <p:spPr>
            <a:xfrm>
              <a:off x="2252825" y="3931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0"/>
            <p:cNvSpPr/>
            <p:nvPr/>
          </p:nvSpPr>
          <p:spPr>
            <a:xfrm>
              <a:off x="1656368" y="42885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1"/>
            <p:cNvSpPr/>
            <p:nvPr/>
          </p:nvSpPr>
          <p:spPr>
            <a:xfrm>
              <a:off x="3166827" y="40877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2"/>
            <p:cNvSpPr/>
            <p:nvPr/>
          </p:nvSpPr>
          <p:spPr>
            <a:xfrm>
              <a:off x="3536223" y="40419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3"/>
            <p:cNvSpPr/>
            <p:nvPr/>
          </p:nvSpPr>
          <p:spPr>
            <a:xfrm>
              <a:off x="1896984" y="44254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4"/>
            <p:cNvSpPr/>
            <p:nvPr/>
          </p:nvSpPr>
          <p:spPr>
            <a:xfrm>
              <a:off x="1812599" y="42979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5"/>
            <p:cNvSpPr/>
            <p:nvPr/>
          </p:nvSpPr>
          <p:spPr>
            <a:xfrm>
              <a:off x="1668907" y="44982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6"/>
            <p:cNvSpPr/>
            <p:nvPr/>
          </p:nvSpPr>
          <p:spPr>
            <a:xfrm>
              <a:off x="1756343" y="40840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7"/>
            <p:cNvSpPr/>
            <p:nvPr/>
          </p:nvSpPr>
          <p:spPr>
            <a:xfrm>
              <a:off x="1603839" y="4153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8"/>
            <p:cNvSpPr/>
            <p:nvPr/>
          </p:nvSpPr>
          <p:spPr>
            <a:xfrm>
              <a:off x="1742448" y="43554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9"/>
            <p:cNvSpPr/>
            <p:nvPr/>
          </p:nvSpPr>
          <p:spPr>
            <a:xfrm>
              <a:off x="1835644" y="41792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0"/>
            <p:cNvSpPr/>
            <p:nvPr/>
          </p:nvSpPr>
          <p:spPr>
            <a:xfrm>
              <a:off x="3244095" y="4458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1"/>
            <p:cNvSpPr/>
            <p:nvPr/>
          </p:nvSpPr>
          <p:spPr>
            <a:xfrm>
              <a:off x="3613491" y="43878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2"/>
            <p:cNvSpPr/>
            <p:nvPr/>
          </p:nvSpPr>
          <p:spPr>
            <a:xfrm>
              <a:off x="1974252" y="4389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3"/>
            <p:cNvSpPr/>
            <p:nvPr/>
          </p:nvSpPr>
          <p:spPr>
            <a:xfrm>
              <a:off x="1889867" y="44028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4"/>
            <p:cNvSpPr/>
            <p:nvPr/>
          </p:nvSpPr>
          <p:spPr>
            <a:xfrm>
              <a:off x="1591639" y="4240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5"/>
            <p:cNvSpPr/>
            <p:nvPr/>
          </p:nvSpPr>
          <p:spPr>
            <a:xfrm>
              <a:off x="1679074" y="3901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6"/>
            <p:cNvSpPr/>
            <p:nvPr/>
          </p:nvSpPr>
          <p:spPr>
            <a:xfrm>
              <a:off x="1681108" y="43412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7"/>
            <p:cNvSpPr/>
            <p:nvPr/>
          </p:nvSpPr>
          <p:spPr>
            <a:xfrm>
              <a:off x="1665180" y="43290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8"/>
            <p:cNvSpPr/>
            <p:nvPr/>
          </p:nvSpPr>
          <p:spPr>
            <a:xfrm>
              <a:off x="1912912" y="4071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9"/>
            <p:cNvSpPr/>
            <p:nvPr/>
          </p:nvSpPr>
          <p:spPr>
            <a:xfrm>
              <a:off x="1948496" y="45838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0"/>
            <p:cNvSpPr/>
            <p:nvPr/>
          </p:nvSpPr>
          <p:spPr>
            <a:xfrm>
              <a:off x="2848942" y="4154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1"/>
            <p:cNvSpPr/>
            <p:nvPr/>
          </p:nvSpPr>
          <p:spPr>
            <a:xfrm>
              <a:off x="2933327" y="41502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2"/>
            <p:cNvSpPr/>
            <p:nvPr/>
          </p:nvSpPr>
          <p:spPr>
            <a:xfrm>
              <a:off x="3256634" y="4021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3"/>
            <p:cNvSpPr/>
            <p:nvPr/>
          </p:nvSpPr>
          <p:spPr>
            <a:xfrm>
              <a:off x="3344069" y="3812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4"/>
            <p:cNvSpPr/>
            <p:nvPr/>
          </p:nvSpPr>
          <p:spPr>
            <a:xfrm>
              <a:off x="3142087" y="41200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5"/>
            <p:cNvSpPr/>
            <p:nvPr/>
          </p:nvSpPr>
          <p:spPr>
            <a:xfrm>
              <a:off x="3330174" y="40489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6"/>
            <p:cNvSpPr/>
            <p:nvPr/>
          </p:nvSpPr>
          <p:spPr>
            <a:xfrm>
              <a:off x="2910283" y="3947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7"/>
            <p:cNvSpPr/>
            <p:nvPr/>
          </p:nvSpPr>
          <p:spPr>
            <a:xfrm>
              <a:off x="3218339" y="4123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8"/>
            <p:cNvSpPr/>
            <p:nvPr/>
          </p:nvSpPr>
          <p:spPr>
            <a:xfrm>
              <a:off x="3302724" y="41361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9"/>
            <p:cNvSpPr/>
            <p:nvPr/>
          </p:nvSpPr>
          <p:spPr>
            <a:xfrm>
              <a:off x="3626030" y="40008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0"/>
            <p:cNvSpPr/>
            <p:nvPr/>
          </p:nvSpPr>
          <p:spPr>
            <a:xfrm>
              <a:off x="3713466" y="3809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1"/>
            <p:cNvSpPr/>
            <p:nvPr/>
          </p:nvSpPr>
          <p:spPr>
            <a:xfrm>
              <a:off x="3511484" y="41066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2"/>
            <p:cNvSpPr/>
            <p:nvPr/>
          </p:nvSpPr>
          <p:spPr>
            <a:xfrm>
              <a:off x="3699571" y="40342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3"/>
            <p:cNvSpPr/>
            <p:nvPr/>
          </p:nvSpPr>
          <p:spPr>
            <a:xfrm>
              <a:off x="3279679" y="39041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4"/>
            <p:cNvSpPr/>
            <p:nvPr/>
          </p:nvSpPr>
          <p:spPr>
            <a:xfrm>
              <a:off x="1663485" y="45258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5"/>
            <p:cNvSpPr/>
            <p:nvPr/>
          </p:nvSpPr>
          <p:spPr>
            <a:xfrm>
              <a:off x="1986792" y="44396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6"/>
            <p:cNvSpPr/>
            <p:nvPr/>
          </p:nvSpPr>
          <p:spPr>
            <a:xfrm>
              <a:off x="2074227" y="401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7"/>
            <p:cNvSpPr/>
            <p:nvPr/>
          </p:nvSpPr>
          <p:spPr>
            <a:xfrm>
              <a:off x="1872245" y="4325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8"/>
            <p:cNvSpPr/>
            <p:nvPr/>
          </p:nvSpPr>
          <p:spPr>
            <a:xfrm>
              <a:off x="2060332" y="44907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9"/>
            <p:cNvSpPr/>
            <p:nvPr/>
          </p:nvSpPr>
          <p:spPr>
            <a:xfrm>
              <a:off x="1640440" y="4132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0"/>
            <p:cNvSpPr/>
            <p:nvPr/>
          </p:nvSpPr>
          <p:spPr>
            <a:xfrm>
              <a:off x="1902407" y="43438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1"/>
            <p:cNvSpPr/>
            <p:nvPr/>
          </p:nvSpPr>
          <p:spPr>
            <a:xfrm>
              <a:off x="1989842" y="39313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2"/>
            <p:cNvSpPr/>
            <p:nvPr/>
          </p:nvSpPr>
          <p:spPr>
            <a:xfrm>
              <a:off x="1787860" y="43110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3"/>
            <p:cNvSpPr/>
            <p:nvPr/>
          </p:nvSpPr>
          <p:spPr>
            <a:xfrm>
              <a:off x="1975947" y="43642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4"/>
            <p:cNvSpPr/>
            <p:nvPr/>
          </p:nvSpPr>
          <p:spPr>
            <a:xfrm>
              <a:off x="1602145" y="40794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5"/>
            <p:cNvSpPr/>
            <p:nvPr/>
          </p:nvSpPr>
          <p:spPr>
            <a:xfrm>
              <a:off x="1666535" y="40836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6"/>
            <p:cNvSpPr/>
            <p:nvPr/>
          </p:nvSpPr>
          <p:spPr>
            <a:xfrm>
              <a:off x="1693647" y="41937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7"/>
            <p:cNvSpPr/>
            <p:nvPr/>
          </p:nvSpPr>
          <p:spPr>
            <a:xfrm>
              <a:off x="1652640" y="44473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8"/>
            <p:cNvSpPr/>
            <p:nvPr/>
          </p:nvSpPr>
          <p:spPr>
            <a:xfrm>
              <a:off x="1925451" y="4142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9"/>
            <p:cNvSpPr/>
            <p:nvPr/>
          </p:nvSpPr>
          <p:spPr>
            <a:xfrm>
              <a:off x="1781082" y="39089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0"/>
            <p:cNvSpPr/>
            <p:nvPr/>
          </p:nvSpPr>
          <p:spPr>
            <a:xfrm>
              <a:off x="1592995" y="4073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1"/>
            <p:cNvSpPr/>
            <p:nvPr/>
          </p:nvSpPr>
          <p:spPr>
            <a:xfrm>
              <a:off x="2012887" y="40206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2"/>
            <p:cNvSpPr/>
            <p:nvPr/>
          </p:nvSpPr>
          <p:spPr>
            <a:xfrm>
              <a:off x="1767187" y="4296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3"/>
            <p:cNvSpPr/>
            <p:nvPr/>
          </p:nvSpPr>
          <p:spPr>
            <a:xfrm>
              <a:off x="1810905" y="4008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4"/>
            <p:cNvSpPr/>
            <p:nvPr/>
          </p:nvSpPr>
          <p:spPr>
            <a:xfrm>
              <a:off x="1998992" y="41291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5"/>
            <p:cNvSpPr/>
            <p:nvPr/>
          </p:nvSpPr>
          <p:spPr>
            <a:xfrm>
              <a:off x="2094899" y="45499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6"/>
            <p:cNvSpPr/>
            <p:nvPr/>
          </p:nvSpPr>
          <p:spPr>
            <a:xfrm>
              <a:off x="1754987" y="45819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7"/>
            <p:cNvSpPr/>
            <p:nvPr/>
          </p:nvSpPr>
          <p:spPr>
            <a:xfrm>
              <a:off x="3111587" y="44957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8"/>
            <p:cNvSpPr/>
            <p:nvPr/>
          </p:nvSpPr>
          <p:spPr>
            <a:xfrm>
              <a:off x="3443705" y="46060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9"/>
            <p:cNvSpPr/>
            <p:nvPr/>
          </p:nvSpPr>
          <p:spPr>
            <a:xfrm>
              <a:off x="1824122" y="45605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0"/>
            <p:cNvSpPr/>
            <p:nvPr/>
          </p:nvSpPr>
          <p:spPr>
            <a:xfrm>
              <a:off x="1620445" y="43967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1"/>
            <p:cNvSpPr/>
            <p:nvPr/>
          </p:nvSpPr>
          <p:spPr>
            <a:xfrm>
              <a:off x="1787182" y="46600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2"/>
            <p:cNvSpPr/>
            <p:nvPr/>
          </p:nvSpPr>
          <p:spPr>
            <a:xfrm>
              <a:off x="2427017" y="4439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3"/>
            <p:cNvSpPr/>
            <p:nvPr/>
          </p:nvSpPr>
          <p:spPr>
            <a:xfrm>
              <a:off x="1661452" y="46919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4"/>
            <p:cNvSpPr/>
            <p:nvPr/>
          </p:nvSpPr>
          <p:spPr>
            <a:xfrm>
              <a:off x="1738720" y="47622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5"/>
            <p:cNvSpPr/>
            <p:nvPr/>
          </p:nvSpPr>
          <p:spPr>
            <a:xfrm>
              <a:off x="3084475" y="45122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6"/>
            <p:cNvSpPr/>
            <p:nvPr/>
          </p:nvSpPr>
          <p:spPr>
            <a:xfrm>
              <a:off x="3453871" y="45137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7"/>
            <p:cNvSpPr/>
            <p:nvPr/>
          </p:nvSpPr>
          <p:spPr>
            <a:xfrm>
              <a:off x="1814633" y="48270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8"/>
            <p:cNvSpPr/>
            <p:nvPr/>
          </p:nvSpPr>
          <p:spPr>
            <a:xfrm>
              <a:off x="1730248" y="48022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9"/>
            <p:cNvSpPr/>
            <p:nvPr/>
          </p:nvSpPr>
          <p:spPr>
            <a:xfrm>
              <a:off x="1751259" y="47016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0"/>
            <p:cNvSpPr/>
            <p:nvPr/>
          </p:nvSpPr>
          <p:spPr>
            <a:xfrm>
              <a:off x="1838694" y="44517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1"/>
            <p:cNvSpPr/>
            <p:nvPr/>
          </p:nvSpPr>
          <p:spPr>
            <a:xfrm>
              <a:off x="1636712" y="4629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2"/>
            <p:cNvSpPr/>
            <p:nvPr/>
          </p:nvSpPr>
          <p:spPr>
            <a:xfrm>
              <a:off x="1824799" y="48964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3"/>
            <p:cNvSpPr/>
            <p:nvPr/>
          </p:nvSpPr>
          <p:spPr>
            <a:xfrm>
              <a:off x="1753292" y="46356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4"/>
            <p:cNvSpPr/>
            <p:nvPr/>
          </p:nvSpPr>
          <p:spPr>
            <a:xfrm>
              <a:off x="2270786" y="43522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5"/>
            <p:cNvSpPr/>
            <p:nvPr/>
          </p:nvSpPr>
          <p:spPr>
            <a:xfrm>
              <a:off x="2595787" y="46780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6"/>
            <p:cNvSpPr/>
            <p:nvPr/>
          </p:nvSpPr>
          <p:spPr>
            <a:xfrm>
              <a:off x="2927905" y="48800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7"/>
            <p:cNvSpPr/>
            <p:nvPr/>
          </p:nvSpPr>
          <p:spPr>
            <a:xfrm>
              <a:off x="2339921" y="41859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8"/>
            <p:cNvSpPr/>
            <p:nvPr/>
          </p:nvSpPr>
          <p:spPr>
            <a:xfrm>
              <a:off x="2136245" y="43214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9"/>
            <p:cNvSpPr/>
            <p:nvPr/>
          </p:nvSpPr>
          <p:spPr>
            <a:xfrm>
              <a:off x="2302981" y="42904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0"/>
            <p:cNvSpPr/>
            <p:nvPr/>
          </p:nvSpPr>
          <p:spPr>
            <a:xfrm>
              <a:off x="1911218" y="47985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1"/>
            <p:cNvSpPr/>
            <p:nvPr/>
          </p:nvSpPr>
          <p:spPr>
            <a:xfrm>
              <a:off x="2177251" y="44476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2"/>
            <p:cNvSpPr/>
            <p:nvPr/>
          </p:nvSpPr>
          <p:spPr>
            <a:xfrm>
              <a:off x="2254519" y="47955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3"/>
            <p:cNvSpPr/>
            <p:nvPr/>
          </p:nvSpPr>
          <p:spPr>
            <a:xfrm>
              <a:off x="2568676" y="47929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4"/>
            <p:cNvSpPr/>
            <p:nvPr/>
          </p:nvSpPr>
          <p:spPr>
            <a:xfrm>
              <a:off x="2938072" y="47003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5"/>
            <p:cNvSpPr/>
            <p:nvPr/>
          </p:nvSpPr>
          <p:spPr>
            <a:xfrm>
              <a:off x="1859367" y="45976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6"/>
            <p:cNvSpPr/>
            <p:nvPr/>
          </p:nvSpPr>
          <p:spPr>
            <a:xfrm>
              <a:off x="1943752" y="46847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7"/>
            <p:cNvSpPr/>
            <p:nvPr/>
          </p:nvSpPr>
          <p:spPr>
            <a:xfrm>
              <a:off x="2267058" y="44363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8"/>
            <p:cNvSpPr/>
            <p:nvPr/>
          </p:nvSpPr>
          <p:spPr>
            <a:xfrm>
              <a:off x="2354494" y="40372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9"/>
            <p:cNvSpPr/>
            <p:nvPr/>
          </p:nvSpPr>
          <p:spPr>
            <a:xfrm>
              <a:off x="2152512" y="44086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0"/>
            <p:cNvSpPr/>
            <p:nvPr/>
          </p:nvSpPr>
          <p:spPr>
            <a:xfrm>
              <a:off x="2340599" y="45685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1"/>
            <p:cNvSpPr/>
            <p:nvPr/>
          </p:nvSpPr>
          <p:spPr>
            <a:xfrm>
              <a:off x="1920707" y="45254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2"/>
            <p:cNvSpPr/>
            <p:nvPr/>
          </p:nvSpPr>
          <p:spPr>
            <a:xfrm>
              <a:off x="3287474" y="45641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3"/>
            <p:cNvSpPr/>
            <p:nvPr/>
          </p:nvSpPr>
          <p:spPr>
            <a:xfrm>
              <a:off x="3619591" y="44469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4"/>
            <p:cNvSpPr/>
            <p:nvPr/>
          </p:nvSpPr>
          <p:spPr>
            <a:xfrm>
              <a:off x="1648235" y="4638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5"/>
            <p:cNvSpPr/>
            <p:nvPr/>
          </p:nvSpPr>
          <p:spPr>
            <a:xfrm>
              <a:off x="1713642" y="42067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6"/>
            <p:cNvSpPr/>
            <p:nvPr/>
          </p:nvSpPr>
          <p:spPr>
            <a:xfrm>
              <a:off x="1611295" y="47025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7"/>
            <p:cNvSpPr/>
            <p:nvPr/>
          </p:nvSpPr>
          <p:spPr>
            <a:xfrm>
              <a:off x="2602904" y="43324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8"/>
            <p:cNvSpPr/>
            <p:nvPr/>
          </p:nvSpPr>
          <p:spPr>
            <a:xfrm>
              <a:off x="1672635" y="46072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69"/>
            <p:cNvSpPr/>
            <p:nvPr/>
          </p:nvSpPr>
          <p:spPr>
            <a:xfrm>
              <a:off x="1595367" y="45988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0"/>
            <p:cNvSpPr/>
            <p:nvPr/>
          </p:nvSpPr>
          <p:spPr>
            <a:xfrm>
              <a:off x="3260362" y="44964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1"/>
            <p:cNvSpPr/>
            <p:nvPr/>
          </p:nvSpPr>
          <p:spPr>
            <a:xfrm>
              <a:off x="3629758" y="44772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2"/>
            <p:cNvSpPr/>
            <p:nvPr/>
          </p:nvSpPr>
          <p:spPr>
            <a:xfrm>
              <a:off x="1990519" y="46047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3"/>
            <p:cNvSpPr/>
            <p:nvPr/>
          </p:nvSpPr>
          <p:spPr>
            <a:xfrm>
              <a:off x="1906134" y="45800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4"/>
            <p:cNvSpPr/>
            <p:nvPr/>
          </p:nvSpPr>
          <p:spPr>
            <a:xfrm>
              <a:off x="1582828" y="45980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5"/>
            <p:cNvSpPr/>
            <p:nvPr/>
          </p:nvSpPr>
          <p:spPr>
            <a:xfrm>
              <a:off x="1662807" y="46027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6"/>
            <p:cNvSpPr/>
            <p:nvPr/>
          </p:nvSpPr>
          <p:spPr>
            <a:xfrm>
              <a:off x="1697375" y="45445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7"/>
            <p:cNvSpPr/>
            <p:nvPr/>
          </p:nvSpPr>
          <p:spPr>
            <a:xfrm>
              <a:off x="1648913" y="46463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8"/>
            <p:cNvSpPr/>
            <p:nvPr/>
          </p:nvSpPr>
          <p:spPr>
            <a:xfrm>
              <a:off x="1929179" y="48332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79"/>
            <p:cNvSpPr/>
            <p:nvPr/>
          </p:nvSpPr>
          <p:spPr>
            <a:xfrm>
              <a:off x="1911218" y="49817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0"/>
            <p:cNvSpPr/>
            <p:nvPr/>
          </p:nvSpPr>
          <p:spPr>
            <a:xfrm>
              <a:off x="3356608" y="4441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1"/>
            <p:cNvSpPr/>
            <p:nvPr/>
          </p:nvSpPr>
          <p:spPr>
            <a:xfrm>
              <a:off x="3152932" y="43684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2"/>
            <p:cNvSpPr/>
            <p:nvPr/>
          </p:nvSpPr>
          <p:spPr>
            <a:xfrm>
              <a:off x="3319669" y="44719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3"/>
            <p:cNvSpPr/>
            <p:nvPr/>
          </p:nvSpPr>
          <p:spPr>
            <a:xfrm>
              <a:off x="2263669" y="48935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4"/>
            <p:cNvSpPr/>
            <p:nvPr/>
          </p:nvSpPr>
          <p:spPr>
            <a:xfrm>
              <a:off x="3193938" y="47505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5"/>
            <p:cNvSpPr/>
            <p:nvPr/>
          </p:nvSpPr>
          <p:spPr>
            <a:xfrm>
              <a:off x="3271207" y="49973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6"/>
            <p:cNvSpPr/>
            <p:nvPr/>
          </p:nvSpPr>
          <p:spPr>
            <a:xfrm>
              <a:off x="1606212" y="51056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7"/>
            <p:cNvSpPr/>
            <p:nvPr/>
          </p:nvSpPr>
          <p:spPr>
            <a:xfrm>
              <a:off x="1921385" y="49734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8"/>
            <p:cNvSpPr/>
            <p:nvPr/>
          </p:nvSpPr>
          <p:spPr>
            <a:xfrm>
              <a:off x="2876054" y="48040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89"/>
            <p:cNvSpPr/>
            <p:nvPr/>
          </p:nvSpPr>
          <p:spPr>
            <a:xfrm>
              <a:off x="2960439" y="47585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0"/>
            <p:cNvSpPr/>
            <p:nvPr/>
          </p:nvSpPr>
          <p:spPr>
            <a:xfrm>
              <a:off x="3283746" y="47618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1"/>
            <p:cNvSpPr/>
            <p:nvPr/>
          </p:nvSpPr>
          <p:spPr>
            <a:xfrm>
              <a:off x="3371181" y="42004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2"/>
            <p:cNvSpPr/>
            <p:nvPr/>
          </p:nvSpPr>
          <p:spPr>
            <a:xfrm>
              <a:off x="3169199" y="47216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3"/>
            <p:cNvSpPr/>
            <p:nvPr/>
          </p:nvSpPr>
          <p:spPr>
            <a:xfrm>
              <a:off x="3357286" y="48145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4"/>
            <p:cNvSpPr/>
            <p:nvPr/>
          </p:nvSpPr>
          <p:spPr>
            <a:xfrm>
              <a:off x="2937394" y="45819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5"/>
            <p:cNvSpPr/>
            <p:nvPr/>
          </p:nvSpPr>
          <p:spPr>
            <a:xfrm>
              <a:off x="3688726" y="44072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6"/>
            <p:cNvSpPr/>
            <p:nvPr/>
          </p:nvSpPr>
          <p:spPr>
            <a:xfrm>
              <a:off x="3485050" y="44227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7"/>
            <p:cNvSpPr/>
            <p:nvPr/>
          </p:nvSpPr>
          <p:spPr>
            <a:xfrm>
              <a:off x="3651787" y="44433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8"/>
            <p:cNvSpPr/>
            <p:nvPr/>
          </p:nvSpPr>
          <p:spPr>
            <a:xfrm>
              <a:off x="2595787" y="48039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499"/>
            <p:cNvSpPr/>
            <p:nvPr/>
          </p:nvSpPr>
          <p:spPr>
            <a:xfrm>
              <a:off x="3526056" y="46532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0"/>
            <p:cNvSpPr/>
            <p:nvPr/>
          </p:nvSpPr>
          <p:spPr>
            <a:xfrm>
              <a:off x="3603324" y="49430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1"/>
            <p:cNvSpPr/>
            <p:nvPr/>
          </p:nvSpPr>
          <p:spPr>
            <a:xfrm>
              <a:off x="1938330" y="49893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2"/>
            <p:cNvSpPr/>
            <p:nvPr/>
          </p:nvSpPr>
          <p:spPr>
            <a:xfrm>
              <a:off x="1589267" y="49359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3"/>
            <p:cNvSpPr/>
            <p:nvPr/>
          </p:nvSpPr>
          <p:spPr>
            <a:xfrm>
              <a:off x="3208172" y="4805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4"/>
            <p:cNvSpPr/>
            <p:nvPr/>
          </p:nvSpPr>
          <p:spPr>
            <a:xfrm>
              <a:off x="3292557" y="48532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5"/>
            <p:cNvSpPr/>
            <p:nvPr/>
          </p:nvSpPr>
          <p:spPr>
            <a:xfrm>
              <a:off x="3615864" y="46382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6"/>
            <p:cNvSpPr/>
            <p:nvPr/>
          </p:nvSpPr>
          <p:spPr>
            <a:xfrm>
              <a:off x="3703299" y="41198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7"/>
            <p:cNvSpPr/>
            <p:nvPr/>
          </p:nvSpPr>
          <p:spPr>
            <a:xfrm>
              <a:off x="3501317" y="45860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8"/>
            <p:cNvSpPr/>
            <p:nvPr/>
          </p:nvSpPr>
          <p:spPr>
            <a:xfrm>
              <a:off x="3689404" y="48096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09"/>
            <p:cNvSpPr/>
            <p:nvPr/>
          </p:nvSpPr>
          <p:spPr>
            <a:xfrm>
              <a:off x="3269512" y="45340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0"/>
            <p:cNvSpPr/>
            <p:nvPr/>
          </p:nvSpPr>
          <p:spPr>
            <a:xfrm>
              <a:off x="1782776" y="42077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1"/>
            <p:cNvSpPr/>
            <p:nvPr/>
          </p:nvSpPr>
          <p:spPr>
            <a:xfrm>
              <a:off x="1616040" y="4968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2"/>
            <p:cNvSpPr/>
            <p:nvPr/>
          </p:nvSpPr>
          <p:spPr>
            <a:xfrm>
              <a:off x="2672039" y="4281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3"/>
            <p:cNvSpPr/>
            <p:nvPr/>
          </p:nvSpPr>
          <p:spPr>
            <a:xfrm>
              <a:off x="1741770" y="47416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4"/>
            <p:cNvSpPr/>
            <p:nvPr/>
          </p:nvSpPr>
          <p:spPr>
            <a:xfrm>
              <a:off x="1664502" y="44813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5"/>
            <p:cNvSpPr/>
            <p:nvPr/>
          </p:nvSpPr>
          <p:spPr>
            <a:xfrm>
              <a:off x="3329497" y="43764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6"/>
            <p:cNvSpPr/>
            <p:nvPr/>
          </p:nvSpPr>
          <p:spPr>
            <a:xfrm>
              <a:off x="3698893" y="43549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7"/>
            <p:cNvSpPr/>
            <p:nvPr/>
          </p:nvSpPr>
          <p:spPr>
            <a:xfrm>
              <a:off x="2059654" y="47043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8"/>
            <p:cNvSpPr/>
            <p:nvPr/>
          </p:nvSpPr>
          <p:spPr>
            <a:xfrm>
              <a:off x="1975269" y="45944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19"/>
            <p:cNvSpPr/>
            <p:nvPr/>
          </p:nvSpPr>
          <p:spPr>
            <a:xfrm>
              <a:off x="1651963" y="47783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0"/>
            <p:cNvSpPr/>
            <p:nvPr/>
          </p:nvSpPr>
          <p:spPr>
            <a:xfrm>
              <a:off x="1593673" y="48237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1"/>
            <p:cNvSpPr/>
            <p:nvPr/>
          </p:nvSpPr>
          <p:spPr>
            <a:xfrm>
              <a:off x="1766509" y="44281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2"/>
            <p:cNvSpPr/>
            <p:nvPr/>
          </p:nvSpPr>
          <p:spPr>
            <a:xfrm>
              <a:off x="1579778" y="47820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3"/>
            <p:cNvSpPr/>
            <p:nvPr/>
          </p:nvSpPr>
          <p:spPr>
            <a:xfrm>
              <a:off x="1998314" y="47536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4"/>
            <p:cNvSpPr/>
            <p:nvPr/>
          </p:nvSpPr>
          <p:spPr>
            <a:xfrm>
              <a:off x="1745837" y="43224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5"/>
            <p:cNvSpPr/>
            <p:nvPr/>
          </p:nvSpPr>
          <p:spPr>
            <a:xfrm>
              <a:off x="2468363" y="44137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6"/>
            <p:cNvSpPr/>
            <p:nvPr/>
          </p:nvSpPr>
          <p:spPr>
            <a:xfrm>
              <a:off x="1620106" y="44257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7"/>
            <p:cNvSpPr/>
            <p:nvPr/>
          </p:nvSpPr>
          <p:spPr>
            <a:xfrm>
              <a:off x="1697375" y="45010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8"/>
            <p:cNvSpPr/>
            <p:nvPr/>
          </p:nvSpPr>
          <p:spPr>
            <a:xfrm>
              <a:off x="3125820" y="44281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29"/>
            <p:cNvSpPr/>
            <p:nvPr/>
          </p:nvSpPr>
          <p:spPr>
            <a:xfrm>
              <a:off x="3495217" y="44797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0"/>
            <p:cNvSpPr/>
            <p:nvPr/>
          </p:nvSpPr>
          <p:spPr>
            <a:xfrm>
              <a:off x="1855978" y="45419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1"/>
            <p:cNvSpPr/>
            <p:nvPr/>
          </p:nvSpPr>
          <p:spPr>
            <a:xfrm>
              <a:off x="1771593" y="45511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2"/>
            <p:cNvSpPr/>
            <p:nvPr/>
          </p:nvSpPr>
          <p:spPr>
            <a:xfrm>
              <a:off x="1709914" y="44130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3"/>
            <p:cNvSpPr/>
            <p:nvPr/>
          </p:nvSpPr>
          <p:spPr>
            <a:xfrm>
              <a:off x="1797349" y="40335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4"/>
            <p:cNvSpPr/>
            <p:nvPr/>
          </p:nvSpPr>
          <p:spPr>
            <a:xfrm>
              <a:off x="1595367" y="4574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5"/>
            <p:cNvSpPr/>
            <p:nvPr/>
          </p:nvSpPr>
          <p:spPr>
            <a:xfrm>
              <a:off x="1783454" y="44303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6"/>
            <p:cNvSpPr/>
            <p:nvPr/>
          </p:nvSpPr>
          <p:spPr>
            <a:xfrm>
              <a:off x="1794638" y="42794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7"/>
            <p:cNvSpPr/>
            <p:nvPr/>
          </p:nvSpPr>
          <p:spPr>
            <a:xfrm>
              <a:off x="2635099" y="43726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8"/>
            <p:cNvSpPr/>
            <p:nvPr/>
          </p:nvSpPr>
          <p:spPr>
            <a:xfrm>
              <a:off x="1704830" y="49353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39"/>
            <p:cNvSpPr/>
            <p:nvPr/>
          </p:nvSpPr>
          <p:spPr>
            <a:xfrm>
              <a:off x="1627562" y="46195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0"/>
            <p:cNvSpPr/>
            <p:nvPr/>
          </p:nvSpPr>
          <p:spPr>
            <a:xfrm>
              <a:off x="3292557" y="44406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1"/>
            <p:cNvSpPr/>
            <p:nvPr/>
          </p:nvSpPr>
          <p:spPr>
            <a:xfrm>
              <a:off x="3661953" y="44334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2"/>
            <p:cNvSpPr/>
            <p:nvPr/>
          </p:nvSpPr>
          <p:spPr>
            <a:xfrm>
              <a:off x="2022715" y="48945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3"/>
            <p:cNvSpPr/>
            <p:nvPr/>
          </p:nvSpPr>
          <p:spPr>
            <a:xfrm>
              <a:off x="1938330" y="4791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4"/>
            <p:cNvSpPr/>
            <p:nvPr/>
          </p:nvSpPr>
          <p:spPr>
            <a:xfrm>
              <a:off x="1615023" y="49619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5"/>
            <p:cNvSpPr/>
            <p:nvPr/>
          </p:nvSpPr>
          <p:spPr>
            <a:xfrm>
              <a:off x="1630612" y="48176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6"/>
            <p:cNvSpPr/>
            <p:nvPr/>
          </p:nvSpPr>
          <p:spPr>
            <a:xfrm>
              <a:off x="1729570" y="45435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7"/>
            <p:cNvSpPr/>
            <p:nvPr/>
          </p:nvSpPr>
          <p:spPr>
            <a:xfrm>
              <a:off x="1616717" y="48816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8"/>
            <p:cNvSpPr/>
            <p:nvPr/>
          </p:nvSpPr>
          <p:spPr>
            <a:xfrm>
              <a:off x="1961374" y="48401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49"/>
            <p:cNvSpPr/>
            <p:nvPr/>
          </p:nvSpPr>
          <p:spPr>
            <a:xfrm>
              <a:off x="2509369" y="46171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0"/>
            <p:cNvSpPr/>
            <p:nvPr/>
          </p:nvSpPr>
          <p:spPr>
            <a:xfrm>
              <a:off x="2586637" y="49110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1"/>
            <p:cNvSpPr/>
            <p:nvPr/>
          </p:nvSpPr>
          <p:spPr>
            <a:xfrm>
              <a:off x="2236558" y="49465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2"/>
            <p:cNvSpPr/>
            <p:nvPr/>
          </p:nvSpPr>
          <p:spPr>
            <a:xfrm>
              <a:off x="2605954" y="49002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3"/>
            <p:cNvSpPr/>
            <p:nvPr/>
          </p:nvSpPr>
          <p:spPr>
            <a:xfrm>
              <a:off x="2191485" y="46848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4"/>
            <p:cNvSpPr/>
            <p:nvPr/>
          </p:nvSpPr>
          <p:spPr>
            <a:xfrm>
              <a:off x="2275870" y="47314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5"/>
            <p:cNvSpPr/>
            <p:nvPr/>
          </p:nvSpPr>
          <p:spPr>
            <a:xfrm>
              <a:off x="2599176" y="46874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6"/>
            <p:cNvSpPr/>
            <p:nvPr/>
          </p:nvSpPr>
          <p:spPr>
            <a:xfrm>
              <a:off x="2686611" y="41075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7"/>
            <p:cNvSpPr/>
            <p:nvPr/>
          </p:nvSpPr>
          <p:spPr>
            <a:xfrm>
              <a:off x="2484630" y="46122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t1558"/>
            <p:cNvSpPr/>
            <p:nvPr/>
          </p:nvSpPr>
          <p:spPr>
            <a:xfrm>
              <a:off x="2672717" y="46849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t1559"/>
            <p:cNvSpPr/>
            <p:nvPr/>
          </p:nvSpPr>
          <p:spPr>
            <a:xfrm>
              <a:off x="2252825" y="44932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1560"/>
            <p:cNvSpPr/>
            <p:nvPr/>
          </p:nvSpPr>
          <p:spPr>
            <a:xfrm>
              <a:off x="1656368" y="48733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1"/>
            <p:cNvSpPr/>
            <p:nvPr/>
          </p:nvSpPr>
          <p:spPr>
            <a:xfrm>
              <a:off x="3166827" y="47142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2"/>
            <p:cNvSpPr/>
            <p:nvPr/>
          </p:nvSpPr>
          <p:spPr>
            <a:xfrm>
              <a:off x="3536223" y="45988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3"/>
            <p:cNvSpPr/>
            <p:nvPr/>
          </p:nvSpPr>
          <p:spPr>
            <a:xfrm>
              <a:off x="1896984" y="50664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4"/>
            <p:cNvSpPr/>
            <p:nvPr/>
          </p:nvSpPr>
          <p:spPr>
            <a:xfrm>
              <a:off x="1812599" y="49238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5"/>
            <p:cNvSpPr/>
            <p:nvPr/>
          </p:nvSpPr>
          <p:spPr>
            <a:xfrm>
              <a:off x="1668907" y="50626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6"/>
            <p:cNvSpPr/>
            <p:nvPr/>
          </p:nvSpPr>
          <p:spPr>
            <a:xfrm>
              <a:off x="1756343" y="44786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7"/>
            <p:cNvSpPr/>
            <p:nvPr/>
          </p:nvSpPr>
          <p:spPr>
            <a:xfrm>
              <a:off x="1603839" y="46906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8"/>
            <p:cNvSpPr/>
            <p:nvPr/>
          </p:nvSpPr>
          <p:spPr>
            <a:xfrm>
              <a:off x="1742448" y="49890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69"/>
            <p:cNvSpPr/>
            <p:nvPr/>
          </p:nvSpPr>
          <p:spPr>
            <a:xfrm>
              <a:off x="1835644" y="47798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70"/>
            <p:cNvSpPr/>
            <p:nvPr/>
          </p:nvSpPr>
          <p:spPr>
            <a:xfrm>
              <a:off x="3244095" y="49500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1"/>
            <p:cNvSpPr/>
            <p:nvPr/>
          </p:nvSpPr>
          <p:spPr>
            <a:xfrm>
              <a:off x="3613491" y="48456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2"/>
            <p:cNvSpPr/>
            <p:nvPr/>
          </p:nvSpPr>
          <p:spPr>
            <a:xfrm>
              <a:off x="1974252" y="49944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3"/>
            <p:cNvSpPr/>
            <p:nvPr/>
          </p:nvSpPr>
          <p:spPr>
            <a:xfrm>
              <a:off x="1889867" y="49817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4"/>
            <p:cNvSpPr/>
            <p:nvPr/>
          </p:nvSpPr>
          <p:spPr>
            <a:xfrm>
              <a:off x="1591639" y="48779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5"/>
            <p:cNvSpPr/>
            <p:nvPr/>
          </p:nvSpPr>
          <p:spPr>
            <a:xfrm>
              <a:off x="1679074" y="42746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6"/>
            <p:cNvSpPr/>
            <p:nvPr/>
          </p:nvSpPr>
          <p:spPr>
            <a:xfrm>
              <a:off x="1681108" y="48718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7"/>
            <p:cNvSpPr/>
            <p:nvPr/>
          </p:nvSpPr>
          <p:spPr>
            <a:xfrm>
              <a:off x="1665180" y="49875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8"/>
            <p:cNvSpPr/>
            <p:nvPr/>
          </p:nvSpPr>
          <p:spPr>
            <a:xfrm>
              <a:off x="1912912" y="46472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79"/>
            <p:cNvSpPr/>
            <p:nvPr/>
          </p:nvSpPr>
          <p:spPr>
            <a:xfrm>
              <a:off x="1948496" y="50293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80"/>
            <p:cNvSpPr/>
            <p:nvPr/>
          </p:nvSpPr>
          <p:spPr>
            <a:xfrm>
              <a:off x="2848942" y="47656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1"/>
            <p:cNvSpPr/>
            <p:nvPr/>
          </p:nvSpPr>
          <p:spPr>
            <a:xfrm>
              <a:off x="2933327" y="47655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2"/>
            <p:cNvSpPr/>
            <p:nvPr/>
          </p:nvSpPr>
          <p:spPr>
            <a:xfrm>
              <a:off x="3256634" y="46402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3"/>
            <p:cNvSpPr/>
            <p:nvPr/>
          </p:nvSpPr>
          <p:spPr>
            <a:xfrm>
              <a:off x="3344069" y="41513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4"/>
            <p:cNvSpPr/>
            <p:nvPr/>
          </p:nvSpPr>
          <p:spPr>
            <a:xfrm>
              <a:off x="3142087" y="46274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5"/>
            <p:cNvSpPr/>
            <p:nvPr/>
          </p:nvSpPr>
          <p:spPr>
            <a:xfrm>
              <a:off x="3330174" y="47351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6"/>
            <p:cNvSpPr/>
            <p:nvPr/>
          </p:nvSpPr>
          <p:spPr>
            <a:xfrm>
              <a:off x="2910283" y="45206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7"/>
            <p:cNvSpPr/>
            <p:nvPr/>
          </p:nvSpPr>
          <p:spPr>
            <a:xfrm>
              <a:off x="3218339" y="47322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8"/>
            <p:cNvSpPr/>
            <p:nvPr/>
          </p:nvSpPr>
          <p:spPr>
            <a:xfrm>
              <a:off x="3302724" y="47361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89"/>
            <p:cNvSpPr/>
            <p:nvPr/>
          </p:nvSpPr>
          <p:spPr>
            <a:xfrm>
              <a:off x="3626030" y="45893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90"/>
            <p:cNvSpPr/>
            <p:nvPr/>
          </p:nvSpPr>
          <p:spPr>
            <a:xfrm>
              <a:off x="3713466" y="41249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1"/>
            <p:cNvSpPr/>
            <p:nvPr/>
          </p:nvSpPr>
          <p:spPr>
            <a:xfrm>
              <a:off x="3511484" y="46111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2"/>
            <p:cNvSpPr/>
            <p:nvPr/>
          </p:nvSpPr>
          <p:spPr>
            <a:xfrm>
              <a:off x="3699571" y="47013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3"/>
            <p:cNvSpPr/>
            <p:nvPr/>
          </p:nvSpPr>
          <p:spPr>
            <a:xfrm>
              <a:off x="3279679" y="44540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4"/>
            <p:cNvSpPr/>
            <p:nvPr/>
          </p:nvSpPr>
          <p:spPr>
            <a:xfrm>
              <a:off x="1663485" y="51546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5"/>
            <p:cNvSpPr/>
            <p:nvPr/>
          </p:nvSpPr>
          <p:spPr>
            <a:xfrm>
              <a:off x="1986792" y="50834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6"/>
            <p:cNvSpPr/>
            <p:nvPr/>
          </p:nvSpPr>
          <p:spPr>
            <a:xfrm>
              <a:off x="2074227" y="44105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7"/>
            <p:cNvSpPr/>
            <p:nvPr/>
          </p:nvSpPr>
          <p:spPr>
            <a:xfrm>
              <a:off x="1872245" y="48432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8"/>
            <p:cNvSpPr/>
            <p:nvPr/>
          </p:nvSpPr>
          <p:spPr>
            <a:xfrm>
              <a:off x="2060332" y="51517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599"/>
            <p:cNvSpPr/>
            <p:nvPr/>
          </p:nvSpPr>
          <p:spPr>
            <a:xfrm>
              <a:off x="1640440" y="47558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0"/>
            <p:cNvSpPr/>
            <p:nvPr/>
          </p:nvSpPr>
          <p:spPr>
            <a:xfrm>
              <a:off x="1902407" y="49752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1"/>
            <p:cNvSpPr/>
            <p:nvPr/>
          </p:nvSpPr>
          <p:spPr>
            <a:xfrm>
              <a:off x="1989842" y="43457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2"/>
            <p:cNvSpPr/>
            <p:nvPr/>
          </p:nvSpPr>
          <p:spPr>
            <a:xfrm>
              <a:off x="1787860" y="47770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3"/>
            <p:cNvSpPr/>
            <p:nvPr/>
          </p:nvSpPr>
          <p:spPr>
            <a:xfrm>
              <a:off x="1975947" y="50747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4"/>
            <p:cNvSpPr/>
            <p:nvPr/>
          </p:nvSpPr>
          <p:spPr>
            <a:xfrm>
              <a:off x="1602145" y="46891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5"/>
            <p:cNvSpPr/>
            <p:nvPr/>
          </p:nvSpPr>
          <p:spPr>
            <a:xfrm>
              <a:off x="1666535" y="45421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6"/>
            <p:cNvSpPr/>
            <p:nvPr/>
          </p:nvSpPr>
          <p:spPr>
            <a:xfrm>
              <a:off x="1693647" y="47807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7"/>
            <p:cNvSpPr/>
            <p:nvPr/>
          </p:nvSpPr>
          <p:spPr>
            <a:xfrm>
              <a:off x="1652640" y="50504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8"/>
            <p:cNvSpPr/>
            <p:nvPr/>
          </p:nvSpPr>
          <p:spPr>
            <a:xfrm>
              <a:off x="1925451" y="47707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09"/>
            <p:cNvSpPr/>
            <p:nvPr/>
          </p:nvSpPr>
          <p:spPr>
            <a:xfrm>
              <a:off x="1781082" y="42799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0"/>
            <p:cNvSpPr/>
            <p:nvPr/>
          </p:nvSpPr>
          <p:spPr>
            <a:xfrm>
              <a:off x="1592995" y="44713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1"/>
            <p:cNvSpPr/>
            <p:nvPr/>
          </p:nvSpPr>
          <p:spPr>
            <a:xfrm>
              <a:off x="2012887" y="45624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2"/>
            <p:cNvSpPr/>
            <p:nvPr/>
          </p:nvSpPr>
          <p:spPr>
            <a:xfrm>
              <a:off x="1767187" y="48301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3"/>
            <p:cNvSpPr/>
            <p:nvPr/>
          </p:nvSpPr>
          <p:spPr>
            <a:xfrm>
              <a:off x="1810905" y="45060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4"/>
            <p:cNvSpPr/>
            <p:nvPr/>
          </p:nvSpPr>
          <p:spPr>
            <a:xfrm>
              <a:off x="1998992" y="47525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5"/>
            <p:cNvSpPr/>
            <p:nvPr/>
          </p:nvSpPr>
          <p:spPr>
            <a:xfrm>
              <a:off x="2094899" y="38209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6"/>
            <p:cNvSpPr/>
            <p:nvPr/>
          </p:nvSpPr>
          <p:spPr>
            <a:xfrm>
              <a:off x="1754987" y="38688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7"/>
            <p:cNvSpPr/>
            <p:nvPr/>
          </p:nvSpPr>
          <p:spPr>
            <a:xfrm>
              <a:off x="3111587" y="38016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8"/>
            <p:cNvSpPr/>
            <p:nvPr/>
          </p:nvSpPr>
          <p:spPr>
            <a:xfrm>
              <a:off x="3443705" y="38181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19"/>
            <p:cNvSpPr/>
            <p:nvPr/>
          </p:nvSpPr>
          <p:spPr>
            <a:xfrm>
              <a:off x="1824122" y="38695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0"/>
            <p:cNvSpPr/>
            <p:nvPr/>
          </p:nvSpPr>
          <p:spPr>
            <a:xfrm>
              <a:off x="1620445" y="37999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1"/>
            <p:cNvSpPr/>
            <p:nvPr/>
          </p:nvSpPr>
          <p:spPr>
            <a:xfrm>
              <a:off x="1787182" y="38722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2"/>
            <p:cNvSpPr/>
            <p:nvPr/>
          </p:nvSpPr>
          <p:spPr>
            <a:xfrm>
              <a:off x="2427017" y="37873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3"/>
            <p:cNvSpPr/>
            <p:nvPr/>
          </p:nvSpPr>
          <p:spPr>
            <a:xfrm>
              <a:off x="1661452" y="38924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4"/>
            <p:cNvSpPr/>
            <p:nvPr/>
          </p:nvSpPr>
          <p:spPr>
            <a:xfrm>
              <a:off x="1738720" y="38728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5"/>
            <p:cNvSpPr/>
            <p:nvPr/>
          </p:nvSpPr>
          <p:spPr>
            <a:xfrm>
              <a:off x="3084475" y="37821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6"/>
            <p:cNvSpPr/>
            <p:nvPr/>
          </p:nvSpPr>
          <p:spPr>
            <a:xfrm>
              <a:off x="3453871" y="37734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7"/>
            <p:cNvSpPr/>
            <p:nvPr/>
          </p:nvSpPr>
          <p:spPr>
            <a:xfrm>
              <a:off x="1814633" y="39619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8"/>
            <p:cNvSpPr/>
            <p:nvPr/>
          </p:nvSpPr>
          <p:spPr>
            <a:xfrm>
              <a:off x="1730248" y="39196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29"/>
            <p:cNvSpPr/>
            <p:nvPr/>
          </p:nvSpPr>
          <p:spPr>
            <a:xfrm>
              <a:off x="1751259" y="38788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30"/>
            <p:cNvSpPr/>
            <p:nvPr/>
          </p:nvSpPr>
          <p:spPr>
            <a:xfrm>
              <a:off x="1838694" y="38353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1"/>
            <p:cNvSpPr/>
            <p:nvPr/>
          </p:nvSpPr>
          <p:spPr>
            <a:xfrm>
              <a:off x="1636712" y="39067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2"/>
            <p:cNvSpPr/>
            <p:nvPr/>
          </p:nvSpPr>
          <p:spPr>
            <a:xfrm>
              <a:off x="1824799" y="40123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3"/>
            <p:cNvSpPr/>
            <p:nvPr/>
          </p:nvSpPr>
          <p:spPr>
            <a:xfrm>
              <a:off x="1753292" y="38663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4"/>
            <p:cNvSpPr/>
            <p:nvPr/>
          </p:nvSpPr>
          <p:spPr>
            <a:xfrm>
              <a:off x="2270786" y="37723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5"/>
            <p:cNvSpPr/>
            <p:nvPr/>
          </p:nvSpPr>
          <p:spPr>
            <a:xfrm>
              <a:off x="2595787" y="4008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6"/>
            <p:cNvSpPr/>
            <p:nvPr/>
          </p:nvSpPr>
          <p:spPr>
            <a:xfrm>
              <a:off x="2927905" y="40136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7"/>
            <p:cNvSpPr/>
            <p:nvPr/>
          </p:nvSpPr>
          <p:spPr>
            <a:xfrm>
              <a:off x="2339921" y="37542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8"/>
            <p:cNvSpPr/>
            <p:nvPr/>
          </p:nvSpPr>
          <p:spPr>
            <a:xfrm>
              <a:off x="2136245" y="38406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39"/>
            <p:cNvSpPr/>
            <p:nvPr/>
          </p:nvSpPr>
          <p:spPr>
            <a:xfrm>
              <a:off x="2302981" y="37582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40"/>
            <p:cNvSpPr/>
            <p:nvPr/>
          </p:nvSpPr>
          <p:spPr>
            <a:xfrm>
              <a:off x="1911218" y="41394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1"/>
            <p:cNvSpPr/>
            <p:nvPr/>
          </p:nvSpPr>
          <p:spPr>
            <a:xfrm>
              <a:off x="2177251" y="37986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2"/>
            <p:cNvSpPr/>
            <p:nvPr/>
          </p:nvSpPr>
          <p:spPr>
            <a:xfrm>
              <a:off x="2254519" y="39656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3"/>
            <p:cNvSpPr/>
            <p:nvPr/>
          </p:nvSpPr>
          <p:spPr>
            <a:xfrm>
              <a:off x="2568676" y="39875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4"/>
            <p:cNvSpPr/>
            <p:nvPr/>
          </p:nvSpPr>
          <p:spPr>
            <a:xfrm>
              <a:off x="2938072" y="40085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5"/>
            <p:cNvSpPr/>
            <p:nvPr/>
          </p:nvSpPr>
          <p:spPr>
            <a:xfrm>
              <a:off x="1859367" y="38085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6"/>
            <p:cNvSpPr/>
            <p:nvPr/>
          </p:nvSpPr>
          <p:spPr>
            <a:xfrm>
              <a:off x="1943752" y="38602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7"/>
            <p:cNvSpPr/>
            <p:nvPr/>
          </p:nvSpPr>
          <p:spPr>
            <a:xfrm>
              <a:off x="2267058" y="37735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8"/>
            <p:cNvSpPr/>
            <p:nvPr/>
          </p:nvSpPr>
          <p:spPr>
            <a:xfrm>
              <a:off x="2354494" y="37474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49"/>
            <p:cNvSpPr/>
            <p:nvPr/>
          </p:nvSpPr>
          <p:spPr>
            <a:xfrm>
              <a:off x="2152512" y="38100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50"/>
            <p:cNvSpPr/>
            <p:nvPr/>
          </p:nvSpPr>
          <p:spPr>
            <a:xfrm>
              <a:off x="2340599" y="37882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1"/>
            <p:cNvSpPr/>
            <p:nvPr/>
          </p:nvSpPr>
          <p:spPr>
            <a:xfrm>
              <a:off x="1920707" y="37832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2"/>
            <p:cNvSpPr/>
            <p:nvPr/>
          </p:nvSpPr>
          <p:spPr>
            <a:xfrm>
              <a:off x="3287474" y="38031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3"/>
            <p:cNvSpPr/>
            <p:nvPr/>
          </p:nvSpPr>
          <p:spPr>
            <a:xfrm>
              <a:off x="3619591" y="37901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4"/>
            <p:cNvSpPr/>
            <p:nvPr/>
          </p:nvSpPr>
          <p:spPr>
            <a:xfrm>
              <a:off x="1648235" y="40041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5"/>
            <p:cNvSpPr/>
            <p:nvPr/>
          </p:nvSpPr>
          <p:spPr>
            <a:xfrm>
              <a:off x="1713642" y="37779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6"/>
            <p:cNvSpPr/>
            <p:nvPr/>
          </p:nvSpPr>
          <p:spPr>
            <a:xfrm>
              <a:off x="1611295" y="40170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7"/>
            <p:cNvSpPr/>
            <p:nvPr/>
          </p:nvSpPr>
          <p:spPr>
            <a:xfrm>
              <a:off x="2602904" y="37748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8"/>
            <p:cNvSpPr/>
            <p:nvPr/>
          </p:nvSpPr>
          <p:spPr>
            <a:xfrm>
              <a:off x="1672635" y="39034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59"/>
            <p:cNvSpPr/>
            <p:nvPr/>
          </p:nvSpPr>
          <p:spPr>
            <a:xfrm>
              <a:off x="1595367" y="38322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60"/>
            <p:cNvSpPr/>
            <p:nvPr/>
          </p:nvSpPr>
          <p:spPr>
            <a:xfrm>
              <a:off x="3260362" y="37872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1"/>
            <p:cNvSpPr/>
            <p:nvPr/>
          </p:nvSpPr>
          <p:spPr>
            <a:xfrm>
              <a:off x="3629758" y="37738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2"/>
            <p:cNvSpPr/>
            <p:nvPr/>
          </p:nvSpPr>
          <p:spPr>
            <a:xfrm>
              <a:off x="1990519" y="38543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3"/>
            <p:cNvSpPr/>
            <p:nvPr/>
          </p:nvSpPr>
          <p:spPr>
            <a:xfrm>
              <a:off x="1906134" y="38219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4"/>
            <p:cNvSpPr/>
            <p:nvPr/>
          </p:nvSpPr>
          <p:spPr>
            <a:xfrm>
              <a:off x="1582828" y="38943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5"/>
            <p:cNvSpPr/>
            <p:nvPr/>
          </p:nvSpPr>
          <p:spPr>
            <a:xfrm>
              <a:off x="1662807" y="4037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6"/>
            <p:cNvSpPr/>
            <p:nvPr/>
          </p:nvSpPr>
          <p:spPr>
            <a:xfrm>
              <a:off x="1697375" y="38142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7"/>
            <p:cNvSpPr/>
            <p:nvPr/>
          </p:nvSpPr>
          <p:spPr>
            <a:xfrm>
              <a:off x="1648913" y="38722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8"/>
            <p:cNvSpPr/>
            <p:nvPr/>
          </p:nvSpPr>
          <p:spPr>
            <a:xfrm>
              <a:off x="1929179" y="39588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69"/>
            <p:cNvSpPr/>
            <p:nvPr/>
          </p:nvSpPr>
          <p:spPr>
            <a:xfrm>
              <a:off x="1911218" y="42326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70"/>
            <p:cNvSpPr/>
            <p:nvPr/>
          </p:nvSpPr>
          <p:spPr>
            <a:xfrm>
              <a:off x="3356608" y="3799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1"/>
            <p:cNvSpPr/>
            <p:nvPr/>
          </p:nvSpPr>
          <p:spPr>
            <a:xfrm>
              <a:off x="3152932" y="38493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2"/>
            <p:cNvSpPr/>
            <p:nvPr/>
          </p:nvSpPr>
          <p:spPr>
            <a:xfrm>
              <a:off x="3319669" y="37760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3"/>
            <p:cNvSpPr/>
            <p:nvPr/>
          </p:nvSpPr>
          <p:spPr>
            <a:xfrm>
              <a:off x="2263669" y="41361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4"/>
            <p:cNvSpPr/>
            <p:nvPr/>
          </p:nvSpPr>
          <p:spPr>
            <a:xfrm>
              <a:off x="3193938" y="38705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5"/>
            <p:cNvSpPr/>
            <p:nvPr/>
          </p:nvSpPr>
          <p:spPr>
            <a:xfrm>
              <a:off x="3271207" y="41364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6"/>
            <p:cNvSpPr/>
            <p:nvPr/>
          </p:nvSpPr>
          <p:spPr>
            <a:xfrm>
              <a:off x="1606212" y="42172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7"/>
            <p:cNvSpPr/>
            <p:nvPr/>
          </p:nvSpPr>
          <p:spPr>
            <a:xfrm>
              <a:off x="1921385" y="42228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8"/>
            <p:cNvSpPr/>
            <p:nvPr/>
          </p:nvSpPr>
          <p:spPr>
            <a:xfrm>
              <a:off x="2876054" y="38976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79"/>
            <p:cNvSpPr/>
            <p:nvPr/>
          </p:nvSpPr>
          <p:spPr>
            <a:xfrm>
              <a:off x="2960439" y="38981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80"/>
            <p:cNvSpPr/>
            <p:nvPr/>
          </p:nvSpPr>
          <p:spPr>
            <a:xfrm>
              <a:off x="3283746" y="38149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1"/>
            <p:cNvSpPr/>
            <p:nvPr/>
          </p:nvSpPr>
          <p:spPr>
            <a:xfrm>
              <a:off x="3371181" y="37612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2"/>
            <p:cNvSpPr/>
            <p:nvPr/>
          </p:nvSpPr>
          <p:spPr>
            <a:xfrm>
              <a:off x="3169199" y="39291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3"/>
            <p:cNvSpPr/>
            <p:nvPr/>
          </p:nvSpPr>
          <p:spPr>
            <a:xfrm>
              <a:off x="3357286" y="38789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4"/>
            <p:cNvSpPr/>
            <p:nvPr/>
          </p:nvSpPr>
          <p:spPr>
            <a:xfrm>
              <a:off x="2937394" y="38348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5"/>
            <p:cNvSpPr/>
            <p:nvPr/>
          </p:nvSpPr>
          <p:spPr>
            <a:xfrm>
              <a:off x="3688726" y="37845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6"/>
            <p:cNvSpPr/>
            <p:nvPr/>
          </p:nvSpPr>
          <p:spPr>
            <a:xfrm>
              <a:off x="3485050" y="38583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7"/>
            <p:cNvSpPr/>
            <p:nvPr/>
          </p:nvSpPr>
          <p:spPr>
            <a:xfrm>
              <a:off x="3651787" y="37842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8"/>
            <p:cNvSpPr/>
            <p:nvPr/>
          </p:nvSpPr>
          <p:spPr>
            <a:xfrm>
              <a:off x="2595787" y="41764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89"/>
            <p:cNvSpPr/>
            <p:nvPr/>
          </p:nvSpPr>
          <p:spPr>
            <a:xfrm>
              <a:off x="3526056" y="38526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90"/>
            <p:cNvSpPr/>
            <p:nvPr/>
          </p:nvSpPr>
          <p:spPr>
            <a:xfrm>
              <a:off x="3603324" y="40787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1"/>
            <p:cNvSpPr/>
            <p:nvPr/>
          </p:nvSpPr>
          <p:spPr>
            <a:xfrm>
              <a:off x="1938330" y="41979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2"/>
            <p:cNvSpPr/>
            <p:nvPr/>
          </p:nvSpPr>
          <p:spPr>
            <a:xfrm>
              <a:off x="1589267" y="42581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3"/>
            <p:cNvSpPr/>
            <p:nvPr/>
          </p:nvSpPr>
          <p:spPr>
            <a:xfrm>
              <a:off x="3208172" y="38820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4"/>
            <p:cNvSpPr/>
            <p:nvPr/>
          </p:nvSpPr>
          <p:spPr>
            <a:xfrm>
              <a:off x="3292557" y="39099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5"/>
            <p:cNvSpPr/>
            <p:nvPr/>
          </p:nvSpPr>
          <p:spPr>
            <a:xfrm>
              <a:off x="3615864" y="3822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6"/>
            <p:cNvSpPr/>
            <p:nvPr/>
          </p:nvSpPr>
          <p:spPr>
            <a:xfrm>
              <a:off x="3703299" y="37681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7"/>
            <p:cNvSpPr/>
            <p:nvPr/>
          </p:nvSpPr>
          <p:spPr>
            <a:xfrm>
              <a:off x="3501317" y="39283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8"/>
            <p:cNvSpPr/>
            <p:nvPr/>
          </p:nvSpPr>
          <p:spPr>
            <a:xfrm>
              <a:off x="3689404" y="38685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699"/>
            <p:cNvSpPr/>
            <p:nvPr/>
          </p:nvSpPr>
          <p:spPr>
            <a:xfrm>
              <a:off x="3269512" y="37809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700"/>
            <p:cNvSpPr/>
            <p:nvPr/>
          </p:nvSpPr>
          <p:spPr>
            <a:xfrm>
              <a:off x="1782776" y="37823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1"/>
            <p:cNvSpPr/>
            <p:nvPr/>
          </p:nvSpPr>
          <p:spPr>
            <a:xfrm>
              <a:off x="1616040" y="41617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2"/>
            <p:cNvSpPr/>
            <p:nvPr/>
          </p:nvSpPr>
          <p:spPr>
            <a:xfrm>
              <a:off x="2672039" y="37644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3"/>
            <p:cNvSpPr/>
            <p:nvPr/>
          </p:nvSpPr>
          <p:spPr>
            <a:xfrm>
              <a:off x="1741770" y="40572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4"/>
            <p:cNvSpPr/>
            <p:nvPr/>
          </p:nvSpPr>
          <p:spPr>
            <a:xfrm>
              <a:off x="1664502" y="38132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5"/>
            <p:cNvSpPr/>
            <p:nvPr/>
          </p:nvSpPr>
          <p:spPr>
            <a:xfrm>
              <a:off x="3329497" y="37758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6"/>
            <p:cNvSpPr/>
            <p:nvPr/>
          </p:nvSpPr>
          <p:spPr>
            <a:xfrm>
              <a:off x="3698893" y="37684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7"/>
            <p:cNvSpPr/>
            <p:nvPr/>
          </p:nvSpPr>
          <p:spPr>
            <a:xfrm>
              <a:off x="2059654" y="39412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8"/>
            <p:cNvSpPr/>
            <p:nvPr/>
          </p:nvSpPr>
          <p:spPr>
            <a:xfrm>
              <a:off x="1975269" y="38346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09"/>
            <p:cNvSpPr/>
            <p:nvPr/>
          </p:nvSpPr>
          <p:spPr>
            <a:xfrm>
              <a:off x="1651963" y="40148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10"/>
            <p:cNvSpPr/>
            <p:nvPr/>
          </p:nvSpPr>
          <p:spPr>
            <a:xfrm>
              <a:off x="1593673" y="41847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t1711"/>
            <p:cNvSpPr/>
            <p:nvPr/>
          </p:nvSpPr>
          <p:spPr>
            <a:xfrm>
              <a:off x="1766509" y="38302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t1712"/>
            <p:cNvSpPr/>
            <p:nvPr/>
          </p:nvSpPr>
          <p:spPr>
            <a:xfrm>
              <a:off x="1579778" y="39859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t1713"/>
            <p:cNvSpPr/>
            <p:nvPr/>
          </p:nvSpPr>
          <p:spPr>
            <a:xfrm>
              <a:off x="1998314" y="39181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t1714"/>
            <p:cNvSpPr/>
            <p:nvPr/>
          </p:nvSpPr>
          <p:spPr>
            <a:xfrm>
              <a:off x="1745837" y="38032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t1715"/>
            <p:cNvSpPr/>
            <p:nvPr/>
          </p:nvSpPr>
          <p:spPr>
            <a:xfrm>
              <a:off x="2468363" y="38520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t1716"/>
            <p:cNvSpPr/>
            <p:nvPr/>
          </p:nvSpPr>
          <p:spPr>
            <a:xfrm>
              <a:off x="1620106" y="38592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t1717"/>
            <p:cNvSpPr/>
            <p:nvPr/>
          </p:nvSpPr>
          <p:spPr>
            <a:xfrm>
              <a:off x="1697375" y="39477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t1718"/>
            <p:cNvSpPr/>
            <p:nvPr/>
          </p:nvSpPr>
          <p:spPr>
            <a:xfrm>
              <a:off x="3125820" y="38655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t1719"/>
            <p:cNvSpPr/>
            <p:nvPr/>
          </p:nvSpPr>
          <p:spPr>
            <a:xfrm>
              <a:off x="3495217" y="38473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t1720"/>
            <p:cNvSpPr/>
            <p:nvPr/>
          </p:nvSpPr>
          <p:spPr>
            <a:xfrm>
              <a:off x="1855978" y="38699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t1721"/>
            <p:cNvSpPr/>
            <p:nvPr/>
          </p:nvSpPr>
          <p:spPr>
            <a:xfrm>
              <a:off x="1771593" y="39527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t1722"/>
            <p:cNvSpPr/>
            <p:nvPr/>
          </p:nvSpPr>
          <p:spPr>
            <a:xfrm>
              <a:off x="1709914" y="38641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t1723"/>
            <p:cNvSpPr/>
            <p:nvPr/>
          </p:nvSpPr>
          <p:spPr>
            <a:xfrm>
              <a:off x="1797349" y="37557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t1724"/>
            <p:cNvSpPr/>
            <p:nvPr/>
          </p:nvSpPr>
          <p:spPr>
            <a:xfrm>
              <a:off x="1595367" y="38967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5"/>
            <p:cNvSpPr/>
            <p:nvPr/>
          </p:nvSpPr>
          <p:spPr>
            <a:xfrm>
              <a:off x="1783454" y="38092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6"/>
            <p:cNvSpPr/>
            <p:nvPr/>
          </p:nvSpPr>
          <p:spPr>
            <a:xfrm>
              <a:off x="1794638" y="37845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7"/>
            <p:cNvSpPr/>
            <p:nvPr/>
          </p:nvSpPr>
          <p:spPr>
            <a:xfrm>
              <a:off x="2635099" y="37713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8"/>
            <p:cNvSpPr/>
            <p:nvPr/>
          </p:nvSpPr>
          <p:spPr>
            <a:xfrm>
              <a:off x="1704830" y="41284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29"/>
            <p:cNvSpPr/>
            <p:nvPr/>
          </p:nvSpPr>
          <p:spPr>
            <a:xfrm>
              <a:off x="1627562" y="38142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0"/>
            <p:cNvSpPr/>
            <p:nvPr/>
          </p:nvSpPr>
          <p:spPr>
            <a:xfrm>
              <a:off x="3292557" y="37663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1"/>
            <p:cNvSpPr/>
            <p:nvPr/>
          </p:nvSpPr>
          <p:spPr>
            <a:xfrm>
              <a:off x="3661953" y="37667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2"/>
            <p:cNvSpPr/>
            <p:nvPr/>
          </p:nvSpPr>
          <p:spPr>
            <a:xfrm>
              <a:off x="2022715" y="40158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3"/>
            <p:cNvSpPr/>
            <p:nvPr/>
          </p:nvSpPr>
          <p:spPr>
            <a:xfrm>
              <a:off x="1938330" y="38986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4"/>
            <p:cNvSpPr/>
            <p:nvPr/>
          </p:nvSpPr>
          <p:spPr>
            <a:xfrm>
              <a:off x="1615023" y="40606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5"/>
            <p:cNvSpPr/>
            <p:nvPr/>
          </p:nvSpPr>
          <p:spPr>
            <a:xfrm>
              <a:off x="1630612" y="40864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6"/>
            <p:cNvSpPr/>
            <p:nvPr/>
          </p:nvSpPr>
          <p:spPr>
            <a:xfrm>
              <a:off x="1729570" y="38231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7"/>
            <p:cNvSpPr/>
            <p:nvPr/>
          </p:nvSpPr>
          <p:spPr>
            <a:xfrm>
              <a:off x="1616717" y="39770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8"/>
            <p:cNvSpPr/>
            <p:nvPr/>
          </p:nvSpPr>
          <p:spPr>
            <a:xfrm>
              <a:off x="1961374" y="39058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39"/>
            <p:cNvSpPr/>
            <p:nvPr/>
          </p:nvSpPr>
          <p:spPr>
            <a:xfrm>
              <a:off x="2509369" y="38437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0"/>
            <p:cNvSpPr/>
            <p:nvPr/>
          </p:nvSpPr>
          <p:spPr>
            <a:xfrm>
              <a:off x="2586637" y="40685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1"/>
            <p:cNvSpPr/>
            <p:nvPr/>
          </p:nvSpPr>
          <p:spPr>
            <a:xfrm>
              <a:off x="2236558" y="41671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2"/>
            <p:cNvSpPr/>
            <p:nvPr/>
          </p:nvSpPr>
          <p:spPr>
            <a:xfrm>
              <a:off x="2605954" y="42715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3"/>
            <p:cNvSpPr/>
            <p:nvPr/>
          </p:nvSpPr>
          <p:spPr>
            <a:xfrm>
              <a:off x="2191485" y="38203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4"/>
            <p:cNvSpPr/>
            <p:nvPr/>
          </p:nvSpPr>
          <p:spPr>
            <a:xfrm>
              <a:off x="2275870" y="38860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5"/>
            <p:cNvSpPr/>
            <p:nvPr/>
          </p:nvSpPr>
          <p:spPr>
            <a:xfrm>
              <a:off x="2599176" y="38022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6"/>
            <p:cNvSpPr/>
            <p:nvPr/>
          </p:nvSpPr>
          <p:spPr>
            <a:xfrm>
              <a:off x="2686611" y="37563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7"/>
            <p:cNvSpPr/>
            <p:nvPr/>
          </p:nvSpPr>
          <p:spPr>
            <a:xfrm>
              <a:off x="2484630" y="38282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8"/>
            <p:cNvSpPr/>
            <p:nvPr/>
          </p:nvSpPr>
          <p:spPr>
            <a:xfrm>
              <a:off x="2672717" y="37976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49"/>
            <p:cNvSpPr/>
            <p:nvPr/>
          </p:nvSpPr>
          <p:spPr>
            <a:xfrm>
              <a:off x="2252825" y="37899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0"/>
            <p:cNvSpPr/>
            <p:nvPr/>
          </p:nvSpPr>
          <p:spPr>
            <a:xfrm>
              <a:off x="1656368" y="39451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1"/>
            <p:cNvSpPr/>
            <p:nvPr/>
          </p:nvSpPr>
          <p:spPr>
            <a:xfrm>
              <a:off x="3166827" y="38413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2"/>
            <p:cNvSpPr/>
            <p:nvPr/>
          </p:nvSpPr>
          <p:spPr>
            <a:xfrm>
              <a:off x="3536223" y="38144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3"/>
            <p:cNvSpPr/>
            <p:nvPr/>
          </p:nvSpPr>
          <p:spPr>
            <a:xfrm>
              <a:off x="1896984" y="40785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4"/>
            <p:cNvSpPr/>
            <p:nvPr/>
          </p:nvSpPr>
          <p:spPr>
            <a:xfrm>
              <a:off x="1812599" y="39673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5"/>
            <p:cNvSpPr/>
            <p:nvPr/>
          </p:nvSpPr>
          <p:spPr>
            <a:xfrm>
              <a:off x="1668907" y="41661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6"/>
            <p:cNvSpPr/>
            <p:nvPr/>
          </p:nvSpPr>
          <p:spPr>
            <a:xfrm>
              <a:off x="1756343" y="39374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7"/>
            <p:cNvSpPr/>
            <p:nvPr/>
          </p:nvSpPr>
          <p:spPr>
            <a:xfrm>
              <a:off x="1603839" y="38635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8"/>
            <p:cNvSpPr/>
            <p:nvPr/>
          </p:nvSpPr>
          <p:spPr>
            <a:xfrm>
              <a:off x="1742448" y="40275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59"/>
            <p:cNvSpPr/>
            <p:nvPr/>
          </p:nvSpPr>
          <p:spPr>
            <a:xfrm>
              <a:off x="1835644" y="39362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0"/>
            <p:cNvSpPr/>
            <p:nvPr/>
          </p:nvSpPr>
          <p:spPr>
            <a:xfrm>
              <a:off x="3244095" y="41192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1"/>
            <p:cNvSpPr/>
            <p:nvPr/>
          </p:nvSpPr>
          <p:spPr>
            <a:xfrm>
              <a:off x="3613491" y="40611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2"/>
            <p:cNvSpPr/>
            <p:nvPr/>
          </p:nvSpPr>
          <p:spPr>
            <a:xfrm>
              <a:off x="1974252" y="40009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3"/>
            <p:cNvSpPr/>
            <p:nvPr/>
          </p:nvSpPr>
          <p:spPr>
            <a:xfrm>
              <a:off x="1889867" y="40228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4"/>
            <p:cNvSpPr/>
            <p:nvPr/>
          </p:nvSpPr>
          <p:spPr>
            <a:xfrm>
              <a:off x="1591639" y="38952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5"/>
            <p:cNvSpPr/>
            <p:nvPr/>
          </p:nvSpPr>
          <p:spPr>
            <a:xfrm>
              <a:off x="1679074" y="37786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6"/>
            <p:cNvSpPr/>
            <p:nvPr/>
          </p:nvSpPr>
          <p:spPr>
            <a:xfrm>
              <a:off x="1681108" y="3987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7"/>
            <p:cNvSpPr/>
            <p:nvPr/>
          </p:nvSpPr>
          <p:spPr>
            <a:xfrm>
              <a:off x="1665180" y="39827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8"/>
            <p:cNvSpPr/>
            <p:nvPr/>
          </p:nvSpPr>
          <p:spPr>
            <a:xfrm>
              <a:off x="1912912" y="38392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69"/>
            <p:cNvSpPr/>
            <p:nvPr/>
          </p:nvSpPr>
          <p:spPr>
            <a:xfrm>
              <a:off x="1948496" y="42829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0"/>
            <p:cNvSpPr/>
            <p:nvPr/>
          </p:nvSpPr>
          <p:spPr>
            <a:xfrm>
              <a:off x="2848942" y="38716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1"/>
            <p:cNvSpPr/>
            <p:nvPr/>
          </p:nvSpPr>
          <p:spPr>
            <a:xfrm>
              <a:off x="2933327" y="38583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2"/>
            <p:cNvSpPr/>
            <p:nvPr/>
          </p:nvSpPr>
          <p:spPr>
            <a:xfrm>
              <a:off x="3256634" y="37935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3"/>
            <p:cNvSpPr/>
            <p:nvPr/>
          </p:nvSpPr>
          <p:spPr>
            <a:xfrm>
              <a:off x="3344069" y="37582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4"/>
            <p:cNvSpPr/>
            <p:nvPr/>
          </p:nvSpPr>
          <p:spPr>
            <a:xfrm>
              <a:off x="3142087" y="38638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5"/>
            <p:cNvSpPr/>
            <p:nvPr/>
          </p:nvSpPr>
          <p:spPr>
            <a:xfrm>
              <a:off x="3330174" y="38121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6"/>
            <p:cNvSpPr/>
            <p:nvPr/>
          </p:nvSpPr>
          <p:spPr>
            <a:xfrm>
              <a:off x="2910283" y="38037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7"/>
            <p:cNvSpPr/>
            <p:nvPr/>
          </p:nvSpPr>
          <p:spPr>
            <a:xfrm>
              <a:off x="3218339" y="38470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8"/>
            <p:cNvSpPr/>
            <p:nvPr/>
          </p:nvSpPr>
          <p:spPr>
            <a:xfrm>
              <a:off x="3302724" y="38514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79"/>
            <p:cNvSpPr/>
            <p:nvPr/>
          </p:nvSpPr>
          <p:spPr>
            <a:xfrm>
              <a:off x="3626030" y="37837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0"/>
            <p:cNvSpPr/>
            <p:nvPr/>
          </p:nvSpPr>
          <p:spPr>
            <a:xfrm>
              <a:off x="3713466" y="37584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1"/>
            <p:cNvSpPr/>
            <p:nvPr/>
          </p:nvSpPr>
          <p:spPr>
            <a:xfrm>
              <a:off x="3511484" y="38545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2"/>
            <p:cNvSpPr/>
            <p:nvPr/>
          </p:nvSpPr>
          <p:spPr>
            <a:xfrm>
              <a:off x="3699571" y="38022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3"/>
            <p:cNvSpPr/>
            <p:nvPr/>
          </p:nvSpPr>
          <p:spPr>
            <a:xfrm>
              <a:off x="3279679" y="37712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4"/>
            <p:cNvSpPr/>
            <p:nvPr/>
          </p:nvSpPr>
          <p:spPr>
            <a:xfrm>
              <a:off x="1663485" y="41410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5"/>
            <p:cNvSpPr/>
            <p:nvPr/>
          </p:nvSpPr>
          <p:spPr>
            <a:xfrm>
              <a:off x="1986792" y="40781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6"/>
            <p:cNvSpPr/>
            <p:nvPr/>
          </p:nvSpPr>
          <p:spPr>
            <a:xfrm>
              <a:off x="2074227" y="38620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7"/>
            <p:cNvSpPr/>
            <p:nvPr/>
          </p:nvSpPr>
          <p:spPr>
            <a:xfrm>
              <a:off x="1872245" y="40048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8"/>
            <p:cNvSpPr/>
            <p:nvPr/>
          </p:nvSpPr>
          <p:spPr>
            <a:xfrm>
              <a:off x="2060332" y="41426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89"/>
            <p:cNvSpPr/>
            <p:nvPr/>
          </p:nvSpPr>
          <p:spPr>
            <a:xfrm>
              <a:off x="1640440" y="38812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0"/>
            <p:cNvSpPr/>
            <p:nvPr/>
          </p:nvSpPr>
          <p:spPr>
            <a:xfrm>
              <a:off x="1902407" y="39992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1"/>
            <p:cNvSpPr/>
            <p:nvPr/>
          </p:nvSpPr>
          <p:spPr>
            <a:xfrm>
              <a:off x="1989842" y="37869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2"/>
            <p:cNvSpPr/>
            <p:nvPr/>
          </p:nvSpPr>
          <p:spPr>
            <a:xfrm>
              <a:off x="1787860" y="40008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3"/>
            <p:cNvSpPr/>
            <p:nvPr/>
          </p:nvSpPr>
          <p:spPr>
            <a:xfrm>
              <a:off x="1975947" y="40256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4"/>
            <p:cNvSpPr/>
            <p:nvPr/>
          </p:nvSpPr>
          <p:spPr>
            <a:xfrm>
              <a:off x="1602145" y="38561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5"/>
            <p:cNvSpPr/>
            <p:nvPr/>
          </p:nvSpPr>
          <p:spPr>
            <a:xfrm>
              <a:off x="1666535" y="39137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6"/>
            <p:cNvSpPr/>
            <p:nvPr/>
          </p:nvSpPr>
          <p:spPr>
            <a:xfrm>
              <a:off x="1693647" y="38931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7"/>
            <p:cNvSpPr/>
            <p:nvPr/>
          </p:nvSpPr>
          <p:spPr>
            <a:xfrm>
              <a:off x="1652640" y="40843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8"/>
            <p:cNvSpPr/>
            <p:nvPr/>
          </p:nvSpPr>
          <p:spPr>
            <a:xfrm>
              <a:off x="1925451" y="38873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799"/>
            <p:cNvSpPr/>
            <p:nvPr/>
          </p:nvSpPr>
          <p:spPr>
            <a:xfrm>
              <a:off x="1781082" y="37910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0"/>
            <p:cNvSpPr/>
            <p:nvPr/>
          </p:nvSpPr>
          <p:spPr>
            <a:xfrm>
              <a:off x="1592995" y="38897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1"/>
            <p:cNvSpPr/>
            <p:nvPr/>
          </p:nvSpPr>
          <p:spPr>
            <a:xfrm>
              <a:off x="2012887" y="38771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2"/>
            <p:cNvSpPr/>
            <p:nvPr/>
          </p:nvSpPr>
          <p:spPr>
            <a:xfrm>
              <a:off x="1767187" y="40126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3"/>
            <p:cNvSpPr/>
            <p:nvPr/>
          </p:nvSpPr>
          <p:spPr>
            <a:xfrm>
              <a:off x="1810905" y="38127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4"/>
            <p:cNvSpPr/>
            <p:nvPr/>
          </p:nvSpPr>
          <p:spPr>
            <a:xfrm>
              <a:off x="1998992" y="38751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5"/>
            <p:cNvSpPr/>
            <p:nvPr/>
          </p:nvSpPr>
          <p:spPr>
            <a:xfrm>
              <a:off x="1604604" y="4043547"/>
              <a:ext cx="2133687" cy="170622"/>
            </a:xfrm>
            <a:custGeom>
              <a:avLst/>
              <a:pathLst>
                <a:path w="2133687" h="170622">
                  <a:moveTo>
                    <a:pt x="0" y="170622"/>
                  </a:moveTo>
                  <a:lnTo>
                    <a:pt x="27008" y="168462"/>
                  </a:lnTo>
                  <a:lnTo>
                    <a:pt x="54017" y="166302"/>
                  </a:lnTo>
                  <a:lnTo>
                    <a:pt x="81026" y="164143"/>
                  </a:lnTo>
                  <a:lnTo>
                    <a:pt x="108034" y="161983"/>
                  </a:lnTo>
                  <a:lnTo>
                    <a:pt x="135043" y="159823"/>
                  </a:lnTo>
                  <a:lnTo>
                    <a:pt x="162052" y="157663"/>
                  </a:lnTo>
                  <a:lnTo>
                    <a:pt x="189060" y="155503"/>
                  </a:lnTo>
                  <a:lnTo>
                    <a:pt x="216069" y="153344"/>
                  </a:lnTo>
                  <a:lnTo>
                    <a:pt x="243078" y="151184"/>
                  </a:lnTo>
                  <a:lnTo>
                    <a:pt x="270087" y="149024"/>
                  </a:lnTo>
                  <a:lnTo>
                    <a:pt x="297095" y="146864"/>
                  </a:lnTo>
                  <a:lnTo>
                    <a:pt x="324104" y="144705"/>
                  </a:lnTo>
                  <a:lnTo>
                    <a:pt x="351113" y="142545"/>
                  </a:lnTo>
                  <a:lnTo>
                    <a:pt x="378121" y="140385"/>
                  </a:lnTo>
                  <a:lnTo>
                    <a:pt x="405130" y="138225"/>
                  </a:lnTo>
                  <a:lnTo>
                    <a:pt x="432139" y="136065"/>
                  </a:lnTo>
                  <a:lnTo>
                    <a:pt x="459147" y="133906"/>
                  </a:lnTo>
                  <a:lnTo>
                    <a:pt x="486156" y="131746"/>
                  </a:lnTo>
                  <a:lnTo>
                    <a:pt x="513165" y="129586"/>
                  </a:lnTo>
                  <a:lnTo>
                    <a:pt x="540174" y="127426"/>
                  </a:lnTo>
                  <a:lnTo>
                    <a:pt x="567182" y="125267"/>
                  </a:lnTo>
                  <a:lnTo>
                    <a:pt x="594191" y="123107"/>
                  </a:lnTo>
                  <a:lnTo>
                    <a:pt x="621200" y="120947"/>
                  </a:lnTo>
                  <a:lnTo>
                    <a:pt x="648208" y="118787"/>
                  </a:lnTo>
                  <a:lnTo>
                    <a:pt x="675217" y="116627"/>
                  </a:lnTo>
                  <a:lnTo>
                    <a:pt x="702226" y="114468"/>
                  </a:lnTo>
                  <a:lnTo>
                    <a:pt x="729235" y="112308"/>
                  </a:lnTo>
                  <a:lnTo>
                    <a:pt x="756243" y="110148"/>
                  </a:lnTo>
                  <a:lnTo>
                    <a:pt x="783252" y="107988"/>
                  </a:lnTo>
                  <a:lnTo>
                    <a:pt x="810261" y="105829"/>
                  </a:lnTo>
                  <a:lnTo>
                    <a:pt x="837269" y="103669"/>
                  </a:lnTo>
                  <a:lnTo>
                    <a:pt x="864278" y="101509"/>
                  </a:lnTo>
                  <a:lnTo>
                    <a:pt x="891287" y="99349"/>
                  </a:lnTo>
                  <a:lnTo>
                    <a:pt x="918295" y="97189"/>
                  </a:lnTo>
                  <a:lnTo>
                    <a:pt x="945304" y="95030"/>
                  </a:lnTo>
                  <a:lnTo>
                    <a:pt x="972313" y="92870"/>
                  </a:lnTo>
                  <a:lnTo>
                    <a:pt x="999322" y="90710"/>
                  </a:lnTo>
                  <a:lnTo>
                    <a:pt x="1026330" y="88550"/>
                  </a:lnTo>
                  <a:lnTo>
                    <a:pt x="1053339" y="86391"/>
                  </a:lnTo>
                  <a:lnTo>
                    <a:pt x="1080348" y="84231"/>
                  </a:lnTo>
                  <a:lnTo>
                    <a:pt x="1107356" y="82071"/>
                  </a:lnTo>
                  <a:lnTo>
                    <a:pt x="1134365" y="79911"/>
                  </a:lnTo>
                  <a:lnTo>
                    <a:pt x="1161374" y="77751"/>
                  </a:lnTo>
                  <a:lnTo>
                    <a:pt x="1188383" y="75592"/>
                  </a:lnTo>
                  <a:lnTo>
                    <a:pt x="1215391" y="73432"/>
                  </a:lnTo>
                  <a:lnTo>
                    <a:pt x="1242400" y="71272"/>
                  </a:lnTo>
                  <a:lnTo>
                    <a:pt x="1269409" y="69112"/>
                  </a:lnTo>
                  <a:lnTo>
                    <a:pt x="1296417" y="66953"/>
                  </a:lnTo>
                  <a:lnTo>
                    <a:pt x="1323426" y="64793"/>
                  </a:lnTo>
                  <a:lnTo>
                    <a:pt x="1350435" y="62633"/>
                  </a:lnTo>
                  <a:lnTo>
                    <a:pt x="1377443" y="60473"/>
                  </a:lnTo>
                  <a:lnTo>
                    <a:pt x="1404452" y="58313"/>
                  </a:lnTo>
                  <a:lnTo>
                    <a:pt x="1431461" y="56154"/>
                  </a:lnTo>
                  <a:lnTo>
                    <a:pt x="1458470" y="53994"/>
                  </a:lnTo>
                  <a:lnTo>
                    <a:pt x="1485478" y="51834"/>
                  </a:lnTo>
                  <a:lnTo>
                    <a:pt x="1512487" y="49674"/>
                  </a:lnTo>
                  <a:lnTo>
                    <a:pt x="1539496" y="47515"/>
                  </a:lnTo>
                  <a:lnTo>
                    <a:pt x="1566504" y="45355"/>
                  </a:lnTo>
                  <a:lnTo>
                    <a:pt x="1593513" y="43195"/>
                  </a:lnTo>
                  <a:lnTo>
                    <a:pt x="1620522" y="41035"/>
                  </a:lnTo>
                  <a:lnTo>
                    <a:pt x="1647531" y="38875"/>
                  </a:lnTo>
                  <a:lnTo>
                    <a:pt x="1674539" y="36716"/>
                  </a:lnTo>
                  <a:lnTo>
                    <a:pt x="1701548" y="34556"/>
                  </a:lnTo>
                  <a:lnTo>
                    <a:pt x="1728557" y="32396"/>
                  </a:lnTo>
                  <a:lnTo>
                    <a:pt x="1755565" y="30236"/>
                  </a:lnTo>
                  <a:lnTo>
                    <a:pt x="1782574" y="28077"/>
                  </a:lnTo>
                  <a:lnTo>
                    <a:pt x="1809583" y="25917"/>
                  </a:lnTo>
                  <a:lnTo>
                    <a:pt x="1836591" y="23757"/>
                  </a:lnTo>
                  <a:lnTo>
                    <a:pt x="1863600" y="21597"/>
                  </a:lnTo>
                  <a:lnTo>
                    <a:pt x="1890609" y="19437"/>
                  </a:lnTo>
                  <a:lnTo>
                    <a:pt x="1917618" y="17278"/>
                  </a:lnTo>
                  <a:lnTo>
                    <a:pt x="1944626" y="15118"/>
                  </a:lnTo>
                  <a:lnTo>
                    <a:pt x="1971635" y="12958"/>
                  </a:lnTo>
                  <a:lnTo>
                    <a:pt x="1998644" y="10798"/>
                  </a:lnTo>
                  <a:lnTo>
                    <a:pt x="2025652" y="8639"/>
                  </a:lnTo>
                  <a:lnTo>
                    <a:pt x="2052661" y="6479"/>
                  </a:lnTo>
                  <a:lnTo>
                    <a:pt x="2079670" y="4319"/>
                  </a:lnTo>
                  <a:lnTo>
                    <a:pt x="2106679" y="2159"/>
                  </a:lnTo>
                  <a:lnTo>
                    <a:pt x="2133687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6"/>
            <p:cNvSpPr/>
            <p:nvPr/>
          </p:nvSpPr>
          <p:spPr>
            <a:xfrm>
              <a:off x="1604604" y="4566982"/>
              <a:ext cx="2133687" cy="160805"/>
            </a:xfrm>
            <a:custGeom>
              <a:avLst/>
              <a:pathLst>
                <a:path w="2133687" h="160805">
                  <a:moveTo>
                    <a:pt x="0" y="160805"/>
                  </a:moveTo>
                  <a:lnTo>
                    <a:pt x="27008" y="158770"/>
                  </a:lnTo>
                  <a:lnTo>
                    <a:pt x="54017" y="156734"/>
                  </a:lnTo>
                  <a:lnTo>
                    <a:pt x="81026" y="154699"/>
                  </a:lnTo>
                  <a:lnTo>
                    <a:pt x="108034" y="152663"/>
                  </a:lnTo>
                  <a:lnTo>
                    <a:pt x="135043" y="150628"/>
                  </a:lnTo>
                  <a:lnTo>
                    <a:pt x="162052" y="148592"/>
                  </a:lnTo>
                  <a:lnTo>
                    <a:pt x="189060" y="146557"/>
                  </a:lnTo>
                  <a:lnTo>
                    <a:pt x="216069" y="144521"/>
                  </a:lnTo>
                  <a:lnTo>
                    <a:pt x="243078" y="142486"/>
                  </a:lnTo>
                  <a:lnTo>
                    <a:pt x="270087" y="140450"/>
                  </a:lnTo>
                  <a:lnTo>
                    <a:pt x="297095" y="138415"/>
                  </a:lnTo>
                  <a:lnTo>
                    <a:pt x="324104" y="136379"/>
                  </a:lnTo>
                  <a:lnTo>
                    <a:pt x="351113" y="134344"/>
                  </a:lnTo>
                  <a:lnTo>
                    <a:pt x="378121" y="132308"/>
                  </a:lnTo>
                  <a:lnTo>
                    <a:pt x="405130" y="130273"/>
                  </a:lnTo>
                  <a:lnTo>
                    <a:pt x="432139" y="128237"/>
                  </a:lnTo>
                  <a:lnTo>
                    <a:pt x="459147" y="126202"/>
                  </a:lnTo>
                  <a:lnTo>
                    <a:pt x="486156" y="124166"/>
                  </a:lnTo>
                  <a:lnTo>
                    <a:pt x="513165" y="122131"/>
                  </a:lnTo>
                  <a:lnTo>
                    <a:pt x="540174" y="120095"/>
                  </a:lnTo>
                  <a:lnTo>
                    <a:pt x="567182" y="118060"/>
                  </a:lnTo>
                  <a:lnTo>
                    <a:pt x="594191" y="116024"/>
                  </a:lnTo>
                  <a:lnTo>
                    <a:pt x="621200" y="113989"/>
                  </a:lnTo>
                  <a:lnTo>
                    <a:pt x="648208" y="111953"/>
                  </a:lnTo>
                  <a:lnTo>
                    <a:pt x="675217" y="109917"/>
                  </a:lnTo>
                  <a:lnTo>
                    <a:pt x="702226" y="107882"/>
                  </a:lnTo>
                  <a:lnTo>
                    <a:pt x="729235" y="105846"/>
                  </a:lnTo>
                  <a:lnTo>
                    <a:pt x="756243" y="103811"/>
                  </a:lnTo>
                  <a:lnTo>
                    <a:pt x="783252" y="101775"/>
                  </a:lnTo>
                  <a:lnTo>
                    <a:pt x="810261" y="99740"/>
                  </a:lnTo>
                  <a:lnTo>
                    <a:pt x="837269" y="97704"/>
                  </a:lnTo>
                  <a:lnTo>
                    <a:pt x="864278" y="95669"/>
                  </a:lnTo>
                  <a:lnTo>
                    <a:pt x="891287" y="93633"/>
                  </a:lnTo>
                  <a:lnTo>
                    <a:pt x="918295" y="91598"/>
                  </a:lnTo>
                  <a:lnTo>
                    <a:pt x="945304" y="89562"/>
                  </a:lnTo>
                  <a:lnTo>
                    <a:pt x="972313" y="87527"/>
                  </a:lnTo>
                  <a:lnTo>
                    <a:pt x="999322" y="85491"/>
                  </a:lnTo>
                  <a:lnTo>
                    <a:pt x="1026330" y="83456"/>
                  </a:lnTo>
                  <a:lnTo>
                    <a:pt x="1053339" y="81420"/>
                  </a:lnTo>
                  <a:lnTo>
                    <a:pt x="1080348" y="79385"/>
                  </a:lnTo>
                  <a:lnTo>
                    <a:pt x="1107356" y="77349"/>
                  </a:lnTo>
                  <a:lnTo>
                    <a:pt x="1134365" y="75314"/>
                  </a:lnTo>
                  <a:lnTo>
                    <a:pt x="1161374" y="73278"/>
                  </a:lnTo>
                  <a:lnTo>
                    <a:pt x="1188383" y="71243"/>
                  </a:lnTo>
                  <a:lnTo>
                    <a:pt x="1215391" y="69207"/>
                  </a:lnTo>
                  <a:lnTo>
                    <a:pt x="1242400" y="67172"/>
                  </a:lnTo>
                  <a:lnTo>
                    <a:pt x="1269409" y="65136"/>
                  </a:lnTo>
                  <a:lnTo>
                    <a:pt x="1296417" y="63101"/>
                  </a:lnTo>
                  <a:lnTo>
                    <a:pt x="1323426" y="61065"/>
                  </a:lnTo>
                  <a:lnTo>
                    <a:pt x="1350435" y="59030"/>
                  </a:lnTo>
                  <a:lnTo>
                    <a:pt x="1377443" y="56994"/>
                  </a:lnTo>
                  <a:lnTo>
                    <a:pt x="1404452" y="54958"/>
                  </a:lnTo>
                  <a:lnTo>
                    <a:pt x="1431461" y="52923"/>
                  </a:lnTo>
                  <a:lnTo>
                    <a:pt x="1458470" y="50887"/>
                  </a:lnTo>
                  <a:lnTo>
                    <a:pt x="1485478" y="48852"/>
                  </a:lnTo>
                  <a:lnTo>
                    <a:pt x="1512487" y="46816"/>
                  </a:lnTo>
                  <a:lnTo>
                    <a:pt x="1539496" y="44781"/>
                  </a:lnTo>
                  <a:lnTo>
                    <a:pt x="1566504" y="42745"/>
                  </a:lnTo>
                  <a:lnTo>
                    <a:pt x="1593513" y="40710"/>
                  </a:lnTo>
                  <a:lnTo>
                    <a:pt x="1620522" y="38674"/>
                  </a:lnTo>
                  <a:lnTo>
                    <a:pt x="1647531" y="36639"/>
                  </a:lnTo>
                  <a:lnTo>
                    <a:pt x="1674539" y="34603"/>
                  </a:lnTo>
                  <a:lnTo>
                    <a:pt x="1701548" y="32568"/>
                  </a:lnTo>
                  <a:lnTo>
                    <a:pt x="1728557" y="30532"/>
                  </a:lnTo>
                  <a:lnTo>
                    <a:pt x="1755565" y="28497"/>
                  </a:lnTo>
                  <a:lnTo>
                    <a:pt x="1782574" y="26461"/>
                  </a:lnTo>
                  <a:lnTo>
                    <a:pt x="1809583" y="24426"/>
                  </a:lnTo>
                  <a:lnTo>
                    <a:pt x="1836591" y="22390"/>
                  </a:lnTo>
                  <a:lnTo>
                    <a:pt x="1863600" y="20355"/>
                  </a:lnTo>
                  <a:lnTo>
                    <a:pt x="1890609" y="18319"/>
                  </a:lnTo>
                  <a:lnTo>
                    <a:pt x="1917618" y="16284"/>
                  </a:lnTo>
                  <a:lnTo>
                    <a:pt x="1944626" y="14248"/>
                  </a:lnTo>
                  <a:lnTo>
                    <a:pt x="1971635" y="12213"/>
                  </a:lnTo>
                  <a:lnTo>
                    <a:pt x="1998644" y="10177"/>
                  </a:lnTo>
                  <a:lnTo>
                    <a:pt x="2025652" y="8142"/>
                  </a:lnTo>
                  <a:lnTo>
                    <a:pt x="2052661" y="6106"/>
                  </a:lnTo>
                  <a:lnTo>
                    <a:pt x="2079670" y="4071"/>
                  </a:lnTo>
                  <a:lnTo>
                    <a:pt x="2106679" y="2035"/>
                  </a:lnTo>
                  <a:lnTo>
                    <a:pt x="2133687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7"/>
            <p:cNvSpPr/>
            <p:nvPr/>
          </p:nvSpPr>
          <p:spPr>
            <a:xfrm>
              <a:off x="1604604" y="3846601"/>
              <a:ext cx="2133687" cy="128442"/>
            </a:xfrm>
            <a:custGeom>
              <a:avLst/>
              <a:pathLst>
                <a:path w="2133687" h="128442">
                  <a:moveTo>
                    <a:pt x="0" y="128442"/>
                  </a:moveTo>
                  <a:lnTo>
                    <a:pt x="27008" y="126816"/>
                  </a:lnTo>
                  <a:lnTo>
                    <a:pt x="54017" y="125191"/>
                  </a:lnTo>
                  <a:lnTo>
                    <a:pt x="81026" y="123565"/>
                  </a:lnTo>
                  <a:lnTo>
                    <a:pt x="108034" y="121939"/>
                  </a:lnTo>
                  <a:lnTo>
                    <a:pt x="135043" y="120313"/>
                  </a:lnTo>
                  <a:lnTo>
                    <a:pt x="162052" y="118687"/>
                  </a:lnTo>
                  <a:lnTo>
                    <a:pt x="189060" y="117061"/>
                  </a:lnTo>
                  <a:lnTo>
                    <a:pt x="216069" y="115435"/>
                  </a:lnTo>
                  <a:lnTo>
                    <a:pt x="243078" y="113810"/>
                  </a:lnTo>
                  <a:lnTo>
                    <a:pt x="270087" y="112184"/>
                  </a:lnTo>
                  <a:lnTo>
                    <a:pt x="297095" y="110558"/>
                  </a:lnTo>
                  <a:lnTo>
                    <a:pt x="324104" y="108932"/>
                  </a:lnTo>
                  <a:lnTo>
                    <a:pt x="351113" y="107306"/>
                  </a:lnTo>
                  <a:lnTo>
                    <a:pt x="378121" y="105680"/>
                  </a:lnTo>
                  <a:lnTo>
                    <a:pt x="405130" y="104054"/>
                  </a:lnTo>
                  <a:lnTo>
                    <a:pt x="432139" y="102429"/>
                  </a:lnTo>
                  <a:lnTo>
                    <a:pt x="459147" y="100803"/>
                  </a:lnTo>
                  <a:lnTo>
                    <a:pt x="486156" y="99177"/>
                  </a:lnTo>
                  <a:lnTo>
                    <a:pt x="513165" y="97551"/>
                  </a:lnTo>
                  <a:lnTo>
                    <a:pt x="540174" y="95925"/>
                  </a:lnTo>
                  <a:lnTo>
                    <a:pt x="567182" y="94299"/>
                  </a:lnTo>
                  <a:lnTo>
                    <a:pt x="594191" y="92673"/>
                  </a:lnTo>
                  <a:lnTo>
                    <a:pt x="621200" y="91048"/>
                  </a:lnTo>
                  <a:lnTo>
                    <a:pt x="648208" y="89422"/>
                  </a:lnTo>
                  <a:lnTo>
                    <a:pt x="675217" y="87796"/>
                  </a:lnTo>
                  <a:lnTo>
                    <a:pt x="702226" y="86170"/>
                  </a:lnTo>
                  <a:lnTo>
                    <a:pt x="729235" y="84544"/>
                  </a:lnTo>
                  <a:lnTo>
                    <a:pt x="756243" y="82918"/>
                  </a:lnTo>
                  <a:lnTo>
                    <a:pt x="783252" y="81292"/>
                  </a:lnTo>
                  <a:lnTo>
                    <a:pt x="810261" y="79667"/>
                  </a:lnTo>
                  <a:lnTo>
                    <a:pt x="837269" y="78041"/>
                  </a:lnTo>
                  <a:lnTo>
                    <a:pt x="864278" y="76415"/>
                  </a:lnTo>
                  <a:lnTo>
                    <a:pt x="891287" y="74789"/>
                  </a:lnTo>
                  <a:lnTo>
                    <a:pt x="918295" y="73163"/>
                  </a:lnTo>
                  <a:lnTo>
                    <a:pt x="945304" y="71537"/>
                  </a:lnTo>
                  <a:lnTo>
                    <a:pt x="972313" y="69911"/>
                  </a:lnTo>
                  <a:lnTo>
                    <a:pt x="999322" y="68286"/>
                  </a:lnTo>
                  <a:lnTo>
                    <a:pt x="1026330" y="66660"/>
                  </a:lnTo>
                  <a:lnTo>
                    <a:pt x="1053339" y="65034"/>
                  </a:lnTo>
                  <a:lnTo>
                    <a:pt x="1080348" y="63408"/>
                  </a:lnTo>
                  <a:lnTo>
                    <a:pt x="1107356" y="61782"/>
                  </a:lnTo>
                  <a:lnTo>
                    <a:pt x="1134365" y="60156"/>
                  </a:lnTo>
                  <a:lnTo>
                    <a:pt x="1161374" y="58530"/>
                  </a:lnTo>
                  <a:lnTo>
                    <a:pt x="1188383" y="56905"/>
                  </a:lnTo>
                  <a:lnTo>
                    <a:pt x="1215391" y="55279"/>
                  </a:lnTo>
                  <a:lnTo>
                    <a:pt x="1242400" y="53653"/>
                  </a:lnTo>
                  <a:lnTo>
                    <a:pt x="1269409" y="52027"/>
                  </a:lnTo>
                  <a:lnTo>
                    <a:pt x="1296417" y="50401"/>
                  </a:lnTo>
                  <a:lnTo>
                    <a:pt x="1323426" y="48775"/>
                  </a:lnTo>
                  <a:lnTo>
                    <a:pt x="1350435" y="47149"/>
                  </a:lnTo>
                  <a:lnTo>
                    <a:pt x="1377443" y="45524"/>
                  </a:lnTo>
                  <a:lnTo>
                    <a:pt x="1404452" y="43898"/>
                  </a:lnTo>
                  <a:lnTo>
                    <a:pt x="1431461" y="42272"/>
                  </a:lnTo>
                  <a:lnTo>
                    <a:pt x="1458470" y="40646"/>
                  </a:lnTo>
                  <a:lnTo>
                    <a:pt x="1485478" y="39020"/>
                  </a:lnTo>
                  <a:lnTo>
                    <a:pt x="1512487" y="37394"/>
                  </a:lnTo>
                  <a:lnTo>
                    <a:pt x="1539496" y="35768"/>
                  </a:lnTo>
                  <a:lnTo>
                    <a:pt x="1566504" y="34143"/>
                  </a:lnTo>
                  <a:lnTo>
                    <a:pt x="1593513" y="32517"/>
                  </a:lnTo>
                  <a:lnTo>
                    <a:pt x="1620522" y="30891"/>
                  </a:lnTo>
                  <a:lnTo>
                    <a:pt x="1647531" y="29265"/>
                  </a:lnTo>
                  <a:lnTo>
                    <a:pt x="1674539" y="27639"/>
                  </a:lnTo>
                  <a:lnTo>
                    <a:pt x="1701548" y="26013"/>
                  </a:lnTo>
                  <a:lnTo>
                    <a:pt x="1728557" y="24387"/>
                  </a:lnTo>
                  <a:lnTo>
                    <a:pt x="1755565" y="22762"/>
                  </a:lnTo>
                  <a:lnTo>
                    <a:pt x="1782574" y="21136"/>
                  </a:lnTo>
                  <a:lnTo>
                    <a:pt x="1809583" y="19510"/>
                  </a:lnTo>
                  <a:lnTo>
                    <a:pt x="1836591" y="17884"/>
                  </a:lnTo>
                  <a:lnTo>
                    <a:pt x="1863600" y="16258"/>
                  </a:lnTo>
                  <a:lnTo>
                    <a:pt x="1890609" y="14632"/>
                  </a:lnTo>
                  <a:lnTo>
                    <a:pt x="1917618" y="13006"/>
                  </a:lnTo>
                  <a:lnTo>
                    <a:pt x="1944626" y="11381"/>
                  </a:lnTo>
                  <a:lnTo>
                    <a:pt x="1971635" y="9755"/>
                  </a:lnTo>
                  <a:lnTo>
                    <a:pt x="1998644" y="8129"/>
                  </a:lnTo>
                  <a:lnTo>
                    <a:pt x="2025652" y="6503"/>
                  </a:lnTo>
                  <a:lnTo>
                    <a:pt x="2052661" y="4877"/>
                  </a:lnTo>
                  <a:lnTo>
                    <a:pt x="2079670" y="3251"/>
                  </a:lnTo>
                  <a:lnTo>
                    <a:pt x="2106679" y="1625"/>
                  </a:lnTo>
                  <a:lnTo>
                    <a:pt x="2133687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rc1808"/>
            <p:cNvSpPr/>
            <p:nvPr/>
          </p:nvSpPr>
          <p:spPr>
            <a:xfrm>
              <a:off x="1497919" y="3693145"/>
              <a:ext cx="2347056" cy="174032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rc1809"/>
            <p:cNvSpPr/>
            <p:nvPr/>
          </p:nvSpPr>
          <p:spPr>
            <a:xfrm>
              <a:off x="3914565" y="3693145"/>
              <a:ext cx="2347056" cy="17403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l1810"/>
            <p:cNvSpPr/>
            <p:nvPr/>
          </p:nvSpPr>
          <p:spPr>
            <a:xfrm>
              <a:off x="3914565" y="5364475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1"/>
            <p:cNvSpPr/>
            <p:nvPr/>
          </p:nvSpPr>
          <p:spPr>
            <a:xfrm>
              <a:off x="3914565" y="4909327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2"/>
            <p:cNvSpPr/>
            <p:nvPr/>
          </p:nvSpPr>
          <p:spPr>
            <a:xfrm>
              <a:off x="3914565" y="4454178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3"/>
            <p:cNvSpPr/>
            <p:nvPr/>
          </p:nvSpPr>
          <p:spPr>
            <a:xfrm>
              <a:off x="3914565" y="3999029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4"/>
            <p:cNvSpPr/>
            <p:nvPr/>
          </p:nvSpPr>
          <p:spPr>
            <a:xfrm>
              <a:off x="4359467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5"/>
            <p:cNvSpPr/>
            <p:nvPr/>
          </p:nvSpPr>
          <p:spPr>
            <a:xfrm>
              <a:off x="5037259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6"/>
            <p:cNvSpPr/>
            <p:nvPr/>
          </p:nvSpPr>
          <p:spPr>
            <a:xfrm>
              <a:off x="5715050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7"/>
            <p:cNvSpPr/>
            <p:nvPr/>
          </p:nvSpPr>
          <p:spPr>
            <a:xfrm>
              <a:off x="3914565" y="5136901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8"/>
            <p:cNvSpPr/>
            <p:nvPr/>
          </p:nvSpPr>
          <p:spPr>
            <a:xfrm>
              <a:off x="3914565" y="4681752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9"/>
            <p:cNvSpPr/>
            <p:nvPr/>
          </p:nvSpPr>
          <p:spPr>
            <a:xfrm>
              <a:off x="3914565" y="4226604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20"/>
            <p:cNvSpPr/>
            <p:nvPr/>
          </p:nvSpPr>
          <p:spPr>
            <a:xfrm>
              <a:off x="3914565" y="3771455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1"/>
            <p:cNvSpPr/>
            <p:nvPr/>
          </p:nvSpPr>
          <p:spPr>
            <a:xfrm>
              <a:off x="4020572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2"/>
            <p:cNvSpPr/>
            <p:nvPr/>
          </p:nvSpPr>
          <p:spPr>
            <a:xfrm>
              <a:off x="4698363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3"/>
            <p:cNvSpPr/>
            <p:nvPr/>
          </p:nvSpPr>
          <p:spPr>
            <a:xfrm>
              <a:off x="5376155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4"/>
            <p:cNvSpPr/>
            <p:nvPr/>
          </p:nvSpPr>
          <p:spPr>
            <a:xfrm>
              <a:off x="6053946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5"/>
            <p:cNvSpPr/>
            <p:nvPr/>
          </p:nvSpPr>
          <p:spPr>
            <a:xfrm>
              <a:off x="4511545" y="37736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6"/>
            <p:cNvSpPr/>
            <p:nvPr/>
          </p:nvSpPr>
          <p:spPr>
            <a:xfrm>
              <a:off x="4171632" y="3904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7"/>
            <p:cNvSpPr/>
            <p:nvPr/>
          </p:nvSpPr>
          <p:spPr>
            <a:xfrm>
              <a:off x="5528232" y="37990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8"/>
            <p:cNvSpPr/>
            <p:nvPr/>
          </p:nvSpPr>
          <p:spPr>
            <a:xfrm>
              <a:off x="5860350" y="37752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29"/>
            <p:cNvSpPr/>
            <p:nvPr/>
          </p:nvSpPr>
          <p:spPr>
            <a:xfrm>
              <a:off x="4240767" y="39077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30"/>
            <p:cNvSpPr/>
            <p:nvPr/>
          </p:nvSpPr>
          <p:spPr>
            <a:xfrm>
              <a:off x="4037091" y="37935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1"/>
            <p:cNvSpPr/>
            <p:nvPr/>
          </p:nvSpPr>
          <p:spPr>
            <a:xfrm>
              <a:off x="4203828" y="39045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2"/>
            <p:cNvSpPr/>
            <p:nvPr/>
          </p:nvSpPr>
          <p:spPr>
            <a:xfrm>
              <a:off x="4843663" y="37692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3"/>
            <p:cNvSpPr/>
            <p:nvPr/>
          </p:nvSpPr>
          <p:spPr>
            <a:xfrm>
              <a:off x="4078097" y="39842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4"/>
            <p:cNvSpPr/>
            <p:nvPr/>
          </p:nvSpPr>
          <p:spPr>
            <a:xfrm>
              <a:off x="4155365" y="38689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5"/>
            <p:cNvSpPr/>
            <p:nvPr/>
          </p:nvSpPr>
          <p:spPr>
            <a:xfrm>
              <a:off x="5501121" y="37799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6"/>
            <p:cNvSpPr/>
            <p:nvPr/>
          </p:nvSpPr>
          <p:spPr>
            <a:xfrm>
              <a:off x="5870517" y="37941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7"/>
            <p:cNvSpPr/>
            <p:nvPr/>
          </p:nvSpPr>
          <p:spPr>
            <a:xfrm>
              <a:off x="4231278" y="39599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8"/>
            <p:cNvSpPr/>
            <p:nvPr/>
          </p:nvSpPr>
          <p:spPr>
            <a:xfrm>
              <a:off x="4146893" y="3775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39"/>
            <p:cNvSpPr/>
            <p:nvPr/>
          </p:nvSpPr>
          <p:spPr>
            <a:xfrm>
              <a:off x="4167905" y="39540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40"/>
            <p:cNvSpPr/>
            <p:nvPr/>
          </p:nvSpPr>
          <p:spPr>
            <a:xfrm>
              <a:off x="4255340" y="3910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1"/>
            <p:cNvSpPr/>
            <p:nvPr/>
          </p:nvSpPr>
          <p:spPr>
            <a:xfrm>
              <a:off x="4053358" y="40465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2"/>
            <p:cNvSpPr/>
            <p:nvPr/>
          </p:nvSpPr>
          <p:spPr>
            <a:xfrm>
              <a:off x="4241445" y="4053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3"/>
            <p:cNvSpPr/>
            <p:nvPr/>
          </p:nvSpPr>
          <p:spPr>
            <a:xfrm>
              <a:off x="4169938" y="38476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4"/>
            <p:cNvSpPr/>
            <p:nvPr/>
          </p:nvSpPr>
          <p:spPr>
            <a:xfrm>
              <a:off x="4687432" y="3857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5"/>
            <p:cNvSpPr/>
            <p:nvPr/>
          </p:nvSpPr>
          <p:spPr>
            <a:xfrm>
              <a:off x="5012433" y="4092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6"/>
            <p:cNvSpPr/>
            <p:nvPr/>
          </p:nvSpPr>
          <p:spPr>
            <a:xfrm>
              <a:off x="5344551" y="38725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7"/>
            <p:cNvSpPr/>
            <p:nvPr/>
          </p:nvSpPr>
          <p:spPr>
            <a:xfrm>
              <a:off x="4756567" y="3770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8"/>
            <p:cNvSpPr/>
            <p:nvPr/>
          </p:nvSpPr>
          <p:spPr>
            <a:xfrm>
              <a:off x="4552890" y="3785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49"/>
            <p:cNvSpPr/>
            <p:nvPr/>
          </p:nvSpPr>
          <p:spPr>
            <a:xfrm>
              <a:off x="4719627" y="3781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50"/>
            <p:cNvSpPr/>
            <p:nvPr/>
          </p:nvSpPr>
          <p:spPr>
            <a:xfrm>
              <a:off x="4327863" y="5090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1"/>
            <p:cNvSpPr/>
            <p:nvPr/>
          </p:nvSpPr>
          <p:spPr>
            <a:xfrm>
              <a:off x="4593897" y="3793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2"/>
            <p:cNvSpPr/>
            <p:nvPr/>
          </p:nvSpPr>
          <p:spPr>
            <a:xfrm>
              <a:off x="4671165" y="38083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3"/>
            <p:cNvSpPr/>
            <p:nvPr/>
          </p:nvSpPr>
          <p:spPr>
            <a:xfrm>
              <a:off x="4985321" y="3837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4"/>
            <p:cNvSpPr/>
            <p:nvPr/>
          </p:nvSpPr>
          <p:spPr>
            <a:xfrm>
              <a:off x="5354718" y="38230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5"/>
            <p:cNvSpPr/>
            <p:nvPr/>
          </p:nvSpPr>
          <p:spPr>
            <a:xfrm>
              <a:off x="4276012" y="38679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6"/>
            <p:cNvSpPr/>
            <p:nvPr/>
          </p:nvSpPr>
          <p:spPr>
            <a:xfrm>
              <a:off x="4360397" y="37516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7"/>
            <p:cNvSpPr/>
            <p:nvPr/>
          </p:nvSpPr>
          <p:spPr>
            <a:xfrm>
              <a:off x="4683704" y="3811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8"/>
            <p:cNvSpPr/>
            <p:nvPr/>
          </p:nvSpPr>
          <p:spPr>
            <a:xfrm>
              <a:off x="4771139" y="37644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59"/>
            <p:cNvSpPr/>
            <p:nvPr/>
          </p:nvSpPr>
          <p:spPr>
            <a:xfrm>
              <a:off x="4569157" y="38012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60"/>
            <p:cNvSpPr/>
            <p:nvPr/>
          </p:nvSpPr>
          <p:spPr>
            <a:xfrm>
              <a:off x="4757244" y="37861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1"/>
            <p:cNvSpPr/>
            <p:nvPr/>
          </p:nvSpPr>
          <p:spPr>
            <a:xfrm>
              <a:off x="4337352" y="38382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2"/>
            <p:cNvSpPr/>
            <p:nvPr/>
          </p:nvSpPr>
          <p:spPr>
            <a:xfrm>
              <a:off x="5704119" y="3963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3"/>
            <p:cNvSpPr/>
            <p:nvPr/>
          </p:nvSpPr>
          <p:spPr>
            <a:xfrm>
              <a:off x="6036237" y="38818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4"/>
            <p:cNvSpPr/>
            <p:nvPr/>
          </p:nvSpPr>
          <p:spPr>
            <a:xfrm>
              <a:off x="4064880" y="39219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5"/>
            <p:cNvSpPr/>
            <p:nvPr/>
          </p:nvSpPr>
          <p:spPr>
            <a:xfrm>
              <a:off x="4130287" y="38260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6"/>
            <p:cNvSpPr/>
            <p:nvPr/>
          </p:nvSpPr>
          <p:spPr>
            <a:xfrm>
              <a:off x="4027941" y="4120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7"/>
            <p:cNvSpPr/>
            <p:nvPr/>
          </p:nvSpPr>
          <p:spPr>
            <a:xfrm>
              <a:off x="5019550" y="38807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8"/>
            <p:cNvSpPr/>
            <p:nvPr/>
          </p:nvSpPr>
          <p:spPr>
            <a:xfrm>
              <a:off x="4089281" y="41569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69"/>
            <p:cNvSpPr/>
            <p:nvPr/>
          </p:nvSpPr>
          <p:spPr>
            <a:xfrm>
              <a:off x="4012013" y="38903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70"/>
            <p:cNvSpPr/>
            <p:nvPr/>
          </p:nvSpPr>
          <p:spPr>
            <a:xfrm>
              <a:off x="5677007" y="38965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1"/>
            <p:cNvSpPr/>
            <p:nvPr/>
          </p:nvSpPr>
          <p:spPr>
            <a:xfrm>
              <a:off x="6046404" y="3899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2"/>
            <p:cNvSpPr/>
            <p:nvPr/>
          </p:nvSpPr>
          <p:spPr>
            <a:xfrm>
              <a:off x="4407165" y="42542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1873"/>
            <p:cNvSpPr/>
            <p:nvPr/>
          </p:nvSpPr>
          <p:spPr>
            <a:xfrm>
              <a:off x="4322780" y="3762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t1874"/>
            <p:cNvSpPr/>
            <p:nvPr/>
          </p:nvSpPr>
          <p:spPr>
            <a:xfrm>
              <a:off x="3999473" y="40755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t1875"/>
            <p:cNvSpPr/>
            <p:nvPr/>
          </p:nvSpPr>
          <p:spPr>
            <a:xfrm>
              <a:off x="4079453" y="40904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t1876"/>
            <p:cNvSpPr/>
            <p:nvPr/>
          </p:nvSpPr>
          <p:spPr>
            <a:xfrm>
              <a:off x="4114020" y="39454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t1877"/>
            <p:cNvSpPr/>
            <p:nvPr/>
          </p:nvSpPr>
          <p:spPr>
            <a:xfrm>
              <a:off x="4065558" y="40624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t1878"/>
            <p:cNvSpPr/>
            <p:nvPr/>
          </p:nvSpPr>
          <p:spPr>
            <a:xfrm>
              <a:off x="4345825" y="39122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t1879"/>
            <p:cNvSpPr/>
            <p:nvPr/>
          </p:nvSpPr>
          <p:spPr>
            <a:xfrm>
              <a:off x="4327863" y="4071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t1880"/>
            <p:cNvSpPr/>
            <p:nvPr/>
          </p:nvSpPr>
          <p:spPr>
            <a:xfrm>
              <a:off x="5773254" y="40316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t1881"/>
            <p:cNvSpPr/>
            <p:nvPr/>
          </p:nvSpPr>
          <p:spPr>
            <a:xfrm>
              <a:off x="5569577" y="37912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t1882"/>
            <p:cNvSpPr/>
            <p:nvPr/>
          </p:nvSpPr>
          <p:spPr>
            <a:xfrm>
              <a:off x="5736314" y="38110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t1883"/>
            <p:cNvSpPr/>
            <p:nvPr/>
          </p:nvSpPr>
          <p:spPr>
            <a:xfrm>
              <a:off x="4680315" y="42186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t1884"/>
            <p:cNvSpPr/>
            <p:nvPr/>
          </p:nvSpPr>
          <p:spPr>
            <a:xfrm>
              <a:off x="5610584" y="40238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1885"/>
            <p:cNvSpPr/>
            <p:nvPr/>
          </p:nvSpPr>
          <p:spPr>
            <a:xfrm>
              <a:off x="5687852" y="3964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6"/>
            <p:cNvSpPr/>
            <p:nvPr/>
          </p:nvSpPr>
          <p:spPr>
            <a:xfrm>
              <a:off x="4022857" y="4027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7"/>
            <p:cNvSpPr/>
            <p:nvPr/>
          </p:nvSpPr>
          <p:spPr>
            <a:xfrm>
              <a:off x="4338030" y="39924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8"/>
            <p:cNvSpPr/>
            <p:nvPr/>
          </p:nvSpPr>
          <p:spPr>
            <a:xfrm>
              <a:off x="5292700" y="41301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89"/>
            <p:cNvSpPr/>
            <p:nvPr/>
          </p:nvSpPr>
          <p:spPr>
            <a:xfrm>
              <a:off x="5377085" y="37566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90"/>
            <p:cNvSpPr/>
            <p:nvPr/>
          </p:nvSpPr>
          <p:spPr>
            <a:xfrm>
              <a:off x="5700391" y="3872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1"/>
            <p:cNvSpPr/>
            <p:nvPr/>
          </p:nvSpPr>
          <p:spPr>
            <a:xfrm>
              <a:off x="5787826" y="38098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2"/>
            <p:cNvSpPr/>
            <p:nvPr/>
          </p:nvSpPr>
          <p:spPr>
            <a:xfrm>
              <a:off x="5585844" y="3902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3"/>
            <p:cNvSpPr/>
            <p:nvPr/>
          </p:nvSpPr>
          <p:spPr>
            <a:xfrm>
              <a:off x="5773932" y="40474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4"/>
            <p:cNvSpPr/>
            <p:nvPr/>
          </p:nvSpPr>
          <p:spPr>
            <a:xfrm>
              <a:off x="5354040" y="38070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5"/>
            <p:cNvSpPr/>
            <p:nvPr/>
          </p:nvSpPr>
          <p:spPr>
            <a:xfrm>
              <a:off x="6105372" y="4083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6"/>
            <p:cNvSpPr/>
            <p:nvPr/>
          </p:nvSpPr>
          <p:spPr>
            <a:xfrm>
              <a:off x="5901695" y="37761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7"/>
            <p:cNvSpPr/>
            <p:nvPr/>
          </p:nvSpPr>
          <p:spPr>
            <a:xfrm>
              <a:off x="6068432" y="38219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8"/>
            <p:cNvSpPr/>
            <p:nvPr/>
          </p:nvSpPr>
          <p:spPr>
            <a:xfrm>
              <a:off x="5012433" y="39492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899"/>
            <p:cNvSpPr/>
            <p:nvPr/>
          </p:nvSpPr>
          <p:spPr>
            <a:xfrm>
              <a:off x="5942702" y="38092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0"/>
            <p:cNvSpPr/>
            <p:nvPr/>
          </p:nvSpPr>
          <p:spPr>
            <a:xfrm>
              <a:off x="6019970" y="39210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1"/>
            <p:cNvSpPr/>
            <p:nvPr/>
          </p:nvSpPr>
          <p:spPr>
            <a:xfrm>
              <a:off x="4354975" y="40112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2"/>
            <p:cNvSpPr/>
            <p:nvPr/>
          </p:nvSpPr>
          <p:spPr>
            <a:xfrm>
              <a:off x="4005912" y="41855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3"/>
            <p:cNvSpPr/>
            <p:nvPr/>
          </p:nvSpPr>
          <p:spPr>
            <a:xfrm>
              <a:off x="5624818" y="40907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4"/>
            <p:cNvSpPr/>
            <p:nvPr/>
          </p:nvSpPr>
          <p:spPr>
            <a:xfrm>
              <a:off x="5709203" y="39413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5"/>
            <p:cNvSpPr/>
            <p:nvPr/>
          </p:nvSpPr>
          <p:spPr>
            <a:xfrm>
              <a:off x="6032509" y="39827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6"/>
            <p:cNvSpPr/>
            <p:nvPr/>
          </p:nvSpPr>
          <p:spPr>
            <a:xfrm>
              <a:off x="6119944" y="38274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7"/>
            <p:cNvSpPr/>
            <p:nvPr/>
          </p:nvSpPr>
          <p:spPr>
            <a:xfrm>
              <a:off x="5917962" y="39053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8"/>
            <p:cNvSpPr/>
            <p:nvPr/>
          </p:nvSpPr>
          <p:spPr>
            <a:xfrm>
              <a:off x="6106049" y="3827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09"/>
            <p:cNvSpPr/>
            <p:nvPr/>
          </p:nvSpPr>
          <p:spPr>
            <a:xfrm>
              <a:off x="5686158" y="39337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10"/>
            <p:cNvSpPr/>
            <p:nvPr/>
          </p:nvSpPr>
          <p:spPr>
            <a:xfrm>
              <a:off x="4199422" y="380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1"/>
            <p:cNvSpPr/>
            <p:nvPr/>
          </p:nvSpPr>
          <p:spPr>
            <a:xfrm>
              <a:off x="4032685" y="40113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2"/>
            <p:cNvSpPr/>
            <p:nvPr/>
          </p:nvSpPr>
          <p:spPr>
            <a:xfrm>
              <a:off x="5088684" y="37898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3"/>
            <p:cNvSpPr/>
            <p:nvPr/>
          </p:nvSpPr>
          <p:spPr>
            <a:xfrm>
              <a:off x="4158416" y="3996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4"/>
            <p:cNvSpPr/>
            <p:nvPr/>
          </p:nvSpPr>
          <p:spPr>
            <a:xfrm>
              <a:off x="4081147" y="3876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5"/>
            <p:cNvSpPr/>
            <p:nvPr/>
          </p:nvSpPr>
          <p:spPr>
            <a:xfrm>
              <a:off x="5746142" y="38590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6"/>
            <p:cNvSpPr/>
            <p:nvPr/>
          </p:nvSpPr>
          <p:spPr>
            <a:xfrm>
              <a:off x="6115539" y="40542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7"/>
            <p:cNvSpPr/>
            <p:nvPr/>
          </p:nvSpPr>
          <p:spPr>
            <a:xfrm>
              <a:off x="4476300" y="4197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8"/>
            <p:cNvSpPr/>
            <p:nvPr/>
          </p:nvSpPr>
          <p:spPr>
            <a:xfrm>
              <a:off x="4391915" y="4116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19"/>
            <p:cNvSpPr/>
            <p:nvPr/>
          </p:nvSpPr>
          <p:spPr>
            <a:xfrm>
              <a:off x="4068608" y="40841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20"/>
            <p:cNvSpPr/>
            <p:nvPr/>
          </p:nvSpPr>
          <p:spPr>
            <a:xfrm>
              <a:off x="4010318" y="40209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1"/>
            <p:cNvSpPr/>
            <p:nvPr/>
          </p:nvSpPr>
          <p:spPr>
            <a:xfrm>
              <a:off x="4183155" y="39947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2"/>
            <p:cNvSpPr/>
            <p:nvPr/>
          </p:nvSpPr>
          <p:spPr>
            <a:xfrm>
              <a:off x="3996423" y="39845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3"/>
            <p:cNvSpPr/>
            <p:nvPr/>
          </p:nvSpPr>
          <p:spPr>
            <a:xfrm>
              <a:off x="4414960" y="39973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4"/>
            <p:cNvSpPr/>
            <p:nvPr/>
          </p:nvSpPr>
          <p:spPr>
            <a:xfrm>
              <a:off x="4162482" y="38905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5"/>
            <p:cNvSpPr/>
            <p:nvPr/>
          </p:nvSpPr>
          <p:spPr>
            <a:xfrm>
              <a:off x="4885008" y="3771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6"/>
            <p:cNvSpPr/>
            <p:nvPr/>
          </p:nvSpPr>
          <p:spPr>
            <a:xfrm>
              <a:off x="4036752" y="40421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7"/>
            <p:cNvSpPr/>
            <p:nvPr/>
          </p:nvSpPr>
          <p:spPr>
            <a:xfrm>
              <a:off x="4114020" y="37976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8"/>
            <p:cNvSpPr/>
            <p:nvPr/>
          </p:nvSpPr>
          <p:spPr>
            <a:xfrm>
              <a:off x="5542466" y="3770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29"/>
            <p:cNvSpPr/>
            <p:nvPr/>
          </p:nvSpPr>
          <p:spPr>
            <a:xfrm>
              <a:off x="5911862" y="37788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30"/>
            <p:cNvSpPr/>
            <p:nvPr/>
          </p:nvSpPr>
          <p:spPr>
            <a:xfrm>
              <a:off x="4272623" y="38421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1"/>
            <p:cNvSpPr/>
            <p:nvPr/>
          </p:nvSpPr>
          <p:spPr>
            <a:xfrm>
              <a:off x="4188238" y="37577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2"/>
            <p:cNvSpPr/>
            <p:nvPr/>
          </p:nvSpPr>
          <p:spPr>
            <a:xfrm>
              <a:off x="4126559" y="3988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3"/>
            <p:cNvSpPr/>
            <p:nvPr/>
          </p:nvSpPr>
          <p:spPr>
            <a:xfrm>
              <a:off x="4213994" y="3814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4"/>
            <p:cNvSpPr/>
            <p:nvPr/>
          </p:nvSpPr>
          <p:spPr>
            <a:xfrm>
              <a:off x="4012013" y="37944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5"/>
            <p:cNvSpPr/>
            <p:nvPr/>
          </p:nvSpPr>
          <p:spPr>
            <a:xfrm>
              <a:off x="4200100" y="38369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6"/>
            <p:cNvSpPr/>
            <p:nvPr/>
          </p:nvSpPr>
          <p:spPr>
            <a:xfrm>
              <a:off x="4211283" y="37851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7"/>
            <p:cNvSpPr/>
            <p:nvPr/>
          </p:nvSpPr>
          <p:spPr>
            <a:xfrm>
              <a:off x="5051745" y="37933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8"/>
            <p:cNvSpPr/>
            <p:nvPr/>
          </p:nvSpPr>
          <p:spPr>
            <a:xfrm>
              <a:off x="4121476" y="41366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39"/>
            <p:cNvSpPr/>
            <p:nvPr/>
          </p:nvSpPr>
          <p:spPr>
            <a:xfrm>
              <a:off x="4044208" y="38876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40"/>
            <p:cNvSpPr/>
            <p:nvPr/>
          </p:nvSpPr>
          <p:spPr>
            <a:xfrm>
              <a:off x="5709203" y="38300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1"/>
            <p:cNvSpPr/>
            <p:nvPr/>
          </p:nvSpPr>
          <p:spPr>
            <a:xfrm>
              <a:off x="6078599" y="38860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2"/>
            <p:cNvSpPr/>
            <p:nvPr/>
          </p:nvSpPr>
          <p:spPr>
            <a:xfrm>
              <a:off x="4439360" y="42658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3"/>
            <p:cNvSpPr/>
            <p:nvPr/>
          </p:nvSpPr>
          <p:spPr>
            <a:xfrm>
              <a:off x="4354975" y="37625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4"/>
            <p:cNvSpPr/>
            <p:nvPr/>
          </p:nvSpPr>
          <p:spPr>
            <a:xfrm>
              <a:off x="4031669" y="42978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5"/>
            <p:cNvSpPr/>
            <p:nvPr/>
          </p:nvSpPr>
          <p:spPr>
            <a:xfrm>
              <a:off x="4047258" y="43729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6"/>
            <p:cNvSpPr/>
            <p:nvPr/>
          </p:nvSpPr>
          <p:spPr>
            <a:xfrm>
              <a:off x="4146215" y="3916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7"/>
            <p:cNvSpPr/>
            <p:nvPr/>
          </p:nvSpPr>
          <p:spPr>
            <a:xfrm>
              <a:off x="4033363" y="40735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8"/>
            <p:cNvSpPr/>
            <p:nvPr/>
          </p:nvSpPr>
          <p:spPr>
            <a:xfrm>
              <a:off x="4378020" y="39416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49"/>
            <p:cNvSpPr/>
            <p:nvPr/>
          </p:nvSpPr>
          <p:spPr>
            <a:xfrm>
              <a:off x="4926014" y="37996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50"/>
            <p:cNvSpPr/>
            <p:nvPr/>
          </p:nvSpPr>
          <p:spPr>
            <a:xfrm>
              <a:off x="5003283" y="39270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1"/>
            <p:cNvSpPr/>
            <p:nvPr/>
          </p:nvSpPr>
          <p:spPr>
            <a:xfrm>
              <a:off x="4653203" y="39714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2"/>
            <p:cNvSpPr/>
            <p:nvPr/>
          </p:nvSpPr>
          <p:spPr>
            <a:xfrm>
              <a:off x="5022600" y="4024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3"/>
            <p:cNvSpPr/>
            <p:nvPr/>
          </p:nvSpPr>
          <p:spPr>
            <a:xfrm>
              <a:off x="4608130" y="38863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4"/>
            <p:cNvSpPr/>
            <p:nvPr/>
          </p:nvSpPr>
          <p:spPr>
            <a:xfrm>
              <a:off x="4692515" y="37545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5"/>
            <p:cNvSpPr/>
            <p:nvPr/>
          </p:nvSpPr>
          <p:spPr>
            <a:xfrm>
              <a:off x="5015822" y="37987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6"/>
            <p:cNvSpPr/>
            <p:nvPr/>
          </p:nvSpPr>
          <p:spPr>
            <a:xfrm>
              <a:off x="5103257" y="37752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7"/>
            <p:cNvSpPr/>
            <p:nvPr/>
          </p:nvSpPr>
          <p:spPr>
            <a:xfrm>
              <a:off x="4901275" y="39695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8"/>
            <p:cNvSpPr/>
            <p:nvPr/>
          </p:nvSpPr>
          <p:spPr>
            <a:xfrm>
              <a:off x="5089362" y="3813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59"/>
            <p:cNvSpPr/>
            <p:nvPr/>
          </p:nvSpPr>
          <p:spPr>
            <a:xfrm>
              <a:off x="4669470" y="37931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60"/>
            <p:cNvSpPr/>
            <p:nvPr/>
          </p:nvSpPr>
          <p:spPr>
            <a:xfrm>
              <a:off x="4073014" y="389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1"/>
            <p:cNvSpPr/>
            <p:nvPr/>
          </p:nvSpPr>
          <p:spPr>
            <a:xfrm>
              <a:off x="5583472" y="38708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2"/>
            <p:cNvSpPr/>
            <p:nvPr/>
          </p:nvSpPr>
          <p:spPr>
            <a:xfrm>
              <a:off x="5952869" y="3868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3"/>
            <p:cNvSpPr/>
            <p:nvPr/>
          </p:nvSpPr>
          <p:spPr>
            <a:xfrm>
              <a:off x="4313630" y="4371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4"/>
            <p:cNvSpPr/>
            <p:nvPr/>
          </p:nvSpPr>
          <p:spPr>
            <a:xfrm>
              <a:off x="4229245" y="37638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5"/>
            <p:cNvSpPr/>
            <p:nvPr/>
          </p:nvSpPr>
          <p:spPr>
            <a:xfrm>
              <a:off x="4085553" y="42702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6"/>
            <p:cNvSpPr/>
            <p:nvPr/>
          </p:nvSpPr>
          <p:spPr>
            <a:xfrm>
              <a:off x="4172988" y="40947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7"/>
            <p:cNvSpPr/>
            <p:nvPr/>
          </p:nvSpPr>
          <p:spPr>
            <a:xfrm>
              <a:off x="4020485" y="41017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8"/>
            <p:cNvSpPr/>
            <p:nvPr/>
          </p:nvSpPr>
          <p:spPr>
            <a:xfrm>
              <a:off x="4159093" y="42979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69"/>
            <p:cNvSpPr/>
            <p:nvPr/>
          </p:nvSpPr>
          <p:spPr>
            <a:xfrm>
              <a:off x="4252290" y="38938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70"/>
            <p:cNvSpPr/>
            <p:nvPr/>
          </p:nvSpPr>
          <p:spPr>
            <a:xfrm>
              <a:off x="5660740" y="40790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1"/>
            <p:cNvSpPr/>
            <p:nvPr/>
          </p:nvSpPr>
          <p:spPr>
            <a:xfrm>
              <a:off x="6030137" y="42368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2"/>
            <p:cNvSpPr/>
            <p:nvPr/>
          </p:nvSpPr>
          <p:spPr>
            <a:xfrm>
              <a:off x="4390898" y="39475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3"/>
            <p:cNvSpPr/>
            <p:nvPr/>
          </p:nvSpPr>
          <p:spPr>
            <a:xfrm>
              <a:off x="4306513" y="3759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4"/>
            <p:cNvSpPr/>
            <p:nvPr/>
          </p:nvSpPr>
          <p:spPr>
            <a:xfrm>
              <a:off x="4008285" y="40685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5"/>
            <p:cNvSpPr/>
            <p:nvPr/>
          </p:nvSpPr>
          <p:spPr>
            <a:xfrm>
              <a:off x="4095720" y="38770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6"/>
            <p:cNvSpPr/>
            <p:nvPr/>
          </p:nvSpPr>
          <p:spPr>
            <a:xfrm>
              <a:off x="4097753" y="39746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7"/>
            <p:cNvSpPr/>
            <p:nvPr/>
          </p:nvSpPr>
          <p:spPr>
            <a:xfrm>
              <a:off x="4081825" y="39630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8"/>
            <p:cNvSpPr/>
            <p:nvPr/>
          </p:nvSpPr>
          <p:spPr>
            <a:xfrm>
              <a:off x="4329558" y="3819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79"/>
            <p:cNvSpPr/>
            <p:nvPr/>
          </p:nvSpPr>
          <p:spPr>
            <a:xfrm>
              <a:off x="4365142" y="46403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80"/>
            <p:cNvSpPr/>
            <p:nvPr/>
          </p:nvSpPr>
          <p:spPr>
            <a:xfrm>
              <a:off x="5265588" y="40380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1"/>
            <p:cNvSpPr/>
            <p:nvPr/>
          </p:nvSpPr>
          <p:spPr>
            <a:xfrm>
              <a:off x="5349973" y="37899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2"/>
            <p:cNvSpPr/>
            <p:nvPr/>
          </p:nvSpPr>
          <p:spPr>
            <a:xfrm>
              <a:off x="5673280" y="40140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3"/>
            <p:cNvSpPr/>
            <p:nvPr/>
          </p:nvSpPr>
          <p:spPr>
            <a:xfrm>
              <a:off x="5760715" y="38439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4"/>
            <p:cNvSpPr/>
            <p:nvPr/>
          </p:nvSpPr>
          <p:spPr>
            <a:xfrm>
              <a:off x="5558733" y="38702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5"/>
            <p:cNvSpPr/>
            <p:nvPr/>
          </p:nvSpPr>
          <p:spPr>
            <a:xfrm>
              <a:off x="5746820" y="3889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6"/>
            <p:cNvSpPr/>
            <p:nvPr/>
          </p:nvSpPr>
          <p:spPr>
            <a:xfrm>
              <a:off x="5326928" y="38237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7"/>
            <p:cNvSpPr/>
            <p:nvPr/>
          </p:nvSpPr>
          <p:spPr>
            <a:xfrm>
              <a:off x="5634984" y="41250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8"/>
            <p:cNvSpPr/>
            <p:nvPr/>
          </p:nvSpPr>
          <p:spPr>
            <a:xfrm>
              <a:off x="5719369" y="38644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89"/>
            <p:cNvSpPr/>
            <p:nvPr/>
          </p:nvSpPr>
          <p:spPr>
            <a:xfrm>
              <a:off x="6042676" y="41139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90"/>
            <p:cNvSpPr/>
            <p:nvPr/>
          </p:nvSpPr>
          <p:spPr>
            <a:xfrm>
              <a:off x="6130111" y="38824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1"/>
            <p:cNvSpPr/>
            <p:nvPr/>
          </p:nvSpPr>
          <p:spPr>
            <a:xfrm>
              <a:off x="5928129" y="40084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2"/>
            <p:cNvSpPr/>
            <p:nvPr/>
          </p:nvSpPr>
          <p:spPr>
            <a:xfrm>
              <a:off x="6116216" y="39176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3"/>
            <p:cNvSpPr/>
            <p:nvPr/>
          </p:nvSpPr>
          <p:spPr>
            <a:xfrm>
              <a:off x="5696325" y="39420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4"/>
            <p:cNvSpPr/>
            <p:nvPr/>
          </p:nvSpPr>
          <p:spPr>
            <a:xfrm>
              <a:off x="4080131" y="39412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5"/>
            <p:cNvSpPr/>
            <p:nvPr/>
          </p:nvSpPr>
          <p:spPr>
            <a:xfrm>
              <a:off x="4403437" y="43820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6"/>
            <p:cNvSpPr/>
            <p:nvPr/>
          </p:nvSpPr>
          <p:spPr>
            <a:xfrm>
              <a:off x="4490872" y="43080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7"/>
            <p:cNvSpPr/>
            <p:nvPr/>
          </p:nvSpPr>
          <p:spPr>
            <a:xfrm>
              <a:off x="4288890" y="41049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8"/>
            <p:cNvSpPr/>
            <p:nvPr/>
          </p:nvSpPr>
          <p:spPr>
            <a:xfrm>
              <a:off x="4476978" y="43574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1999"/>
            <p:cNvSpPr/>
            <p:nvPr/>
          </p:nvSpPr>
          <p:spPr>
            <a:xfrm>
              <a:off x="4057086" y="4048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2000"/>
            <p:cNvSpPr/>
            <p:nvPr/>
          </p:nvSpPr>
          <p:spPr>
            <a:xfrm>
              <a:off x="4319052" y="38626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1"/>
            <p:cNvSpPr/>
            <p:nvPr/>
          </p:nvSpPr>
          <p:spPr>
            <a:xfrm>
              <a:off x="4406487" y="38208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2"/>
            <p:cNvSpPr/>
            <p:nvPr/>
          </p:nvSpPr>
          <p:spPr>
            <a:xfrm>
              <a:off x="4204505" y="38205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3"/>
            <p:cNvSpPr/>
            <p:nvPr/>
          </p:nvSpPr>
          <p:spPr>
            <a:xfrm>
              <a:off x="4392593" y="3759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4"/>
            <p:cNvSpPr/>
            <p:nvPr/>
          </p:nvSpPr>
          <p:spPr>
            <a:xfrm>
              <a:off x="4018790" y="3907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5"/>
            <p:cNvSpPr/>
            <p:nvPr/>
          </p:nvSpPr>
          <p:spPr>
            <a:xfrm>
              <a:off x="4083181" y="42200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6"/>
            <p:cNvSpPr/>
            <p:nvPr/>
          </p:nvSpPr>
          <p:spPr>
            <a:xfrm>
              <a:off x="4110292" y="39939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7"/>
            <p:cNvSpPr/>
            <p:nvPr/>
          </p:nvSpPr>
          <p:spPr>
            <a:xfrm>
              <a:off x="4069286" y="41348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8"/>
            <p:cNvSpPr/>
            <p:nvPr/>
          </p:nvSpPr>
          <p:spPr>
            <a:xfrm>
              <a:off x="4342097" y="39945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09"/>
            <p:cNvSpPr/>
            <p:nvPr/>
          </p:nvSpPr>
          <p:spPr>
            <a:xfrm>
              <a:off x="4197727" y="39644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10"/>
            <p:cNvSpPr/>
            <p:nvPr/>
          </p:nvSpPr>
          <p:spPr>
            <a:xfrm>
              <a:off x="4009640" y="40866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1"/>
            <p:cNvSpPr/>
            <p:nvPr/>
          </p:nvSpPr>
          <p:spPr>
            <a:xfrm>
              <a:off x="4429532" y="39287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2"/>
            <p:cNvSpPr/>
            <p:nvPr/>
          </p:nvSpPr>
          <p:spPr>
            <a:xfrm>
              <a:off x="4183833" y="40361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3"/>
            <p:cNvSpPr/>
            <p:nvPr/>
          </p:nvSpPr>
          <p:spPr>
            <a:xfrm>
              <a:off x="4227550" y="39008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4"/>
            <p:cNvSpPr/>
            <p:nvPr/>
          </p:nvSpPr>
          <p:spPr>
            <a:xfrm>
              <a:off x="4415637" y="38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5"/>
            <p:cNvSpPr/>
            <p:nvPr/>
          </p:nvSpPr>
          <p:spPr>
            <a:xfrm>
              <a:off x="4511545" y="37717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6"/>
            <p:cNvSpPr/>
            <p:nvPr/>
          </p:nvSpPr>
          <p:spPr>
            <a:xfrm>
              <a:off x="4171632" y="43003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7"/>
            <p:cNvSpPr/>
            <p:nvPr/>
          </p:nvSpPr>
          <p:spPr>
            <a:xfrm>
              <a:off x="5528232" y="38674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8"/>
            <p:cNvSpPr/>
            <p:nvPr/>
          </p:nvSpPr>
          <p:spPr>
            <a:xfrm>
              <a:off x="5860350" y="38645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19"/>
            <p:cNvSpPr/>
            <p:nvPr/>
          </p:nvSpPr>
          <p:spPr>
            <a:xfrm>
              <a:off x="4240767" y="42783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20"/>
            <p:cNvSpPr/>
            <p:nvPr/>
          </p:nvSpPr>
          <p:spPr>
            <a:xfrm>
              <a:off x="4037091" y="4112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1"/>
            <p:cNvSpPr/>
            <p:nvPr/>
          </p:nvSpPr>
          <p:spPr>
            <a:xfrm>
              <a:off x="4203828" y="45255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2"/>
            <p:cNvSpPr/>
            <p:nvPr/>
          </p:nvSpPr>
          <p:spPr>
            <a:xfrm>
              <a:off x="4843663" y="37906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3"/>
            <p:cNvSpPr/>
            <p:nvPr/>
          </p:nvSpPr>
          <p:spPr>
            <a:xfrm>
              <a:off x="4078097" y="46584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4"/>
            <p:cNvSpPr/>
            <p:nvPr/>
          </p:nvSpPr>
          <p:spPr>
            <a:xfrm>
              <a:off x="4155365" y="39358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5"/>
            <p:cNvSpPr/>
            <p:nvPr/>
          </p:nvSpPr>
          <p:spPr>
            <a:xfrm>
              <a:off x="5501121" y="38386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6"/>
            <p:cNvSpPr/>
            <p:nvPr/>
          </p:nvSpPr>
          <p:spPr>
            <a:xfrm>
              <a:off x="5870517" y="38898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7"/>
            <p:cNvSpPr/>
            <p:nvPr/>
          </p:nvSpPr>
          <p:spPr>
            <a:xfrm>
              <a:off x="4231278" y="44068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8"/>
            <p:cNvSpPr/>
            <p:nvPr/>
          </p:nvSpPr>
          <p:spPr>
            <a:xfrm>
              <a:off x="4146893" y="37961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29"/>
            <p:cNvSpPr/>
            <p:nvPr/>
          </p:nvSpPr>
          <p:spPr>
            <a:xfrm>
              <a:off x="4167905" y="43813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30"/>
            <p:cNvSpPr/>
            <p:nvPr/>
          </p:nvSpPr>
          <p:spPr>
            <a:xfrm>
              <a:off x="4255340" y="47620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1"/>
            <p:cNvSpPr/>
            <p:nvPr/>
          </p:nvSpPr>
          <p:spPr>
            <a:xfrm>
              <a:off x="4053358" y="43809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2"/>
            <p:cNvSpPr/>
            <p:nvPr/>
          </p:nvSpPr>
          <p:spPr>
            <a:xfrm>
              <a:off x="4241445" y="47800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3"/>
            <p:cNvSpPr/>
            <p:nvPr/>
          </p:nvSpPr>
          <p:spPr>
            <a:xfrm>
              <a:off x="4169938" y="42098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4"/>
            <p:cNvSpPr/>
            <p:nvPr/>
          </p:nvSpPr>
          <p:spPr>
            <a:xfrm>
              <a:off x="4687432" y="39021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5"/>
            <p:cNvSpPr/>
            <p:nvPr/>
          </p:nvSpPr>
          <p:spPr>
            <a:xfrm>
              <a:off x="5012433" y="42024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6"/>
            <p:cNvSpPr/>
            <p:nvPr/>
          </p:nvSpPr>
          <p:spPr>
            <a:xfrm>
              <a:off x="5344551" y="39320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7"/>
            <p:cNvSpPr/>
            <p:nvPr/>
          </p:nvSpPr>
          <p:spPr>
            <a:xfrm>
              <a:off x="4756567" y="37684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8"/>
            <p:cNvSpPr/>
            <p:nvPr/>
          </p:nvSpPr>
          <p:spPr>
            <a:xfrm>
              <a:off x="4552890" y="37784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39"/>
            <p:cNvSpPr/>
            <p:nvPr/>
          </p:nvSpPr>
          <p:spPr>
            <a:xfrm>
              <a:off x="4719627" y="37863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40"/>
            <p:cNvSpPr/>
            <p:nvPr/>
          </p:nvSpPr>
          <p:spPr>
            <a:xfrm>
              <a:off x="4327863" y="53295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1"/>
            <p:cNvSpPr/>
            <p:nvPr/>
          </p:nvSpPr>
          <p:spPr>
            <a:xfrm>
              <a:off x="4593897" y="37704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2"/>
            <p:cNvSpPr/>
            <p:nvPr/>
          </p:nvSpPr>
          <p:spPr>
            <a:xfrm>
              <a:off x="4671165" y="37754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3"/>
            <p:cNvSpPr/>
            <p:nvPr/>
          </p:nvSpPr>
          <p:spPr>
            <a:xfrm>
              <a:off x="4985321" y="38788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4"/>
            <p:cNvSpPr/>
            <p:nvPr/>
          </p:nvSpPr>
          <p:spPr>
            <a:xfrm>
              <a:off x="5354718" y="38384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5"/>
            <p:cNvSpPr/>
            <p:nvPr/>
          </p:nvSpPr>
          <p:spPr>
            <a:xfrm>
              <a:off x="4276012" y="38909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6"/>
            <p:cNvSpPr/>
            <p:nvPr/>
          </p:nvSpPr>
          <p:spPr>
            <a:xfrm>
              <a:off x="4360397" y="37516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7"/>
            <p:cNvSpPr/>
            <p:nvPr/>
          </p:nvSpPr>
          <p:spPr>
            <a:xfrm>
              <a:off x="4683704" y="37740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8"/>
            <p:cNvSpPr/>
            <p:nvPr/>
          </p:nvSpPr>
          <p:spPr>
            <a:xfrm>
              <a:off x="4771139" y="37733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49"/>
            <p:cNvSpPr/>
            <p:nvPr/>
          </p:nvSpPr>
          <p:spPr>
            <a:xfrm>
              <a:off x="4569157" y="38189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50"/>
            <p:cNvSpPr/>
            <p:nvPr/>
          </p:nvSpPr>
          <p:spPr>
            <a:xfrm>
              <a:off x="4757244" y="37820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1"/>
            <p:cNvSpPr/>
            <p:nvPr/>
          </p:nvSpPr>
          <p:spPr>
            <a:xfrm>
              <a:off x="4337352" y="37873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2"/>
            <p:cNvSpPr/>
            <p:nvPr/>
          </p:nvSpPr>
          <p:spPr>
            <a:xfrm>
              <a:off x="5704119" y="42581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3"/>
            <p:cNvSpPr/>
            <p:nvPr/>
          </p:nvSpPr>
          <p:spPr>
            <a:xfrm>
              <a:off x="6036237" y="42294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4"/>
            <p:cNvSpPr/>
            <p:nvPr/>
          </p:nvSpPr>
          <p:spPr>
            <a:xfrm>
              <a:off x="4064880" y="40009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5"/>
            <p:cNvSpPr/>
            <p:nvPr/>
          </p:nvSpPr>
          <p:spPr>
            <a:xfrm>
              <a:off x="4130287" y="40063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6"/>
            <p:cNvSpPr/>
            <p:nvPr/>
          </p:nvSpPr>
          <p:spPr>
            <a:xfrm>
              <a:off x="4027941" y="42313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7"/>
            <p:cNvSpPr/>
            <p:nvPr/>
          </p:nvSpPr>
          <p:spPr>
            <a:xfrm>
              <a:off x="5019550" y="39701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8"/>
            <p:cNvSpPr/>
            <p:nvPr/>
          </p:nvSpPr>
          <p:spPr>
            <a:xfrm>
              <a:off x="4089281" y="46357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59"/>
            <p:cNvSpPr/>
            <p:nvPr/>
          </p:nvSpPr>
          <p:spPr>
            <a:xfrm>
              <a:off x="4012013" y="39106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60"/>
            <p:cNvSpPr/>
            <p:nvPr/>
          </p:nvSpPr>
          <p:spPr>
            <a:xfrm>
              <a:off x="5677007" y="41574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1"/>
            <p:cNvSpPr/>
            <p:nvPr/>
          </p:nvSpPr>
          <p:spPr>
            <a:xfrm>
              <a:off x="6046404" y="40942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2"/>
            <p:cNvSpPr/>
            <p:nvPr/>
          </p:nvSpPr>
          <p:spPr>
            <a:xfrm>
              <a:off x="4407165" y="46052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3"/>
            <p:cNvSpPr/>
            <p:nvPr/>
          </p:nvSpPr>
          <p:spPr>
            <a:xfrm>
              <a:off x="4322780" y="37874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4"/>
            <p:cNvSpPr/>
            <p:nvPr/>
          </p:nvSpPr>
          <p:spPr>
            <a:xfrm>
              <a:off x="3999473" y="42051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5"/>
            <p:cNvSpPr/>
            <p:nvPr/>
          </p:nvSpPr>
          <p:spPr>
            <a:xfrm>
              <a:off x="4079453" y="44341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6"/>
            <p:cNvSpPr/>
            <p:nvPr/>
          </p:nvSpPr>
          <p:spPr>
            <a:xfrm>
              <a:off x="4114020" y="4140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7"/>
            <p:cNvSpPr/>
            <p:nvPr/>
          </p:nvSpPr>
          <p:spPr>
            <a:xfrm>
              <a:off x="4065558" y="45362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8"/>
            <p:cNvSpPr/>
            <p:nvPr/>
          </p:nvSpPr>
          <p:spPr>
            <a:xfrm>
              <a:off x="4345825" y="40954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69"/>
            <p:cNvSpPr/>
            <p:nvPr/>
          </p:nvSpPr>
          <p:spPr>
            <a:xfrm>
              <a:off x="4327863" y="43024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70"/>
            <p:cNvSpPr/>
            <p:nvPr/>
          </p:nvSpPr>
          <p:spPr>
            <a:xfrm>
              <a:off x="5773254" y="38262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1"/>
            <p:cNvSpPr/>
            <p:nvPr/>
          </p:nvSpPr>
          <p:spPr>
            <a:xfrm>
              <a:off x="5569577" y="38135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2"/>
            <p:cNvSpPr/>
            <p:nvPr/>
          </p:nvSpPr>
          <p:spPr>
            <a:xfrm>
              <a:off x="5736314" y="38814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3"/>
            <p:cNvSpPr/>
            <p:nvPr/>
          </p:nvSpPr>
          <p:spPr>
            <a:xfrm>
              <a:off x="4680315" y="43802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4"/>
            <p:cNvSpPr/>
            <p:nvPr/>
          </p:nvSpPr>
          <p:spPr>
            <a:xfrm>
              <a:off x="5610584" y="41567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5"/>
            <p:cNvSpPr/>
            <p:nvPr/>
          </p:nvSpPr>
          <p:spPr>
            <a:xfrm>
              <a:off x="5687852" y="40056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6"/>
            <p:cNvSpPr/>
            <p:nvPr/>
          </p:nvSpPr>
          <p:spPr>
            <a:xfrm>
              <a:off x="4022857" y="42222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7"/>
            <p:cNvSpPr/>
            <p:nvPr/>
          </p:nvSpPr>
          <p:spPr>
            <a:xfrm>
              <a:off x="4338030" y="41828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8"/>
            <p:cNvSpPr/>
            <p:nvPr/>
          </p:nvSpPr>
          <p:spPr>
            <a:xfrm>
              <a:off x="5292700" y="44186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79"/>
            <p:cNvSpPr/>
            <p:nvPr/>
          </p:nvSpPr>
          <p:spPr>
            <a:xfrm>
              <a:off x="5377085" y="37612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80"/>
            <p:cNvSpPr/>
            <p:nvPr/>
          </p:nvSpPr>
          <p:spPr>
            <a:xfrm>
              <a:off x="5700391" y="39766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1"/>
            <p:cNvSpPr/>
            <p:nvPr/>
          </p:nvSpPr>
          <p:spPr>
            <a:xfrm>
              <a:off x="5787826" y="38997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2"/>
            <p:cNvSpPr/>
            <p:nvPr/>
          </p:nvSpPr>
          <p:spPr>
            <a:xfrm>
              <a:off x="5585844" y="39819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3"/>
            <p:cNvSpPr/>
            <p:nvPr/>
          </p:nvSpPr>
          <p:spPr>
            <a:xfrm>
              <a:off x="5773932" y="44005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4"/>
            <p:cNvSpPr/>
            <p:nvPr/>
          </p:nvSpPr>
          <p:spPr>
            <a:xfrm>
              <a:off x="5354040" y="38657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5"/>
            <p:cNvSpPr/>
            <p:nvPr/>
          </p:nvSpPr>
          <p:spPr>
            <a:xfrm>
              <a:off x="6105372" y="44045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6"/>
            <p:cNvSpPr/>
            <p:nvPr/>
          </p:nvSpPr>
          <p:spPr>
            <a:xfrm>
              <a:off x="5901695" y="38612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7"/>
            <p:cNvSpPr/>
            <p:nvPr/>
          </p:nvSpPr>
          <p:spPr>
            <a:xfrm>
              <a:off x="6068432" y="39263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8"/>
            <p:cNvSpPr/>
            <p:nvPr/>
          </p:nvSpPr>
          <p:spPr>
            <a:xfrm>
              <a:off x="5012433" y="40928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89"/>
            <p:cNvSpPr/>
            <p:nvPr/>
          </p:nvSpPr>
          <p:spPr>
            <a:xfrm>
              <a:off x="5942702" y="38864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90"/>
            <p:cNvSpPr/>
            <p:nvPr/>
          </p:nvSpPr>
          <p:spPr>
            <a:xfrm>
              <a:off x="6019970" y="40274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1"/>
            <p:cNvSpPr/>
            <p:nvPr/>
          </p:nvSpPr>
          <p:spPr>
            <a:xfrm>
              <a:off x="4354975" y="45795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2"/>
            <p:cNvSpPr/>
            <p:nvPr/>
          </p:nvSpPr>
          <p:spPr>
            <a:xfrm>
              <a:off x="4005912" y="465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3"/>
            <p:cNvSpPr/>
            <p:nvPr/>
          </p:nvSpPr>
          <p:spPr>
            <a:xfrm>
              <a:off x="5624818" y="47179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4"/>
            <p:cNvSpPr/>
            <p:nvPr/>
          </p:nvSpPr>
          <p:spPr>
            <a:xfrm>
              <a:off x="5709203" y="45087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5"/>
            <p:cNvSpPr/>
            <p:nvPr/>
          </p:nvSpPr>
          <p:spPr>
            <a:xfrm>
              <a:off x="6032509" y="44979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6"/>
            <p:cNvSpPr/>
            <p:nvPr/>
          </p:nvSpPr>
          <p:spPr>
            <a:xfrm>
              <a:off x="6119944" y="41110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7"/>
            <p:cNvSpPr/>
            <p:nvPr/>
          </p:nvSpPr>
          <p:spPr>
            <a:xfrm>
              <a:off x="5917962" y="41272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8"/>
            <p:cNvSpPr/>
            <p:nvPr/>
          </p:nvSpPr>
          <p:spPr>
            <a:xfrm>
              <a:off x="6106049" y="40115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099"/>
            <p:cNvSpPr/>
            <p:nvPr/>
          </p:nvSpPr>
          <p:spPr>
            <a:xfrm>
              <a:off x="5686158" y="45921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100"/>
            <p:cNvSpPr/>
            <p:nvPr/>
          </p:nvSpPr>
          <p:spPr>
            <a:xfrm>
              <a:off x="4199422" y="38768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1"/>
            <p:cNvSpPr/>
            <p:nvPr/>
          </p:nvSpPr>
          <p:spPr>
            <a:xfrm>
              <a:off x="4032685" y="41540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2"/>
            <p:cNvSpPr/>
            <p:nvPr/>
          </p:nvSpPr>
          <p:spPr>
            <a:xfrm>
              <a:off x="5088684" y="37879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3"/>
            <p:cNvSpPr/>
            <p:nvPr/>
          </p:nvSpPr>
          <p:spPr>
            <a:xfrm>
              <a:off x="4158416" y="41458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4"/>
            <p:cNvSpPr/>
            <p:nvPr/>
          </p:nvSpPr>
          <p:spPr>
            <a:xfrm>
              <a:off x="4081147" y="38960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5"/>
            <p:cNvSpPr/>
            <p:nvPr/>
          </p:nvSpPr>
          <p:spPr>
            <a:xfrm>
              <a:off x="5746142" y="38854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6"/>
            <p:cNvSpPr/>
            <p:nvPr/>
          </p:nvSpPr>
          <p:spPr>
            <a:xfrm>
              <a:off x="6115539" y="41210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7"/>
            <p:cNvSpPr/>
            <p:nvPr/>
          </p:nvSpPr>
          <p:spPr>
            <a:xfrm>
              <a:off x="4476300" y="45764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8"/>
            <p:cNvSpPr/>
            <p:nvPr/>
          </p:nvSpPr>
          <p:spPr>
            <a:xfrm>
              <a:off x="4391915" y="49902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09"/>
            <p:cNvSpPr/>
            <p:nvPr/>
          </p:nvSpPr>
          <p:spPr>
            <a:xfrm>
              <a:off x="4068608" y="44093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10"/>
            <p:cNvSpPr/>
            <p:nvPr/>
          </p:nvSpPr>
          <p:spPr>
            <a:xfrm>
              <a:off x="4010318" y="43690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1"/>
            <p:cNvSpPr/>
            <p:nvPr/>
          </p:nvSpPr>
          <p:spPr>
            <a:xfrm>
              <a:off x="4183155" y="41782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2"/>
            <p:cNvSpPr/>
            <p:nvPr/>
          </p:nvSpPr>
          <p:spPr>
            <a:xfrm>
              <a:off x="3996423" y="41618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3"/>
            <p:cNvSpPr/>
            <p:nvPr/>
          </p:nvSpPr>
          <p:spPr>
            <a:xfrm>
              <a:off x="4414960" y="45538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4"/>
            <p:cNvSpPr/>
            <p:nvPr/>
          </p:nvSpPr>
          <p:spPr>
            <a:xfrm>
              <a:off x="4162482" y="40112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5"/>
            <p:cNvSpPr/>
            <p:nvPr/>
          </p:nvSpPr>
          <p:spPr>
            <a:xfrm>
              <a:off x="4885008" y="37861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6"/>
            <p:cNvSpPr/>
            <p:nvPr/>
          </p:nvSpPr>
          <p:spPr>
            <a:xfrm>
              <a:off x="4036752" y="39014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7"/>
            <p:cNvSpPr/>
            <p:nvPr/>
          </p:nvSpPr>
          <p:spPr>
            <a:xfrm>
              <a:off x="4114020" y="37959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8"/>
            <p:cNvSpPr/>
            <p:nvPr/>
          </p:nvSpPr>
          <p:spPr>
            <a:xfrm>
              <a:off x="5542466" y="37953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19"/>
            <p:cNvSpPr/>
            <p:nvPr/>
          </p:nvSpPr>
          <p:spPr>
            <a:xfrm>
              <a:off x="5911862" y="3819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20"/>
            <p:cNvSpPr/>
            <p:nvPr/>
          </p:nvSpPr>
          <p:spPr>
            <a:xfrm>
              <a:off x="4272623" y="38809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1"/>
            <p:cNvSpPr/>
            <p:nvPr/>
          </p:nvSpPr>
          <p:spPr>
            <a:xfrm>
              <a:off x="4188238" y="38067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2"/>
            <p:cNvSpPr/>
            <p:nvPr/>
          </p:nvSpPr>
          <p:spPr>
            <a:xfrm>
              <a:off x="4126559" y="39253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3"/>
            <p:cNvSpPr/>
            <p:nvPr/>
          </p:nvSpPr>
          <p:spPr>
            <a:xfrm>
              <a:off x="4213994" y="40906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4"/>
            <p:cNvSpPr/>
            <p:nvPr/>
          </p:nvSpPr>
          <p:spPr>
            <a:xfrm>
              <a:off x="4012013" y="38518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5"/>
            <p:cNvSpPr/>
            <p:nvPr/>
          </p:nvSpPr>
          <p:spPr>
            <a:xfrm>
              <a:off x="4200100" y="39543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6"/>
            <p:cNvSpPr/>
            <p:nvPr/>
          </p:nvSpPr>
          <p:spPr>
            <a:xfrm>
              <a:off x="4211283" y="40436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7"/>
            <p:cNvSpPr/>
            <p:nvPr/>
          </p:nvSpPr>
          <p:spPr>
            <a:xfrm>
              <a:off x="5051745" y="38101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8"/>
            <p:cNvSpPr/>
            <p:nvPr/>
          </p:nvSpPr>
          <p:spPr>
            <a:xfrm>
              <a:off x="4121476" y="42607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29"/>
            <p:cNvSpPr/>
            <p:nvPr/>
          </p:nvSpPr>
          <p:spPr>
            <a:xfrm>
              <a:off x="4044208" y="39275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30"/>
            <p:cNvSpPr/>
            <p:nvPr/>
          </p:nvSpPr>
          <p:spPr>
            <a:xfrm>
              <a:off x="5709203" y="38530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1"/>
            <p:cNvSpPr/>
            <p:nvPr/>
          </p:nvSpPr>
          <p:spPr>
            <a:xfrm>
              <a:off x="6078599" y="39267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2"/>
            <p:cNvSpPr/>
            <p:nvPr/>
          </p:nvSpPr>
          <p:spPr>
            <a:xfrm>
              <a:off x="4439360" y="42117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3"/>
            <p:cNvSpPr/>
            <p:nvPr/>
          </p:nvSpPr>
          <p:spPr>
            <a:xfrm>
              <a:off x="4354975" y="37845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4"/>
            <p:cNvSpPr/>
            <p:nvPr/>
          </p:nvSpPr>
          <p:spPr>
            <a:xfrm>
              <a:off x="4031669" y="43037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5"/>
            <p:cNvSpPr/>
            <p:nvPr/>
          </p:nvSpPr>
          <p:spPr>
            <a:xfrm>
              <a:off x="4047258" y="47514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6"/>
            <p:cNvSpPr/>
            <p:nvPr/>
          </p:nvSpPr>
          <p:spPr>
            <a:xfrm>
              <a:off x="4146215" y="40797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7"/>
            <p:cNvSpPr/>
            <p:nvPr/>
          </p:nvSpPr>
          <p:spPr>
            <a:xfrm>
              <a:off x="4033363" y="4326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8"/>
            <p:cNvSpPr/>
            <p:nvPr/>
          </p:nvSpPr>
          <p:spPr>
            <a:xfrm>
              <a:off x="4378020" y="43395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39"/>
            <p:cNvSpPr/>
            <p:nvPr/>
          </p:nvSpPr>
          <p:spPr>
            <a:xfrm>
              <a:off x="4926014" y="37981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40"/>
            <p:cNvSpPr/>
            <p:nvPr/>
          </p:nvSpPr>
          <p:spPr>
            <a:xfrm>
              <a:off x="5003283" y="39266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1"/>
            <p:cNvSpPr/>
            <p:nvPr/>
          </p:nvSpPr>
          <p:spPr>
            <a:xfrm>
              <a:off x="4653203" y="40671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2"/>
            <p:cNvSpPr/>
            <p:nvPr/>
          </p:nvSpPr>
          <p:spPr>
            <a:xfrm>
              <a:off x="5022600" y="40627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3"/>
            <p:cNvSpPr/>
            <p:nvPr/>
          </p:nvSpPr>
          <p:spPr>
            <a:xfrm>
              <a:off x="4608130" y="39284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4"/>
            <p:cNvSpPr/>
            <p:nvPr/>
          </p:nvSpPr>
          <p:spPr>
            <a:xfrm>
              <a:off x="4692515" y="37558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5"/>
            <p:cNvSpPr/>
            <p:nvPr/>
          </p:nvSpPr>
          <p:spPr>
            <a:xfrm>
              <a:off x="5015822" y="38170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6"/>
            <p:cNvSpPr/>
            <p:nvPr/>
          </p:nvSpPr>
          <p:spPr>
            <a:xfrm>
              <a:off x="5103257" y="37931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7"/>
            <p:cNvSpPr/>
            <p:nvPr/>
          </p:nvSpPr>
          <p:spPr>
            <a:xfrm>
              <a:off x="4901275" y="39877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8"/>
            <p:cNvSpPr/>
            <p:nvPr/>
          </p:nvSpPr>
          <p:spPr>
            <a:xfrm>
              <a:off x="5089362" y="38441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49"/>
            <p:cNvSpPr/>
            <p:nvPr/>
          </p:nvSpPr>
          <p:spPr>
            <a:xfrm>
              <a:off x="4669470" y="38056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50"/>
            <p:cNvSpPr/>
            <p:nvPr/>
          </p:nvSpPr>
          <p:spPr>
            <a:xfrm>
              <a:off x="4073014" y="39067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1"/>
            <p:cNvSpPr/>
            <p:nvPr/>
          </p:nvSpPr>
          <p:spPr>
            <a:xfrm>
              <a:off x="5583472" y="38537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2"/>
            <p:cNvSpPr/>
            <p:nvPr/>
          </p:nvSpPr>
          <p:spPr>
            <a:xfrm>
              <a:off x="5952869" y="38898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3"/>
            <p:cNvSpPr/>
            <p:nvPr/>
          </p:nvSpPr>
          <p:spPr>
            <a:xfrm>
              <a:off x="4313630" y="47499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4"/>
            <p:cNvSpPr/>
            <p:nvPr/>
          </p:nvSpPr>
          <p:spPr>
            <a:xfrm>
              <a:off x="4229245" y="37798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5"/>
            <p:cNvSpPr/>
            <p:nvPr/>
          </p:nvSpPr>
          <p:spPr>
            <a:xfrm>
              <a:off x="4085553" y="42135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6"/>
            <p:cNvSpPr/>
            <p:nvPr/>
          </p:nvSpPr>
          <p:spPr>
            <a:xfrm>
              <a:off x="4172988" y="43129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7"/>
            <p:cNvSpPr/>
            <p:nvPr/>
          </p:nvSpPr>
          <p:spPr>
            <a:xfrm>
              <a:off x="4020485" y="44335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8"/>
            <p:cNvSpPr/>
            <p:nvPr/>
          </p:nvSpPr>
          <p:spPr>
            <a:xfrm>
              <a:off x="4159093" y="49945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59"/>
            <p:cNvSpPr/>
            <p:nvPr/>
          </p:nvSpPr>
          <p:spPr>
            <a:xfrm>
              <a:off x="4252290" y="39899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60"/>
            <p:cNvSpPr/>
            <p:nvPr/>
          </p:nvSpPr>
          <p:spPr>
            <a:xfrm>
              <a:off x="5660740" y="42170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1"/>
            <p:cNvSpPr/>
            <p:nvPr/>
          </p:nvSpPr>
          <p:spPr>
            <a:xfrm>
              <a:off x="6030137" y="44229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2"/>
            <p:cNvSpPr/>
            <p:nvPr/>
          </p:nvSpPr>
          <p:spPr>
            <a:xfrm>
              <a:off x="4390898" y="39635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3"/>
            <p:cNvSpPr/>
            <p:nvPr/>
          </p:nvSpPr>
          <p:spPr>
            <a:xfrm>
              <a:off x="4306513" y="37569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4"/>
            <p:cNvSpPr/>
            <p:nvPr/>
          </p:nvSpPr>
          <p:spPr>
            <a:xfrm>
              <a:off x="4008285" y="42146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5"/>
            <p:cNvSpPr/>
            <p:nvPr/>
          </p:nvSpPr>
          <p:spPr>
            <a:xfrm>
              <a:off x="4095720" y="39219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6"/>
            <p:cNvSpPr/>
            <p:nvPr/>
          </p:nvSpPr>
          <p:spPr>
            <a:xfrm>
              <a:off x="4097753" y="40109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7"/>
            <p:cNvSpPr/>
            <p:nvPr/>
          </p:nvSpPr>
          <p:spPr>
            <a:xfrm>
              <a:off x="4081825" y="39950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8"/>
            <p:cNvSpPr/>
            <p:nvPr/>
          </p:nvSpPr>
          <p:spPr>
            <a:xfrm>
              <a:off x="4329558" y="38532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69"/>
            <p:cNvSpPr/>
            <p:nvPr/>
          </p:nvSpPr>
          <p:spPr>
            <a:xfrm>
              <a:off x="4365142" y="51230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70"/>
            <p:cNvSpPr/>
            <p:nvPr/>
          </p:nvSpPr>
          <p:spPr>
            <a:xfrm>
              <a:off x="5265588" y="42525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1"/>
            <p:cNvSpPr/>
            <p:nvPr/>
          </p:nvSpPr>
          <p:spPr>
            <a:xfrm>
              <a:off x="5349973" y="39057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2"/>
            <p:cNvSpPr/>
            <p:nvPr/>
          </p:nvSpPr>
          <p:spPr>
            <a:xfrm>
              <a:off x="5673280" y="45533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3"/>
            <p:cNvSpPr/>
            <p:nvPr/>
          </p:nvSpPr>
          <p:spPr>
            <a:xfrm>
              <a:off x="5760715" y="40341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4"/>
            <p:cNvSpPr/>
            <p:nvPr/>
          </p:nvSpPr>
          <p:spPr>
            <a:xfrm>
              <a:off x="5558733" y="39702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5"/>
            <p:cNvSpPr/>
            <p:nvPr/>
          </p:nvSpPr>
          <p:spPr>
            <a:xfrm>
              <a:off x="5746820" y="39745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6"/>
            <p:cNvSpPr/>
            <p:nvPr/>
          </p:nvSpPr>
          <p:spPr>
            <a:xfrm>
              <a:off x="5326928" y="39820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7"/>
            <p:cNvSpPr/>
            <p:nvPr/>
          </p:nvSpPr>
          <p:spPr>
            <a:xfrm>
              <a:off x="5634984" y="43121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8"/>
            <p:cNvSpPr/>
            <p:nvPr/>
          </p:nvSpPr>
          <p:spPr>
            <a:xfrm>
              <a:off x="5719369" y="40916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79"/>
            <p:cNvSpPr/>
            <p:nvPr/>
          </p:nvSpPr>
          <p:spPr>
            <a:xfrm>
              <a:off x="6042676" y="46329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80"/>
            <p:cNvSpPr/>
            <p:nvPr/>
          </p:nvSpPr>
          <p:spPr>
            <a:xfrm>
              <a:off x="6130111" y="40609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1"/>
            <p:cNvSpPr/>
            <p:nvPr/>
          </p:nvSpPr>
          <p:spPr>
            <a:xfrm>
              <a:off x="5928129" y="41369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2"/>
            <p:cNvSpPr/>
            <p:nvPr/>
          </p:nvSpPr>
          <p:spPr>
            <a:xfrm>
              <a:off x="6116216" y="40030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3"/>
            <p:cNvSpPr/>
            <p:nvPr/>
          </p:nvSpPr>
          <p:spPr>
            <a:xfrm>
              <a:off x="5696325" y="4259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4"/>
            <p:cNvSpPr/>
            <p:nvPr/>
          </p:nvSpPr>
          <p:spPr>
            <a:xfrm>
              <a:off x="4080131" y="44065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185"/>
            <p:cNvSpPr/>
            <p:nvPr/>
          </p:nvSpPr>
          <p:spPr>
            <a:xfrm>
              <a:off x="4403437" y="46068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6"/>
            <p:cNvSpPr/>
            <p:nvPr/>
          </p:nvSpPr>
          <p:spPr>
            <a:xfrm>
              <a:off x="4490872" y="44929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7"/>
            <p:cNvSpPr/>
            <p:nvPr/>
          </p:nvSpPr>
          <p:spPr>
            <a:xfrm>
              <a:off x="4288890" y="43352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188"/>
            <p:cNvSpPr/>
            <p:nvPr/>
          </p:nvSpPr>
          <p:spPr>
            <a:xfrm>
              <a:off x="4476978" y="4943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89"/>
            <p:cNvSpPr/>
            <p:nvPr/>
          </p:nvSpPr>
          <p:spPr>
            <a:xfrm>
              <a:off x="4057086" y="45333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90"/>
            <p:cNvSpPr/>
            <p:nvPr/>
          </p:nvSpPr>
          <p:spPr>
            <a:xfrm>
              <a:off x="4319052" y="41924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1"/>
            <p:cNvSpPr/>
            <p:nvPr/>
          </p:nvSpPr>
          <p:spPr>
            <a:xfrm>
              <a:off x="4406487" y="41051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2"/>
            <p:cNvSpPr/>
            <p:nvPr/>
          </p:nvSpPr>
          <p:spPr>
            <a:xfrm>
              <a:off x="4204505" y="39281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3"/>
            <p:cNvSpPr/>
            <p:nvPr/>
          </p:nvSpPr>
          <p:spPr>
            <a:xfrm>
              <a:off x="4392593" y="37761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4"/>
            <p:cNvSpPr/>
            <p:nvPr/>
          </p:nvSpPr>
          <p:spPr>
            <a:xfrm>
              <a:off x="4018790" y="46698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5"/>
            <p:cNvSpPr/>
            <p:nvPr/>
          </p:nvSpPr>
          <p:spPr>
            <a:xfrm>
              <a:off x="4083181" y="46369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6"/>
            <p:cNvSpPr/>
            <p:nvPr/>
          </p:nvSpPr>
          <p:spPr>
            <a:xfrm>
              <a:off x="4110292" y="41918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7"/>
            <p:cNvSpPr/>
            <p:nvPr/>
          </p:nvSpPr>
          <p:spPr>
            <a:xfrm>
              <a:off x="4069286" y="43520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8"/>
            <p:cNvSpPr/>
            <p:nvPr/>
          </p:nvSpPr>
          <p:spPr>
            <a:xfrm>
              <a:off x="4342097" y="44715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199"/>
            <p:cNvSpPr/>
            <p:nvPr/>
          </p:nvSpPr>
          <p:spPr>
            <a:xfrm>
              <a:off x="4197727" y="42809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200"/>
            <p:cNvSpPr/>
            <p:nvPr/>
          </p:nvSpPr>
          <p:spPr>
            <a:xfrm>
              <a:off x="4009640" y="44306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1"/>
            <p:cNvSpPr/>
            <p:nvPr/>
          </p:nvSpPr>
          <p:spPr>
            <a:xfrm>
              <a:off x="4429532" y="47710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2"/>
            <p:cNvSpPr/>
            <p:nvPr/>
          </p:nvSpPr>
          <p:spPr>
            <a:xfrm>
              <a:off x="4183833" y="42700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3"/>
            <p:cNvSpPr/>
            <p:nvPr/>
          </p:nvSpPr>
          <p:spPr>
            <a:xfrm>
              <a:off x="4227550" y="40993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4"/>
            <p:cNvSpPr/>
            <p:nvPr/>
          </p:nvSpPr>
          <p:spPr>
            <a:xfrm>
              <a:off x="4415637" y="40575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5"/>
            <p:cNvSpPr/>
            <p:nvPr/>
          </p:nvSpPr>
          <p:spPr>
            <a:xfrm>
              <a:off x="4511545" y="37949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6"/>
            <p:cNvSpPr/>
            <p:nvPr/>
          </p:nvSpPr>
          <p:spPr>
            <a:xfrm>
              <a:off x="4171632" y="38386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7"/>
            <p:cNvSpPr/>
            <p:nvPr/>
          </p:nvSpPr>
          <p:spPr>
            <a:xfrm>
              <a:off x="5528232" y="37709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8"/>
            <p:cNvSpPr/>
            <p:nvPr/>
          </p:nvSpPr>
          <p:spPr>
            <a:xfrm>
              <a:off x="5860350" y="37517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09"/>
            <p:cNvSpPr/>
            <p:nvPr/>
          </p:nvSpPr>
          <p:spPr>
            <a:xfrm>
              <a:off x="4240767" y="37749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10"/>
            <p:cNvSpPr/>
            <p:nvPr/>
          </p:nvSpPr>
          <p:spPr>
            <a:xfrm>
              <a:off x="4037091" y="37676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1"/>
            <p:cNvSpPr/>
            <p:nvPr/>
          </p:nvSpPr>
          <p:spPr>
            <a:xfrm>
              <a:off x="4203828" y="37611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2"/>
            <p:cNvSpPr/>
            <p:nvPr/>
          </p:nvSpPr>
          <p:spPr>
            <a:xfrm>
              <a:off x="4843663" y="37487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3"/>
            <p:cNvSpPr/>
            <p:nvPr/>
          </p:nvSpPr>
          <p:spPr>
            <a:xfrm>
              <a:off x="4078097" y="37751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4"/>
            <p:cNvSpPr/>
            <p:nvPr/>
          </p:nvSpPr>
          <p:spPr>
            <a:xfrm>
              <a:off x="4155365" y="3814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5"/>
            <p:cNvSpPr/>
            <p:nvPr/>
          </p:nvSpPr>
          <p:spPr>
            <a:xfrm>
              <a:off x="5501121" y="37593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6"/>
            <p:cNvSpPr/>
            <p:nvPr/>
          </p:nvSpPr>
          <p:spPr>
            <a:xfrm>
              <a:off x="5870517" y="37480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7"/>
            <p:cNvSpPr/>
            <p:nvPr/>
          </p:nvSpPr>
          <p:spPr>
            <a:xfrm>
              <a:off x="4231278" y="37999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8"/>
            <p:cNvSpPr/>
            <p:nvPr/>
          </p:nvSpPr>
          <p:spPr>
            <a:xfrm>
              <a:off x="4146893" y="37787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19"/>
            <p:cNvSpPr/>
            <p:nvPr/>
          </p:nvSpPr>
          <p:spPr>
            <a:xfrm>
              <a:off x="4167905" y="38051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20"/>
            <p:cNvSpPr/>
            <p:nvPr/>
          </p:nvSpPr>
          <p:spPr>
            <a:xfrm>
              <a:off x="4255340" y="37689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1"/>
            <p:cNvSpPr/>
            <p:nvPr/>
          </p:nvSpPr>
          <p:spPr>
            <a:xfrm>
              <a:off x="4053358" y="39765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2"/>
            <p:cNvSpPr/>
            <p:nvPr/>
          </p:nvSpPr>
          <p:spPr>
            <a:xfrm>
              <a:off x="4241445" y="38190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3"/>
            <p:cNvSpPr/>
            <p:nvPr/>
          </p:nvSpPr>
          <p:spPr>
            <a:xfrm>
              <a:off x="4169938" y="38060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4"/>
            <p:cNvSpPr/>
            <p:nvPr/>
          </p:nvSpPr>
          <p:spPr>
            <a:xfrm>
              <a:off x="4687432" y="38122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5"/>
            <p:cNvSpPr/>
            <p:nvPr/>
          </p:nvSpPr>
          <p:spPr>
            <a:xfrm>
              <a:off x="5012433" y="38048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6"/>
            <p:cNvSpPr/>
            <p:nvPr/>
          </p:nvSpPr>
          <p:spPr>
            <a:xfrm>
              <a:off x="5344551" y="38049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7"/>
            <p:cNvSpPr/>
            <p:nvPr/>
          </p:nvSpPr>
          <p:spPr>
            <a:xfrm>
              <a:off x="4756567" y="37677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8"/>
            <p:cNvSpPr/>
            <p:nvPr/>
          </p:nvSpPr>
          <p:spPr>
            <a:xfrm>
              <a:off x="4552890" y="37997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29"/>
            <p:cNvSpPr/>
            <p:nvPr/>
          </p:nvSpPr>
          <p:spPr>
            <a:xfrm>
              <a:off x="4719627" y="37764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30"/>
            <p:cNvSpPr/>
            <p:nvPr/>
          </p:nvSpPr>
          <p:spPr>
            <a:xfrm>
              <a:off x="4327863" y="37822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1"/>
            <p:cNvSpPr/>
            <p:nvPr/>
          </p:nvSpPr>
          <p:spPr>
            <a:xfrm>
              <a:off x="4593897" y="38012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2"/>
            <p:cNvSpPr/>
            <p:nvPr/>
          </p:nvSpPr>
          <p:spPr>
            <a:xfrm>
              <a:off x="4671165" y="39057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3"/>
            <p:cNvSpPr/>
            <p:nvPr/>
          </p:nvSpPr>
          <p:spPr>
            <a:xfrm>
              <a:off x="4985321" y="38047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4"/>
            <p:cNvSpPr/>
            <p:nvPr/>
          </p:nvSpPr>
          <p:spPr>
            <a:xfrm>
              <a:off x="5354718" y="38142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5"/>
            <p:cNvSpPr/>
            <p:nvPr/>
          </p:nvSpPr>
          <p:spPr>
            <a:xfrm>
              <a:off x="4276012" y="37890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6"/>
            <p:cNvSpPr/>
            <p:nvPr/>
          </p:nvSpPr>
          <p:spPr>
            <a:xfrm>
              <a:off x="4360397" y="37512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7"/>
            <p:cNvSpPr/>
            <p:nvPr/>
          </p:nvSpPr>
          <p:spPr>
            <a:xfrm>
              <a:off x="4683704" y="38331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8"/>
            <p:cNvSpPr/>
            <p:nvPr/>
          </p:nvSpPr>
          <p:spPr>
            <a:xfrm>
              <a:off x="4771139" y="37531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39"/>
            <p:cNvSpPr/>
            <p:nvPr/>
          </p:nvSpPr>
          <p:spPr>
            <a:xfrm>
              <a:off x="4569157" y="37593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40"/>
            <p:cNvSpPr/>
            <p:nvPr/>
          </p:nvSpPr>
          <p:spPr>
            <a:xfrm>
              <a:off x="4757244" y="37561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1"/>
            <p:cNvSpPr/>
            <p:nvPr/>
          </p:nvSpPr>
          <p:spPr>
            <a:xfrm>
              <a:off x="4337352" y="38587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2"/>
            <p:cNvSpPr/>
            <p:nvPr/>
          </p:nvSpPr>
          <p:spPr>
            <a:xfrm>
              <a:off x="5704119" y="37671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3"/>
            <p:cNvSpPr/>
            <p:nvPr/>
          </p:nvSpPr>
          <p:spPr>
            <a:xfrm>
              <a:off x="6036237" y="37609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4"/>
            <p:cNvSpPr/>
            <p:nvPr/>
          </p:nvSpPr>
          <p:spPr>
            <a:xfrm>
              <a:off x="4064880" y="38446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5"/>
            <p:cNvSpPr/>
            <p:nvPr/>
          </p:nvSpPr>
          <p:spPr>
            <a:xfrm>
              <a:off x="4130287" y="37547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6"/>
            <p:cNvSpPr/>
            <p:nvPr/>
          </p:nvSpPr>
          <p:spPr>
            <a:xfrm>
              <a:off x="4027941" y="38749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7"/>
            <p:cNvSpPr/>
            <p:nvPr/>
          </p:nvSpPr>
          <p:spPr>
            <a:xfrm>
              <a:off x="5019550" y="37537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8"/>
            <p:cNvSpPr/>
            <p:nvPr/>
          </p:nvSpPr>
          <p:spPr>
            <a:xfrm>
              <a:off x="4089281" y="38333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49"/>
            <p:cNvSpPr/>
            <p:nvPr/>
          </p:nvSpPr>
          <p:spPr>
            <a:xfrm>
              <a:off x="4012013" y="37978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50"/>
            <p:cNvSpPr/>
            <p:nvPr/>
          </p:nvSpPr>
          <p:spPr>
            <a:xfrm>
              <a:off x="5677007" y="37958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1"/>
            <p:cNvSpPr/>
            <p:nvPr/>
          </p:nvSpPr>
          <p:spPr>
            <a:xfrm>
              <a:off x="6046404" y="37804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2"/>
            <p:cNvSpPr/>
            <p:nvPr/>
          </p:nvSpPr>
          <p:spPr>
            <a:xfrm>
              <a:off x="4407165" y="38495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3"/>
            <p:cNvSpPr/>
            <p:nvPr/>
          </p:nvSpPr>
          <p:spPr>
            <a:xfrm>
              <a:off x="4322780" y="37514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4"/>
            <p:cNvSpPr/>
            <p:nvPr/>
          </p:nvSpPr>
          <p:spPr>
            <a:xfrm>
              <a:off x="3999473" y="38599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5"/>
            <p:cNvSpPr/>
            <p:nvPr/>
          </p:nvSpPr>
          <p:spPr>
            <a:xfrm>
              <a:off x="4079453" y="38097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6"/>
            <p:cNvSpPr/>
            <p:nvPr/>
          </p:nvSpPr>
          <p:spPr>
            <a:xfrm>
              <a:off x="4114020" y="38110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7"/>
            <p:cNvSpPr/>
            <p:nvPr/>
          </p:nvSpPr>
          <p:spPr>
            <a:xfrm>
              <a:off x="4065558" y="38218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8"/>
            <p:cNvSpPr/>
            <p:nvPr/>
          </p:nvSpPr>
          <p:spPr>
            <a:xfrm>
              <a:off x="4345825" y="38826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59"/>
            <p:cNvSpPr/>
            <p:nvPr/>
          </p:nvSpPr>
          <p:spPr>
            <a:xfrm>
              <a:off x="4327863" y="38561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60"/>
            <p:cNvSpPr/>
            <p:nvPr/>
          </p:nvSpPr>
          <p:spPr>
            <a:xfrm>
              <a:off x="5773254" y="42564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1"/>
            <p:cNvSpPr/>
            <p:nvPr/>
          </p:nvSpPr>
          <p:spPr>
            <a:xfrm>
              <a:off x="5569577" y="37831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2"/>
            <p:cNvSpPr/>
            <p:nvPr/>
          </p:nvSpPr>
          <p:spPr>
            <a:xfrm>
              <a:off x="5736314" y="37565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3"/>
            <p:cNvSpPr/>
            <p:nvPr/>
          </p:nvSpPr>
          <p:spPr>
            <a:xfrm>
              <a:off x="4680315" y="38097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4"/>
            <p:cNvSpPr/>
            <p:nvPr/>
          </p:nvSpPr>
          <p:spPr>
            <a:xfrm>
              <a:off x="5610584" y="38900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5"/>
            <p:cNvSpPr/>
            <p:nvPr/>
          </p:nvSpPr>
          <p:spPr>
            <a:xfrm>
              <a:off x="5687852" y="3814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6"/>
            <p:cNvSpPr/>
            <p:nvPr/>
          </p:nvSpPr>
          <p:spPr>
            <a:xfrm>
              <a:off x="4022857" y="39570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7"/>
            <p:cNvSpPr/>
            <p:nvPr/>
          </p:nvSpPr>
          <p:spPr>
            <a:xfrm>
              <a:off x="4338030" y="37815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8"/>
            <p:cNvSpPr/>
            <p:nvPr/>
          </p:nvSpPr>
          <p:spPr>
            <a:xfrm>
              <a:off x="5292700" y="38196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69"/>
            <p:cNvSpPr/>
            <p:nvPr/>
          </p:nvSpPr>
          <p:spPr>
            <a:xfrm>
              <a:off x="5377085" y="37504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70"/>
            <p:cNvSpPr/>
            <p:nvPr/>
          </p:nvSpPr>
          <p:spPr>
            <a:xfrm>
              <a:off x="5700391" y="37802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1"/>
            <p:cNvSpPr/>
            <p:nvPr/>
          </p:nvSpPr>
          <p:spPr>
            <a:xfrm>
              <a:off x="5787826" y="37518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2"/>
            <p:cNvSpPr/>
            <p:nvPr/>
          </p:nvSpPr>
          <p:spPr>
            <a:xfrm>
              <a:off x="5585844" y="38135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3"/>
            <p:cNvSpPr/>
            <p:nvPr/>
          </p:nvSpPr>
          <p:spPr>
            <a:xfrm>
              <a:off x="5773932" y="37861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4"/>
            <p:cNvSpPr/>
            <p:nvPr/>
          </p:nvSpPr>
          <p:spPr>
            <a:xfrm>
              <a:off x="5354040" y="37749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5"/>
            <p:cNvSpPr/>
            <p:nvPr/>
          </p:nvSpPr>
          <p:spPr>
            <a:xfrm>
              <a:off x="6105372" y="38111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6"/>
            <p:cNvSpPr/>
            <p:nvPr/>
          </p:nvSpPr>
          <p:spPr>
            <a:xfrm>
              <a:off x="5901695" y="37568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7"/>
            <p:cNvSpPr/>
            <p:nvPr/>
          </p:nvSpPr>
          <p:spPr>
            <a:xfrm>
              <a:off x="6068432" y="37647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8"/>
            <p:cNvSpPr/>
            <p:nvPr/>
          </p:nvSpPr>
          <p:spPr>
            <a:xfrm>
              <a:off x="5012433" y="37504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79"/>
            <p:cNvSpPr/>
            <p:nvPr/>
          </p:nvSpPr>
          <p:spPr>
            <a:xfrm>
              <a:off x="5942702" y="37531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80"/>
            <p:cNvSpPr/>
            <p:nvPr/>
          </p:nvSpPr>
          <p:spPr>
            <a:xfrm>
              <a:off x="6019970" y="37532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1"/>
            <p:cNvSpPr/>
            <p:nvPr/>
          </p:nvSpPr>
          <p:spPr>
            <a:xfrm>
              <a:off x="4354975" y="37588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2"/>
            <p:cNvSpPr/>
            <p:nvPr/>
          </p:nvSpPr>
          <p:spPr>
            <a:xfrm>
              <a:off x="4005912" y="37833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3"/>
            <p:cNvSpPr/>
            <p:nvPr/>
          </p:nvSpPr>
          <p:spPr>
            <a:xfrm>
              <a:off x="5624818" y="37622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4"/>
            <p:cNvSpPr/>
            <p:nvPr/>
          </p:nvSpPr>
          <p:spPr>
            <a:xfrm>
              <a:off x="5709203" y="37636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5"/>
            <p:cNvSpPr/>
            <p:nvPr/>
          </p:nvSpPr>
          <p:spPr>
            <a:xfrm>
              <a:off x="6032509" y="37716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6"/>
            <p:cNvSpPr/>
            <p:nvPr/>
          </p:nvSpPr>
          <p:spPr>
            <a:xfrm>
              <a:off x="6119944" y="37484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7"/>
            <p:cNvSpPr/>
            <p:nvPr/>
          </p:nvSpPr>
          <p:spPr>
            <a:xfrm>
              <a:off x="5917962" y="37565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8"/>
            <p:cNvSpPr/>
            <p:nvPr/>
          </p:nvSpPr>
          <p:spPr>
            <a:xfrm>
              <a:off x="6106049" y="37500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89"/>
            <p:cNvSpPr/>
            <p:nvPr/>
          </p:nvSpPr>
          <p:spPr>
            <a:xfrm>
              <a:off x="5686158" y="37593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90"/>
            <p:cNvSpPr/>
            <p:nvPr/>
          </p:nvSpPr>
          <p:spPr>
            <a:xfrm>
              <a:off x="4199422" y="37673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1"/>
            <p:cNvSpPr/>
            <p:nvPr/>
          </p:nvSpPr>
          <p:spPr>
            <a:xfrm>
              <a:off x="4032685" y="39167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2"/>
            <p:cNvSpPr/>
            <p:nvPr/>
          </p:nvSpPr>
          <p:spPr>
            <a:xfrm>
              <a:off x="5088684" y="37769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3"/>
            <p:cNvSpPr/>
            <p:nvPr/>
          </p:nvSpPr>
          <p:spPr>
            <a:xfrm>
              <a:off x="4158416" y="38418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4"/>
            <p:cNvSpPr/>
            <p:nvPr/>
          </p:nvSpPr>
          <p:spPr>
            <a:xfrm>
              <a:off x="4081147" y="37957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5"/>
            <p:cNvSpPr/>
            <p:nvPr/>
          </p:nvSpPr>
          <p:spPr>
            <a:xfrm>
              <a:off x="5746142" y="38541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6"/>
            <p:cNvSpPr/>
            <p:nvPr/>
          </p:nvSpPr>
          <p:spPr>
            <a:xfrm>
              <a:off x="6115539" y="38446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7"/>
            <p:cNvSpPr/>
            <p:nvPr/>
          </p:nvSpPr>
          <p:spPr>
            <a:xfrm>
              <a:off x="4476300" y="38880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8"/>
            <p:cNvSpPr/>
            <p:nvPr/>
          </p:nvSpPr>
          <p:spPr>
            <a:xfrm>
              <a:off x="4391915" y="37634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299"/>
            <p:cNvSpPr/>
            <p:nvPr/>
          </p:nvSpPr>
          <p:spPr>
            <a:xfrm>
              <a:off x="4068608" y="39195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300"/>
            <p:cNvSpPr/>
            <p:nvPr/>
          </p:nvSpPr>
          <p:spPr>
            <a:xfrm>
              <a:off x="4010318" y="38371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1"/>
            <p:cNvSpPr/>
            <p:nvPr/>
          </p:nvSpPr>
          <p:spPr>
            <a:xfrm>
              <a:off x="4183155" y="38162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2"/>
            <p:cNvSpPr/>
            <p:nvPr/>
          </p:nvSpPr>
          <p:spPr>
            <a:xfrm>
              <a:off x="3996423" y="38282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3"/>
            <p:cNvSpPr/>
            <p:nvPr/>
          </p:nvSpPr>
          <p:spPr>
            <a:xfrm>
              <a:off x="4414960" y="37942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4"/>
            <p:cNvSpPr/>
            <p:nvPr/>
          </p:nvSpPr>
          <p:spPr>
            <a:xfrm>
              <a:off x="4162482" y="38238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5"/>
            <p:cNvSpPr/>
            <p:nvPr/>
          </p:nvSpPr>
          <p:spPr>
            <a:xfrm>
              <a:off x="4885008" y="37537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6"/>
            <p:cNvSpPr/>
            <p:nvPr/>
          </p:nvSpPr>
          <p:spPr>
            <a:xfrm>
              <a:off x="4036752" y="37897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7"/>
            <p:cNvSpPr/>
            <p:nvPr/>
          </p:nvSpPr>
          <p:spPr>
            <a:xfrm>
              <a:off x="4114020" y="37869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8"/>
            <p:cNvSpPr/>
            <p:nvPr/>
          </p:nvSpPr>
          <p:spPr>
            <a:xfrm>
              <a:off x="5542466" y="3768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09"/>
            <p:cNvSpPr/>
            <p:nvPr/>
          </p:nvSpPr>
          <p:spPr>
            <a:xfrm>
              <a:off x="5911862" y="37583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10"/>
            <p:cNvSpPr/>
            <p:nvPr/>
          </p:nvSpPr>
          <p:spPr>
            <a:xfrm>
              <a:off x="4272623" y="37578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1"/>
            <p:cNvSpPr/>
            <p:nvPr/>
          </p:nvSpPr>
          <p:spPr>
            <a:xfrm>
              <a:off x="4188238" y="37488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2"/>
            <p:cNvSpPr/>
            <p:nvPr/>
          </p:nvSpPr>
          <p:spPr>
            <a:xfrm>
              <a:off x="4126559" y="38001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3"/>
            <p:cNvSpPr/>
            <p:nvPr/>
          </p:nvSpPr>
          <p:spPr>
            <a:xfrm>
              <a:off x="4213994" y="37586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4"/>
            <p:cNvSpPr/>
            <p:nvPr/>
          </p:nvSpPr>
          <p:spPr>
            <a:xfrm>
              <a:off x="4012013" y="37727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5"/>
            <p:cNvSpPr/>
            <p:nvPr/>
          </p:nvSpPr>
          <p:spPr>
            <a:xfrm>
              <a:off x="4200100" y="37602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6"/>
            <p:cNvSpPr/>
            <p:nvPr/>
          </p:nvSpPr>
          <p:spPr>
            <a:xfrm>
              <a:off x="4211283" y="37601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7"/>
            <p:cNvSpPr/>
            <p:nvPr/>
          </p:nvSpPr>
          <p:spPr>
            <a:xfrm>
              <a:off x="5051745" y="37727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8"/>
            <p:cNvSpPr/>
            <p:nvPr/>
          </p:nvSpPr>
          <p:spPr>
            <a:xfrm>
              <a:off x="4121476" y="3884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19"/>
            <p:cNvSpPr/>
            <p:nvPr/>
          </p:nvSpPr>
          <p:spPr>
            <a:xfrm>
              <a:off x="4044208" y="38261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20"/>
            <p:cNvSpPr/>
            <p:nvPr/>
          </p:nvSpPr>
          <p:spPr>
            <a:xfrm>
              <a:off x="5709203" y="38813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1"/>
            <p:cNvSpPr/>
            <p:nvPr/>
          </p:nvSpPr>
          <p:spPr>
            <a:xfrm>
              <a:off x="6078599" y="38887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2"/>
            <p:cNvSpPr/>
            <p:nvPr/>
          </p:nvSpPr>
          <p:spPr>
            <a:xfrm>
              <a:off x="4439360" y="39492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3"/>
            <p:cNvSpPr/>
            <p:nvPr/>
          </p:nvSpPr>
          <p:spPr>
            <a:xfrm>
              <a:off x="4354975" y="37532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4"/>
            <p:cNvSpPr/>
            <p:nvPr/>
          </p:nvSpPr>
          <p:spPr>
            <a:xfrm>
              <a:off x="4031669" y="40212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5"/>
            <p:cNvSpPr/>
            <p:nvPr/>
          </p:nvSpPr>
          <p:spPr>
            <a:xfrm>
              <a:off x="4047258" y="38878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6"/>
            <p:cNvSpPr/>
            <p:nvPr/>
          </p:nvSpPr>
          <p:spPr>
            <a:xfrm>
              <a:off x="4146215" y="38048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7"/>
            <p:cNvSpPr/>
            <p:nvPr/>
          </p:nvSpPr>
          <p:spPr>
            <a:xfrm>
              <a:off x="4033363" y="38708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8"/>
            <p:cNvSpPr/>
            <p:nvPr/>
          </p:nvSpPr>
          <p:spPr>
            <a:xfrm>
              <a:off x="4378020" y="38592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29"/>
            <p:cNvSpPr/>
            <p:nvPr/>
          </p:nvSpPr>
          <p:spPr>
            <a:xfrm>
              <a:off x="4926014" y="38030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30"/>
            <p:cNvSpPr/>
            <p:nvPr/>
          </p:nvSpPr>
          <p:spPr>
            <a:xfrm>
              <a:off x="5003283" y="37820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1"/>
            <p:cNvSpPr/>
            <p:nvPr/>
          </p:nvSpPr>
          <p:spPr>
            <a:xfrm>
              <a:off x="4653203" y="38523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2"/>
            <p:cNvSpPr/>
            <p:nvPr/>
          </p:nvSpPr>
          <p:spPr>
            <a:xfrm>
              <a:off x="5022600" y="38386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3"/>
            <p:cNvSpPr/>
            <p:nvPr/>
          </p:nvSpPr>
          <p:spPr>
            <a:xfrm>
              <a:off x="4608130" y="38210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4"/>
            <p:cNvSpPr/>
            <p:nvPr/>
          </p:nvSpPr>
          <p:spPr>
            <a:xfrm>
              <a:off x="4692515" y="3751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t2335"/>
            <p:cNvSpPr/>
            <p:nvPr/>
          </p:nvSpPr>
          <p:spPr>
            <a:xfrm>
              <a:off x="5015822" y="37721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t2336"/>
            <p:cNvSpPr/>
            <p:nvPr/>
          </p:nvSpPr>
          <p:spPr>
            <a:xfrm>
              <a:off x="5103257" y="37540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t2337"/>
            <p:cNvSpPr/>
            <p:nvPr/>
          </p:nvSpPr>
          <p:spPr>
            <a:xfrm>
              <a:off x="4901275" y="37975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2338"/>
            <p:cNvSpPr/>
            <p:nvPr/>
          </p:nvSpPr>
          <p:spPr>
            <a:xfrm>
              <a:off x="5089362" y="37602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2339"/>
            <p:cNvSpPr/>
            <p:nvPr/>
          </p:nvSpPr>
          <p:spPr>
            <a:xfrm>
              <a:off x="4669470" y="3770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2340"/>
            <p:cNvSpPr/>
            <p:nvPr/>
          </p:nvSpPr>
          <p:spPr>
            <a:xfrm>
              <a:off x="4073014" y="37981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2341"/>
            <p:cNvSpPr/>
            <p:nvPr/>
          </p:nvSpPr>
          <p:spPr>
            <a:xfrm>
              <a:off x="5583472" y="38886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2"/>
            <p:cNvSpPr/>
            <p:nvPr/>
          </p:nvSpPr>
          <p:spPr>
            <a:xfrm>
              <a:off x="5952869" y="37674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3"/>
            <p:cNvSpPr/>
            <p:nvPr/>
          </p:nvSpPr>
          <p:spPr>
            <a:xfrm>
              <a:off x="4313630" y="38859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4"/>
            <p:cNvSpPr/>
            <p:nvPr/>
          </p:nvSpPr>
          <p:spPr>
            <a:xfrm>
              <a:off x="4229245" y="3753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5"/>
            <p:cNvSpPr/>
            <p:nvPr/>
          </p:nvSpPr>
          <p:spPr>
            <a:xfrm>
              <a:off x="4085553" y="39297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6"/>
            <p:cNvSpPr/>
            <p:nvPr/>
          </p:nvSpPr>
          <p:spPr>
            <a:xfrm>
              <a:off x="4172988" y="38342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7"/>
            <p:cNvSpPr/>
            <p:nvPr/>
          </p:nvSpPr>
          <p:spPr>
            <a:xfrm>
              <a:off x="4020485" y="3855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8"/>
            <p:cNvSpPr/>
            <p:nvPr/>
          </p:nvSpPr>
          <p:spPr>
            <a:xfrm>
              <a:off x="4159093" y="38157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49"/>
            <p:cNvSpPr/>
            <p:nvPr/>
          </p:nvSpPr>
          <p:spPr>
            <a:xfrm>
              <a:off x="4252290" y="38351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50"/>
            <p:cNvSpPr/>
            <p:nvPr/>
          </p:nvSpPr>
          <p:spPr>
            <a:xfrm>
              <a:off x="5660740" y="38377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1"/>
            <p:cNvSpPr/>
            <p:nvPr/>
          </p:nvSpPr>
          <p:spPr>
            <a:xfrm>
              <a:off x="6030137" y="37722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2"/>
            <p:cNvSpPr/>
            <p:nvPr/>
          </p:nvSpPr>
          <p:spPr>
            <a:xfrm>
              <a:off x="4390898" y="38304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3"/>
            <p:cNvSpPr/>
            <p:nvPr/>
          </p:nvSpPr>
          <p:spPr>
            <a:xfrm>
              <a:off x="4306513" y="37544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4"/>
            <p:cNvSpPr/>
            <p:nvPr/>
          </p:nvSpPr>
          <p:spPr>
            <a:xfrm>
              <a:off x="4008285" y="38156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5"/>
            <p:cNvSpPr/>
            <p:nvPr/>
          </p:nvSpPr>
          <p:spPr>
            <a:xfrm>
              <a:off x="4095720" y="38281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6"/>
            <p:cNvSpPr/>
            <p:nvPr/>
          </p:nvSpPr>
          <p:spPr>
            <a:xfrm>
              <a:off x="4097753" y="37944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7"/>
            <p:cNvSpPr/>
            <p:nvPr/>
          </p:nvSpPr>
          <p:spPr>
            <a:xfrm>
              <a:off x="4081825" y="38719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8"/>
            <p:cNvSpPr/>
            <p:nvPr/>
          </p:nvSpPr>
          <p:spPr>
            <a:xfrm>
              <a:off x="4329558" y="37676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59"/>
            <p:cNvSpPr/>
            <p:nvPr/>
          </p:nvSpPr>
          <p:spPr>
            <a:xfrm>
              <a:off x="4365142" y="39737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60"/>
            <p:cNvSpPr/>
            <p:nvPr/>
          </p:nvSpPr>
          <p:spPr>
            <a:xfrm>
              <a:off x="5265588" y="38056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1"/>
            <p:cNvSpPr/>
            <p:nvPr/>
          </p:nvSpPr>
          <p:spPr>
            <a:xfrm>
              <a:off x="5349973" y="37496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2"/>
            <p:cNvSpPr/>
            <p:nvPr/>
          </p:nvSpPr>
          <p:spPr>
            <a:xfrm>
              <a:off x="5673280" y="37740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3"/>
            <p:cNvSpPr/>
            <p:nvPr/>
          </p:nvSpPr>
          <p:spPr>
            <a:xfrm>
              <a:off x="5760715" y="37749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4"/>
            <p:cNvSpPr/>
            <p:nvPr/>
          </p:nvSpPr>
          <p:spPr>
            <a:xfrm>
              <a:off x="5558733" y="3769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5"/>
            <p:cNvSpPr/>
            <p:nvPr/>
          </p:nvSpPr>
          <p:spPr>
            <a:xfrm>
              <a:off x="5746820" y="37811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6"/>
            <p:cNvSpPr/>
            <p:nvPr/>
          </p:nvSpPr>
          <p:spPr>
            <a:xfrm>
              <a:off x="5326928" y="37741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7"/>
            <p:cNvSpPr/>
            <p:nvPr/>
          </p:nvSpPr>
          <p:spPr>
            <a:xfrm>
              <a:off x="5634984" y="38345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8"/>
            <p:cNvSpPr/>
            <p:nvPr/>
          </p:nvSpPr>
          <p:spPr>
            <a:xfrm>
              <a:off x="5719369" y="37521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69"/>
            <p:cNvSpPr/>
            <p:nvPr/>
          </p:nvSpPr>
          <p:spPr>
            <a:xfrm>
              <a:off x="6042676" y="37822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70"/>
            <p:cNvSpPr/>
            <p:nvPr/>
          </p:nvSpPr>
          <p:spPr>
            <a:xfrm>
              <a:off x="6130111" y="37594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1"/>
            <p:cNvSpPr/>
            <p:nvPr/>
          </p:nvSpPr>
          <p:spPr>
            <a:xfrm>
              <a:off x="5928129" y="37806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2"/>
            <p:cNvSpPr/>
            <p:nvPr/>
          </p:nvSpPr>
          <p:spPr>
            <a:xfrm>
              <a:off x="6116216" y="37693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3"/>
            <p:cNvSpPr/>
            <p:nvPr/>
          </p:nvSpPr>
          <p:spPr>
            <a:xfrm>
              <a:off x="5696325" y="37987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4"/>
            <p:cNvSpPr/>
            <p:nvPr/>
          </p:nvSpPr>
          <p:spPr>
            <a:xfrm>
              <a:off x="4080131" y="37537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5"/>
            <p:cNvSpPr/>
            <p:nvPr/>
          </p:nvSpPr>
          <p:spPr>
            <a:xfrm>
              <a:off x="4403437" y="39040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6"/>
            <p:cNvSpPr/>
            <p:nvPr/>
          </p:nvSpPr>
          <p:spPr>
            <a:xfrm>
              <a:off x="4490872" y="38515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7"/>
            <p:cNvSpPr/>
            <p:nvPr/>
          </p:nvSpPr>
          <p:spPr>
            <a:xfrm>
              <a:off x="4288890" y="38749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8"/>
            <p:cNvSpPr/>
            <p:nvPr/>
          </p:nvSpPr>
          <p:spPr>
            <a:xfrm>
              <a:off x="4476978" y="38325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79"/>
            <p:cNvSpPr/>
            <p:nvPr/>
          </p:nvSpPr>
          <p:spPr>
            <a:xfrm>
              <a:off x="4057086" y="38468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80"/>
            <p:cNvSpPr/>
            <p:nvPr/>
          </p:nvSpPr>
          <p:spPr>
            <a:xfrm>
              <a:off x="4319052" y="37711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1"/>
            <p:cNvSpPr/>
            <p:nvPr/>
          </p:nvSpPr>
          <p:spPr>
            <a:xfrm>
              <a:off x="4406487" y="37626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2"/>
            <p:cNvSpPr/>
            <p:nvPr/>
          </p:nvSpPr>
          <p:spPr>
            <a:xfrm>
              <a:off x="4204505" y="37596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3"/>
            <p:cNvSpPr/>
            <p:nvPr/>
          </p:nvSpPr>
          <p:spPr>
            <a:xfrm>
              <a:off x="4392593" y="37494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4"/>
            <p:cNvSpPr/>
            <p:nvPr/>
          </p:nvSpPr>
          <p:spPr>
            <a:xfrm>
              <a:off x="4018790" y="37543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5"/>
            <p:cNvSpPr/>
            <p:nvPr/>
          </p:nvSpPr>
          <p:spPr>
            <a:xfrm>
              <a:off x="4083181" y="38203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6"/>
            <p:cNvSpPr/>
            <p:nvPr/>
          </p:nvSpPr>
          <p:spPr>
            <a:xfrm>
              <a:off x="4110292" y="38387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7"/>
            <p:cNvSpPr/>
            <p:nvPr/>
          </p:nvSpPr>
          <p:spPr>
            <a:xfrm>
              <a:off x="4069286" y="38365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8"/>
            <p:cNvSpPr/>
            <p:nvPr/>
          </p:nvSpPr>
          <p:spPr>
            <a:xfrm>
              <a:off x="4342097" y="38946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89"/>
            <p:cNvSpPr/>
            <p:nvPr/>
          </p:nvSpPr>
          <p:spPr>
            <a:xfrm>
              <a:off x="4197727" y="37692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90"/>
            <p:cNvSpPr/>
            <p:nvPr/>
          </p:nvSpPr>
          <p:spPr>
            <a:xfrm>
              <a:off x="4009640" y="38345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1"/>
            <p:cNvSpPr/>
            <p:nvPr/>
          </p:nvSpPr>
          <p:spPr>
            <a:xfrm>
              <a:off x="4429532" y="37741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2"/>
            <p:cNvSpPr/>
            <p:nvPr/>
          </p:nvSpPr>
          <p:spPr>
            <a:xfrm>
              <a:off x="4183833" y="38240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3"/>
            <p:cNvSpPr/>
            <p:nvPr/>
          </p:nvSpPr>
          <p:spPr>
            <a:xfrm>
              <a:off x="4227550" y="37825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4"/>
            <p:cNvSpPr/>
            <p:nvPr/>
          </p:nvSpPr>
          <p:spPr>
            <a:xfrm>
              <a:off x="4415637" y="37915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l2395"/>
            <p:cNvSpPr/>
            <p:nvPr/>
          </p:nvSpPr>
          <p:spPr>
            <a:xfrm>
              <a:off x="4021249" y="3902277"/>
              <a:ext cx="2133687" cy="112423"/>
            </a:xfrm>
            <a:custGeom>
              <a:avLst/>
              <a:pathLst>
                <a:path w="2133687" h="112423">
                  <a:moveTo>
                    <a:pt x="0" y="112423"/>
                  </a:moveTo>
                  <a:lnTo>
                    <a:pt x="27008" y="111000"/>
                  </a:lnTo>
                  <a:lnTo>
                    <a:pt x="54017" y="109576"/>
                  </a:lnTo>
                  <a:lnTo>
                    <a:pt x="81026" y="108153"/>
                  </a:lnTo>
                  <a:lnTo>
                    <a:pt x="108034" y="106730"/>
                  </a:lnTo>
                  <a:lnTo>
                    <a:pt x="135043" y="105307"/>
                  </a:lnTo>
                  <a:lnTo>
                    <a:pt x="162052" y="103884"/>
                  </a:lnTo>
                  <a:lnTo>
                    <a:pt x="189060" y="102461"/>
                  </a:lnTo>
                  <a:lnTo>
                    <a:pt x="216069" y="101038"/>
                  </a:lnTo>
                  <a:lnTo>
                    <a:pt x="243078" y="99615"/>
                  </a:lnTo>
                  <a:lnTo>
                    <a:pt x="270087" y="98192"/>
                  </a:lnTo>
                  <a:lnTo>
                    <a:pt x="297095" y="96769"/>
                  </a:lnTo>
                  <a:lnTo>
                    <a:pt x="324104" y="95346"/>
                  </a:lnTo>
                  <a:lnTo>
                    <a:pt x="351113" y="93923"/>
                  </a:lnTo>
                  <a:lnTo>
                    <a:pt x="378121" y="92500"/>
                  </a:lnTo>
                  <a:lnTo>
                    <a:pt x="405130" y="91076"/>
                  </a:lnTo>
                  <a:lnTo>
                    <a:pt x="432139" y="89653"/>
                  </a:lnTo>
                  <a:lnTo>
                    <a:pt x="459147" y="88230"/>
                  </a:lnTo>
                  <a:lnTo>
                    <a:pt x="486156" y="86807"/>
                  </a:lnTo>
                  <a:lnTo>
                    <a:pt x="513165" y="85384"/>
                  </a:lnTo>
                  <a:lnTo>
                    <a:pt x="540174" y="83961"/>
                  </a:lnTo>
                  <a:lnTo>
                    <a:pt x="567182" y="82538"/>
                  </a:lnTo>
                  <a:lnTo>
                    <a:pt x="594191" y="81115"/>
                  </a:lnTo>
                  <a:lnTo>
                    <a:pt x="621200" y="79692"/>
                  </a:lnTo>
                  <a:lnTo>
                    <a:pt x="648208" y="78269"/>
                  </a:lnTo>
                  <a:lnTo>
                    <a:pt x="675217" y="76846"/>
                  </a:lnTo>
                  <a:lnTo>
                    <a:pt x="702226" y="75423"/>
                  </a:lnTo>
                  <a:lnTo>
                    <a:pt x="729235" y="74000"/>
                  </a:lnTo>
                  <a:lnTo>
                    <a:pt x="756243" y="72576"/>
                  </a:lnTo>
                  <a:lnTo>
                    <a:pt x="783252" y="71153"/>
                  </a:lnTo>
                  <a:lnTo>
                    <a:pt x="810261" y="69730"/>
                  </a:lnTo>
                  <a:lnTo>
                    <a:pt x="837269" y="68307"/>
                  </a:lnTo>
                  <a:lnTo>
                    <a:pt x="864278" y="66884"/>
                  </a:lnTo>
                  <a:lnTo>
                    <a:pt x="891287" y="65461"/>
                  </a:lnTo>
                  <a:lnTo>
                    <a:pt x="918295" y="64038"/>
                  </a:lnTo>
                  <a:lnTo>
                    <a:pt x="945304" y="62615"/>
                  </a:lnTo>
                  <a:lnTo>
                    <a:pt x="972313" y="61192"/>
                  </a:lnTo>
                  <a:lnTo>
                    <a:pt x="999322" y="59769"/>
                  </a:lnTo>
                  <a:lnTo>
                    <a:pt x="1026330" y="58346"/>
                  </a:lnTo>
                  <a:lnTo>
                    <a:pt x="1053339" y="56923"/>
                  </a:lnTo>
                  <a:lnTo>
                    <a:pt x="1080348" y="55500"/>
                  </a:lnTo>
                  <a:lnTo>
                    <a:pt x="1107356" y="54076"/>
                  </a:lnTo>
                  <a:lnTo>
                    <a:pt x="1134365" y="52653"/>
                  </a:lnTo>
                  <a:lnTo>
                    <a:pt x="1161374" y="51230"/>
                  </a:lnTo>
                  <a:lnTo>
                    <a:pt x="1188383" y="49807"/>
                  </a:lnTo>
                  <a:lnTo>
                    <a:pt x="1215391" y="48384"/>
                  </a:lnTo>
                  <a:lnTo>
                    <a:pt x="1242400" y="46961"/>
                  </a:lnTo>
                  <a:lnTo>
                    <a:pt x="1269409" y="45538"/>
                  </a:lnTo>
                  <a:lnTo>
                    <a:pt x="1296417" y="44115"/>
                  </a:lnTo>
                  <a:lnTo>
                    <a:pt x="1323426" y="42692"/>
                  </a:lnTo>
                  <a:lnTo>
                    <a:pt x="1350435" y="41269"/>
                  </a:lnTo>
                  <a:lnTo>
                    <a:pt x="1377443" y="39846"/>
                  </a:lnTo>
                  <a:lnTo>
                    <a:pt x="1404452" y="38423"/>
                  </a:lnTo>
                  <a:lnTo>
                    <a:pt x="1431461" y="37000"/>
                  </a:lnTo>
                  <a:lnTo>
                    <a:pt x="1458470" y="35576"/>
                  </a:lnTo>
                  <a:lnTo>
                    <a:pt x="1485478" y="34153"/>
                  </a:lnTo>
                  <a:lnTo>
                    <a:pt x="1512487" y="32730"/>
                  </a:lnTo>
                  <a:lnTo>
                    <a:pt x="1539496" y="31307"/>
                  </a:lnTo>
                  <a:lnTo>
                    <a:pt x="1566504" y="29884"/>
                  </a:lnTo>
                  <a:lnTo>
                    <a:pt x="1593513" y="28461"/>
                  </a:lnTo>
                  <a:lnTo>
                    <a:pt x="1620522" y="27038"/>
                  </a:lnTo>
                  <a:lnTo>
                    <a:pt x="1647531" y="25615"/>
                  </a:lnTo>
                  <a:lnTo>
                    <a:pt x="1674539" y="24192"/>
                  </a:lnTo>
                  <a:lnTo>
                    <a:pt x="1701548" y="22769"/>
                  </a:lnTo>
                  <a:lnTo>
                    <a:pt x="1728557" y="21346"/>
                  </a:lnTo>
                  <a:lnTo>
                    <a:pt x="1755565" y="19923"/>
                  </a:lnTo>
                  <a:lnTo>
                    <a:pt x="1782574" y="18500"/>
                  </a:lnTo>
                  <a:lnTo>
                    <a:pt x="1809583" y="17076"/>
                  </a:lnTo>
                  <a:lnTo>
                    <a:pt x="1836591" y="15653"/>
                  </a:lnTo>
                  <a:lnTo>
                    <a:pt x="1863600" y="14230"/>
                  </a:lnTo>
                  <a:lnTo>
                    <a:pt x="1890609" y="12807"/>
                  </a:lnTo>
                  <a:lnTo>
                    <a:pt x="1917618" y="11384"/>
                  </a:lnTo>
                  <a:lnTo>
                    <a:pt x="1944626" y="9961"/>
                  </a:lnTo>
                  <a:lnTo>
                    <a:pt x="1971635" y="8538"/>
                  </a:lnTo>
                  <a:lnTo>
                    <a:pt x="1998644" y="7115"/>
                  </a:lnTo>
                  <a:lnTo>
                    <a:pt x="2025652" y="5692"/>
                  </a:lnTo>
                  <a:lnTo>
                    <a:pt x="2052661" y="4269"/>
                  </a:lnTo>
                  <a:lnTo>
                    <a:pt x="2079670" y="2846"/>
                  </a:lnTo>
                  <a:lnTo>
                    <a:pt x="2106679" y="1423"/>
                  </a:lnTo>
                  <a:lnTo>
                    <a:pt x="2133687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l2396"/>
            <p:cNvSpPr/>
            <p:nvPr/>
          </p:nvSpPr>
          <p:spPr>
            <a:xfrm>
              <a:off x="4021249" y="4034293"/>
              <a:ext cx="2133687" cy="199508"/>
            </a:xfrm>
            <a:custGeom>
              <a:avLst/>
              <a:pathLst>
                <a:path w="2133687" h="199508">
                  <a:moveTo>
                    <a:pt x="0" y="199508"/>
                  </a:moveTo>
                  <a:lnTo>
                    <a:pt x="27008" y="196982"/>
                  </a:lnTo>
                  <a:lnTo>
                    <a:pt x="54017" y="194457"/>
                  </a:lnTo>
                  <a:lnTo>
                    <a:pt x="81026" y="191932"/>
                  </a:lnTo>
                  <a:lnTo>
                    <a:pt x="108034" y="189406"/>
                  </a:lnTo>
                  <a:lnTo>
                    <a:pt x="135043" y="186881"/>
                  </a:lnTo>
                  <a:lnTo>
                    <a:pt x="162052" y="184355"/>
                  </a:lnTo>
                  <a:lnTo>
                    <a:pt x="189060" y="181830"/>
                  </a:lnTo>
                  <a:lnTo>
                    <a:pt x="216069" y="179304"/>
                  </a:lnTo>
                  <a:lnTo>
                    <a:pt x="243078" y="176779"/>
                  </a:lnTo>
                  <a:lnTo>
                    <a:pt x="270087" y="174254"/>
                  </a:lnTo>
                  <a:lnTo>
                    <a:pt x="297095" y="171728"/>
                  </a:lnTo>
                  <a:lnTo>
                    <a:pt x="324104" y="169203"/>
                  </a:lnTo>
                  <a:lnTo>
                    <a:pt x="351113" y="166677"/>
                  </a:lnTo>
                  <a:lnTo>
                    <a:pt x="378121" y="164152"/>
                  </a:lnTo>
                  <a:lnTo>
                    <a:pt x="405130" y="161627"/>
                  </a:lnTo>
                  <a:lnTo>
                    <a:pt x="432139" y="159101"/>
                  </a:lnTo>
                  <a:lnTo>
                    <a:pt x="459147" y="156576"/>
                  </a:lnTo>
                  <a:lnTo>
                    <a:pt x="486156" y="154050"/>
                  </a:lnTo>
                  <a:lnTo>
                    <a:pt x="513165" y="151525"/>
                  </a:lnTo>
                  <a:lnTo>
                    <a:pt x="540174" y="148999"/>
                  </a:lnTo>
                  <a:lnTo>
                    <a:pt x="567182" y="146474"/>
                  </a:lnTo>
                  <a:lnTo>
                    <a:pt x="594191" y="143949"/>
                  </a:lnTo>
                  <a:lnTo>
                    <a:pt x="621200" y="141423"/>
                  </a:lnTo>
                  <a:lnTo>
                    <a:pt x="648208" y="138898"/>
                  </a:lnTo>
                  <a:lnTo>
                    <a:pt x="675217" y="136372"/>
                  </a:lnTo>
                  <a:lnTo>
                    <a:pt x="702226" y="133847"/>
                  </a:lnTo>
                  <a:lnTo>
                    <a:pt x="729235" y="131321"/>
                  </a:lnTo>
                  <a:lnTo>
                    <a:pt x="756243" y="128796"/>
                  </a:lnTo>
                  <a:lnTo>
                    <a:pt x="783252" y="126271"/>
                  </a:lnTo>
                  <a:lnTo>
                    <a:pt x="810261" y="123745"/>
                  </a:lnTo>
                  <a:lnTo>
                    <a:pt x="837269" y="121220"/>
                  </a:lnTo>
                  <a:lnTo>
                    <a:pt x="864278" y="118694"/>
                  </a:lnTo>
                  <a:lnTo>
                    <a:pt x="891287" y="116169"/>
                  </a:lnTo>
                  <a:lnTo>
                    <a:pt x="918295" y="113643"/>
                  </a:lnTo>
                  <a:lnTo>
                    <a:pt x="945304" y="111118"/>
                  </a:lnTo>
                  <a:lnTo>
                    <a:pt x="972313" y="108593"/>
                  </a:lnTo>
                  <a:lnTo>
                    <a:pt x="999322" y="106067"/>
                  </a:lnTo>
                  <a:lnTo>
                    <a:pt x="1026330" y="103542"/>
                  </a:lnTo>
                  <a:lnTo>
                    <a:pt x="1053339" y="101016"/>
                  </a:lnTo>
                  <a:lnTo>
                    <a:pt x="1080348" y="98491"/>
                  </a:lnTo>
                  <a:lnTo>
                    <a:pt x="1107356" y="95966"/>
                  </a:lnTo>
                  <a:lnTo>
                    <a:pt x="1134365" y="93440"/>
                  </a:lnTo>
                  <a:lnTo>
                    <a:pt x="1161374" y="90915"/>
                  </a:lnTo>
                  <a:lnTo>
                    <a:pt x="1188383" y="88389"/>
                  </a:lnTo>
                  <a:lnTo>
                    <a:pt x="1215391" y="85864"/>
                  </a:lnTo>
                  <a:lnTo>
                    <a:pt x="1242400" y="83338"/>
                  </a:lnTo>
                  <a:lnTo>
                    <a:pt x="1269409" y="80813"/>
                  </a:lnTo>
                  <a:lnTo>
                    <a:pt x="1296417" y="78288"/>
                  </a:lnTo>
                  <a:lnTo>
                    <a:pt x="1323426" y="75762"/>
                  </a:lnTo>
                  <a:lnTo>
                    <a:pt x="1350435" y="73237"/>
                  </a:lnTo>
                  <a:lnTo>
                    <a:pt x="1377443" y="70711"/>
                  </a:lnTo>
                  <a:lnTo>
                    <a:pt x="1404452" y="68186"/>
                  </a:lnTo>
                  <a:lnTo>
                    <a:pt x="1431461" y="65660"/>
                  </a:lnTo>
                  <a:lnTo>
                    <a:pt x="1458470" y="63135"/>
                  </a:lnTo>
                  <a:lnTo>
                    <a:pt x="1485478" y="60610"/>
                  </a:lnTo>
                  <a:lnTo>
                    <a:pt x="1512487" y="58084"/>
                  </a:lnTo>
                  <a:lnTo>
                    <a:pt x="1539496" y="55559"/>
                  </a:lnTo>
                  <a:lnTo>
                    <a:pt x="1566504" y="53033"/>
                  </a:lnTo>
                  <a:lnTo>
                    <a:pt x="1593513" y="50508"/>
                  </a:lnTo>
                  <a:lnTo>
                    <a:pt x="1620522" y="47983"/>
                  </a:lnTo>
                  <a:lnTo>
                    <a:pt x="1647531" y="45457"/>
                  </a:lnTo>
                  <a:lnTo>
                    <a:pt x="1674539" y="42932"/>
                  </a:lnTo>
                  <a:lnTo>
                    <a:pt x="1701548" y="40406"/>
                  </a:lnTo>
                  <a:lnTo>
                    <a:pt x="1728557" y="37881"/>
                  </a:lnTo>
                  <a:lnTo>
                    <a:pt x="1755565" y="35355"/>
                  </a:lnTo>
                  <a:lnTo>
                    <a:pt x="1782574" y="32830"/>
                  </a:lnTo>
                  <a:lnTo>
                    <a:pt x="1809583" y="30305"/>
                  </a:lnTo>
                  <a:lnTo>
                    <a:pt x="1836591" y="27779"/>
                  </a:lnTo>
                  <a:lnTo>
                    <a:pt x="1863600" y="25254"/>
                  </a:lnTo>
                  <a:lnTo>
                    <a:pt x="1890609" y="22728"/>
                  </a:lnTo>
                  <a:lnTo>
                    <a:pt x="1917618" y="20203"/>
                  </a:lnTo>
                  <a:lnTo>
                    <a:pt x="1944626" y="17677"/>
                  </a:lnTo>
                  <a:lnTo>
                    <a:pt x="1971635" y="15152"/>
                  </a:lnTo>
                  <a:lnTo>
                    <a:pt x="1998644" y="12627"/>
                  </a:lnTo>
                  <a:lnTo>
                    <a:pt x="2025652" y="10101"/>
                  </a:lnTo>
                  <a:lnTo>
                    <a:pt x="2052661" y="7576"/>
                  </a:lnTo>
                  <a:lnTo>
                    <a:pt x="2079670" y="5050"/>
                  </a:lnTo>
                  <a:lnTo>
                    <a:pt x="2106679" y="2525"/>
                  </a:lnTo>
                  <a:lnTo>
                    <a:pt x="2133687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l2397"/>
            <p:cNvSpPr/>
            <p:nvPr/>
          </p:nvSpPr>
          <p:spPr>
            <a:xfrm>
              <a:off x="4021249" y="3806749"/>
              <a:ext cx="2133687" cy="39507"/>
            </a:xfrm>
            <a:custGeom>
              <a:avLst/>
              <a:pathLst>
                <a:path w="2133687" h="39507">
                  <a:moveTo>
                    <a:pt x="0" y="39507"/>
                  </a:moveTo>
                  <a:lnTo>
                    <a:pt x="27008" y="39007"/>
                  </a:lnTo>
                  <a:lnTo>
                    <a:pt x="54017" y="38507"/>
                  </a:lnTo>
                  <a:lnTo>
                    <a:pt x="81026" y="38007"/>
                  </a:lnTo>
                  <a:lnTo>
                    <a:pt x="108034" y="37507"/>
                  </a:lnTo>
                  <a:lnTo>
                    <a:pt x="135043" y="37007"/>
                  </a:lnTo>
                  <a:lnTo>
                    <a:pt x="162052" y="36507"/>
                  </a:lnTo>
                  <a:lnTo>
                    <a:pt x="189060" y="36007"/>
                  </a:lnTo>
                  <a:lnTo>
                    <a:pt x="216069" y="35507"/>
                  </a:lnTo>
                  <a:lnTo>
                    <a:pt x="243078" y="35007"/>
                  </a:lnTo>
                  <a:lnTo>
                    <a:pt x="270087" y="34506"/>
                  </a:lnTo>
                  <a:lnTo>
                    <a:pt x="297095" y="34006"/>
                  </a:lnTo>
                  <a:lnTo>
                    <a:pt x="324104" y="33506"/>
                  </a:lnTo>
                  <a:lnTo>
                    <a:pt x="351113" y="33006"/>
                  </a:lnTo>
                  <a:lnTo>
                    <a:pt x="378121" y="32506"/>
                  </a:lnTo>
                  <a:lnTo>
                    <a:pt x="405130" y="32006"/>
                  </a:lnTo>
                  <a:lnTo>
                    <a:pt x="432139" y="31506"/>
                  </a:lnTo>
                  <a:lnTo>
                    <a:pt x="459147" y="31006"/>
                  </a:lnTo>
                  <a:lnTo>
                    <a:pt x="486156" y="30506"/>
                  </a:lnTo>
                  <a:lnTo>
                    <a:pt x="513165" y="30006"/>
                  </a:lnTo>
                  <a:lnTo>
                    <a:pt x="540174" y="29505"/>
                  </a:lnTo>
                  <a:lnTo>
                    <a:pt x="567182" y="29005"/>
                  </a:lnTo>
                  <a:lnTo>
                    <a:pt x="594191" y="28505"/>
                  </a:lnTo>
                  <a:lnTo>
                    <a:pt x="621200" y="28005"/>
                  </a:lnTo>
                  <a:lnTo>
                    <a:pt x="648208" y="27505"/>
                  </a:lnTo>
                  <a:lnTo>
                    <a:pt x="675217" y="27005"/>
                  </a:lnTo>
                  <a:lnTo>
                    <a:pt x="702226" y="26505"/>
                  </a:lnTo>
                  <a:lnTo>
                    <a:pt x="729235" y="26005"/>
                  </a:lnTo>
                  <a:lnTo>
                    <a:pt x="756243" y="25505"/>
                  </a:lnTo>
                  <a:lnTo>
                    <a:pt x="783252" y="25005"/>
                  </a:lnTo>
                  <a:lnTo>
                    <a:pt x="810261" y="24504"/>
                  </a:lnTo>
                  <a:lnTo>
                    <a:pt x="837269" y="24004"/>
                  </a:lnTo>
                  <a:lnTo>
                    <a:pt x="864278" y="23504"/>
                  </a:lnTo>
                  <a:lnTo>
                    <a:pt x="891287" y="23004"/>
                  </a:lnTo>
                  <a:lnTo>
                    <a:pt x="918295" y="22504"/>
                  </a:lnTo>
                  <a:lnTo>
                    <a:pt x="945304" y="22004"/>
                  </a:lnTo>
                  <a:lnTo>
                    <a:pt x="972313" y="21504"/>
                  </a:lnTo>
                  <a:lnTo>
                    <a:pt x="999322" y="21004"/>
                  </a:lnTo>
                  <a:lnTo>
                    <a:pt x="1026330" y="20504"/>
                  </a:lnTo>
                  <a:lnTo>
                    <a:pt x="1053339" y="20004"/>
                  </a:lnTo>
                  <a:lnTo>
                    <a:pt x="1080348" y="19503"/>
                  </a:lnTo>
                  <a:lnTo>
                    <a:pt x="1107356" y="19003"/>
                  </a:lnTo>
                  <a:lnTo>
                    <a:pt x="1134365" y="18503"/>
                  </a:lnTo>
                  <a:lnTo>
                    <a:pt x="1161374" y="18003"/>
                  </a:lnTo>
                  <a:lnTo>
                    <a:pt x="1188383" y="17503"/>
                  </a:lnTo>
                  <a:lnTo>
                    <a:pt x="1215391" y="17003"/>
                  </a:lnTo>
                  <a:lnTo>
                    <a:pt x="1242400" y="16503"/>
                  </a:lnTo>
                  <a:lnTo>
                    <a:pt x="1269409" y="16003"/>
                  </a:lnTo>
                  <a:lnTo>
                    <a:pt x="1296417" y="15503"/>
                  </a:lnTo>
                  <a:lnTo>
                    <a:pt x="1323426" y="15003"/>
                  </a:lnTo>
                  <a:lnTo>
                    <a:pt x="1350435" y="14502"/>
                  </a:lnTo>
                  <a:lnTo>
                    <a:pt x="1377443" y="14002"/>
                  </a:lnTo>
                  <a:lnTo>
                    <a:pt x="1404452" y="13502"/>
                  </a:lnTo>
                  <a:lnTo>
                    <a:pt x="1431461" y="13002"/>
                  </a:lnTo>
                  <a:lnTo>
                    <a:pt x="1458470" y="12502"/>
                  </a:lnTo>
                  <a:lnTo>
                    <a:pt x="1485478" y="12002"/>
                  </a:lnTo>
                  <a:lnTo>
                    <a:pt x="1512487" y="11502"/>
                  </a:lnTo>
                  <a:lnTo>
                    <a:pt x="1539496" y="11002"/>
                  </a:lnTo>
                  <a:lnTo>
                    <a:pt x="1566504" y="10502"/>
                  </a:lnTo>
                  <a:lnTo>
                    <a:pt x="1593513" y="10002"/>
                  </a:lnTo>
                  <a:lnTo>
                    <a:pt x="1620522" y="9501"/>
                  </a:lnTo>
                  <a:lnTo>
                    <a:pt x="1647531" y="9001"/>
                  </a:lnTo>
                  <a:lnTo>
                    <a:pt x="1674539" y="8501"/>
                  </a:lnTo>
                  <a:lnTo>
                    <a:pt x="1701548" y="8001"/>
                  </a:lnTo>
                  <a:lnTo>
                    <a:pt x="1728557" y="7501"/>
                  </a:lnTo>
                  <a:lnTo>
                    <a:pt x="1755565" y="7001"/>
                  </a:lnTo>
                  <a:lnTo>
                    <a:pt x="1782574" y="6501"/>
                  </a:lnTo>
                  <a:lnTo>
                    <a:pt x="1809583" y="6001"/>
                  </a:lnTo>
                  <a:lnTo>
                    <a:pt x="1836591" y="5501"/>
                  </a:lnTo>
                  <a:lnTo>
                    <a:pt x="1863600" y="5001"/>
                  </a:lnTo>
                  <a:lnTo>
                    <a:pt x="1890609" y="4500"/>
                  </a:lnTo>
                  <a:lnTo>
                    <a:pt x="1917618" y="4000"/>
                  </a:lnTo>
                  <a:lnTo>
                    <a:pt x="1944626" y="3500"/>
                  </a:lnTo>
                  <a:lnTo>
                    <a:pt x="1971635" y="3000"/>
                  </a:lnTo>
                  <a:lnTo>
                    <a:pt x="1998644" y="2500"/>
                  </a:lnTo>
                  <a:lnTo>
                    <a:pt x="2025652" y="2000"/>
                  </a:lnTo>
                  <a:lnTo>
                    <a:pt x="2052661" y="1500"/>
                  </a:lnTo>
                  <a:lnTo>
                    <a:pt x="2079670" y="1000"/>
                  </a:lnTo>
                  <a:lnTo>
                    <a:pt x="2106679" y="500"/>
                  </a:lnTo>
                  <a:lnTo>
                    <a:pt x="2133687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rc2398"/>
            <p:cNvSpPr/>
            <p:nvPr/>
          </p:nvSpPr>
          <p:spPr>
            <a:xfrm>
              <a:off x="3914565" y="3693145"/>
              <a:ext cx="2347056" cy="174032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rc2399"/>
            <p:cNvSpPr/>
            <p:nvPr/>
          </p:nvSpPr>
          <p:spPr>
            <a:xfrm>
              <a:off x="1497919" y="3478282"/>
              <a:ext cx="234705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tx2400"/>
            <p:cNvSpPr/>
            <p:nvPr/>
          </p:nvSpPr>
          <p:spPr>
            <a:xfrm>
              <a:off x="2466454" y="3544404"/>
              <a:ext cx="40998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Bacteria</a:t>
              </a:r>
            </a:p>
          </p:txBody>
        </p:sp>
        <p:sp>
          <p:nvSpPr>
            <p:cNvPr id="2402" name="rc2401"/>
            <p:cNvSpPr/>
            <p:nvPr/>
          </p:nvSpPr>
          <p:spPr>
            <a:xfrm>
              <a:off x="3914565" y="3478282"/>
              <a:ext cx="234705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tx2402"/>
            <p:cNvSpPr/>
            <p:nvPr/>
          </p:nvSpPr>
          <p:spPr>
            <a:xfrm>
              <a:off x="4948311" y="3522194"/>
              <a:ext cx="27956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Fungi</a:t>
              </a:r>
            </a:p>
          </p:txBody>
        </p:sp>
        <p:sp>
          <p:nvSpPr>
            <p:cNvPr id="2404" name="pl2403"/>
            <p:cNvSpPr/>
            <p:nvPr/>
          </p:nvSpPr>
          <p:spPr>
            <a:xfrm>
              <a:off x="1603926" y="54334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l2404"/>
            <p:cNvSpPr/>
            <p:nvPr/>
          </p:nvSpPr>
          <p:spPr>
            <a:xfrm>
              <a:off x="2281717" y="54334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l2405"/>
            <p:cNvSpPr/>
            <p:nvPr/>
          </p:nvSpPr>
          <p:spPr>
            <a:xfrm>
              <a:off x="2959509" y="54334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l2406"/>
            <p:cNvSpPr/>
            <p:nvPr/>
          </p:nvSpPr>
          <p:spPr>
            <a:xfrm>
              <a:off x="3637301" y="54334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tx2407"/>
            <p:cNvSpPr/>
            <p:nvPr/>
          </p:nvSpPr>
          <p:spPr>
            <a:xfrm>
              <a:off x="1572848" y="549440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09" name="tx2408"/>
            <p:cNvSpPr/>
            <p:nvPr/>
          </p:nvSpPr>
          <p:spPr>
            <a:xfrm>
              <a:off x="2250640" y="5495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10" name="tx2409"/>
            <p:cNvSpPr/>
            <p:nvPr/>
          </p:nvSpPr>
          <p:spPr>
            <a:xfrm>
              <a:off x="2928431" y="5496095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11" name="tx2410"/>
            <p:cNvSpPr/>
            <p:nvPr/>
          </p:nvSpPr>
          <p:spPr>
            <a:xfrm>
              <a:off x="3606223" y="549440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412" name="pl2411"/>
            <p:cNvSpPr/>
            <p:nvPr/>
          </p:nvSpPr>
          <p:spPr>
            <a:xfrm>
              <a:off x="4020572" y="54334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l2412"/>
            <p:cNvSpPr/>
            <p:nvPr/>
          </p:nvSpPr>
          <p:spPr>
            <a:xfrm>
              <a:off x="4698363" y="54334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l2413"/>
            <p:cNvSpPr/>
            <p:nvPr/>
          </p:nvSpPr>
          <p:spPr>
            <a:xfrm>
              <a:off x="5376155" y="54334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l2414"/>
            <p:cNvSpPr/>
            <p:nvPr/>
          </p:nvSpPr>
          <p:spPr>
            <a:xfrm>
              <a:off x="6053946" y="54334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tx2415"/>
            <p:cNvSpPr/>
            <p:nvPr/>
          </p:nvSpPr>
          <p:spPr>
            <a:xfrm>
              <a:off x="3989494" y="549440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17" name="tx2416"/>
            <p:cNvSpPr/>
            <p:nvPr/>
          </p:nvSpPr>
          <p:spPr>
            <a:xfrm>
              <a:off x="4667285" y="5495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18" name="tx2417"/>
            <p:cNvSpPr/>
            <p:nvPr/>
          </p:nvSpPr>
          <p:spPr>
            <a:xfrm>
              <a:off x="5345077" y="5496095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19" name="tx2418"/>
            <p:cNvSpPr/>
            <p:nvPr/>
          </p:nvSpPr>
          <p:spPr>
            <a:xfrm>
              <a:off x="6022868" y="549440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420" name="tx2419"/>
            <p:cNvSpPr/>
            <p:nvPr/>
          </p:nvSpPr>
          <p:spPr>
            <a:xfrm>
              <a:off x="1217772" y="509520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421" name="tx2420"/>
            <p:cNvSpPr/>
            <p:nvPr/>
          </p:nvSpPr>
          <p:spPr>
            <a:xfrm>
              <a:off x="1217772" y="464006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422" name="tx2421"/>
            <p:cNvSpPr/>
            <p:nvPr/>
          </p:nvSpPr>
          <p:spPr>
            <a:xfrm>
              <a:off x="1217772" y="418491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423" name="tx2422"/>
            <p:cNvSpPr/>
            <p:nvPr/>
          </p:nvSpPr>
          <p:spPr>
            <a:xfrm>
              <a:off x="1217772" y="37297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424" name="pl2423"/>
            <p:cNvSpPr/>
            <p:nvPr/>
          </p:nvSpPr>
          <p:spPr>
            <a:xfrm>
              <a:off x="1463125" y="5136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l2424"/>
            <p:cNvSpPr/>
            <p:nvPr/>
          </p:nvSpPr>
          <p:spPr>
            <a:xfrm>
              <a:off x="1463125" y="46817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l2425"/>
            <p:cNvSpPr/>
            <p:nvPr/>
          </p:nvSpPr>
          <p:spPr>
            <a:xfrm>
              <a:off x="1463125" y="42266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l2426"/>
            <p:cNvSpPr/>
            <p:nvPr/>
          </p:nvSpPr>
          <p:spPr>
            <a:xfrm>
              <a:off x="1463125" y="37714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tx2427"/>
            <p:cNvSpPr/>
            <p:nvPr/>
          </p:nvSpPr>
          <p:spPr>
            <a:xfrm>
              <a:off x="3642935" y="5606647"/>
              <a:ext cx="473670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sal_dist</a:t>
              </a:r>
            </a:p>
          </p:txBody>
        </p:sp>
        <p:sp>
          <p:nvSpPr>
            <p:cNvPr id="2429" name="tx2428"/>
            <p:cNvSpPr/>
            <p:nvPr/>
          </p:nvSpPr>
          <p:spPr>
            <a:xfrm rot="-5400000">
              <a:off x="833523" y="4499423"/>
              <a:ext cx="51234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mic_dist</a:t>
              </a:r>
            </a:p>
          </p:txBody>
        </p:sp>
        <p:sp>
          <p:nvSpPr>
            <p:cNvPr id="2430" name="rc2429"/>
            <p:cNvSpPr/>
            <p:nvPr/>
          </p:nvSpPr>
          <p:spPr>
            <a:xfrm>
              <a:off x="2711561" y="5902987"/>
              <a:ext cx="233641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1" name="tx2430"/>
            <p:cNvSpPr/>
            <p:nvPr/>
          </p:nvSpPr>
          <p:spPr>
            <a:xfrm>
              <a:off x="2781150" y="6028825"/>
              <a:ext cx="35729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2432" name="rc2431"/>
            <p:cNvSpPr/>
            <p:nvPr/>
          </p:nvSpPr>
          <p:spPr>
            <a:xfrm>
              <a:off x="3208038" y="5972576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2"/>
            <p:cNvSpPr/>
            <p:nvPr/>
          </p:nvSpPr>
          <p:spPr>
            <a:xfrm>
              <a:off x="3292940" y="60574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l2433"/>
            <p:cNvSpPr/>
            <p:nvPr/>
          </p:nvSpPr>
          <p:spPr>
            <a:xfrm>
              <a:off x="3229984" y="60823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rc2434"/>
            <p:cNvSpPr/>
            <p:nvPr/>
          </p:nvSpPr>
          <p:spPr>
            <a:xfrm>
              <a:off x="3690875" y="5972576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5"/>
            <p:cNvSpPr/>
            <p:nvPr/>
          </p:nvSpPr>
          <p:spPr>
            <a:xfrm>
              <a:off x="3775777" y="60574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l2436"/>
            <p:cNvSpPr/>
            <p:nvPr/>
          </p:nvSpPr>
          <p:spPr>
            <a:xfrm>
              <a:off x="3712820" y="60823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rc2437"/>
            <p:cNvSpPr/>
            <p:nvPr/>
          </p:nvSpPr>
          <p:spPr>
            <a:xfrm>
              <a:off x="4291746" y="597257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8"/>
            <p:cNvSpPr/>
            <p:nvPr/>
          </p:nvSpPr>
          <p:spPr>
            <a:xfrm>
              <a:off x="4376648" y="60574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l2439"/>
            <p:cNvSpPr/>
            <p:nvPr/>
          </p:nvSpPr>
          <p:spPr>
            <a:xfrm>
              <a:off x="4313692" y="60823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tx2440"/>
            <p:cNvSpPr/>
            <p:nvPr/>
          </p:nvSpPr>
          <p:spPr>
            <a:xfrm>
              <a:off x="3497083" y="6042304"/>
              <a:ext cx="12420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2442" name="tx2441"/>
            <p:cNvSpPr/>
            <p:nvPr/>
          </p:nvSpPr>
          <p:spPr>
            <a:xfrm>
              <a:off x="3979920" y="6039576"/>
              <a:ext cx="24223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Core</a:t>
              </a:r>
            </a:p>
          </p:txBody>
        </p:sp>
        <p:sp>
          <p:nvSpPr>
            <p:cNvPr id="2443" name="tx2442"/>
            <p:cNvSpPr/>
            <p:nvPr/>
          </p:nvSpPr>
          <p:spPr>
            <a:xfrm>
              <a:off x="4580791" y="6039576"/>
              <a:ext cx="39759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Satellite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2021-06-21T13:50:14Z</dcterms:modified>
  <cp:category/>
</cp:coreProperties>
</file>