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29024" y="1766252"/>
              <a:ext cx="1555950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29024" y="3068111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29024" y="2774704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29024" y="2481298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29024" y="2187892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29024" y="189448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78976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28167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77357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9024" y="3214814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29024" y="2921408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29024" y="2628001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29024" y="233459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29024" y="2041189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381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03571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452762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01952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46963" y="22103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88797" y="2255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30398" y="2055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62582" y="2071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974077" y="206038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584581" y="1829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19563" y="221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09062" y="1809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08900" y="2205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92387" y="18849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632570" y="20841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44615" y="2230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989424" y="23414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894448" y="187876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47133" y="211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32869" y="1939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566315" y="18438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700173" y="202223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84132" y="2011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62405" y="2100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46963" y="31415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8797" y="31533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30398" y="31474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62582" y="31371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974077" y="312867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84581" y="31453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19563" y="31448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09062" y="31424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08900" y="3144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92387" y="31360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632570" y="311957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44615" y="3140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89424" y="3142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1894448" y="31210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847133" y="31360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2869" y="31374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1566315" y="31512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1700173" y="312398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84132" y="31348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862405" y="31424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46963" y="23273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8797" y="23476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630398" y="21551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762582" y="22308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974077" y="220913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84581" y="19400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719563" y="2337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09062" y="1926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08900" y="23338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92387" y="20486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632570" y="226547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744615" y="23658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89424" y="2467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894448" y="205920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47133" y="2281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632869" y="20923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566315" y="19060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700173" y="216923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84132" y="2171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862405" y="22120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99749" y="2016159"/>
              <a:ext cx="1414500" cy="245771"/>
            </a:xfrm>
            <a:custGeom>
              <a:avLst/>
              <a:pathLst>
                <a:path w="1414500" h="245771">
                  <a:moveTo>
                    <a:pt x="0" y="0"/>
                  </a:moveTo>
                  <a:lnTo>
                    <a:pt x="17905" y="3111"/>
                  </a:lnTo>
                  <a:lnTo>
                    <a:pt x="35810" y="6222"/>
                  </a:lnTo>
                  <a:lnTo>
                    <a:pt x="53715" y="9333"/>
                  </a:lnTo>
                  <a:lnTo>
                    <a:pt x="71620" y="12444"/>
                  </a:lnTo>
                  <a:lnTo>
                    <a:pt x="89525" y="15555"/>
                  </a:lnTo>
                  <a:lnTo>
                    <a:pt x="107430" y="18666"/>
                  </a:lnTo>
                  <a:lnTo>
                    <a:pt x="125335" y="21777"/>
                  </a:lnTo>
                  <a:lnTo>
                    <a:pt x="143240" y="24888"/>
                  </a:lnTo>
                  <a:lnTo>
                    <a:pt x="161145" y="27999"/>
                  </a:lnTo>
                  <a:lnTo>
                    <a:pt x="179050" y="31110"/>
                  </a:lnTo>
                  <a:lnTo>
                    <a:pt x="196955" y="34221"/>
                  </a:lnTo>
                  <a:lnTo>
                    <a:pt x="214860" y="37332"/>
                  </a:lnTo>
                  <a:lnTo>
                    <a:pt x="232765" y="40443"/>
                  </a:lnTo>
                  <a:lnTo>
                    <a:pt x="250670" y="43554"/>
                  </a:lnTo>
                  <a:lnTo>
                    <a:pt x="268575" y="46665"/>
                  </a:lnTo>
                  <a:lnTo>
                    <a:pt x="286481" y="49776"/>
                  </a:lnTo>
                  <a:lnTo>
                    <a:pt x="304386" y="52887"/>
                  </a:lnTo>
                  <a:lnTo>
                    <a:pt x="322291" y="55998"/>
                  </a:lnTo>
                  <a:lnTo>
                    <a:pt x="340196" y="59109"/>
                  </a:lnTo>
                  <a:lnTo>
                    <a:pt x="358101" y="62220"/>
                  </a:lnTo>
                  <a:lnTo>
                    <a:pt x="376006" y="65331"/>
                  </a:lnTo>
                  <a:lnTo>
                    <a:pt x="393911" y="68442"/>
                  </a:lnTo>
                  <a:lnTo>
                    <a:pt x="411816" y="71553"/>
                  </a:lnTo>
                  <a:lnTo>
                    <a:pt x="429721" y="74664"/>
                  </a:lnTo>
                  <a:lnTo>
                    <a:pt x="447626" y="77775"/>
                  </a:lnTo>
                  <a:lnTo>
                    <a:pt x="465531" y="80886"/>
                  </a:lnTo>
                  <a:lnTo>
                    <a:pt x="483436" y="83997"/>
                  </a:lnTo>
                  <a:lnTo>
                    <a:pt x="501341" y="87108"/>
                  </a:lnTo>
                  <a:lnTo>
                    <a:pt x="519246" y="90219"/>
                  </a:lnTo>
                  <a:lnTo>
                    <a:pt x="537151" y="93330"/>
                  </a:lnTo>
                  <a:lnTo>
                    <a:pt x="555056" y="96441"/>
                  </a:lnTo>
                  <a:lnTo>
                    <a:pt x="572962" y="99552"/>
                  </a:lnTo>
                  <a:lnTo>
                    <a:pt x="590867" y="102663"/>
                  </a:lnTo>
                  <a:lnTo>
                    <a:pt x="608772" y="105774"/>
                  </a:lnTo>
                  <a:lnTo>
                    <a:pt x="626677" y="108885"/>
                  </a:lnTo>
                  <a:lnTo>
                    <a:pt x="644582" y="111997"/>
                  </a:lnTo>
                  <a:lnTo>
                    <a:pt x="662487" y="115108"/>
                  </a:lnTo>
                  <a:lnTo>
                    <a:pt x="680392" y="118219"/>
                  </a:lnTo>
                  <a:lnTo>
                    <a:pt x="698297" y="121330"/>
                  </a:lnTo>
                  <a:lnTo>
                    <a:pt x="716202" y="124441"/>
                  </a:lnTo>
                  <a:lnTo>
                    <a:pt x="734107" y="127552"/>
                  </a:lnTo>
                  <a:lnTo>
                    <a:pt x="752012" y="130663"/>
                  </a:lnTo>
                  <a:lnTo>
                    <a:pt x="769917" y="133774"/>
                  </a:lnTo>
                  <a:lnTo>
                    <a:pt x="787822" y="136885"/>
                  </a:lnTo>
                  <a:lnTo>
                    <a:pt x="805727" y="139996"/>
                  </a:lnTo>
                  <a:lnTo>
                    <a:pt x="823632" y="143107"/>
                  </a:lnTo>
                  <a:lnTo>
                    <a:pt x="841537" y="146218"/>
                  </a:lnTo>
                  <a:lnTo>
                    <a:pt x="859443" y="149329"/>
                  </a:lnTo>
                  <a:lnTo>
                    <a:pt x="877348" y="152440"/>
                  </a:lnTo>
                  <a:lnTo>
                    <a:pt x="895253" y="155551"/>
                  </a:lnTo>
                  <a:lnTo>
                    <a:pt x="913158" y="158662"/>
                  </a:lnTo>
                  <a:lnTo>
                    <a:pt x="931063" y="161773"/>
                  </a:lnTo>
                  <a:lnTo>
                    <a:pt x="948968" y="164884"/>
                  </a:lnTo>
                  <a:lnTo>
                    <a:pt x="966873" y="167995"/>
                  </a:lnTo>
                  <a:lnTo>
                    <a:pt x="984778" y="171106"/>
                  </a:lnTo>
                  <a:lnTo>
                    <a:pt x="1002683" y="174217"/>
                  </a:lnTo>
                  <a:lnTo>
                    <a:pt x="1020588" y="177328"/>
                  </a:lnTo>
                  <a:lnTo>
                    <a:pt x="1038493" y="180439"/>
                  </a:lnTo>
                  <a:lnTo>
                    <a:pt x="1056398" y="183550"/>
                  </a:lnTo>
                  <a:lnTo>
                    <a:pt x="1074303" y="186661"/>
                  </a:lnTo>
                  <a:lnTo>
                    <a:pt x="1092208" y="189772"/>
                  </a:lnTo>
                  <a:lnTo>
                    <a:pt x="1110113" y="192883"/>
                  </a:lnTo>
                  <a:lnTo>
                    <a:pt x="1128019" y="195994"/>
                  </a:lnTo>
                  <a:lnTo>
                    <a:pt x="1145924" y="199105"/>
                  </a:lnTo>
                  <a:lnTo>
                    <a:pt x="1163829" y="202216"/>
                  </a:lnTo>
                  <a:lnTo>
                    <a:pt x="1181734" y="205327"/>
                  </a:lnTo>
                  <a:lnTo>
                    <a:pt x="1199639" y="208438"/>
                  </a:lnTo>
                  <a:lnTo>
                    <a:pt x="1217544" y="211549"/>
                  </a:lnTo>
                  <a:lnTo>
                    <a:pt x="1235449" y="214660"/>
                  </a:lnTo>
                  <a:lnTo>
                    <a:pt x="1253354" y="217771"/>
                  </a:lnTo>
                  <a:lnTo>
                    <a:pt x="1271259" y="220882"/>
                  </a:lnTo>
                  <a:lnTo>
                    <a:pt x="1289164" y="223994"/>
                  </a:lnTo>
                  <a:lnTo>
                    <a:pt x="1307069" y="227105"/>
                  </a:lnTo>
                  <a:lnTo>
                    <a:pt x="1324974" y="230216"/>
                  </a:lnTo>
                  <a:lnTo>
                    <a:pt x="1342879" y="233327"/>
                  </a:lnTo>
                  <a:lnTo>
                    <a:pt x="1360784" y="236438"/>
                  </a:lnTo>
                  <a:lnTo>
                    <a:pt x="1378689" y="239549"/>
                  </a:lnTo>
                  <a:lnTo>
                    <a:pt x="1396594" y="242660"/>
                  </a:lnTo>
                  <a:lnTo>
                    <a:pt x="1414500" y="24577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99749" y="3166008"/>
              <a:ext cx="1414500" cy="1128"/>
            </a:xfrm>
            <a:custGeom>
              <a:avLst/>
              <a:pathLst>
                <a:path w="1414500" h="1128">
                  <a:moveTo>
                    <a:pt x="0" y="1128"/>
                  </a:moveTo>
                  <a:lnTo>
                    <a:pt x="17905" y="1114"/>
                  </a:lnTo>
                  <a:lnTo>
                    <a:pt x="35810" y="1100"/>
                  </a:lnTo>
                  <a:lnTo>
                    <a:pt x="53715" y="1086"/>
                  </a:lnTo>
                  <a:lnTo>
                    <a:pt x="71620" y="1071"/>
                  </a:lnTo>
                  <a:lnTo>
                    <a:pt x="89525" y="1057"/>
                  </a:lnTo>
                  <a:lnTo>
                    <a:pt x="107430" y="1043"/>
                  </a:lnTo>
                  <a:lnTo>
                    <a:pt x="125335" y="1028"/>
                  </a:lnTo>
                  <a:lnTo>
                    <a:pt x="143240" y="1014"/>
                  </a:lnTo>
                  <a:lnTo>
                    <a:pt x="161145" y="1000"/>
                  </a:lnTo>
                  <a:lnTo>
                    <a:pt x="179050" y="985"/>
                  </a:lnTo>
                  <a:lnTo>
                    <a:pt x="196955" y="971"/>
                  </a:lnTo>
                  <a:lnTo>
                    <a:pt x="214860" y="957"/>
                  </a:lnTo>
                  <a:lnTo>
                    <a:pt x="232765" y="943"/>
                  </a:lnTo>
                  <a:lnTo>
                    <a:pt x="250670" y="928"/>
                  </a:lnTo>
                  <a:lnTo>
                    <a:pt x="268575" y="914"/>
                  </a:lnTo>
                  <a:lnTo>
                    <a:pt x="286481" y="900"/>
                  </a:lnTo>
                  <a:lnTo>
                    <a:pt x="304386" y="885"/>
                  </a:lnTo>
                  <a:lnTo>
                    <a:pt x="322291" y="871"/>
                  </a:lnTo>
                  <a:lnTo>
                    <a:pt x="340196" y="857"/>
                  </a:lnTo>
                  <a:lnTo>
                    <a:pt x="358101" y="843"/>
                  </a:lnTo>
                  <a:lnTo>
                    <a:pt x="376006" y="828"/>
                  </a:lnTo>
                  <a:lnTo>
                    <a:pt x="393911" y="814"/>
                  </a:lnTo>
                  <a:lnTo>
                    <a:pt x="411816" y="800"/>
                  </a:lnTo>
                  <a:lnTo>
                    <a:pt x="429721" y="785"/>
                  </a:lnTo>
                  <a:lnTo>
                    <a:pt x="447626" y="771"/>
                  </a:lnTo>
                  <a:lnTo>
                    <a:pt x="465531" y="757"/>
                  </a:lnTo>
                  <a:lnTo>
                    <a:pt x="483436" y="743"/>
                  </a:lnTo>
                  <a:lnTo>
                    <a:pt x="501341" y="728"/>
                  </a:lnTo>
                  <a:lnTo>
                    <a:pt x="519246" y="714"/>
                  </a:lnTo>
                  <a:lnTo>
                    <a:pt x="537151" y="700"/>
                  </a:lnTo>
                  <a:lnTo>
                    <a:pt x="555056" y="685"/>
                  </a:lnTo>
                  <a:lnTo>
                    <a:pt x="572962" y="671"/>
                  </a:lnTo>
                  <a:lnTo>
                    <a:pt x="590867" y="657"/>
                  </a:lnTo>
                  <a:lnTo>
                    <a:pt x="608772" y="643"/>
                  </a:lnTo>
                  <a:lnTo>
                    <a:pt x="626677" y="628"/>
                  </a:lnTo>
                  <a:lnTo>
                    <a:pt x="644582" y="614"/>
                  </a:lnTo>
                  <a:lnTo>
                    <a:pt x="662487" y="600"/>
                  </a:lnTo>
                  <a:lnTo>
                    <a:pt x="680392" y="585"/>
                  </a:lnTo>
                  <a:lnTo>
                    <a:pt x="698297" y="571"/>
                  </a:lnTo>
                  <a:lnTo>
                    <a:pt x="716202" y="557"/>
                  </a:lnTo>
                  <a:lnTo>
                    <a:pt x="734107" y="543"/>
                  </a:lnTo>
                  <a:lnTo>
                    <a:pt x="752012" y="528"/>
                  </a:lnTo>
                  <a:lnTo>
                    <a:pt x="769917" y="514"/>
                  </a:lnTo>
                  <a:lnTo>
                    <a:pt x="787822" y="500"/>
                  </a:lnTo>
                  <a:lnTo>
                    <a:pt x="805727" y="485"/>
                  </a:lnTo>
                  <a:lnTo>
                    <a:pt x="823632" y="471"/>
                  </a:lnTo>
                  <a:lnTo>
                    <a:pt x="841537" y="457"/>
                  </a:lnTo>
                  <a:lnTo>
                    <a:pt x="859443" y="442"/>
                  </a:lnTo>
                  <a:lnTo>
                    <a:pt x="877348" y="428"/>
                  </a:lnTo>
                  <a:lnTo>
                    <a:pt x="895253" y="414"/>
                  </a:lnTo>
                  <a:lnTo>
                    <a:pt x="913158" y="400"/>
                  </a:lnTo>
                  <a:lnTo>
                    <a:pt x="931063" y="385"/>
                  </a:lnTo>
                  <a:lnTo>
                    <a:pt x="948968" y="371"/>
                  </a:lnTo>
                  <a:lnTo>
                    <a:pt x="966873" y="357"/>
                  </a:lnTo>
                  <a:lnTo>
                    <a:pt x="984778" y="342"/>
                  </a:lnTo>
                  <a:lnTo>
                    <a:pt x="1002683" y="328"/>
                  </a:lnTo>
                  <a:lnTo>
                    <a:pt x="1020588" y="314"/>
                  </a:lnTo>
                  <a:lnTo>
                    <a:pt x="1038493" y="300"/>
                  </a:lnTo>
                  <a:lnTo>
                    <a:pt x="1056398" y="285"/>
                  </a:lnTo>
                  <a:lnTo>
                    <a:pt x="1074303" y="271"/>
                  </a:lnTo>
                  <a:lnTo>
                    <a:pt x="1092208" y="257"/>
                  </a:lnTo>
                  <a:lnTo>
                    <a:pt x="1110113" y="242"/>
                  </a:lnTo>
                  <a:lnTo>
                    <a:pt x="1128019" y="228"/>
                  </a:lnTo>
                  <a:lnTo>
                    <a:pt x="1145924" y="214"/>
                  </a:lnTo>
                  <a:lnTo>
                    <a:pt x="1163829" y="200"/>
                  </a:lnTo>
                  <a:lnTo>
                    <a:pt x="1181734" y="185"/>
                  </a:lnTo>
                  <a:lnTo>
                    <a:pt x="1199639" y="171"/>
                  </a:lnTo>
                  <a:lnTo>
                    <a:pt x="1217544" y="157"/>
                  </a:lnTo>
                  <a:lnTo>
                    <a:pt x="1235449" y="142"/>
                  </a:lnTo>
                  <a:lnTo>
                    <a:pt x="1253354" y="128"/>
                  </a:lnTo>
                  <a:lnTo>
                    <a:pt x="1271259" y="114"/>
                  </a:lnTo>
                  <a:lnTo>
                    <a:pt x="1289164" y="100"/>
                  </a:lnTo>
                  <a:lnTo>
                    <a:pt x="1307069" y="85"/>
                  </a:lnTo>
                  <a:lnTo>
                    <a:pt x="1324974" y="71"/>
                  </a:lnTo>
                  <a:lnTo>
                    <a:pt x="1342879" y="57"/>
                  </a:lnTo>
                  <a:lnTo>
                    <a:pt x="1360784" y="42"/>
                  </a:lnTo>
                  <a:lnTo>
                    <a:pt x="1378689" y="28"/>
                  </a:lnTo>
                  <a:lnTo>
                    <a:pt x="1396594" y="14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99749" y="2147099"/>
              <a:ext cx="1414500" cy="256380"/>
            </a:xfrm>
            <a:custGeom>
              <a:avLst/>
              <a:pathLst>
                <a:path w="1414500" h="256380">
                  <a:moveTo>
                    <a:pt x="0" y="0"/>
                  </a:moveTo>
                  <a:lnTo>
                    <a:pt x="17905" y="3245"/>
                  </a:lnTo>
                  <a:lnTo>
                    <a:pt x="35810" y="6490"/>
                  </a:lnTo>
                  <a:lnTo>
                    <a:pt x="53715" y="9735"/>
                  </a:lnTo>
                  <a:lnTo>
                    <a:pt x="71620" y="12981"/>
                  </a:lnTo>
                  <a:lnTo>
                    <a:pt x="89525" y="16226"/>
                  </a:lnTo>
                  <a:lnTo>
                    <a:pt x="107430" y="19471"/>
                  </a:lnTo>
                  <a:lnTo>
                    <a:pt x="125335" y="22717"/>
                  </a:lnTo>
                  <a:lnTo>
                    <a:pt x="143240" y="25962"/>
                  </a:lnTo>
                  <a:lnTo>
                    <a:pt x="161145" y="29207"/>
                  </a:lnTo>
                  <a:lnTo>
                    <a:pt x="179050" y="32453"/>
                  </a:lnTo>
                  <a:lnTo>
                    <a:pt x="196955" y="35698"/>
                  </a:lnTo>
                  <a:lnTo>
                    <a:pt x="214860" y="38943"/>
                  </a:lnTo>
                  <a:lnTo>
                    <a:pt x="232765" y="42189"/>
                  </a:lnTo>
                  <a:lnTo>
                    <a:pt x="250670" y="45434"/>
                  </a:lnTo>
                  <a:lnTo>
                    <a:pt x="268575" y="48679"/>
                  </a:lnTo>
                  <a:lnTo>
                    <a:pt x="286481" y="51925"/>
                  </a:lnTo>
                  <a:lnTo>
                    <a:pt x="304386" y="55170"/>
                  </a:lnTo>
                  <a:lnTo>
                    <a:pt x="322291" y="58415"/>
                  </a:lnTo>
                  <a:lnTo>
                    <a:pt x="340196" y="61661"/>
                  </a:lnTo>
                  <a:lnTo>
                    <a:pt x="358101" y="64906"/>
                  </a:lnTo>
                  <a:lnTo>
                    <a:pt x="376006" y="68151"/>
                  </a:lnTo>
                  <a:lnTo>
                    <a:pt x="393911" y="71397"/>
                  </a:lnTo>
                  <a:lnTo>
                    <a:pt x="411816" y="74642"/>
                  </a:lnTo>
                  <a:lnTo>
                    <a:pt x="429721" y="77887"/>
                  </a:lnTo>
                  <a:lnTo>
                    <a:pt x="447626" y="81132"/>
                  </a:lnTo>
                  <a:lnTo>
                    <a:pt x="465531" y="84378"/>
                  </a:lnTo>
                  <a:lnTo>
                    <a:pt x="483436" y="87623"/>
                  </a:lnTo>
                  <a:lnTo>
                    <a:pt x="501341" y="90868"/>
                  </a:lnTo>
                  <a:lnTo>
                    <a:pt x="519246" y="94114"/>
                  </a:lnTo>
                  <a:lnTo>
                    <a:pt x="537151" y="97359"/>
                  </a:lnTo>
                  <a:lnTo>
                    <a:pt x="555056" y="100604"/>
                  </a:lnTo>
                  <a:lnTo>
                    <a:pt x="572962" y="103850"/>
                  </a:lnTo>
                  <a:lnTo>
                    <a:pt x="590867" y="107095"/>
                  </a:lnTo>
                  <a:lnTo>
                    <a:pt x="608772" y="110340"/>
                  </a:lnTo>
                  <a:lnTo>
                    <a:pt x="626677" y="113586"/>
                  </a:lnTo>
                  <a:lnTo>
                    <a:pt x="644582" y="116831"/>
                  </a:lnTo>
                  <a:lnTo>
                    <a:pt x="662487" y="120076"/>
                  </a:lnTo>
                  <a:lnTo>
                    <a:pt x="680392" y="123322"/>
                  </a:lnTo>
                  <a:lnTo>
                    <a:pt x="698297" y="126567"/>
                  </a:lnTo>
                  <a:lnTo>
                    <a:pt x="716202" y="129812"/>
                  </a:lnTo>
                  <a:lnTo>
                    <a:pt x="734107" y="133058"/>
                  </a:lnTo>
                  <a:lnTo>
                    <a:pt x="752012" y="136303"/>
                  </a:lnTo>
                  <a:lnTo>
                    <a:pt x="769917" y="139548"/>
                  </a:lnTo>
                  <a:lnTo>
                    <a:pt x="787822" y="142794"/>
                  </a:lnTo>
                  <a:lnTo>
                    <a:pt x="805727" y="146039"/>
                  </a:lnTo>
                  <a:lnTo>
                    <a:pt x="823632" y="149284"/>
                  </a:lnTo>
                  <a:lnTo>
                    <a:pt x="841537" y="152529"/>
                  </a:lnTo>
                  <a:lnTo>
                    <a:pt x="859443" y="155775"/>
                  </a:lnTo>
                  <a:lnTo>
                    <a:pt x="877348" y="159020"/>
                  </a:lnTo>
                  <a:lnTo>
                    <a:pt x="895253" y="162265"/>
                  </a:lnTo>
                  <a:lnTo>
                    <a:pt x="913158" y="165511"/>
                  </a:lnTo>
                  <a:lnTo>
                    <a:pt x="931063" y="168756"/>
                  </a:lnTo>
                  <a:lnTo>
                    <a:pt x="948968" y="172001"/>
                  </a:lnTo>
                  <a:lnTo>
                    <a:pt x="966873" y="175247"/>
                  </a:lnTo>
                  <a:lnTo>
                    <a:pt x="984778" y="178492"/>
                  </a:lnTo>
                  <a:lnTo>
                    <a:pt x="1002683" y="181737"/>
                  </a:lnTo>
                  <a:lnTo>
                    <a:pt x="1020588" y="184983"/>
                  </a:lnTo>
                  <a:lnTo>
                    <a:pt x="1038493" y="188228"/>
                  </a:lnTo>
                  <a:lnTo>
                    <a:pt x="1056398" y="191473"/>
                  </a:lnTo>
                  <a:lnTo>
                    <a:pt x="1074303" y="194719"/>
                  </a:lnTo>
                  <a:lnTo>
                    <a:pt x="1092208" y="197964"/>
                  </a:lnTo>
                  <a:lnTo>
                    <a:pt x="1110113" y="201209"/>
                  </a:lnTo>
                  <a:lnTo>
                    <a:pt x="1128019" y="204455"/>
                  </a:lnTo>
                  <a:lnTo>
                    <a:pt x="1145924" y="207700"/>
                  </a:lnTo>
                  <a:lnTo>
                    <a:pt x="1163829" y="210945"/>
                  </a:lnTo>
                  <a:lnTo>
                    <a:pt x="1181734" y="214191"/>
                  </a:lnTo>
                  <a:lnTo>
                    <a:pt x="1199639" y="217436"/>
                  </a:lnTo>
                  <a:lnTo>
                    <a:pt x="1217544" y="220681"/>
                  </a:lnTo>
                  <a:lnTo>
                    <a:pt x="1235449" y="223926"/>
                  </a:lnTo>
                  <a:lnTo>
                    <a:pt x="1253354" y="227172"/>
                  </a:lnTo>
                  <a:lnTo>
                    <a:pt x="1271259" y="230417"/>
                  </a:lnTo>
                  <a:lnTo>
                    <a:pt x="1289164" y="233662"/>
                  </a:lnTo>
                  <a:lnTo>
                    <a:pt x="1307069" y="236908"/>
                  </a:lnTo>
                  <a:lnTo>
                    <a:pt x="1324974" y="240153"/>
                  </a:lnTo>
                  <a:lnTo>
                    <a:pt x="1342879" y="243398"/>
                  </a:lnTo>
                  <a:lnTo>
                    <a:pt x="1360784" y="246644"/>
                  </a:lnTo>
                  <a:lnTo>
                    <a:pt x="1378689" y="249889"/>
                  </a:lnTo>
                  <a:lnTo>
                    <a:pt x="1396594" y="253134"/>
                  </a:lnTo>
                  <a:lnTo>
                    <a:pt x="1414500" y="25638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29024" y="1766252"/>
              <a:ext cx="1555950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403660" y="1766252"/>
              <a:ext cx="1555950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403660" y="2975672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403660" y="2504897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403660" y="2034123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653612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102803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551993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403660" y="3211059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03660" y="274028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03660" y="2269510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403660" y="1798736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429017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878207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32739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77658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621599" y="2581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963433" y="2746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05034" y="1948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637218" y="27154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4848713" y="27440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59217" y="1809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94199" y="2545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483698" y="197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183536" y="28990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67023" y="22635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07206" y="261223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619251" y="2673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864060" y="2837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769084" y="24921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21769" y="2656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07505" y="2378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440950" y="206377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3574809" y="255809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58768" y="2604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737041" y="22776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621599" y="31532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963433" y="31579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5034" y="315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37218" y="31532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848713" y="31394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59217" y="315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94199" y="31485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3698" y="3146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183536" y="3146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7023" y="31485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3507206" y="313714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19251" y="3155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864060" y="315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3769084" y="313243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721769" y="3165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507505" y="315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3440950" y="313479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3574809" y="31394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458768" y="31485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737041" y="315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621599" y="26566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963433" y="28001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505034" y="2051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637218" y="2776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848713" y="28052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59217" y="1915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94199" y="2621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483698" y="20916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183536" y="2972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567023" y="23717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3507206" y="27228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19251" y="2764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4060" y="2927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769084" y="26169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721769" y="2701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507505" y="24847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3440950" y="216499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574809" y="26381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458768" y="2715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737041" y="23576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474385" y="2333307"/>
              <a:ext cx="1414500" cy="571860"/>
            </a:xfrm>
            <a:custGeom>
              <a:avLst/>
              <a:pathLst>
                <a:path w="1414500" h="571860">
                  <a:moveTo>
                    <a:pt x="0" y="0"/>
                  </a:moveTo>
                  <a:lnTo>
                    <a:pt x="17905" y="7238"/>
                  </a:lnTo>
                  <a:lnTo>
                    <a:pt x="35810" y="14477"/>
                  </a:lnTo>
                  <a:lnTo>
                    <a:pt x="53715" y="21716"/>
                  </a:lnTo>
                  <a:lnTo>
                    <a:pt x="71620" y="28954"/>
                  </a:lnTo>
                  <a:lnTo>
                    <a:pt x="89525" y="36193"/>
                  </a:lnTo>
                  <a:lnTo>
                    <a:pt x="107430" y="43432"/>
                  </a:lnTo>
                  <a:lnTo>
                    <a:pt x="125335" y="50671"/>
                  </a:lnTo>
                  <a:lnTo>
                    <a:pt x="143240" y="57909"/>
                  </a:lnTo>
                  <a:lnTo>
                    <a:pt x="161145" y="65148"/>
                  </a:lnTo>
                  <a:lnTo>
                    <a:pt x="179050" y="72387"/>
                  </a:lnTo>
                  <a:lnTo>
                    <a:pt x="196955" y="79626"/>
                  </a:lnTo>
                  <a:lnTo>
                    <a:pt x="214860" y="86864"/>
                  </a:lnTo>
                  <a:lnTo>
                    <a:pt x="232765" y="94103"/>
                  </a:lnTo>
                  <a:lnTo>
                    <a:pt x="250670" y="101342"/>
                  </a:lnTo>
                  <a:lnTo>
                    <a:pt x="268575" y="108581"/>
                  </a:lnTo>
                  <a:lnTo>
                    <a:pt x="286481" y="115819"/>
                  </a:lnTo>
                  <a:lnTo>
                    <a:pt x="304386" y="123058"/>
                  </a:lnTo>
                  <a:lnTo>
                    <a:pt x="322291" y="130297"/>
                  </a:lnTo>
                  <a:lnTo>
                    <a:pt x="340196" y="137535"/>
                  </a:lnTo>
                  <a:lnTo>
                    <a:pt x="358101" y="144774"/>
                  </a:lnTo>
                  <a:lnTo>
                    <a:pt x="376006" y="152013"/>
                  </a:lnTo>
                  <a:lnTo>
                    <a:pt x="393911" y="159252"/>
                  </a:lnTo>
                  <a:lnTo>
                    <a:pt x="411816" y="166490"/>
                  </a:lnTo>
                  <a:lnTo>
                    <a:pt x="429721" y="173729"/>
                  </a:lnTo>
                  <a:lnTo>
                    <a:pt x="447626" y="180968"/>
                  </a:lnTo>
                  <a:lnTo>
                    <a:pt x="465531" y="188207"/>
                  </a:lnTo>
                  <a:lnTo>
                    <a:pt x="483436" y="195445"/>
                  </a:lnTo>
                  <a:lnTo>
                    <a:pt x="501341" y="202684"/>
                  </a:lnTo>
                  <a:lnTo>
                    <a:pt x="519246" y="209923"/>
                  </a:lnTo>
                  <a:lnTo>
                    <a:pt x="537151" y="217162"/>
                  </a:lnTo>
                  <a:lnTo>
                    <a:pt x="555056" y="224400"/>
                  </a:lnTo>
                  <a:lnTo>
                    <a:pt x="572962" y="231639"/>
                  </a:lnTo>
                  <a:lnTo>
                    <a:pt x="590867" y="238878"/>
                  </a:lnTo>
                  <a:lnTo>
                    <a:pt x="608772" y="246117"/>
                  </a:lnTo>
                  <a:lnTo>
                    <a:pt x="626677" y="253355"/>
                  </a:lnTo>
                  <a:lnTo>
                    <a:pt x="644582" y="260594"/>
                  </a:lnTo>
                  <a:lnTo>
                    <a:pt x="662487" y="267833"/>
                  </a:lnTo>
                  <a:lnTo>
                    <a:pt x="680392" y="275071"/>
                  </a:lnTo>
                  <a:lnTo>
                    <a:pt x="698297" y="282310"/>
                  </a:lnTo>
                  <a:lnTo>
                    <a:pt x="716202" y="289549"/>
                  </a:lnTo>
                  <a:lnTo>
                    <a:pt x="734107" y="296788"/>
                  </a:lnTo>
                  <a:lnTo>
                    <a:pt x="752012" y="304026"/>
                  </a:lnTo>
                  <a:lnTo>
                    <a:pt x="769917" y="311265"/>
                  </a:lnTo>
                  <a:lnTo>
                    <a:pt x="787822" y="318504"/>
                  </a:lnTo>
                  <a:lnTo>
                    <a:pt x="805727" y="325743"/>
                  </a:lnTo>
                  <a:lnTo>
                    <a:pt x="823632" y="332981"/>
                  </a:lnTo>
                  <a:lnTo>
                    <a:pt x="841537" y="340220"/>
                  </a:lnTo>
                  <a:lnTo>
                    <a:pt x="859443" y="347459"/>
                  </a:lnTo>
                  <a:lnTo>
                    <a:pt x="877348" y="354698"/>
                  </a:lnTo>
                  <a:lnTo>
                    <a:pt x="895253" y="361936"/>
                  </a:lnTo>
                  <a:lnTo>
                    <a:pt x="913158" y="369175"/>
                  </a:lnTo>
                  <a:lnTo>
                    <a:pt x="931063" y="376414"/>
                  </a:lnTo>
                  <a:lnTo>
                    <a:pt x="948968" y="383652"/>
                  </a:lnTo>
                  <a:lnTo>
                    <a:pt x="966873" y="390891"/>
                  </a:lnTo>
                  <a:lnTo>
                    <a:pt x="984778" y="398130"/>
                  </a:lnTo>
                  <a:lnTo>
                    <a:pt x="1002683" y="405369"/>
                  </a:lnTo>
                  <a:lnTo>
                    <a:pt x="1020588" y="412607"/>
                  </a:lnTo>
                  <a:lnTo>
                    <a:pt x="1038493" y="419846"/>
                  </a:lnTo>
                  <a:lnTo>
                    <a:pt x="1056398" y="427085"/>
                  </a:lnTo>
                  <a:lnTo>
                    <a:pt x="1074303" y="434324"/>
                  </a:lnTo>
                  <a:lnTo>
                    <a:pt x="1092208" y="441562"/>
                  </a:lnTo>
                  <a:lnTo>
                    <a:pt x="1110113" y="448801"/>
                  </a:lnTo>
                  <a:lnTo>
                    <a:pt x="1128019" y="456040"/>
                  </a:lnTo>
                  <a:lnTo>
                    <a:pt x="1145924" y="463279"/>
                  </a:lnTo>
                  <a:lnTo>
                    <a:pt x="1163829" y="470517"/>
                  </a:lnTo>
                  <a:lnTo>
                    <a:pt x="1181734" y="477756"/>
                  </a:lnTo>
                  <a:lnTo>
                    <a:pt x="1199639" y="484995"/>
                  </a:lnTo>
                  <a:lnTo>
                    <a:pt x="1217544" y="492234"/>
                  </a:lnTo>
                  <a:lnTo>
                    <a:pt x="1235449" y="499472"/>
                  </a:lnTo>
                  <a:lnTo>
                    <a:pt x="1253354" y="506711"/>
                  </a:lnTo>
                  <a:lnTo>
                    <a:pt x="1271259" y="513950"/>
                  </a:lnTo>
                  <a:lnTo>
                    <a:pt x="1289164" y="521188"/>
                  </a:lnTo>
                  <a:lnTo>
                    <a:pt x="1307069" y="528427"/>
                  </a:lnTo>
                  <a:lnTo>
                    <a:pt x="1324974" y="535666"/>
                  </a:lnTo>
                  <a:lnTo>
                    <a:pt x="1342879" y="542905"/>
                  </a:lnTo>
                  <a:lnTo>
                    <a:pt x="1360784" y="550143"/>
                  </a:lnTo>
                  <a:lnTo>
                    <a:pt x="1378689" y="557382"/>
                  </a:lnTo>
                  <a:lnTo>
                    <a:pt x="1396594" y="564621"/>
                  </a:lnTo>
                  <a:lnTo>
                    <a:pt x="1414500" y="57186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474385" y="3175530"/>
              <a:ext cx="1414500" cy="2821"/>
            </a:xfrm>
            <a:custGeom>
              <a:avLst/>
              <a:pathLst>
                <a:path w="1414500" h="2821">
                  <a:moveTo>
                    <a:pt x="0" y="0"/>
                  </a:moveTo>
                  <a:lnTo>
                    <a:pt x="17905" y="35"/>
                  </a:lnTo>
                  <a:lnTo>
                    <a:pt x="35810" y="71"/>
                  </a:lnTo>
                  <a:lnTo>
                    <a:pt x="53715" y="107"/>
                  </a:lnTo>
                  <a:lnTo>
                    <a:pt x="71620" y="142"/>
                  </a:lnTo>
                  <a:lnTo>
                    <a:pt x="89525" y="178"/>
                  </a:lnTo>
                  <a:lnTo>
                    <a:pt x="107430" y="214"/>
                  </a:lnTo>
                  <a:lnTo>
                    <a:pt x="125335" y="249"/>
                  </a:lnTo>
                  <a:lnTo>
                    <a:pt x="143240" y="285"/>
                  </a:lnTo>
                  <a:lnTo>
                    <a:pt x="161145" y="321"/>
                  </a:lnTo>
                  <a:lnTo>
                    <a:pt x="179050" y="357"/>
                  </a:lnTo>
                  <a:lnTo>
                    <a:pt x="196955" y="392"/>
                  </a:lnTo>
                  <a:lnTo>
                    <a:pt x="214860" y="428"/>
                  </a:lnTo>
                  <a:lnTo>
                    <a:pt x="232765" y="464"/>
                  </a:lnTo>
                  <a:lnTo>
                    <a:pt x="250670" y="499"/>
                  </a:lnTo>
                  <a:lnTo>
                    <a:pt x="268575" y="535"/>
                  </a:lnTo>
                  <a:lnTo>
                    <a:pt x="286481" y="571"/>
                  </a:lnTo>
                  <a:lnTo>
                    <a:pt x="304386" y="607"/>
                  </a:lnTo>
                  <a:lnTo>
                    <a:pt x="322291" y="642"/>
                  </a:lnTo>
                  <a:lnTo>
                    <a:pt x="340196" y="678"/>
                  </a:lnTo>
                  <a:lnTo>
                    <a:pt x="358101" y="714"/>
                  </a:lnTo>
                  <a:lnTo>
                    <a:pt x="376006" y="749"/>
                  </a:lnTo>
                  <a:lnTo>
                    <a:pt x="393911" y="785"/>
                  </a:lnTo>
                  <a:lnTo>
                    <a:pt x="411816" y="821"/>
                  </a:lnTo>
                  <a:lnTo>
                    <a:pt x="429721" y="857"/>
                  </a:lnTo>
                  <a:lnTo>
                    <a:pt x="447626" y="892"/>
                  </a:lnTo>
                  <a:lnTo>
                    <a:pt x="465531" y="928"/>
                  </a:lnTo>
                  <a:lnTo>
                    <a:pt x="483436" y="964"/>
                  </a:lnTo>
                  <a:lnTo>
                    <a:pt x="501341" y="999"/>
                  </a:lnTo>
                  <a:lnTo>
                    <a:pt x="519246" y="1035"/>
                  </a:lnTo>
                  <a:lnTo>
                    <a:pt x="537151" y="1071"/>
                  </a:lnTo>
                  <a:lnTo>
                    <a:pt x="555056" y="1107"/>
                  </a:lnTo>
                  <a:lnTo>
                    <a:pt x="572962" y="1142"/>
                  </a:lnTo>
                  <a:lnTo>
                    <a:pt x="590867" y="1178"/>
                  </a:lnTo>
                  <a:lnTo>
                    <a:pt x="608772" y="1214"/>
                  </a:lnTo>
                  <a:lnTo>
                    <a:pt x="626677" y="1249"/>
                  </a:lnTo>
                  <a:lnTo>
                    <a:pt x="644582" y="1285"/>
                  </a:lnTo>
                  <a:lnTo>
                    <a:pt x="662487" y="1321"/>
                  </a:lnTo>
                  <a:lnTo>
                    <a:pt x="680392" y="1357"/>
                  </a:lnTo>
                  <a:lnTo>
                    <a:pt x="698297" y="1392"/>
                  </a:lnTo>
                  <a:lnTo>
                    <a:pt x="716202" y="1428"/>
                  </a:lnTo>
                  <a:lnTo>
                    <a:pt x="734107" y="1464"/>
                  </a:lnTo>
                  <a:lnTo>
                    <a:pt x="752012" y="1499"/>
                  </a:lnTo>
                  <a:lnTo>
                    <a:pt x="769917" y="1535"/>
                  </a:lnTo>
                  <a:lnTo>
                    <a:pt x="787822" y="1571"/>
                  </a:lnTo>
                  <a:lnTo>
                    <a:pt x="805727" y="1607"/>
                  </a:lnTo>
                  <a:lnTo>
                    <a:pt x="823632" y="1642"/>
                  </a:lnTo>
                  <a:lnTo>
                    <a:pt x="841537" y="1678"/>
                  </a:lnTo>
                  <a:lnTo>
                    <a:pt x="859443" y="1714"/>
                  </a:lnTo>
                  <a:lnTo>
                    <a:pt x="877348" y="1749"/>
                  </a:lnTo>
                  <a:lnTo>
                    <a:pt x="895253" y="1785"/>
                  </a:lnTo>
                  <a:lnTo>
                    <a:pt x="913158" y="1821"/>
                  </a:lnTo>
                  <a:lnTo>
                    <a:pt x="931063" y="1857"/>
                  </a:lnTo>
                  <a:lnTo>
                    <a:pt x="948968" y="1892"/>
                  </a:lnTo>
                  <a:lnTo>
                    <a:pt x="966873" y="1928"/>
                  </a:lnTo>
                  <a:lnTo>
                    <a:pt x="984778" y="1964"/>
                  </a:lnTo>
                  <a:lnTo>
                    <a:pt x="1002683" y="1999"/>
                  </a:lnTo>
                  <a:lnTo>
                    <a:pt x="1020588" y="2035"/>
                  </a:lnTo>
                  <a:lnTo>
                    <a:pt x="1038493" y="2071"/>
                  </a:lnTo>
                  <a:lnTo>
                    <a:pt x="1056398" y="2107"/>
                  </a:lnTo>
                  <a:lnTo>
                    <a:pt x="1074303" y="2142"/>
                  </a:lnTo>
                  <a:lnTo>
                    <a:pt x="1092208" y="2178"/>
                  </a:lnTo>
                  <a:lnTo>
                    <a:pt x="1110113" y="2214"/>
                  </a:lnTo>
                  <a:lnTo>
                    <a:pt x="1128019" y="2249"/>
                  </a:lnTo>
                  <a:lnTo>
                    <a:pt x="1145924" y="2285"/>
                  </a:lnTo>
                  <a:lnTo>
                    <a:pt x="1163829" y="2321"/>
                  </a:lnTo>
                  <a:lnTo>
                    <a:pt x="1181734" y="2357"/>
                  </a:lnTo>
                  <a:lnTo>
                    <a:pt x="1199639" y="2392"/>
                  </a:lnTo>
                  <a:lnTo>
                    <a:pt x="1217544" y="2428"/>
                  </a:lnTo>
                  <a:lnTo>
                    <a:pt x="1235449" y="2464"/>
                  </a:lnTo>
                  <a:lnTo>
                    <a:pt x="1253354" y="2499"/>
                  </a:lnTo>
                  <a:lnTo>
                    <a:pt x="1271259" y="2535"/>
                  </a:lnTo>
                  <a:lnTo>
                    <a:pt x="1289164" y="2571"/>
                  </a:lnTo>
                  <a:lnTo>
                    <a:pt x="1307069" y="2607"/>
                  </a:lnTo>
                  <a:lnTo>
                    <a:pt x="1324974" y="2642"/>
                  </a:lnTo>
                  <a:lnTo>
                    <a:pt x="1342879" y="2678"/>
                  </a:lnTo>
                  <a:lnTo>
                    <a:pt x="1360784" y="2714"/>
                  </a:lnTo>
                  <a:lnTo>
                    <a:pt x="1378689" y="2749"/>
                  </a:lnTo>
                  <a:lnTo>
                    <a:pt x="1396594" y="2785"/>
                  </a:lnTo>
                  <a:lnTo>
                    <a:pt x="1414500" y="2821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474385" y="2430588"/>
              <a:ext cx="1414500" cy="542094"/>
            </a:xfrm>
            <a:custGeom>
              <a:avLst/>
              <a:pathLst>
                <a:path w="1414500" h="542094">
                  <a:moveTo>
                    <a:pt x="0" y="0"/>
                  </a:moveTo>
                  <a:lnTo>
                    <a:pt x="17905" y="6861"/>
                  </a:lnTo>
                  <a:lnTo>
                    <a:pt x="35810" y="13723"/>
                  </a:lnTo>
                  <a:lnTo>
                    <a:pt x="53715" y="20585"/>
                  </a:lnTo>
                  <a:lnTo>
                    <a:pt x="71620" y="27447"/>
                  </a:lnTo>
                  <a:lnTo>
                    <a:pt x="89525" y="34309"/>
                  </a:lnTo>
                  <a:lnTo>
                    <a:pt x="107430" y="41171"/>
                  </a:lnTo>
                  <a:lnTo>
                    <a:pt x="125335" y="48033"/>
                  </a:lnTo>
                  <a:lnTo>
                    <a:pt x="143240" y="54895"/>
                  </a:lnTo>
                  <a:lnTo>
                    <a:pt x="161145" y="61757"/>
                  </a:lnTo>
                  <a:lnTo>
                    <a:pt x="179050" y="68619"/>
                  </a:lnTo>
                  <a:lnTo>
                    <a:pt x="196955" y="75481"/>
                  </a:lnTo>
                  <a:lnTo>
                    <a:pt x="214860" y="82343"/>
                  </a:lnTo>
                  <a:lnTo>
                    <a:pt x="232765" y="89205"/>
                  </a:lnTo>
                  <a:lnTo>
                    <a:pt x="250670" y="96067"/>
                  </a:lnTo>
                  <a:lnTo>
                    <a:pt x="268575" y="102929"/>
                  </a:lnTo>
                  <a:lnTo>
                    <a:pt x="286481" y="109791"/>
                  </a:lnTo>
                  <a:lnTo>
                    <a:pt x="304386" y="116653"/>
                  </a:lnTo>
                  <a:lnTo>
                    <a:pt x="322291" y="123515"/>
                  </a:lnTo>
                  <a:lnTo>
                    <a:pt x="340196" y="130377"/>
                  </a:lnTo>
                  <a:lnTo>
                    <a:pt x="358101" y="137238"/>
                  </a:lnTo>
                  <a:lnTo>
                    <a:pt x="376006" y="144100"/>
                  </a:lnTo>
                  <a:lnTo>
                    <a:pt x="393911" y="150962"/>
                  </a:lnTo>
                  <a:lnTo>
                    <a:pt x="411816" y="157824"/>
                  </a:lnTo>
                  <a:lnTo>
                    <a:pt x="429721" y="164686"/>
                  </a:lnTo>
                  <a:lnTo>
                    <a:pt x="447626" y="171548"/>
                  </a:lnTo>
                  <a:lnTo>
                    <a:pt x="465531" y="178410"/>
                  </a:lnTo>
                  <a:lnTo>
                    <a:pt x="483436" y="185272"/>
                  </a:lnTo>
                  <a:lnTo>
                    <a:pt x="501341" y="192134"/>
                  </a:lnTo>
                  <a:lnTo>
                    <a:pt x="519246" y="198996"/>
                  </a:lnTo>
                  <a:lnTo>
                    <a:pt x="537151" y="205858"/>
                  </a:lnTo>
                  <a:lnTo>
                    <a:pt x="555056" y="212720"/>
                  </a:lnTo>
                  <a:lnTo>
                    <a:pt x="572962" y="219582"/>
                  </a:lnTo>
                  <a:lnTo>
                    <a:pt x="590867" y="226444"/>
                  </a:lnTo>
                  <a:lnTo>
                    <a:pt x="608772" y="233306"/>
                  </a:lnTo>
                  <a:lnTo>
                    <a:pt x="626677" y="240168"/>
                  </a:lnTo>
                  <a:lnTo>
                    <a:pt x="644582" y="247030"/>
                  </a:lnTo>
                  <a:lnTo>
                    <a:pt x="662487" y="253892"/>
                  </a:lnTo>
                  <a:lnTo>
                    <a:pt x="680392" y="260754"/>
                  </a:lnTo>
                  <a:lnTo>
                    <a:pt x="698297" y="267616"/>
                  </a:lnTo>
                  <a:lnTo>
                    <a:pt x="716202" y="274477"/>
                  </a:lnTo>
                  <a:lnTo>
                    <a:pt x="734107" y="281339"/>
                  </a:lnTo>
                  <a:lnTo>
                    <a:pt x="752012" y="288201"/>
                  </a:lnTo>
                  <a:lnTo>
                    <a:pt x="769917" y="295063"/>
                  </a:lnTo>
                  <a:lnTo>
                    <a:pt x="787822" y="301925"/>
                  </a:lnTo>
                  <a:lnTo>
                    <a:pt x="805727" y="308787"/>
                  </a:lnTo>
                  <a:lnTo>
                    <a:pt x="823632" y="315649"/>
                  </a:lnTo>
                  <a:lnTo>
                    <a:pt x="841537" y="322511"/>
                  </a:lnTo>
                  <a:lnTo>
                    <a:pt x="859443" y="329373"/>
                  </a:lnTo>
                  <a:lnTo>
                    <a:pt x="877348" y="336235"/>
                  </a:lnTo>
                  <a:lnTo>
                    <a:pt x="895253" y="343097"/>
                  </a:lnTo>
                  <a:lnTo>
                    <a:pt x="913158" y="349959"/>
                  </a:lnTo>
                  <a:lnTo>
                    <a:pt x="931063" y="356821"/>
                  </a:lnTo>
                  <a:lnTo>
                    <a:pt x="948968" y="363683"/>
                  </a:lnTo>
                  <a:lnTo>
                    <a:pt x="966873" y="370545"/>
                  </a:lnTo>
                  <a:lnTo>
                    <a:pt x="984778" y="377407"/>
                  </a:lnTo>
                  <a:lnTo>
                    <a:pt x="1002683" y="384269"/>
                  </a:lnTo>
                  <a:lnTo>
                    <a:pt x="1020588" y="391131"/>
                  </a:lnTo>
                  <a:lnTo>
                    <a:pt x="1038493" y="397993"/>
                  </a:lnTo>
                  <a:lnTo>
                    <a:pt x="1056398" y="404855"/>
                  </a:lnTo>
                  <a:lnTo>
                    <a:pt x="1074303" y="411716"/>
                  </a:lnTo>
                  <a:lnTo>
                    <a:pt x="1092208" y="418578"/>
                  </a:lnTo>
                  <a:lnTo>
                    <a:pt x="1110113" y="425440"/>
                  </a:lnTo>
                  <a:lnTo>
                    <a:pt x="1128019" y="432302"/>
                  </a:lnTo>
                  <a:lnTo>
                    <a:pt x="1145924" y="439164"/>
                  </a:lnTo>
                  <a:lnTo>
                    <a:pt x="1163829" y="446026"/>
                  </a:lnTo>
                  <a:lnTo>
                    <a:pt x="1181734" y="452888"/>
                  </a:lnTo>
                  <a:lnTo>
                    <a:pt x="1199639" y="459750"/>
                  </a:lnTo>
                  <a:lnTo>
                    <a:pt x="1217544" y="466612"/>
                  </a:lnTo>
                  <a:lnTo>
                    <a:pt x="1235449" y="473474"/>
                  </a:lnTo>
                  <a:lnTo>
                    <a:pt x="1253354" y="480336"/>
                  </a:lnTo>
                  <a:lnTo>
                    <a:pt x="1271259" y="487198"/>
                  </a:lnTo>
                  <a:lnTo>
                    <a:pt x="1289164" y="494060"/>
                  </a:lnTo>
                  <a:lnTo>
                    <a:pt x="1307069" y="500922"/>
                  </a:lnTo>
                  <a:lnTo>
                    <a:pt x="1324974" y="507784"/>
                  </a:lnTo>
                  <a:lnTo>
                    <a:pt x="1342879" y="514646"/>
                  </a:lnTo>
                  <a:lnTo>
                    <a:pt x="1360784" y="521508"/>
                  </a:lnTo>
                  <a:lnTo>
                    <a:pt x="1378689" y="528370"/>
                  </a:lnTo>
                  <a:lnTo>
                    <a:pt x="1396594" y="535232"/>
                  </a:lnTo>
                  <a:lnTo>
                    <a:pt x="1414500" y="542094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403660" y="1766252"/>
              <a:ext cx="1555950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3278875" y="31693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3154564" y="26985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154564" y="22278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154564" y="1757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72" name="pl171"/>
            <p:cNvSpPr/>
            <p:nvPr/>
          </p:nvSpPr>
          <p:spPr>
            <a:xfrm>
              <a:off x="3368866" y="3211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368866" y="274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368866" y="2269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368866" y="1798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1529024" y="1551390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2102006" y="1617511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3403660" y="1551390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4041854" y="1595301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80" name="pl179"/>
            <p:cNvSpPr/>
            <p:nvPr/>
          </p:nvSpPr>
          <p:spPr>
            <a:xfrm>
              <a:off x="1554381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003571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2762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01952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3"/>
            <p:cNvSpPr/>
            <p:nvPr/>
          </p:nvSpPr>
          <p:spPr>
            <a:xfrm>
              <a:off x="1523303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972494" y="3319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421684" y="33202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870874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8" name="pl187"/>
            <p:cNvSpPr/>
            <p:nvPr/>
          </p:nvSpPr>
          <p:spPr>
            <a:xfrm>
              <a:off x="3429017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878207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7398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776588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3397939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847130" y="3319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4296320" y="33202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745510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404239" y="3173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217772" y="287971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217772" y="258631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217772" y="2292849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217772" y="19994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01" name="pl200"/>
            <p:cNvSpPr/>
            <p:nvPr/>
          </p:nvSpPr>
          <p:spPr>
            <a:xfrm>
              <a:off x="1494230" y="3214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494230" y="2921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494230" y="2628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494230" y="2334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494230" y="2041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2293396" y="342750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815412" y="2461140"/>
              <a:ext cx="5746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208" name="rc207"/>
            <p:cNvSpPr/>
            <p:nvPr/>
          </p:nvSpPr>
          <p:spPr>
            <a:xfrm>
              <a:off x="1229653" y="1053578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1299242" y="1153495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210" name="rc209"/>
            <p:cNvSpPr/>
            <p:nvPr/>
          </p:nvSpPr>
          <p:spPr>
            <a:xfrm>
              <a:off x="1997891" y="112316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2082793" y="1208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2443455" y="112316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519748" y="119428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3"/>
            <p:cNvSpPr/>
            <p:nvPr/>
          </p:nvSpPr>
          <p:spPr>
            <a:xfrm>
              <a:off x="2286936" y="1190111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732500" y="1192895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16" name="rc215"/>
            <p:cNvSpPr/>
            <p:nvPr/>
          </p:nvSpPr>
          <p:spPr>
            <a:xfrm>
              <a:off x="3015810" y="1053578"/>
              <a:ext cx="224317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3085399" y="1155746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218" name="rc217"/>
            <p:cNvSpPr/>
            <p:nvPr/>
          </p:nvSpPr>
          <p:spPr>
            <a:xfrm>
              <a:off x="3419041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503943" y="12080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440986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901877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986779" y="1208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923822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502748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587650" y="1208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524694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3708086" y="1192895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4190922" y="1190166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4791793" y="1190166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  <p:sp>
          <p:nvSpPr>
            <p:cNvPr id="230" name="rc229"/>
            <p:cNvSpPr/>
            <p:nvPr/>
          </p:nvSpPr>
          <p:spPr>
            <a:xfrm>
              <a:off x="5029200" y="983989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574235" y="1766252"/>
              <a:ext cx="1555950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574235" y="2954146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574235" y="2438799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574235" y="1923451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824187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27337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72256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574235" y="3211820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574235" y="2696472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574235" y="218112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599592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048782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497973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6947163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792174" y="2267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6134008" y="2335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675609" y="2174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6807793" y="2056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7019288" y="204227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629792" y="1812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764774" y="2246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54273" y="1809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354111" y="2151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737598" y="1837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5677781" y="20441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6789826" y="2228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7034634" y="2361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5939659" y="184847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892344" y="2121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678080" y="1953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611525" y="192077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745384" y="202432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629343" y="2005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907616" y="2177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792174" y="3144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134008" y="3153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675609" y="31495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6807793" y="3140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7019288" y="313043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629792" y="3147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764774" y="31471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654273" y="31451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354111" y="3146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737598" y="31395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5677781" y="312322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789826" y="3143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7034634" y="31447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5939659" y="312464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892344" y="3139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678080" y="3140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5611525" y="31512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745384" y="31272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629343" y="31381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907616" y="31452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792174" y="2371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6134008" y="2417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675609" y="22621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6807793" y="2198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7019288" y="21717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629792" y="19096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764774" y="2353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654273" y="19108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6354111" y="2264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737598" y="1980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5677781" y="22036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6789826" y="23498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7034634" y="24733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939659" y="20101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892344" y="2266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678080" y="20879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5611525" y="197620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745384" y="215379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629343" y="21475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907616" y="2276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644960" y="2036657"/>
              <a:ext cx="1414500" cy="218006"/>
            </a:xfrm>
            <a:custGeom>
              <a:avLst/>
              <a:pathLst>
                <a:path w="1414500" h="218006">
                  <a:moveTo>
                    <a:pt x="0" y="0"/>
                  </a:moveTo>
                  <a:lnTo>
                    <a:pt x="17905" y="2759"/>
                  </a:lnTo>
                  <a:lnTo>
                    <a:pt x="35810" y="5519"/>
                  </a:lnTo>
                  <a:lnTo>
                    <a:pt x="53715" y="8278"/>
                  </a:lnTo>
                  <a:lnTo>
                    <a:pt x="71620" y="11038"/>
                  </a:lnTo>
                  <a:lnTo>
                    <a:pt x="89525" y="13797"/>
                  </a:lnTo>
                  <a:lnTo>
                    <a:pt x="107430" y="16557"/>
                  </a:lnTo>
                  <a:lnTo>
                    <a:pt x="125335" y="19317"/>
                  </a:lnTo>
                  <a:lnTo>
                    <a:pt x="143240" y="22076"/>
                  </a:lnTo>
                  <a:lnTo>
                    <a:pt x="161145" y="24836"/>
                  </a:lnTo>
                  <a:lnTo>
                    <a:pt x="179050" y="27595"/>
                  </a:lnTo>
                  <a:lnTo>
                    <a:pt x="196955" y="30355"/>
                  </a:lnTo>
                  <a:lnTo>
                    <a:pt x="214860" y="33114"/>
                  </a:lnTo>
                  <a:lnTo>
                    <a:pt x="232765" y="35874"/>
                  </a:lnTo>
                  <a:lnTo>
                    <a:pt x="250670" y="38634"/>
                  </a:lnTo>
                  <a:lnTo>
                    <a:pt x="268575" y="41393"/>
                  </a:lnTo>
                  <a:lnTo>
                    <a:pt x="286481" y="44153"/>
                  </a:lnTo>
                  <a:lnTo>
                    <a:pt x="304386" y="46912"/>
                  </a:lnTo>
                  <a:lnTo>
                    <a:pt x="322291" y="49672"/>
                  </a:lnTo>
                  <a:lnTo>
                    <a:pt x="340196" y="52431"/>
                  </a:lnTo>
                  <a:lnTo>
                    <a:pt x="358101" y="55191"/>
                  </a:lnTo>
                  <a:lnTo>
                    <a:pt x="376006" y="57951"/>
                  </a:lnTo>
                  <a:lnTo>
                    <a:pt x="393911" y="60710"/>
                  </a:lnTo>
                  <a:lnTo>
                    <a:pt x="411816" y="63470"/>
                  </a:lnTo>
                  <a:lnTo>
                    <a:pt x="429721" y="66229"/>
                  </a:lnTo>
                  <a:lnTo>
                    <a:pt x="447626" y="68989"/>
                  </a:lnTo>
                  <a:lnTo>
                    <a:pt x="465531" y="71748"/>
                  </a:lnTo>
                  <a:lnTo>
                    <a:pt x="483436" y="74508"/>
                  </a:lnTo>
                  <a:lnTo>
                    <a:pt x="501341" y="77268"/>
                  </a:lnTo>
                  <a:lnTo>
                    <a:pt x="519246" y="80027"/>
                  </a:lnTo>
                  <a:lnTo>
                    <a:pt x="537151" y="82787"/>
                  </a:lnTo>
                  <a:lnTo>
                    <a:pt x="555056" y="85546"/>
                  </a:lnTo>
                  <a:lnTo>
                    <a:pt x="572962" y="88306"/>
                  </a:lnTo>
                  <a:lnTo>
                    <a:pt x="590867" y="91065"/>
                  </a:lnTo>
                  <a:lnTo>
                    <a:pt x="608772" y="93825"/>
                  </a:lnTo>
                  <a:lnTo>
                    <a:pt x="626677" y="96585"/>
                  </a:lnTo>
                  <a:lnTo>
                    <a:pt x="644582" y="99344"/>
                  </a:lnTo>
                  <a:lnTo>
                    <a:pt x="662487" y="102104"/>
                  </a:lnTo>
                  <a:lnTo>
                    <a:pt x="680392" y="104863"/>
                  </a:lnTo>
                  <a:lnTo>
                    <a:pt x="698297" y="107623"/>
                  </a:lnTo>
                  <a:lnTo>
                    <a:pt x="716202" y="110382"/>
                  </a:lnTo>
                  <a:lnTo>
                    <a:pt x="734107" y="113142"/>
                  </a:lnTo>
                  <a:lnTo>
                    <a:pt x="752012" y="115902"/>
                  </a:lnTo>
                  <a:lnTo>
                    <a:pt x="769917" y="118661"/>
                  </a:lnTo>
                  <a:lnTo>
                    <a:pt x="787822" y="121421"/>
                  </a:lnTo>
                  <a:lnTo>
                    <a:pt x="805727" y="124180"/>
                  </a:lnTo>
                  <a:lnTo>
                    <a:pt x="823632" y="126940"/>
                  </a:lnTo>
                  <a:lnTo>
                    <a:pt x="841537" y="129699"/>
                  </a:lnTo>
                  <a:lnTo>
                    <a:pt x="859443" y="132459"/>
                  </a:lnTo>
                  <a:lnTo>
                    <a:pt x="877348" y="135219"/>
                  </a:lnTo>
                  <a:lnTo>
                    <a:pt x="895253" y="137978"/>
                  </a:lnTo>
                  <a:lnTo>
                    <a:pt x="913158" y="140738"/>
                  </a:lnTo>
                  <a:lnTo>
                    <a:pt x="931063" y="143497"/>
                  </a:lnTo>
                  <a:lnTo>
                    <a:pt x="948968" y="146257"/>
                  </a:lnTo>
                  <a:lnTo>
                    <a:pt x="966873" y="149016"/>
                  </a:lnTo>
                  <a:lnTo>
                    <a:pt x="984778" y="151776"/>
                  </a:lnTo>
                  <a:lnTo>
                    <a:pt x="1002683" y="154536"/>
                  </a:lnTo>
                  <a:lnTo>
                    <a:pt x="1020588" y="157295"/>
                  </a:lnTo>
                  <a:lnTo>
                    <a:pt x="1038493" y="160055"/>
                  </a:lnTo>
                  <a:lnTo>
                    <a:pt x="1056398" y="162814"/>
                  </a:lnTo>
                  <a:lnTo>
                    <a:pt x="1074303" y="165574"/>
                  </a:lnTo>
                  <a:lnTo>
                    <a:pt x="1092208" y="168333"/>
                  </a:lnTo>
                  <a:lnTo>
                    <a:pt x="1110113" y="171093"/>
                  </a:lnTo>
                  <a:lnTo>
                    <a:pt x="1128019" y="173853"/>
                  </a:lnTo>
                  <a:lnTo>
                    <a:pt x="1145924" y="176612"/>
                  </a:lnTo>
                  <a:lnTo>
                    <a:pt x="1163829" y="179372"/>
                  </a:lnTo>
                  <a:lnTo>
                    <a:pt x="1181734" y="182131"/>
                  </a:lnTo>
                  <a:lnTo>
                    <a:pt x="1199639" y="184891"/>
                  </a:lnTo>
                  <a:lnTo>
                    <a:pt x="1217544" y="187650"/>
                  </a:lnTo>
                  <a:lnTo>
                    <a:pt x="1235449" y="190410"/>
                  </a:lnTo>
                  <a:lnTo>
                    <a:pt x="1253354" y="193170"/>
                  </a:lnTo>
                  <a:lnTo>
                    <a:pt x="1271259" y="195929"/>
                  </a:lnTo>
                  <a:lnTo>
                    <a:pt x="1289164" y="198689"/>
                  </a:lnTo>
                  <a:lnTo>
                    <a:pt x="1307069" y="201448"/>
                  </a:lnTo>
                  <a:lnTo>
                    <a:pt x="1324974" y="204208"/>
                  </a:lnTo>
                  <a:lnTo>
                    <a:pt x="1342879" y="206967"/>
                  </a:lnTo>
                  <a:lnTo>
                    <a:pt x="1360784" y="209727"/>
                  </a:lnTo>
                  <a:lnTo>
                    <a:pt x="1378689" y="212487"/>
                  </a:lnTo>
                  <a:lnTo>
                    <a:pt x="1396594" y="215246"/>
                  </a:lnTo>
                  <a:lnTo>
                    <a:pt x="1414500" y="21800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644960" y="3168294"/>
              <a:ext cx="1414500" cy="1529"/>
            </a:xfrm>
            <a:custGeom>
              <a:avLst/>
              <a:pathLst>
                <a:path w="1414500" h="1529">
                  <a:moveTo>
                    <a:pt x="0" y="1529"/>
                  </a:moveTo>
                  <a:lnTo>
                    <a:pt x="17905" y="1510"/>
                  </a:lnTo>
                  <a:lnTo>
                    <a:pt x="35810" y="1490"/>
                  </a:lnTo>
                  <a:lnTo>
                    <a:pt x="53715" y="1471"/>
                  </a:lnTo>
                  <a:lnTo>
                    <a:pt x="71620" y="1452"/>
                  </a:lnTo>
                  <a:lnTo>
                    <a:pt x="89525" y="1432"/>
                  </a:lnTo>
                  <a:lnTo>
                    <a:pt x="107430" y="1413"/>
                  </a:lnTo>
                  <a:lnTo>
                    <a:pt x="125335" y="1393"/>
                  </a:lnTo>
                  <a:lnTo>
                    <a:pt x="143240" y="1374"/>
                  </a:lnTo>
                  <a:lnTo>
                    <a:pt x="161145" y="1355"/>
                  </a:lnTo>
                  <a:lnTo>
                    <a:pt x="179050" y="1335"/>
                  </a:lnTo>
                  <a:lnTo>
                    <a:pt x="196955" y="1316"/>
                  </a:lnTo>
                  <a:lnTo>
                    <a:pt x="214860" y="1297"/>
                  </a:lnTo>
                  <a:lnTo>
                    <a:pt x="232765" y="1277"/>
                  </a:lnTo>
                  <a:lnTo>
                    <a:pt x="250670" y="1258"/>
                  </a:lnTo>
                  <a:lnTo>
                    <a:pt x="268575" y="1239"/>
                  </a:lnTo>
                  <a:lnTo>
                    <a:pt x="286481" y="1219"/>
                  </a:lnTo>
                  <a:lnTo>
                    <a:pt x="304386" y="1200"/>
                  </a:lnTo>
                  <a:lnTo>
                    <a:pt x="322291" y="1180"/>
                  </a:lnTo>
                  <a:lnTo>
                    <a:pt x="340196" y="1161"/>
                  </a:lnTo>
                  <a:lnTo>
                    <a:pt x="358101" y="1142"/>
                  </a:lnTo>
                  <a:lnTo>
                    <a:pt x="376006" y="1122"/>
                  </a:lnTo>
                  <a:lnTo>
                    <a:pt x="393911" y="1103"/>
                  </a:lnTo>
                  <a:lnTo>
                    <a:pt x="411816" y="1084"/>
                  </a:lnTo>
                  <a:lnTo>
                    <a:pt x="429721" y="1064"/>
                  </a:lnTo>
                  <a:lnTo>
                    <a:pt x="447626" y="1045"/>
                  </a:lnTo>
                  <a:lnTo>
                    <a:pt x="465531" y="1026"/>
                  </a:lnTo>
                  <a:lnTo>
                    <a:pt x="483436" y="1006"/>
                  </a:lnTo>
                  <a:lnTo>
                    <a:pt x="501341" y="987"/>
                  </a:lnTo>
                  <a:lnTo>
                    <a:pt x="519246" y="968"/>
                  </a:lnTo>
                  <a:lnTo>
                    <a:pt x="537151" y="948"/>
                  </a:lnTo>
                  <a:lnTo>
                    <a:pt x="555056" y="929"/>
                  </a:lnTo>
                  <a:lnTo>
                    <a:pt x="572962" y="909"/>
                  </a:lnTo>
                  <a:lnTo>
                    <a:pt x="590867" y="890"/>
                  </a:lnTo>
                  <a:lnTo>
                    <a:pt x="608772" y="871"/>
                  </a:lnTo>
                  <a:lnTo>
                    <a:pt x="626677" y="851"/>
                  </a:lnTo>
                  <a:lnTo>
                    <a:pt x="644582" y="832"/>
                  </a:lnTo>
                  <a:lnTo>
                    <a:pt x="662487" y="813"/>
                  </a:lnTo>
                  <a:lnTo>
                    <a:pt x="680392" y="793"/>
                  </a:lnTo>
                  <a:lnTo>
                    <a:pt x="698297" y="774"/>
                  </a:lnTo>
                  <a:lnTo>
                    <a:pt x="716202" y="755"/>
                  </a:lnTo>
                  <a:lnTo>
                    <a:pt x="734107" y="735"/>
                  </a:lnTo>
                  <a:lnTo>
                    <a:pt x="752012" y="716"/>
                  </a:lnTo>
                  <a:lnTo>
                    <a:pt x="769917" y="696"/>
                  </a:lnTo>
                  <a:lnTo>
                    <a:pt x="787822" y="677"/>
                  </a:lnTo>
                  <a:lnTo>
                    <a:pt x="805727" y="658"/>
                  </a:lnTo>
                  <a:lnTo>
                    <a:pt x="823632" y="638"/>
                  </a:lnTo>
                  <a:lnTo>
                    <a:pt x="841537" y="619"/>
                  </a:lnTo>
                  <a:lnTo>
                    <a:pt x="859443" y="600"/>
                  </a:lnTo>
                  <a:lnTo>
                    <a:pt x="877348" y="580"/>
                  </a:lnTo>
                  <a:lnTo>
                    <a:pt x="895253" y="561"/>
                  </a:lnTo>
                  <a:lnTo>
                    <a:pt x="913158" y="542"/>
                  </a:lnTo>
                  <a:lnTo>
                    <a:pt x="931063" y="522"/>
                  </a:lnTo>
                  <a:lnTo>
                    <a:pt x="948968" y="503"/>
                  </a:lnTo>
                  <a:lnTo>
                    <a:pt x="966873" y="484"/>
                  </a:lnTo>
                  <a:lnTo>
                    <a:pt x="984778" y="464"/>
                  </a:lnTo>
                  <a:lnTo>
                    <a:pt x="1002683" y="445"/>
                  </a:lnTo>
                  <a:lnTo>
                    <a:pt x="1020588" y="425"/>
                  </a:lnTo>
                  <a:lnTo>
                    <a:pt x="1038493" y="406"/>
                  </a:lnTo>
                  <a:lnTo>
                    <a:pt x="1056398" y="387"/>
                  </a:lnTo>
                  <a:lnTo>
                    <a:pt x="1074303" y="367"/>
                  </a:lnTo>
                  <a:lnTo>
                    <a:pt x="1092208" y="348"/>
                  </a:lnTo>
                  <a:lnTo>
                    <a:pt x="1110113" y="329"/>
                  </a:lnTo>
                  <a:lnTo>
                    <a:pt x="1128019" y="309"/>
                  </a:lnTo>
                  <a:lnTo>
                    <a:pt x="1145924" y="290"/>
                  </a:lnTo>
                  <a:lnTo>
                    <a:pt x="1163829" y="271"/>
                  </a:lnTo>
                  <a:lnTo>
                    <a:pt x="1181734" y="251"/>
                  </a:lnTo>
                  <a:lnTo>
                    <a:pt x="1199639" y="232"/>
                  </a:lnTo>
                  <a:lnTo>
                    <a:pt x="1217544" y="212"/>
                  </a:lnTo>
                  <a:lnTo>
                    <a:pt x="1235449" y="193"/>
                  </a:lnTo>
                  <a:lnTo>
                    <a:pt x="1253354" y="174"/>
                  </a:lnTo>
                  <a:lnTo>
                    <a:pt x="1271259" y="154"/>
                  </a:lnTo>
                  <a:lnTo>
                    <a:pt x="1289164" y="135"/>
                  </a:lnTo>
                  <a:lnTo>
                    <a:pt x="1307069" y="116"/>
                  </a:lnTo>
                  <a:lnTo>
                    <a:pt x="1324974" y="96"/>
                  </a:lnTo>
                  <a:lnTo>
                    <a:pt x="1342879" y="77"/>
                  </a:lnTo>
                  <a:lnTo>
                    <a:pt x="1360784" y="58"/>
                  </a:lnTo>
                  <a:lnTo>
                    <a:pt x="1378689" y="38"/>
                  </a:lnTo>
                  <a:lnTo>
                    <a:pt x="1396594" y="19"/>
                  </a:lnTo>
                  <a:lnTo>
                    <a:pt x="14145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644960" y="2152095"/>
              <a:ext cx="1414500" cy="228138"/>
            </a:xfrm>
            <a:custGeom>
              <a:avLst/>
              <a:pathLst>
                <a:path w="1414500" h="228138">
                  <a:moveTo>
                    <a:pt x="0" y="0"/>
                  </a:moveTo>
                  <a:lnTo>
                    <a:pt x="17905" y="2887"/>
                  </a:lnTo>
                  <a:lnTo>
                    <a:pt x="35810" y="5775"/>
                  </a:lnTo>
                  <a:lnTo>
                    <a:pt x="53715" y="8663"/>
                  </a:lnTo>
                  <a:lnTo>
                    <a:pt x="71620" y="11551"/>
                  </a:lnTo>
                  <a:lnTo>
                    <a:pt x="89525" y="14439"/>
                  </a:lnTo>
                  <a:lnTo>
                    <a:pt x="107430" y="17327"/>
                  </a:lnTo>
                  <a:lnTo>
                    <a:pt x="125335" y="20214"/>
                  </a:lnTo>
                  <a:lnTo>
                    <a:pt x="143240" y="23102"/>
                  </a:lnTo>
                  <a:lnTo>
                    <a:pt x="161145" y="25990"/>
                  </a:lnTo>
                  <a:lnTo>
                    <a:pt x="179050" y="28878"/>
                  </a:lnTo>
                  <a:lnTo>
                    <a:pt x="196955" y="31766"/>
                  </a:lnTo>
                  <a:lnTo>
                    <a:pt x="214860" y="34654"/>
                  </a:lnTo>
                  <a:lnTo>
                    <a:pt x="232765" y="37541"/>
                  </a:lnTo>
                  <a:lnTo>
                    <a:pt x="250670" y="40429"/>
                  </a:lnTo>
                  <a:lnTo>
                    <a:pt x="268575" y="43317"/>
                  </a:lnTo>
                  <a:lnTo>
                    <a:pt x="286481" y="46205"/>
                  </a:lnTo>
                  <a:lnTo>
                    <a:pt x="304386" y="49093"/>
                  </a:lnTo>
                  <a:lnTo>
                    <a:pt x="322291" y="51981"/>
                  </a:lnTo>
                  <a:lnTo>
                    <a:pt x="340196" y="54868"/>
                  </a:lnTo>
                  <a:lnTo>
                    <a:pt x="358101" y="57756"/>
                  </a:lnTo>
                  <a:lnTo>
                    <a:pt x="376006" y="60644"/>
                  </a:lnTo>
                  <a:lnTo>
                    <a:pt x="393911" y="63532"/>
                  </a:lnTo>
                  <a:lnTo>
                    <a:pt x="411816" y="66420"/>
                  </a:lnTo>
                  <a:lnTo>
                    <a:pt x="429721" y="69308"/>
                  </a:lnTo>
                  <a:lnTo>
                    <a:pt x="447626" y="72195"/>
                  </a:lnTo>
                  <a:lnTo>
                    <a:pt x="465531" y="75083"/>
                  </a:lnTo>
                  <a:lnTo>
                    <a:pt x="483436" y="77971"/>
                  </a:lnTo>
                  <a:lnTo>
                    <a:pt x="501341" y="80859"/>
                  </a:lnTo>
                  <a:lnTo>
                    <a:pt x="519246" y="83747"/>
                  </a:lnTo>
                  <a:lnTo>
                    <a:pt x="537151" y="86635"/>
                  </a:lnTo>
                  <a:lnTo>
                    <a:pt x="555056" y="89522"/>
                  </a:lnTo>
                  <a:lnTo>
                    <a:pt x="572962" y="92410"/>
                  </a:lnTo>
                  <a:lnTo>
                    <a:pt x="590867" y="95298"/>
                  </a:lnTo>
                  <a:lnTo>
                    <a:pt x="608772" y="98186"/>
                  </a:lnTo>
                  <a:lnTo>
                    <a:pt x="626677" y="101074"/>
                  </a:lnTo>
                  <a:lnTo>
                    <a:pt x="644582" y="103962"/>
                  </a:lnTo>
                  <a:lnTo>
                    <a:pt x="662487" y="106849"/>
                  </a:lnTo>
                  <a:lnTo>
                    <a:pt x="680392" y="109737"/>
                  </a:lnTo>
                  <a:lnTo>
                    <a:pt x="698297" y="112625"/>
                  </a:lnTo>
                  <a:lnTo>
                    <a:pt x="716202" y="115513"/>
                  </a:lnTo>
                  <a:lnTo>
                    <a:pt x="734107" y="118401"/>
                  </a:lnTo>
                  <a:lnTo>
                    <a:pt x="752012" y="121289"/>
                  </a:lnTo>
                  <a:lnTo>
                    <a:pt x="769917" y="124176"/>
                  </a:lnTo>
                  <a:lnTo>
                    <a:pt x="787822" y="127064"/>
                  </a:lnTo>
                  <a:lnTo>
                    <a:pt x="805727" y="129952"/>
                  </a:lnTo>
                  <a:lnTo>
                    <a:pt x="823632" y="132840"/>
                  </a:lnTo>
                  <a:lnTo>
                    <a:pt x="841537" y="135728"/>
                  </a:lnTo>
                  <a:lnTo>
                    <a:pt x="859443" y="138616"/>
                  </a:lnTo>
                  <a:lnTo>
                    <a:pt x="877348" y="141503"/>
                  </a:lnTo>
                  <a:lnTo>
                    <a:pt x="895253" y="144391"/>
                  </a:lnTo>
                  <a:lnTo>
                    <a:pt x="913158" y="147279"/>
                  </a:lnTo>
                  <a:lnTo>
                    <a:pt x="931063" y="150167"/>
                  </a:lnTo>
                  <a:lnTo>
                    <a:pt x="948968" y="153055"/>
                  </a:lnTo>
                  <a:lnTo>
                    <a:pt x="966873" y="155943"/>
                  </a:lnTo>
                  <a:lnTo>
                    <a:pt x="984778" y="158830"/>
                  </a:lnTo>
                  <a:lnTo>
                    <a:pt x="1002683" y="161718"/>
                  </a:lnTo>
                  <a:lnTo>
                    <a:pt x="1020588" y="164606"/>
                  </a:lnTo>
                  <a:lnTo>
                    <a:pt x="1038493" y="167494"/>
                  </a:lnTo>
                  <a:lnTo>
                    <a:pt x="1056398" y="170382"/>
                  </a:lnTo>
                  <a:lnTo>
                    <a:pt x="1074303" y="173270"/>
                  </a:lnTo>
                  <a:lnTo>
                    <a:pt x="1092208" y="176157"/>
                  </a:lnTo>
                  <a:lnTo>
                    <a:pt x="1110113" y="179045"/>
                  </a:lnTo>
                  <a:lnTo>
                    <a:pt x="1128019" y="181933"/>
                  </a:lnTo>
                  <a:lnTo>
                    <a:pt x="1145924" y="184821"/>
                  </a:lnTo>
                  <a:lnTo>
                    <a:pt x="1163829" y="187709"/>
                  </a:lnTo>
                  <a:lnTo>
                    <a:pt x="1181734" y="190597"/>
                  </a:lnTo>
                  <a:lnTo>
                    <a:pt x="1199639" y="193484"/>
                  </a:lnTo>
                  <a:lnTo>
                    <a:pt x="1217544" y="196372"/>
                  </a:lnTo>
                  <a:lnTo>
                    <a:pt x="1235449" y="199260"/>
                  </a:lnTo>
                  <a:lnTo>
                    <a:pt x="1253354" y="202148"/>
                  </a:lnTo>
                  <a:lnTo>
                    <a:pt x="1271259" y="205036"/>
                  </a:lnTo>
                  <a:lnTo>
                    <a:pt x="1289164" y="207924"/>
                  </a:lnTo>
                  <a:lnTo>
                    <a:pt x="1307069" y="210811"/>
                  </a:lnTo>
                  <a:lnTo>
                    <a:pt x="1324974" y="213699"/>
                  </a:lnTo>
                  <a:lnTo>
                    <a:pt x="1342879" y="216587"/>
                  </a:lnTo>
                  <a:lnTo>
                    <a:pt x="1360784" y="219475"/>
                  </a:lnTo>
                  <a:lnTo>
                    <a:pt x="1378689" y="222363"/>
                  </a:lnTo>
                  <a:lnTo>
                    <a:pt x="1396594" y="225251"/>
                  </a:lnTo>
                  <a:lnTo>
                    <a:pt x="1414500" y="22813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574235" y="1766252"/>
              <a:ext cx="1555950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7448871" y="1766252"/>
              <a:ext cx="1555950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448871" y="2976043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448871" y="250608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448871" y="2036126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698823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8148014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8597204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448871" y="3211023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448871" y="2741064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448871" y="2271105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448871" y="1801147"/>
              <a:ext cx="1555950" cy="0"/>
            </a:xfrm>
            <a:custGeom>
              <a:avLst/>
              <a:pathLst>
                <a:path w="1555950" h="0">
                  <a:moveTo>
                    <a:pt x="0" y="0"/>
                  </a:moveTo>
                  <a:lnTo>
                    <a:pt x="1555950" y="0"/>
                  </a:lnTo>
                  <a:lnTo>
                    <a:pt x="1555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47422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923418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8372609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8821799" y="1766252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7666810" y="2581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8008644" y="2746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7550245" y="194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8682429" y="2714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8893924" y="27445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7504428" y="1809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7639410" y="25453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7528909" y="1973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8228747" y="28982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7612234" y="2264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7552417" y="26122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8664462" y="2673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8909270" y="2838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7814295" y="247746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7766980" y="2656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7552716" y="2379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7486161" y="206530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7620020" y="25591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7503979" y="26031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7782252" y="2273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7666810" y="31533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8008644" y="31579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7550245" y="315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8682429" y="31533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8893924" y="31395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7504428" y="315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7639410" y="31486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7528909" y="31462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8228747" y="31462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7612234" y="31486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7552417" y="313716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8664462" y="31556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8909270" y="315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7814295" y="313246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7766980" y="3165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7552716" y="315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7486161" y="31348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7620020" y="31395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7503979" y="31486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7782252" y="315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7666810" y="2657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8008644" y="2799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7550245" y="20525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8682429" y="2776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8893924" y="28056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7504428" y="1914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7639410" y="2621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7528909" y="2091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8228747" y="29710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7612234" y="23730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7552417" y="27226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8664462" y="27655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8909270" y="29274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7814295" y="26020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7766980" y="27006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7552716" y="2484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7486161" y="21663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7620020" y="26390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7503979" y="2713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7782252" y="23536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19596" y="2332411"/>
              <a:ext cx="1414500" cy="572244"/>
            </a:xfrm>
            <a:custGeom>
              <a:avLst/>
              <a:pathLst>
                <a:path w="1414500" h="572244">
                  <a:moveTo>
                    <a:pt x="0" y="0"/>
                  </a:moveTo>
                  <a:lnTo>
                    <a:pt x="17905" y="7243"/>
                  </a:lnTo>
                  <a:lnTo>
                    <a:pt x="35810" y="14487"/>
                  </a:lnTo>
                  <a:lnTo>
                    <a:pt x="53715" y="21730"/>
                  </a:lnTo>
                  <a:lnTo>
                    <a:pt x="71620" y="28974"/>
                  </a:lnTo>
                  <a:lnTo>
                    <a:pt x="89525" y="36218"/>
                  </a:lnTo>
                  <a:lnTo>
                    <a:pt x="107430" y="43461"/>
                  </a:lnTo>
                  <a:lnTo>
                    <a:pt x="125335" y="50705"/>
                  </a:lnTo>
                  <a:lnTo>
                    <a:pt x="143240" y="57948"/>
                  </a:lnTo>
                  <a:lnTo>
                    <a:pt x="161145" y="65192"/>
                  </a:lnTo>
                  <a:lnTo>
                    <a:pt x="179050" y="72436"/>
                  </a:lnTo>
                  <a:lnTo>
                    <a:pt x="196955" y="79679"/>
                  </a:lnTo>
                  <a:lnTo>
                    <a:pt x="214860" y="86923"/>
                  </a:lnTo>
                  <a:lnTo>
                    <a:pt x="232765" y="94166"/>
                  </a:lnTo>
                  <a:lnTo>
                    <a:pt x="250670" y="101410"/>
                  </a:lnTo>
                  <a:lnTo>
                    <a:pt x="268575" y="108654"/>
                  </a:lnTo>
                  <a:lnTo>
                    <a:pt x="286481" y="115897"/>
                  </a:lnTo>
                  <a:lnTo>
                    <a:pt x="304386" y="123141"/>
                  </a:lnTo>
                  <a:lnTo>
                    <a:pt x="322291" y="130384"/>
                  </a:lnTo>
                  <a:lnTo>
                    <a:pt x="340196" y="137628"/>
                  </a:lnTo>
                  <a:lnTo>
                    <a:pt x="358101" y="144872"/>
                  </a:lnTo>
                  <a:lnTo>
                    <a:pt x="376006" y="152115"/>
                  </a:lnTo>
                  <a:lnTo>
                    <a:pt x="393911" y="159359"/>
                  </a:lnTo>
                  <a:lnTo>
                    <a:pt x="411816" y="166602"/>
                  </a:lnTo>
                  <a:lnTo>
                    <a:pt x="429721" y="173846"/>
                  </a:lnTo>
                  <a:lnTo>
                    <a:pt x="447626" y="181090"/>
                  </a:lnTo>
                  <a:lnTo>
                    <a:pt x="465531" y="188333"/>
                  </a:lnTo>
                  <a:lnTo>
                    <a:pt x="483436" y="195577"/>
                  </a:lnTo>
                  <a:lnTo>
                    <a:pt x="501341" y="202820"/>
                  </a:lnTo>
                  <a:lnTo>
                    <a:pt x="519246" y="210064"/>
                  </a:lnTo>
                  <a:lnTo>
                    <a:pt x="537151" y="217308"/>
                  </a:lnTo>
                  <a:lnTo>
                    <a:pt x="555056" y="224551"/>
                  </a:lnTo>
                  <a:lnTo>
                    <a:pt x="572962" y="231795"/>
                  </a:lnTo>
                  <a:lnTo>
                    <a:pt x="590867" y="239038"/>
                  </a:lnTo>
                  <a:lnTo>
                    <a:pt x="608772" y="246282"/>
                  </a:lnTo>
                  <a:lnTo>
                    <a:pt x="626677" y="253526"/>
                  </a:lnTo>
                  <a:lnTo>
                    <a:pt x="644582" y="260769"/>
                  </a:lnTo>
                  <a:lnTo>
                    <a:pt x="662487" y="268013"/>
                  </a:lnTo>
                  <a:lnTo>
                    <a:pt x="680392" y="275257"/>
                  </a:lnTo>
                  <a:lnTo>
                    <a:pt x="698297" y="282500"/>
                  </a:lnTo>
                  <a:lnTo>
                    <a:pt x="716202" y="289744"/>
                  </a:lnTo>
                  <a:lnTo>
                    <a:pt x="734107" y="296987"/>
                  </a:lnTo>
                  <a:lnTo>
                    <a:pt x="752012" y="304231"/>
                  </a:lnTo>
                  <a:lnTo>
                    <a:pt x="769917" y="311475"/>
                  </a:lnTo>
                  <a:lnTo>
                    <a:pt x="787822" y="318718"/>
                  </a:lnTo>
                  <a:lnTo>
                    <a:pt x="805727" y="325962"/>
                  </a:lnTo>
                  <a:lnTo>
                    <a:pt x="823632" y="333205"/>
                  </a:lnTo>
                  <a:lnTo>
                    <a:pt x="841537" y="340449"/>
                  </a:lnTo>
                  <a:lnTo>
                    <a:pt x="859443" y="347693"/>
                  </a:lnTo>
                  <a:lnTo>
                    <a:pt x="877348" y="354936"/>
                  </a:lnTo>
                  <a:lnTo>
                    <a:pt x="895253" y="362180"/>
                  </a:lnTo>
                  <a:lnTo>
                    <a:pt x="913158" y="369423"/>
                  </a:lnTo>
                  <a:lnTo>
                    <a:pt x="931063" y="376667"/>
                  </a:lnTo>
                  <a:lnTo>
                    <a:pt x="948968" y="383911"/>
                  </a:lnTo>
                  <a:lnTo>
                    <a:pt x="966873" y="391154"/>
                  </a:lnTo>
                  <a:lnTo>
                    <a:pt x="984778" y="398398"/>
                  </a:lnTo>
                  <a:lnTo>
                    <a:pt x="1002683" y="405641"/>
                  </a:lnTo>
                  <a:lnTo>
                    <a:pt x="1020588" y="412885"/>
                  </a:lnTo>
                  <a:lnTo>
                    <a:pt x="1038493" y="420129"/>
                  </a:lnTo>
                  <a:lnTo>
                    <a:pt x="1056398" y="427372"/>
                  </a:lnTo>
                  <a:lnTo>
                    <a:pt x="1074303" y="434616"/>
                  </a:lnTo>
                  <a:lnTo>
                    <a:pt x="1092208" y="441859"/>
                  </a:lnTo>
                  <a:lnTo>
                    <a:pt x="1110113" y="449103"/>
                  </a:lnTo>
                  <a:lnTo>
                    <a:pt x="1128019" y="456347"/>
                  </a:lnTo>
                  <a:lnTo>
                    <a:pt x="1145924" y="463590"/>
                  </a:lnTo>
                  <a:lnTo>
                    <a:pt x="1163829" y="470834"/>
                  </a:lnTo>
                  <a:lnTo>
                    <a:pt x="1181734" y="478077"/>
                  </a:lnTo>
                  <a:lnTo>
                    <a:pt x="1199639" y="485321"/>
                  </a:lnTo>
                  <a:lnTo>
                    <a:pt x="1217544" y="492565"/>
                  </a:lnTo>
                  <a:lnTo>
                    <a:pt x="1235449" y="499808"/>
                  </a:lnTo>
                  <a:lnTo>
                    <a:pt x="1253354" y="507052"/>
                  </a:lnTo>
                  <a:lnTo>
                    <a:pt x="1271259" y="514296"/>
                  </a:lnTo>
                  <a:lnTo>
                    <a:pt x="1289164" y="521539"/>
                  </a:lnTo>
                  <a:lnTo>
                    <a:pt x="1307069" y="528783"/>
                  </a:lnTo>
                  <a:lnTo>
                    <a:pt x="1324974" y="536026"/>
                  </a:lnTo>
                  <a:lnTo>
                    <a:pt x="1342879" y="543270"/>
                  </a:lnTo>
                  <a:lnTo>
                    <a:pt x="1360784" y="550514"/>
                  </a:lnTo>
                  <a:lnTo>
                    <a:pt x="1378689" y="557757"/>
                  </a:lnTo>
                  <a:lnTo>
                    <a:pt x="1396594" y="565001"/>
                  </a:lnTo>
                  <a:lnTo>
                    <a:pt x="1414500" y="57224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19596" y="3175555"/>
              <a:ext cx="1414500" cy="2816"/>
            </a:xfrm>
            <a:custGeom>
              <a:avLst/>
              <a:pathLst>
                <a:path w="1414500" h="2816">
                  <a:moveTo>
                    <a:pt x="0" y="0"/>
                  </a:moveTo>
                  <a:lnTo>
                    <a:pt x="17905" y="35"/>
                  </a:lnTo>
                  <a:lnTo>
                    <a:pt x="35810" y="71"/>
                  </a:lnTo>
                  <a:lnTo>
                    <a:pt x="53715" y="106"/>
                  </a:lnTo>
                  <a:lnTo>
                    <a:pt x="71620" y="142"/>
                  </a:lnTo>
                  <a:lnTo>
                    <a:pt x="89525" y="178"/>
                  </a:lnTo>
                  <a:lnTo>
                    <a:pt x="107430" y="213"/>
                  </a:lnTo>
                  <a:lnTo>
                    <a:pt x="125335" y="249"/>
                  </a:lnTo>
                  <a:lnTo>
                    <a:pt x="143240" y="285"/>
                  </a:lnTo>
                  <a:lnTo>
                    <a:pt x="161145" y="320"/>
                  </a:lnTo>
                  <a:lnTo>
                    <a:pt x="179050" y="356"/>
                  </a:lnTo>
                  <a:lnTo>
                    <a:pt x="196955" y="392"/>
                  </a:lnTo>
                  <a:lnTo>
                    <a:pt x="214860" y="427"/>
                  </a:lnTo>
                  <a:lnTo>
                    <a:pt x="232765" y="463"/>
                  </a:lnTo>
                  <a:lnTo>
                    <a:pt x="250670" y="499"/>
                  </a:lnTo>
                  <a:lnTo>
                    <a:pt x="268575" y="534"/>
                  </a:lnTo>
                  <a:lnTo>
                    <a:pt x="286481" y="570"/>
                  </a:lnTo>
                  <a:lnTo>
                    <a:pt x="304386" y="606"/>
                  </a:lnTo>
                  <a:lnTo>
                    <a:pt x="322291" y="641"/>
                  </a:lnTo>
                  <a:lnTo>
                    <a:pt x="340196" y="677"/>
                  </a:lnTo>
                  <a:lnTo>
                    <a:pt x="358101" y="713"/>
                  </a:lnTo>
                  <a:lnTo>
                    <a:pt x="376006" y="748"/>
                  </a:lnTo>
                  <a:lnTo>
                    <a:pt x="393911" y="784"/>
                  </a:lnTo>
                  <a:lnTo>
                    <a:pt x="411816" y="819"/>
                  </a:lnTo>
                  <a:lnTo>
                    <a:pt x="429721" y="855"/>
                  </a:lnTo>
                  <a:lnTo>
                    <a:pt x="447626" y="891"/>
                  </a:lnTo>
                  <a:lnTo>
                    <a:pt x="465531" y="926"/>
                  </a:lnTo>
                  <a:lnTo>
                    <a:pt x="483436" y="962"/>
                  </a:lnTo>
                  <a:lnTo>
                    <a:pt x="501341" y="998"/>
                  </a:lnTo>
                  <a:lnTo>
                    <a:pt x="519246" y="1033"/>
                  </a:lnTo>
                  <a:lnTo>
                    <a:pt x="537151" y="1069"/>
                  </a:lnTo>
                  <a:lnTo>
                    <a:pt x="555056" y="1105"/>
                  </a:lnTo>
                  <a:lnTo>
                    <a:pt x="572962" y="1140"/>
                  </a:lnTo>
                  <a:lnTo>
                    <a:pt x="590867" y="1176"/>
                  </a:lnTo>
                  <a:lnTo>
                    <a:pt x="608772" y="1212"/>
                  </a:lnTo>
                  <a:lnTo>
                    <a:pt x="626677" y="1247"/>
                  </a:lnTo>
                  <a:lnTo>
                    <a:pt x="644582" y="1283"/>
                  </a:lnTo>
                  <a:lnTo>
                    <a:pt x="662487" y="1319"/>
                  </a:lnTo>
                  <a:lnTo>
                    <a:pt x="680392" y="1354"/>
                  </a:lnTo>
                  <a:lnTo>
                    <a:pt x="698297" y="1390"/>
                  </a:lnTo>
                  <a:lnTo>
                    <a:pt x="716202" y="1426"/>
                  </a:lnTo>
                  <a:lnTo>
                    <a:pt x="734107" y="1461"/>
                  </a:lnTo>
                  <a:lnTo>
                    <a:pt x="752012" y="1497"/>
                  </a:lnTo>
                  <a:lnTo>
                    <a:pt x="769917" y="1532"/>
                  </a:lnTo>
                  <a:lnTo>
                    <a:pt x="787822" y="1568"/>
                  </a:lnTo>
                  <a:lnTo>
                    <a:pt x="805727" y="1604"/>
                  </a:lnTo>
                  <a:lnTo>
                    <a:pt x="823632" y="1639"/>
                  </a:lnTo>
                  <a:lnTo>
                    <a:pt x="841537" y="1675"/>
                  </a:lnTo>
                  <a:lnTo>
                    <a:pt x="859443" y="1711"/>
                  </a:lnTo>
                  <a:lnTo>
                    <a:pt x="877348" y="1746"/>
                  </a:lnTo>
                  <a:lnTo>
                    <a:pt x="895253" y="1782"/>
                  </a:lnTo>
                  <a:lnTo>
                    <a:pt x="913158" y="1818"/>
                  </a:lnTo>
                  <a:lnTo>
                    <a:pt x="931063" y="1853"/>
                  </a:lnTo>
                  <a:lnTo>
                    <a:pt x="948968" y="1889"/>
                  </a:lnTo>
                  <a:lnTo>
                    <a:pt x="966873" y="1925"/>
                  </a:lnTo>
                  <a:lnTo>
                    <a:pt x="984778" y="1960"/>
                  </a:lnTo>
                  <a:lnTo>
                    <a:pt x="1002683" y="1996"/>
                  </a:lnTo>
                  <a:lnTo>
                    <a:pt x="1020588" y="2032"/>
                  </a:lnTo>
                  <a:lnTo>
                    <a:pt x="1038493" y="2067"/>
                  </a:lnTo>
                  <a:lnTo>
                    <a:pt x="1056398" y="2103"/>
                  </a:lnTo>
                  <a:lnTo>
                    <a:pt x="1074303" y="2139"/>
                  </a:lnTo>
                  <a:lnTo>
                    <a:pt x="1092208" y="2174"/>
                  </a:lnTo>
                  <a:lnTo>
                    <a:pt x="1110113" y="2210"/>
                  </a:lnTo>
                  <a:lnTo>
                    <a:pt x="1128019" y="2245"/>
                  </a:lnTo>
                  <a:lnTo>
                    <a:pt x="1145924" y="2281"/>
                  </a:lnTo>
                  <a:lnTo>
                    <a:pt x="1163829" y="2317"/>
                  </a:lnTo>
                  <a:lnTo>
                    <a:pt x="1181734" y="2352"/>
                  </a:lnTo>
                  <a:lnTo>
                    <a:pt x="1199639" y="2388"/>
                  </a:lnTo>
                  <a:lnTo>
                    <a:pt x="1217544" y="2424"/>
                  </a:lnTo>
                  <a:lnTo>
                    <a:pt x="1235449" y="2459"/>
                  </a:lnTo>
                  <a:lnTo>
                    <a:pt x="1253354" y="2495"/>
                  </a:lnTo>
                  <a:lnTo>
                    <a:pt x="1271259" y="2531"/>
                  </a:lnTo>
                  <a:lnTo>
                    <a:pt x="1289164" y="2566"/>
                  </a:lnTo>
                  <a:lnTo>
                    <a:pt x="1307069" y="2602"/>
                  </a:lnTo>
                  <a:lnTo>
                    <a:pt x="1324974" y="2638"/>
                  </a:lnTo>
                  <a:lnTo>
                    <a:pt x="1342879" y="2673"/>
                  </a:lnTo>
                  <a:lnTo>
                    <a:pt x="1360784" y="2709"/>
                  </a:lnTo>
                  <a:lnTo>
                    <a:pt x="1378689" y="2745"/>
                  </a:lnTo>
                  <a:lnTo>
                    <a:pt x="1396594" y="2780"/>
                  </a:lnTo>
                  <a:lnTo>
                    <a:pt x="1414500" y="281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19596" y="2429511"/>
              <a:ext cx="1414500" cy="542792"/>
            </a:xfrm>
            <a:custGeom>
              <a:avLst/>
              <a:pathLst>
                <a:path w="1414500" h="542792">
                  <a:moveTo>
                    <a:pt x="0" y="0"/>
                  </a:moveTo>
                  <a:lnTo>
                    <a:pt x="17905" y="6870"/>
                  </a:lnTo>
                  <a:lnTo>
                    <a:pt x="35810" y="13741"/>
                  </a:lnTo>
                  <a:lnTo>
                    <a:pt x="53715" y="20612"/>
                  </a:lnTo>
                  <a:lnTo>
                    <a:pt x="71620" y="27483"/>
                  </a:lnTo>
                  <a:lnTo>
                    <a:pt x="89525" y="34353"/>
                  </a:lnTo>
                  <a:lnTo>
                    <a:pt x="107430" y="41224"/>
                  </a:lnTo>
                  <a:lnTo>
                    <a:pt x="125335" y="48095"/>
                  </a:lnTo>
                  <a:lnTo>
                    <a:pt x="143240" y="54966"/>
                  </a:lnTo>
                  <a:lnTo>
                    <a:pt x="161145" y="61837"/>
                  </a:lnTo>
                  <a:lnTo>
                    <a:pt x="179050" y="68707"/>
                  </a:lnTo>
                  <a:lnTo>
                    <a:pt x="196955" y="75578"/>
                  </a:lnTo>
                  <a:lnTo>
                    <a:pt x="214860" y="82449"/>
                  </a:lnTo>
                  <a:lnTo>
                    <a:pt x="232765" y="89320"/>
                  </a:lnTo>
                  <a:lnTo>
                    <a:pt x="250670" y="96191"/>
                  </a:lnTo>
                  <a:lnTo>
                    <a:pt x="268575" y="103061"/>
                  </a:lnTo>
                  <a:lnTo>
                    <a:pt x="286481" y="109932"/>
                  </a:lnTo>
                  <a:lnTo>
                    <a:pt x="304386" y="116803"/>
                  </a:lnTo>
                  <a:lnTo>
                    <a:pt x="322291" y="123674"/>
                  </a:lnTo>
                  <a:lnTo>
                    <a:pt x="340196" y="130545"/>
                  </a:lnTo>
                  <a:lnTo>
                    <a:pt x="358101" y="137415"/>
                  </a:lnTo>
                  <a:lnTo>
                    <a:pt x="376006" y="144286"/>
                  </a:lnTo>
                  <a:lnTo>
                    <a:pt x="393911" y="151157"/>
                  </a:lnTo>
                  <a:lnTo>
                    <a:pt x="411816" y="158028"/>
                  </a:lnTo>
                  <a:lnTo>
                    <a:pt x="429721" y="164899"/>
                  </a:lnTo>
                  <a:lnTo>
                    <a:pt x="447626" y="171769"/>
                  </a:lnTo>
                  <a:lnTo>
                    <a:pt x="465531" y="178640"/>
                  </a:lnTo>
                  <a:lnTo>
                    <a:pt x="483436" y="185511"/>
                  </a:lnTo>
                  <a:lnTo>
                    <a:pt x="501341" y="192382"/>
                  </a:lnTo>
                  <a:lnTo>
                    <a:pt x="519246" y="199252"/>
                  </a:lnTo>
                  <a:lnTo>
                    <a:pt x="537151" y="206123"/>
                  </a:lnTo>
                  <a:lnTo>
                    <a:pt x="555056" y="212994"/>
                  </a:lnTo>
                  <a:lnTo>
                    <a:pt x="572962" y="219865"/>
                  </a:lnTo>
                  <a:lnTo>
                    <a:pt x="590867" y="226736"/>
                  </a:lnTo>
                  <a:lnTo>
                    <a:pt x="608772" y="233606"/>
                  </a:lnTo>
                  <a:lnTo>
                    <a:pt x="626677" y="240477"/>
                  </a:lnTo>
                  <a:lnTo>
                    <a:pt x="644582" y="247348"/>
                  </a:lnTo>
                  <a:lnTo>
                    <a:pt x="662487" y="254219"/>
                  </a:lnTo>
                  <a:lnTo>
                    <a:pt x="680392" y="261090"/>
                  </a:lnTo>
                  <a:lnTo>
                    <a:pt x="698297" y="267960"/>
                  </a:lnTo>
                  <a:lnTo>
                    <a:pt x="716202" y="274831"/>
                  </a:lnTo>
                  <a:lnTo>
                    <a:pt x="734107" y="281702"/>
                  </a:lnTo>
                  <a:lnTo>
                    <a:pt x="752012" y="288573"/>
                  </a:lnTo>
                  <a:lnTo>
                    <a:pt x="769917" y="295444"/>
                  </a:lnTo>
                  <a:lnTo>
                    <a:pt x="787822" y="302314"/>
                  </a:lnTo>
                  <a:lnTo>
                    <a:pt x="805727" y="309185"/>
                  </a:lnTo>
                  <a:lnTo>
                    <a:pt x="823632" y="316056"/>
                  </a:lnTo>
                  <a:lnTo>
                    <a:pt x="841537" y="322927"/>
                  </a:lnTo>
                  <a:lnTo>
                    <a:pt x="859443" y="329798"/>
                  </a:lnTo>
                  <a:lnTo>
                    <a:pt x="877348" y="336668"/>
                  </a:lnTo>
                  <a:lnTo>
                    <a:pt x="895253" y="343539"/>
                  </a:lnTo>
                  <a:lnTo>
                    <a:pt x="913158" y="350410"/>
                  </a:lnTo>
                  <a:lnTo>
                    <a:pt x="931063" y="357281"/>
                  </a:lnTo>
                  <a:lnTo>
                    <a:pt x="948968" y="364151"/>
                  </a:lnTo>
                  <a:lnTo>
                    <a:pt x="966873" y="371022"/>
                  </a:lnTo>
                  <a:lnTo>
                    <a:pt x="984778" y="377893"/>
                  </a:lnTo>
                  <a:lnTo>
                    <a:pt x="1002683" y="384764"/>
                  </a:lnTo>
                  <a:lnTo>
                    <a:pt x="1020588" y="391635"/>
                  </a:lnTo>
                  <a:lnTo>
                    <a:pt x="1038493" y="398505"/>
                  </a:lnTo>
                  <a:lnTo>
                    <a:pt x="1056398" y="405376"/>
                  </a:lnTo>
                  <a:lnTo>
                    <a:pt x="1074303" y="412247"/>
                  </a:lnTo>
                  <a:lnTo>
                    <a:pt x="1092208" y="419118"/>
                  </a:lnTo>
                  <a:lnTo>
                    <a:pt x="1110113" y="425989"/>
                  </a:lnTo>
                  <a:lnTo>
                    <a:pt x="1128019" y="432859"/>
                  </a:lnTo>
                  <a:lnTo>
                    <a:pt x="1145924" y="439730"/>
                  </a:lnTo>
                  <a:lnTo>
                    <a:pt x="1163829" y="446601"/>
                  </a:lnTo>
                  <a:lnTo>
                    <a:pt x="1181734" y="453472"/>
                  </a:lnTo>
                  <a:lnTo>
                    <a:pt x="1199639" y="460343"/>
                  </a:lnTo>
                  <a:lnTo>
                    <a:pt x="1217544" y="467213"/>
                  </a:lnTo>
                  <a:lnTo>
                    <a:pt x="1235449" y="474084"/>
                  </a:lnTo>
                  <a:lnTo>
                    <a:pt x="1253354" y="480955"/>
                  </a:lnTo>
                  <a:lnTo>
                    <a:pt x="1271259" y="487826"/>
                  </a:lnTo>
                  <a:lnTo>
                    <a:pt x="1289164" y="494697"/>
                  </a:lnTo>
                  <a:lnTo>
                    <a:pt x="1307069" y="501567"/>
                  </a:lnTo>
                  <a:lnTo>
                    <a:pt x="1324974" y="508438"/>
                  </a:lnTo>
                  <a:lnTo>
                    <a:pt x="1342879" y="515309"/>
                  </a:lnTo>
                  <a:lnTo>
                    <a:pt x="1360784" y="522180"/>
                  </a:lnTo>
                  <a:lnTo>
                    <a:pt x="1378689" y="529050"/>
                  </a:lnTo>
                  <a:lnTo>
                    <a:pt x="1396594" y="535921"/>
                  </a:lnTo>
                  <a:lnTo>
                    <a:pt x="1414500" y="542792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7448871" y="1766252"/>
              <a:ext cx="1555950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7"/>
            <p:cNvSpPr/>
            <p:nvPr/>
          </p:nvSpPr>
          <p:spPr>
            <a:xfrm>
              <a:off x="7324086" y="31693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7199774" y="26993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7199774" y="22294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7199774" y="17594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92" name="pl391"/>
            <p:cNvSpPr/>
            <p:nvPr/>
          </p:nvSpPr>
          <p:spPr>
            <a:xfrm>
              <a:off x="7414077" y="3211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414077" y="2741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414077" y="2271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414077" y="1801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74235" y="1551390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6"/>
            <p:cNvSpPr/>
            <p:nvPr/>
          </p:nvSpPr>
          <p:spPr>
            <a:xfrm>
              <a:off x="6147217" y="1617511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398" name="rc397"/>
            <p:cNvSpPr/>
            <p:nvPr/>
          </p:nvSpPr>
          <p:spPr>
            <a:xfrm>
              <a:off x="7448871" y="1551390"/>
              <a:ext cx="15559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8"/>
            <p:cNvSpPr/>
            <p:nvPr/>
          </p:nvSpPr>
          <p:spPr>
            <a:xfrm>
              <a:off x="8087065" y="1595301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400" name="pl399"/>
            <p:cNvSpPr/>
            <p:nvPr/>
          </p:nvSpPr>
          <p:spPr>
            <a:xfrm>
              <a:off x="5599592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6048782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6497973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6947163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403"/>
            <p:cNvSpPr/>
            <p:nvPr/>
          </p:nvSpPr>
          <p:spPr>
            <a:xfrm>
              <a:off x="5568514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6017705" y="3319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6466895" y="33202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6916085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8" name="pl407"/>
            <p:cNvSpPr/>
            <p:nvPr/>
          </p:nvSpPr>
          <p:spPr>
            <a:xfrm>
              <a:off x="7474228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923418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8372609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8821799" y="3257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11"/>
            <p:cNvSpPr/>
            <p:nvPr/>
          </p:nvSpPr>
          <p:spPr>
            <a:xfrm>
              <a:off x="7443150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7892341" y="3319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8341531" y="33202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8790721" y="33186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5449450" y="31701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5262983" y="265478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5262983" y="213943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419" name="pl418"/>
            <p:cNvSpPr/>
            <p:nvPr/>
          </p:nvSpPr>
          <p:spPr>
            <a:xfrm>
              <a:off x="5539441" y="321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539441" y="2696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539441" y="2181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21"/>
            <p:cNvSpPr/>
            <p:nvPr/>
          </p:nvSpPr>
          <p:spPr>
            <a:xfrm>
              <a:off x="6338607" y="342750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423" name="tx422"/>
            <p:cNvSpPr/>
            <p:nvPr/>
          </p:nvSpPr>
          <p:spPr>
            <a:xfrm rot="-5400000">
              <a:off x="4957451" y="2460936"/>
              <a:ext cx="38062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chao1</a:t>
              </a:r>
            </a:p>
          </p:txBody>
        </p:sp>
        <p:sp>
          <p:nvSpPr>
            <p:cNvPr id="424" name="rc423"/>
            <p:cNvSpPr/>
            <p:nvPr/>
          </p:nvSpPr>
          <p:spPr>
            <a:xfrm>
              <a:off x="5274864" y="1053578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tx424"/>
            <p:cNvSpPr/>
            <p:nvPr/>
          </p:nvSpPr>
          <p:spPr>
            <a:xfrm>
              <a:off x="5344453" y="1153495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426" name="rc425"/>
            <p:cNvSpPr/>
            <p:nvPr/>
          </p:nvSpPr>
          <p:spPr>
            <a:xfrm>
              <a:off x="6043101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6128004" y="1208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488666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6564959" y="119428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9"/>
            <p:cNvSpPr/>
            <p:nvPr/>
          </p:nvSpPr>
          <p:spPr>
            <a:xfrm>
              <a:off x="6332147" y="1190111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777711" y="1192895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432" name="rc431"/>
            <p:cNvSpPr/>
            <p:nvPr/>
          </p:nvSpPr>
          <p:spPr>
            <a:xfrm>
              <a:off x="7061021" y="1053578"/>
              <a:ext cx="208297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tx432"/>
            <p:cNvSpPr/>
            <p:nvPr/>
          </p:nvSpPr>
          <p:spPr>
            <a:xfrm>
              <a:off x="7130610" y="1155746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434" name="rc433"/>
            <p:cNvSpPr/>
            <p:nvPr/>
          </p:nvSpPr>
          <p:spPr>
            <a:xfrm>
              <a:off x="7464251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7549154" y="12080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486197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7947088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8031990" y="1208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969033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8547959" y="112316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8632861" y="1208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8569905" y="123289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42"/>
            <p:cNvSpPr/>
            <p:nvPr/>
          </p:nvSpPr>
          <p:spPr>
            <a:xfrm>
              <a:off x="7753297" y="1192895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8236133" y="1190166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8837004" y="1190166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  <p:sp>
          <p:nvSpPr>
            <p:cNvPr id="446" name="rc445"/>
            <p:cNvSpPr/>
            <p:nvPr/>
          </p:nvSpPr>
          <p:spPr>
            <a:xfrm>
              <a:off x="983989" y="3657600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1529024" y="4439863"/>
              <a:ext cx="1540424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1529024" y="5794511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1529024" y="5397180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529024" y="4999849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529024" y="4602517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1776482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21191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65899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1529024" y="5595846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1529024" y="5198514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1529024" y="4801183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1554128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1998836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443545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88253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1744541" y="4970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082964" y="5133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629139" y="4718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750026" y="482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2959324" y="48449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1583779" y="4780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1717414" y="53360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1608016" y="4688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2300871" y="5237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1690509" y="4795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1631203" y="484300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732238" y="4961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974604" y="5075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1890468" y="47235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843711" y="486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631585" y="4830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1565609" y="46695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1698132" y="495548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1583334" y="4798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1858831" y="48817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1744541" y="5072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082964" y="5315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1629139" y="47738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2750026" y="4856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2959324" y="498042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1583779" y="50838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717414" y="5838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608016" y="4838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2300871" y="5268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690509" y="4900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1631203" y="491311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2732238" y="49078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2974604" y="49420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1890468" y="47595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843711" y="48954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1631585" y="4912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1565609" y="48185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1698132" y="558030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583334" y="48318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858831" y="4717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744541" y="4712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2082964" y="48606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629139" y="4573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2750026" y="4609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2959324" y="46495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583779" y="46612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717414" y="51362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608016" y="45455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2300871" y="4896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1690509" y="4483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1631203" y="45237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2732238" y="4865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2974604" y="48434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1890468" y="44690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843711" y="457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631585" y="4510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1565609" y="451414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1698132" y="45593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583334" y="45466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858831" y="48735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1599044" y="4879844"/>
              <a:ext cx="1400386" cy="158476"/>
            </a:xfrm>
            <a:custGeom>
              <a:avLst/>
              <a:pathLst>
                <a:path w="1400386" h="158476">
                  <a:moveTo>
                    <a:pt x="0" y="0"/>
                  </a:moveTo>
                  <a:lnTo>
                    <a:pt x="17726" y="2006"/>
                  </a:lnTo>
                  <a:lnTo>
                    <a:pt x="35452" y="4012"/>
                  </a:lnTo>
                  <a:lnTo>
                    <a:pt x="53179" y="6018"/>
                  </a:lnTo>
                  <a:lnTo>
                    <a:pt x="70905" y="8024"/>
                  </a:lnTo>
                  <a:lnTo>
                    <a:pt x="88632" y="10030"/>
                  </a:lnTo>
                  <a:lnTo>
                    <a:pt x="106358" y="12036"/>
                  </a:lnTo>
                  <a:lnTo>
                    <a:pt x="124084" y="14042"/>
                  </a:lnTo>
                  <a:lnTo>
                    <a:pt x="141811" y="16048"/>
                  </a:lnTo>
                  <a:lnTo>
                    <a:pt x="159537" y="18054"/>
                  </a:lnTo>
                  <a:lnTo>
                    <a:pt x="177264" y="20060"/>
                  </a:lnTo>
                  <a:lnTo>
                    <a:pt x="194990" y="22066"/>
                  </a:lnTo>
                  <a:lnTo>
                    <a:pt x="212716" y="24072"/>
                  </a:lnTo>
                  <a:lnTo>
                    <a:pt x="230443" y="26078"/>
                  </a:lnTo>
                  <a:lnTo>
                    <a:pt x="248169" y="28084"/>
                  </a:lnTo>
                  <a:lnTo>
                    <a:pt x="265896" y="30090"/>
                  </a:lnTo>
                  <a:lnTo>
                    <a:pt x="283622" y="32096"/>
                  </a:lnTo>
                  <a:lnTo>
                    <a:pt x="301348" y="34102"/>
                  </a:lnTo>
                  <a:lnTo>
                    <a:pt x="319075" y="36108"/>
                  </a:lnTo>
                  <a:lnTo>
                    <a:pt x="336801" y="38114"/>
                  </a:lnTo>
                  <a:lnTo>
                    <a:pt x="354528" y="40120"/>
                  </a:lnTo>
                  <a:lnTo>
                    <a:pt x="372254" y="42126"/>
                  </a:lnTo>
                  <a:lnTo>
                    <a:pt x="389980" y="44132"/>
                  </a:lnTo>
                  <a:lnTo>
                    <a:pt x="407707" y="46138"/>
                  </a:lnTo>
                  <a:lnTo>
                    <a:pt x="425433" y="48144"/>
                  </a:lnTo>
                  <a:lnTo>
                    <a:pt x="443160" y="50150"/>
                  </a:lnTo>
                  <a:lnTo>
                    <a:pt x="460886" y="52156"/>
                  </a:lnTo>
                  <a:lnTo>
                    <a:pt x="478612" y="54162"/>
                  </a:lnTo>
                  <a:lnTo>
                    <a:pt x="496339" y="56169"/>
                  </a:lnTo>
                  <a:lnTo>
                    <a:pt x="514065" y="58175"/>
                  </a:lnTo>
                  <a:lnTo>
                    <a:pt x="531792" y="60181"/>
                  </a:lnTo>
                  <a:lnTo>
                    <a:pt x="549518" y="62187"/>
                  </a:lnTo>
                  <a:lnTo>
                    <a:pt x="567245" y="64193"/>
                  </a:lnTo>
                  <a:lnTo>
                    <a:pt x="584971" y="66199"/>
                  </a:lnTo>
                  <a:lnTo>
                    <a:pt x="602697" y="68205"/>
                  </a:lnTo>
                  <a:lnTo>
                    <a:pt x="620424" y="70211"/>
                  </a:lnTo>
                  <a:lnTo>
                    <a:pt x="638150" y="72217"/>
                  </a:lnTo>
                  <a:lnTo>
                    <a:pt x="655877" y="74223"/>
                  </a:lnTo>
                  <a:lnTo>
                    <a:pt x="673603" y="76229"/>
                  </a:lnTo>
                  <a:lnTo>
                    <a:pt x="691329" y="78235"/>
                  </a:lnTo>
                  <a:lnTo>
                    <a:pt x="709056" y="80241"/>
                  </a:lnTo>
                  <a:lnTo>
                    <a:pt x="726782" y="82247"/>
                  </a:lnTo>
                  <a:lnTo>
                    <a:pt x="744509" y="84253"/>
                  </a:lnTo>
                  <a:lnTo>
                    <a:pt x="762235" y="86259"/>
                  </a:lnTo>
                  <a:lnTo>
                    <a:pt x="779961" y="88265"/>
                  </a:lnTo>
                  <a:lnTo>
                    <a:pt x="797688" y="90271"/>
                  </a:lnTo>
                  <a:lnTo>
                    <a:pt x="815414" y="92277"/>
                  </a:lnTo>
                  <a:lnTo>
                    <a:pt x="833141" y="94283"/>
                  </a:lnTo>
                  <a:lnTo>
                    <a:pt x="850867" y="96289"/>
                  </a:lnTo>
                  <a:lnTo>
                    <a:pt x="868593" y="98295"/>
                  </a:lnTo>
                  <a:lnTo>
                    <a:pt x="886320" y="100301"/>
                  </a:lnTo>
                  <a:lnTo>
                    <a:pt x="904046" y="102307"/>
                  </a:lnTo>
                  <a:lnTo>
                    <a:pt x="921773" y="104313"/>
                  </a:lnTo>
                  <a:lnTo>
                    <a:pt x="939499" y="106319"/>
                  </a:lnTo>
                  <a:lnTo>
                    <a:pt x="957225" y="108325"/>
                  </a:lnTo>
                  <a:lnTo>
                    <a:pt x="974952" y="110332"/>
                  </a:lnTo>
                  <a:lnTo>
                    <a:pt x="992678" y="112338"/>
                  </a:lnTo>
                  <a:lnTo>
                    <a:pt x="1010405" y="114344"/>
                  </a:lnTo>
                  <a:lnTo>
                    <a:pt x="1028131" y="116350"/>
                  </a:lnTo>
                  <a:lnTo>
                    <a:pt x="1045858" y="118356"/>
                  </a:lnTo>
                  <a:lnTo>
                    <a:pt x="1063584" y="120362"/>
                  </a:lnTo>
                  <a:lnTo>
                    <a:pt x="1081310" y="122368"/>
                  </a:lnTo>
                  <a:lnTo>
                    <a:pt x="1099037" y="124374"/>
                  </a:lnTo>
                  <a:lnTo>
                    <a:pt x="1116763" y="126380"/>
                  </a:lnTo>
                  <a:lnTo>
                    <a:pt x="1134490" y="128386"/>
                  </a:lnTo>
                  <a:lnTo>
                    <a:pt x="1152216" y="130392"/>
                  </a:lnTo>
                  <a:lnTo>
                    <a:pt x="1169942" y="132398"/>
                  </a:lnTo>
                  <a:lnTo>
                    <a:pt x="1187669" y="134404"/>
                  </a:lnTo>
                  <a:lnTo>
                    <a:pt x="1205395" y="136410"/>
                  </a:lnTo>
                  <a:lnTo>
                    <a:pt x="1223122" y="138416"/>
                  </a:lnTo>
                  <a:lnTo>
                    <a:pt x="1240848" y="140422"/>
                  </a:lnTo>
                  <a:lnTo>
                    <a:pt x="1258574" y="142428"/>
                  </a:lnTo>
                  <a:lnTo>
                    <a:pt x="1276301" y="144434"/>
                  </a:lnTo>
                  <a:lnTo>
                    <a:pt x="1294027" y="146440"/>
                  </a:lnTo>
                  <a:lnTo>
                    <a:pt x="1311754" y="148446"/>
                  </a:lnTo>
                  <a:lnTo>
                    <a:pt x="1329480" y="150452"/>
                  </a:lnTo>
                  <a:lnTo>
                    <a:pt x="1347206" y="152458"/>
                  </a:lnTo>
                  <a:lnTo>
                    <a:pt x="1364933" y="154464"/>
                  </a:lnTo>
                  <a:lnTo>
                    <a:pt x="1382659" y="156470"/>
                  </a:lnTo>
                  <a:lnTo>
                    <a:pt x="1400386" y="1584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1599044" y="5009713"/>
              <a:ext cx="1400386" cy="40602"/>
            </a:xfrm>
            <a:custGeom>
              <a:avLst/>
              <a:pathLst>
                <a:path w="1400386" h="40602">
                  <a:moveTo>
                    <a:pt x="0" y="40602"/>
                  </a:moveTo>
                  <a:lnTo>
                    <a:pt x="17726" y="40089"/>
                  </a:lnTo>
                  <a:lnTo>
                    <a:pt x="35452" y="39575"/>
                  </a:lnTo>
                  <a:lnTo>
                    <a:pt x="53179" y="39061"/>
                  </a:lnTo>
                  <a:lnTo>
                    <a:pt x="70905" y="38547"/>
                  </a:lnTo>
                  <a:lnTo>
                    <a:pt x="88632" y="38033"/>
                  </a:lnTo>
                  <a:lnTo>
                    <a:pt x="106358" y="37519"/>
                  </a:lnTo>
                  <a:lnTo>
                    <a:pt x="124084" y="37005"/>
                  </a:lnTo>
                  <a:lnTo>
                    <a:pt x="141811" y="36491"/>
                  </a:lnTo>
                  <a:lnTo>
                    <a:pt x="159537" y="35977"/>
                  </a:lnTo>
                  <a:lnTo>
                    <a:pt x="177264" y="35463"/>
                  </a:lnTo>
                  <a:lnTo>
                    <a:pt x="194990" y="34949"/>
                  </a:lnTo>
                  <a:lnTo>
                    <a:pt x="212716" y="34435"/>
                  </a:lnTo>
                  <a:lnTo>
                    <a:pt x="230443" y="33921"/>
                  </a:lnTo>
                  <a:lnTo>
                    <a:pt x="248169" y="33407"/>
                  </a:lnTo>
                  <a:lnTo>
                    <a:pt x="265896" y="32893"/>
                  </a:lnTo>
                  <a:lnTo>
                    <a:pt x="283622" y="32379"/>
                  </a:lnTo>
                  <a:lnTo>
                    <a:pt x="301348" y="31865"/>
                  </a:lnTo>
                  <a:lnTo>
                    <a:pt x="319075" y="31351"/>
                  </a:lnTo>
                  <a:lnTo>
                    <a:pt x="336801" y="30837"/>
                  </a:lnTo>
                  <a:lnTo>
                    <a:pt x="354528" y="30323"/>
                  </a:lnTo>
                  <a:lnTo>
                    <a:pt x="372254" y="29809"/>
                  </a:lnTo>
                  <a:lnTo>
                    <a:pt x="389980" y="29295"/>
                  </a:lnTo>
                  <a:lnTo>
                    <a:pt x="407707" y="28781"/>
                  </a:lnTo>
                  <a:lnTo>
                    <a:pt x="425433" y="28267"/>
                  </a:lnTo>
                  <a:lnTo>
                    <a:pt x="443160" y="27753"/>
                  </a:lnTo>
                  <a:lnTo>
                    <a:pt x="460886" y="27239"/>
                  </a:lnTo>
                  <a:lnTo>
                    <a:pt x="478612" y="26726"/>
                  </a:lnTo>
                  <a:lnTo>
                    <a:pt x="496339" y="26212"/>
                  </a:lnTo>
                  <a:lnTo>
                    <a:pt x="514065" y="25698"/>
                  </a:lnTo>
                  <a:lnTo>
                    <a:pt x="531792" y="25184"/>
                  </a:lnTo>
                  <a:lnTo>
                    <a:pt x="549518" y="24670"/>
                  </a:lnTo>
                  <a:lnTo>
                    <a:pt x="567245" y="24156"/>
                  </a:lnTo>
                  <a:lnTo>
                    <a:pt x="584971" y="23642"/>
                  </a:lnTo>
                  <a:lnTo>
                    <a:pt x="602697" y="23128"/>
                  </a:lnTo>
                  <a:lnTo>
                    <a:pt x="620424" y="22614"/>
                  </a:lnTo>
                  <a:lnTo>
                    <a:pt x="638150" y="22100"/>
                  </a:lnTo>
                  <a:lnTo>
                    <a:pt x="655877" y="21586"/>
                  </a:lnTo>
                  <a:lnTo>
                    <a:pt x="673603" y="21072"/>
                  </a:lnTo>
                  <a:lnTo>
                    <a:pt x="691329" y="20558"/>
                  </a:lnTo>
                  <a:lnTo>
                    <a:pt x="709056" y="20044"/>
                  </a:lnTo>
                  <a:lnTo>
                    <a:pt x="726782" y="19530"/>
                  </a:lnTo>
                  <a:lnTo>
                    <a:pt x="744509" y="19016"/>
                  </a:lnTo>
                  <a:lnTo>
                    <a:pt x="762235" y="18502"/>
                  </a:lnTo>
                  <a:lnTo>
                    <a:pt x="779961" y="17988"/>
                  </a:lnTo>
                  <a:lnTo>
                    <a:pt x="797688" y="17474"/>
                  </a:lnTo>
                  <a:lnTo>
                    <a:pt x="815414" y="16960"/>
                  </a:lnTo>
                  <a:lnTo>
                    <a:pt x="833141" y="16446"/>
                  </a:lnTo>
                  <a:lnTo>
                    <a:pt x="850867" y="15932"/>
                  </a:lnTo>
                  <a:lnTo>
                    <a:pt x="868593" y="15418"/>
                  </a:lnTo>
                  <a:lnTo>
                    <a:pt x="886320" y="14904"/>
                  </a:lnTo>
                  <a:lnTo>
                    <a:pt x="904046" y="14390"/>
                  </a:lnTo>
                  <a:lnTo>
                    <a:pt x="921773" y="13876"/>
                  </a:lnTo>
                  <a:lnTo>
                    <a:pt x="939499" y="13363"/>
                  </a:lnTo>
                  <a:lnTo>
                    <a:pt x="957225" y="12849"/>
                  </a:lnTo>
                  <a:lnTo>
                    <a:pt x="974952" y="12335"/>
                  </a:lnTo>
                  <a:lnTo>
                    <a:pt x="992678" y="11821"/>
                  </a:lnTo>
                  <a:lnTo>
                    <a:pt x="1010405" y="11307"/>
                  </a:lnTo>
                  <a:lnTo>
                    <a:pt x="1028131" y="10793"/>
                  </a:lnTo>
                  <a:lnTo>
                    <a:pt x="1045858" y="10279"/>
                  </a:lnTo>
                  <a:lnTo>
                    <a:pt x="1063584" y="9765"/>
                  </a:lnTo>
                  <a:lnTo>
                    <a:pt x="1081310" y="9251"/>
                  </a:lnTo>
                  <a:lnTo>
                    <a:pt x="1099037" y="8737"/>
                  </a:lnTo>
                  <a:lnTo>
                    <a:pt x="1116763" y="8223"/>
                  </a:lnTo>
                  <a:lnTo>
                    <a:pt x="1134490" y="7709"/>
                  </a:lnTo>
                  <a:lnTo>
                    <a:pt x="1152216" y="7195"/>
                  </a:lnTo>
                  <a:lnTo>
                    <a:pt x="1169942" y="6681"/>
                  </a:lnTo>
                  <a:lnTo>
                    <a:pt x="1187669" y="6167"/>
                  </a:lnTo>
                  <a:lnTo>
                    <a:pt x="1205395" y="5653"/>
                  </a:lnTo>
                  <a:lnTo>
                    <a:pt x="1223122" y="5139"/>
                  </a:lnTo>
                  <a:lnTo>
                    <a:pt x="1240848" y="4625"/>
                  </a:lnTo>
                  <a:lnTo>
                    <a:pt x="1258574" y="4111"/>
                  </a:lnTo>
                  <a:lnTo>
                    <a:pt x="1276301" y="3597"/>
                  </a:lnTo>
                  <a:lnTo>
                    <a:pt x="1294027" y="3083"/>
                  </a:lnTo>
                  <a:lnTo>
                    <a:pt x="1311754" y="2569"/>
                  </a:lnTo>
                  <a:lnTo>
                    <a:pt x="1329480" y="2055"/>
                  </a:lnTo>
                  <a:lnTo>
                    <a:pt x="1347206" y="1541"/>
                  </a:lnTo>
                  <a:lnTo>
                    <a:pt x="1364933" y="1027"/>
                  </a:lnTo>
                  <a:lnTo>
                    <a:pt x="1382659" y="513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1599044" y="4645263"/>
              <a:ext cx="1400386" cy="185685"/>
            </a:xfrm>
            <a:custGeom>
              <a:avLst/>
              <a:pathLst>
                <a:path w="1400386" h="185685">
                  <a:moveTo>
                    <a:pt x="0" y="0"/>
                  </a:moveTo>
                  <a:lnTo>
                    <a:pt x="17726" y="2350"/>
                  </a:lnTo>
                  <a:lnTo>
                    <a:pt x="35452" y="4700"/>
                  </a:lnTo>
                  <a:lnTo>
                    <a:pt x="53179" y="7051"/>
                  </a:lnTo>
                  <a:lnTo>
                    <a:pt x="70905" y="9401"/>
                  </a:lnTo>
                  <a:lnTo>
                    <a:pt x="88632" y="11752"/>
                  </a:lnTo>
                  <a:lnTo>
                    <a:pt x="106358" y="14102"/>
                  </a:lnTo>
                  <a:lnTo>
                    <a:pt x="124084" y="16453"/>
                  </a:lnTo>
                  <a:lnTo>
                    <a:pt x="141811" y="18803"/>
                  </a:lnTo>
                  <a:lnTo>
                    <a:pt x="159537" y="21154"/>
                  </a:lnTo>
                  <a:lnTo>
                    <a:pt x="177264" y="23504"/>
                  </a:lnTo>
                  <a:lnTo>
                    <a:pt x="194990" y="25854"/>
                  </a:lnTo>
                  <a:lnTo>
                    <a:pt x="212716" y="28205"/>
                  </a:lnTo>
                  <a:lnTo>
                    <a:pt x="230443" y="30555"/>
                  </a:lnTo>
                  <a:lnTo>
                    <a:pt x="248169" y="32906"/>
                  </a:lnTo>
                  <a:lnTo>
                    <a:pt x="265896" y="35256"/>
                  </a:lnTo>
                  <a:lnTo>
                    <a:pt x="283622" y="37607"/>
                  </a:lnTo>
                  <a:lnTo>
                    <a:pt x="301348" y="39957"/>
                  </a:lnTo>
                  <a:lnTo>
                    <a:pt x="319075" y="42308"/>
                  </a:lnTo>
                  <a:lnTo>
                    <a:pt x="336801" y="44658"/>
                  </a:lnTo>
                  <a:lnTo>
                    <a:pt x="354528" y="47008"/>
                  </a:lnTo>
                  <a:lnTo>
                    <a:pt x="372254" y="49359"/>
                  </a:lnTo>
                  <a:lnTo>
                    <a:pt x="389980" y="51709"/>
                  </a:lnTo>
                  <a:lnTo>
                    <a:pt x="407707" y="54060"/>
                  </a:lnTo>
                  <a:lnTo>
                    <a:pt x="425433" y="56410"/>
                  </a:lnTo>
                  <a:lnTo>
                    <a:pt x="443160" y="58761"/>
                  </a:lnTo>
                  <a:lnTo>
                    <a:pt x="460886" y="61111"/>
                  </a:lnTo>
                  <a:lnTo>
                    <a:pt x="478612" y="63462"/>
                  </a:lnTo>
                  <a:lnTo>
                    <a:pt x="496339" y="65812"/>
                  </a:lnTo>
                  <a:lnTo>
                    <a:pt x="514065" y="68162"/>
                  </a:lnTo>
                  <a:lnTo>
                    <a:pt x="531792" y="70513"/>
                  </a:lnTo>
                  <a:lnTo>
                    <a:pt x="549518" y="72863"/>
                  </a:lnTo>
                  <a:lnTo>
                    <a:pt x="567245" y="75214"/>
                  </a:lnTo>
                  <a:lnTo>
                    <a:pt x="584971" y="77564"/>
                  </a:lnTo>
                  <a:lnTo>
                    <a:pt x="602697" y="79915"/>
                  </a:lnTo>
                  <a:lnTo>
                    <a:pt x="620424" y="82265"/>
                  </a:lnTo>
                  <a:lnTo>
                    <a:pt x="638150" y="84616"/>
                  </a:lnTo>
                  <a:lnTo>
                    <a:pt x="655877" y="86966"/>
                  </a:lnTo>
                  <a:lnTo>
                    <a:pt x="673603" y="89317"/>
                  </a:lnTo>
                  <a:lnTo>
                    <a:pt x="691329" y="91667"/>
                  </a:lnTo>
                  <a:lnTo>
                    <a:pt x="709056" y="94017"/>
                  </a:lnTo>
                  <a:lnTo>
                    <a:pt x="726782" y="96368"/>
                  </a:lnTo>
                  <a:lnTo>
                    <a:pt x="744509" y="98718"/>
                  </a:lnTo>
                  <a:lnTo>
                    <a:pt x="762235" y="101069"/>
                  </a:lnTo>
                  <a:lnTo>
                    <a:pt x="779961" y="103419"/>
                  </a:lnTo>
                  <a:lnTo>
                    <a:pt x="797688" y="105770"/>
                  </a:lnTo>
                  <a:lnTo>
                    <a:pt x="815414" y="108120"/>
                  </a:lnTo>
                  <a:lnTo>
                    <a:pt x="833141" y="110471"/>
                  </a:lnTo>
                  <a:lnTo>
                    <a:pt x="850867" y="112821"/>
                  </a:lnTo>
                  <a:lnTo>
                    <a:pt x="868593" y="115171"/>
                  </a:lnTo>
                  <a:lnTo>
                    <a:pt x="886320" y="117522"/>
                  </a:lnTo>
                  <a:lnTo>
                    <a:pt x="904046" y="119872"/>
                  </a:lnTo>
                  <a:lnTo>
                    <a:pt x="921773" y="122223"/>
                  </a:lnTo>
                  <a:lnTo>
                    <a:pt x="939499" y="124573"/>
                  </a:lnTo>
                  <a:lnTo>
                    <a:pt x="957225" y="126924"/>
                  </a:lnTo>
                  <a:lnTo>
                    <a:pt x="974952" y="129274"/>
                  </a:lnTo>
                  <a:lnTo>
                    <a:pt x="992678" y="131625"/>
                  </a:lnTo>
                  <a:lnTo>
                    <a:pt x="1010405" y="133975"/>
                  </a:lnTo>
                  <a:lnTo>
                    <a:pt x="1028131" y="136325"/>
                  </a:lnTo>
                  <a:lnTo>
                    <a:pt x="1045858" y="138676"/>
                  </a:lnTo>
                  <a:lnTo>
                    <a:pt x="1063584" y="141026"/>
                  </a:lnTo>
                  <a:lnTo>
                    <a:pt x="1081310" y="143377"/>
                  </a:lnTo>
                  <a:lnTo>
                    <a:pt x="1099037" y="145727"/>
                  </a:lnTo>
                  <a:lnTo>
                    <a:pt x="1116763" y="148078"/>
                  </a:lnTo>
                  <a:lnTo>
                    <a:pt x="1134490" y="150428"/>
                  </a:lnTo>
                  <a:lnTo>
                    <a:pt x="1152216" y="152779"/>
                  </a:lnTo>
                  <a:lnTo>
                    <a:pt x="1169942" y="155129"/>
                  </a:lnTo>
                  <a:lnTo>
                    <a:pt x="1187669" y="157480"/>
                  </a:lnTo>
                  <a:lnTo>
                    <a:pt x="1205395" y="159830"/>
                  </a:lnTo>
                  <a:lnTo>
                    <a:pt x="1223122" y="162180"/>
                  </a:lnTo>
                  <a:lnTo>
                    <a:pt x="1240848" y="164531"/>
                  </a:lnTo>
                  <a:lnTo>
                    <a:pt x="1258574" y="166881"/>
                  </a:lnTo>
                  <a:lnTo>
                    <a:pt x="1276301" y="169232"/>
                  </a:lnTo>
                  <a:lnTo>
                    <a:pt x="1294027" y="171582"/>
                  </a:lnTo>
                  <a:lnTo>
                    <a:pt x="1311754" y="173933"/>
                  </a:lnTo>
                  <a:lnTo>
                    <a:pt x="1329480" y="176283"/>
                  </a:lnTo>
                  <a:lnTo>
                    <a:pt x="1347206" y="178634"/>
                  </a:lnTo>
                  <a:lnTo>
                    <a:pt x="1364933" y="180984"/>
                  </a:lnTo>
                  <a:lnTo>
                    <a:pt x="1382659" y="183334"/>
                  </a:lnTo>
                  <a:lnTo>
                    <a:pt x="1400386" y="18568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1529024" y="4439863"/>
              <a:ext cx="1540424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419186" y="4439863"/>
              <a:ext cx="1540424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419186" y="5706967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419186" y="5299032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419186" y="4891097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419186" y="4483162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666644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111352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556060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419186" y="5910934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419186" y="5502999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419186" y="5095064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419186" y="4687130"/>
              <a:ext cx="1540424" cy="0"/>
            </a:xfrm>
            <a:custGeom>
              <a:avLst/>
              <a:pathLst>
                <a:path w="1540424" h="0">
                  <a:moveTo>
                    <a:pt x="0" y="0"/>
                  </a:moveTo>
                  <a:lnTo>
                    <a:pt x="1540424" y="0"/>
                  </a:lnTo>
                  <a:lnTo>
                    <a:pt x="154042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444289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888998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333706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778414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634702" y="51474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973125" y="5521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519301" y="4848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4640188" y="4973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49486" y="46892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473940" y="4891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607575" y="5283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498177" y="48980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4191032" y="5410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580670" y="4766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3521365" y="54292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622399" y="5098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864765" y="4797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3780629" y="472799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733872" y="5121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521746" y="47683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3455770" y="47534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3588293" y="48478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473496" y="4926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748992" y="4813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634702" y="51545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73125" y="5824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519301" y="47154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640188" y="50691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849486" y="47425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473940" y="52468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607575" y="4745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498177" y="50728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191032" y="55221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580670" y="4979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3521365" y="550041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622399" y="5045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864765" y="49464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3780629" y="477316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733872" y="5838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521746" y="48424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3455770" y="47865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3588293" y="50274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473496" y="49468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48992" y="5059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634702" y="5075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73125" y="4635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519301" y="4909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640188" y="48320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849486" y="47082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473940" y="4747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607575" y="53117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498177" y="4577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191032" y="4857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580670" y="4603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3521365" y="456908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622399" y="4801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864765" y="4539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3780629" y="45130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733872" y="5119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521746" y="4482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3455770" y="46898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3588293" y="46443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473496" y="5160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748992" y="4844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489205" y="5003831"/>
              <a:ext cx="1400386" cy="14294"/>
            </a:xfrm>
            <a:custGeom>
              <a:avLst/>
              <a:pathLst>
                <a:path w="1400386" h="14294">
                  <a:moveTo>
                    <a:pt x="0" y="14294"/>
                  </a:moveTo>
                  <a:lnTo>
                    <a:pt x="17726" y="14113"/>
                  </a:lnTo>
                  <a:lnTo>
                    <a:pt x="35452" y="13932"/>
                  </a:lnTo>
                  <a:lnTo>
                    <a:pt x="53179" y="13751"/>
                  </a:lnTo>
                  <a:lnTo>
                    <a:pt x="70905" y="13570"/>
                  </a:lnTo>
                  <a:lnTo>
                    <a:pt x="88632" y="13389"/>
                  </a:lnTo>
                  <a:lnTo>
                    <a:pt x="106358" y="13208"/>
                  </a:lnTo>
                  <a:lnTo>
                    <a:pt x="124084" y="13027"/>
                  </a:lnTo>
                  <a:lnTo>
                    <a:pt x="141811" y="12846"/>
                  </a:lnTo>
                  <a:lnTo>
                    <a:pt x="159537" y="12666"/>
                  </a:lnTo>
                  <a:lnTo>
                    <a:pt x="177264" y="12485"/>
                  </a:lnTo>
                  <a:lnTo>
                    <a:pt x="194990" y="12304"/>
                  </a:lnTo>
                  <a:lnTo>
                    <a:pt x="212716" y="12123"/>
                  </a:lnTo>
                  <a:lnTo>
                    <a:pt x="230443" y="11942"/>
                  </a:lnTo>
                  <a:lnTo>
                    <a:pt x="248169" y="11761"/>
                  </a:lnTo>
                  <a:lnTo>
                    <a:pt x="265896" y="11580"/>
                  </a:lnTo>
                  <a:lnTo>
                    <a:pt x="283622" y="11399"/>
                  </a:lnTo>
                  <a:lnTo>
                    <a:pt x="301348" y="11218"/>
                  </a:lnTo>
                  <a:lnTo>
                    <a:pt x="319075" y="11037"/>
                  </a:lnTo>
                  <a:lnTo>
                    <a:pt x="336801" y="10856"/>
                  </a:lnTo>
                  <a:lnTo>
                    <a:pt x="354528" y="10675"/>
                  </a:lnTo>
                  <a:lnTo>
                    <a:pt x="372254" y="10494"/>
                  </a:lnTo>
                  <a:lnTo>
                    <a:pt x="389980" y="10313"/>
                  </a:lnTo>
                  <a:lnTo>
                    <a:pt x="407707" y="10132"/>
                  </a:lnTo>
                  <a:lnTo>
                    <a:pt x="425433" y="9951"/>
                  </a:lnTo>
                  <a:lnTo>
                    <a:pt x="443160" y="9770"/>
                  </a:lnTo>
                  <a:lnTo>
                    <a:pt x="460886" y="9590"/>
                  </a:lnTo>
                  <a:lnTo>
                    <a:pt x="478612" y="9409"/>
                  </a:lnTo>
                  <a:lnTo>
                    <a:pt x="496339" y="9228"/>
                  </a:lnTo>
                  <a:lnTo>
                    <a:pt x="514065" y="9047"/>
                  </a:lnTo>
                  <a:lnTo>
                    <a:pt x="531792" y="8866"/>
                  </a:lnTo>
                  <a:lnTo>
                    <a:pt x="549518" y="8685"/>
                  </a:lnTo>
                  <a:lnTo>
                    <a:pt x="567245" y="8504"/>
                  </a:lnTo>
                  <a:lnTo>
                    <a:pt x="584971" y="8323"/>
                  </a:lnTo>
                  <a:lnTo>
                    <a:pt x="602697" y="8142"/>
                  </a:lnTo>
                  <a:lnTo>
                    <a:pt x="620424" y="7961"/>
                  </a:lnTo>
                  <a:lnTo>
                    <a:pt x="638150" y="7780"/>
                  </a:lnTo>
                  <a:lnTo>
                    <a:pt x="655877" y="7599"/>
                  </a:lnTo>
                  <a:lnTo>
                    <a:pt x="673603" y="7418"/>
                  </a:lnTo>
                  <a:lnTo>
                    <a:pt x="691329" y="7237"/>
                  </a:lnTo>
                  <a:lnTo>
                    <a:pt x="709056" y="7056"/>
                  </a:lnTo>
                  <a:lnTo>
                    <a:pt x="726782" y="6875"/>
                  </a:lnTo>
                  <a:lnTo>
                    <a:pt x="744509" y="6694"/>
                  </a:lnTo>
                  <a:lnTo>
                    <a:pt x="762235" y="6513"/>
                  </a:lnTo>
                  <a:lnTo>
                    <a:pt x="779961" y="6333"/>
                  </a:lnTo>
                  <a:lnTo>
                    <a:pt x="797688" y="6152"/>
                  </a:lnTo>
                  <a:lnTo>
                    <a:pt x="815414" y="5971"/>
                  </a:lnTo>
                  <a:lnTo>
                    <a:pt x="833141" y="5790"/>
                  </a:lnTo>
                  <a:lnTo>
                    <a:pt x="850867" y="5609"/>
                  </a:lnTo>
                  <a:lnTo>
                    <a:pt x="868593" y="5428"/>
                  </a:lnTo>
                  <a:lnTo>
                    <a:pt x="886320" y="5247"/>
                  </a:lnTo>
                  <a:lnTo>
                    <a:pt x="904046" y="5066"/>
                  </a:lnTo>
                  <a:lnTo>
                    <a:pt x="921773" y="4885"/>
                  </a:lnTo>
                  <a:lnTo>
                    <a:pt x="939499" y="4704"/>
                  </a:lnTo>
                  <a:lnTo>
                    <a:pt x="957225" y="4523"/>
                  </a:lnTo>
                  <a:lnTo>
                    <a:pt x="974952" y="4342"/>
                  </a:lnTo>
                  <a:lnTo>
                    <a:pt x="992678" y="4161"/>
                  </a:lnTo>
                  <a:lnTo>
                    <a:pt x="1010405" y="3980"/>
                  </a:lnTo>
                  <a:lnTo>
                    <a:pt x="1028131" y="3799"/>
                  </a:lnTo>
                  <a:lnTo>
                    <a:pt x="1045858" y="3618"/>
                  </a:lnTo>
                  <a:lnTo>
                    <a:pt x="1063584" y="3437"/>
                  </a:lnTo>
                  <a:lnTo>
                    <a:pt x="1081310" y="3256"/>
                  </a:lnTo>
                  <a:lnTo>
                    <a:pt x="1099037" y="3076"/>
                  </a:lnTo>
                  <a:lnTo>
                    <a:pt x="1116763" y="2895"/>
                  </a:lnTo>
                  <a:lnTo>
                    <a:pt x="1134490" y="2714"/>
                  </a:lnTo>
                  <a:lnTo>
                    <a:pt x="1152216" y="2533"/>
                  </a:lnTo>
                  <a:lnTo>
                    <a:pt x="1169942" y="2352"/>
                  </a:lnTo>
                  <a:lnTo>
                    <a:pt x="1187669" y="2171"/>
                  </a:lnTo>
                  <a:lnTo>
                    <a:pt x="1205395" y="1990"/>
                  </a:lnTo>
                  <a:lnTo>
                    <a:pt x="1223122" y="1809"/>
                  </a:lnTo>
                  <a:lnTo>
                    <a:pt x="1240848" y="1628"/>
                  </a:lnTo>
                  <a:lnTo>
                    <a:pt x="1258574" y="1447"/>
                  </a:lnTo>
                  <a:lnTo>
                    <a:pt x="1276301" y="1266"/>
                  </a:lnTo>
                  <a:lnTo>
                    <a:pt x="1294027" y="1085"/>
                  </a:lnTo>
                  <a:lnTo>
                    <a:pt x="1311754" y="904"/>
                  </a:lnTo>
                  <a:lnTo>
                    <a:pt x="1329480" y="723"/>
                  </a:lnTo>
                  <a:lnTo>
                    <a:pt x="1347206" y="542"/>
                  </a:lnTo>
                  <a:lnTo>
                    <a:pt x="1364933" y="361"/>
                  </a:lnTo>
                  <a:lnTo>
                    <a:pt x="1382659" y="180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489205" y="5105144"/>
              <a:ext cx="1400386" cy="21233"/>
            </a:xfrm>
            <a:custGeom>
              <a:avLst/>
              <a:pathLst>
                <a:path w="1400386" h="21233">
                  <a:moveTo>
                    <a:pt x="0" y="21233"/>
                  </a:moveTo>
                  <a:lnTo>
                    <a:pt x="17726" y="20964"/>
                  </a:lnTo>
                  <a:lnTo>
                    <a:pt x="35452" y="20695"/>
                  </a:lnTo>
                  <a:lnTo>
                    <a:pt x="53179" y="20426"/>
                  </a:lnTo>
                  <a:lnTo>
                    <a:pt x="70905" y="20158"/>
                  </a:lnTo>
                  <a:lnTo>
                    <a:pt x="88632" y="19889"/>
                  </a:lnTo>
                  <a:lnTo>
                    <a:pt x="106358" y="19620"/>
                  </a:lnTo>
                  <a:lnTo>
                    <a:pt x="124084" y="19351"/>
                  </a:lnTo>
                  <a:lnTo>
                    <a:pt x="141811" y="19082"/>
                  </a:lnTo>
                  <a:lnTo>
                    <a:pt x="159537" y="18814"/>
                  </a:lnTo>
                  <a:lnTo>
                    <a:pt x="177264" y="18545"/>
                  </a:lnTo>
                  <a:lnTo>
                    <a:pt x="194990" y="18276"/>
                  </a:lnTo>
                  <a:lnTo>
                    <a:pt x="212716" y="18007"/>
                  </a:lnTo>
                  <a:lnTo>
                    <a:pt x="230443" y="17739"/>
                  </a:lnTo>
                  <a:lnTo>
                    <a:pt x="248169" y="17470"/>
                  </a:lnTo>
                  <a:lnTo>
                    <a:pt x="265896" y="17201"/>
                  </a:lnTo>
                  <a:lnTo>
                    <a:pt x="283622" y="16932"/>
                  </a:lnTo>
                  <a:lnTo>
                    <a:pt x="301348" y="16663"/>
                  </a:lnTo>
                  <a:lnTo>
                    <a:pt x="319075" y="16395"/>
                  </a:lnTo>
                  <a:lnTo>
                    <a:pt x="336801" y="16126"/>
                  </a:lnTo>
                  <a:lnTo>
                    <a:pt x="354528" y="15857"/>
                  </a:lnTo>
                  <a:lnTo>
                    <a:pt x="372254" y="15588"/>
                  </a:lnTo>
                  <a:lnTo>
                    <a:pt x="389980" y="15320"/>
                  </a:lnTo>
                  <a:lnTo>
                    <a:pt x="407707" y="15051"/>
                  </a:lnTo>
                  <a:lnTo>
                    <a:pt x="425433" y="14782"/>
                  </a:lnTo>
                  <a:lnTo>
                    <a:pt x="443160" y="14513"/>
                  </a:lnTo>
                  <a:lnTo>
                    <a:pt x="460886" y="14244"/>
                  </a:lnTo>
                  <a:lnTo>
                    <a:pt x="478612" y="13976"/>
                  </a:lnTo>
                  <a:lnTo>
                    <a:pt x="496339" y="13707"/>
                  </a:lnTo>
                  <a:lnTo>
                    <a:pt x="514065" y="13438"/>
                  </a:lnTo>
                  <a:lnTo>
                    <a:pt x="531792" y="13169"/>
                  </a:lnTo>
                  <a:lnTo>
                    <a:pt x="549518" y="12901"/>
                  </a:lnTo>
                  <a:lnTo>
                    <a:pt x="567245" y="12632"/>
                  </a:lnTo>
                  <a:lnTo>
                    <a:pt x="584971" y="12363"/>
                  </a:lnTo>
                  <a:lnTo>
                    <a:pt x="602697" y="12094"/>
                  </a:lnTo>
                  <a:lnTo>
                    <a:pt x="620424" y="11826"/>
                  </a:lnTo>
                  <a:lnTo>
                    <a:pt x="638150" y="11557"/>
                  </a:lnTo>
                  <a:lnTo>
                    <a:pt x="655877" y="11288"/>
                  </a:lnTo>
                  <a:lnTo>
                    <a:pt x="673603" y="11019"/>
                  </a:lnTo>
                  <a:lnTo>
                    <a:pt x="691329" y="10750"/>
                  </a:lnTo>
                  <a:lnTo>
                    <a:pt x="709056" y="10482"/>
                  </a:lnTo>
                  <a:lnTo>
                    <a:pt x="726782" y="10213"/>
                  </a:lnTo>
                  <a:lnTo>
                    <a:pt x="744509" y="9944"/>
                  </a:lnTo>
                  <a:lnTo>
                    <a:pt x="762235" y="9675"/>
                  </a:lnTo>
                  <a:lnTo>
                    <a:pt x="779961" y="9407"/>
                  </a:lnTo>
                  <a:lnTo>
                    <a:pt x="797688" y="9138"/>
                  </a:lnTo>
                  <a:lnTo>
                    <a:pt x="815414" y="8869"/>
                  </a:lnTo>
                  <a:lnTo>
                    <a:pt x="833141" y="8600"/>
                  </a:lnTo>
                  <a:lnTo>
                    <a:pt x="850867" y="8331"/>
                  </a:lnTo>
                  <a:lnTo>
                    <a:pt x="868593" y="8063"/>
                  </a:lnTo>
                  <a:lnTo>
                    <a:pt x="886320" y="7794"/>
                  </a:lnTo>
                  <a:lnTo>
                    <a:pt x="904046" y="7525"/>
                  </a:lnTo>
                  <a:lnTo>
                    <a:pt x="921773" y="7256"/>
                  </a:lnTo>
                  <a:lnTo>
                    <a:pt x="939499" y="6988"/>
                  </a:lnTo>
                  <a:lnTo>
                    <a:pt x="957225" y="6719"/>
                  </a:lnTo>
                  <a:lnTo>
                    <a:pt x="974952" y="6450"/>
                  </a:lnTo>
                  <a:lnTo>
                    <a:pt x="992678" y="6181"/>
                  </a:lnTo>
                  <a:lnTo>
                    <a:pt x="1010405" y="5913"/>
                  </a:lnTo>
                  <a:lnTo>
                    <a:pt x="1028131" y="5644"/>
                  </a:lnTo>
                  <a:lnTo>
                    <a:pt x="1045858" y="5375"/>
                  </a:lnTo>
                  <a:lnTo>
                    <a:pt x="1063584" y="5106"/>
                  </a:lnTo>
                  <a:lnTo>
                    <a:pt x="1081310" y="4837"/>
                  </a:lnTo>
                  <a:lnTo>
                    <a:pt x="1099037" y="4569"/>
                  </a:lnTo>
                  <a:lnTo>
                    <a:pt x="1116763" y="4300"/>
                  </a:lnTo>
                  <a:lnTo>
                    <a:pt x="1134490" y="4031"/>
                  </a:lnTo>
                  <a:lnTo>
                    <a:pt x="1152216" y="3762"/>
                  </a:lnTo>
                  <a:lnTo>
                    <a:pt x="1169942" y="3494"/>
                  </a:lnTo>
                  <a:lnTo>
                    <a:pt x="1187669" y="3225"/>
                  </a:lnTo>
                  <a:lnTo>
                    <a:pt x="1205395" y="2956"/>
                  </a:lnTo>
                  <a:lnTo>
                    <a:pt x="1223122" y="2687"/>
                  </a:lnTo>
                  <a:lnTo>
                    <a:pt x="1240848" y="2418"/>
                  </a:lnTo>
                  <a:lnTo>
                    <a:pt x="1258574" y="2150"/>
                  </a:lnTo>
                  <a:lnTo>
                    <a:pt x="1276301" y="1881"/>
                  </a:lnTo>
                  <a:lnTo>
                    <a:pt x="1294027" y="1612"/>
                  </a:lnTo>
                  <a:lnTo>
                    <a:pt x="1311754" y="1343"/>
                  </a:lnTo>
                  <a:lnTo>
                    <a:pt x="1329480" y="1075"/>
                  </a:lnTo>
                  <a:lnTo>
                    <a:pt x="1347206" y="806"/>
                  </a:lnTo>
                  <a:lnTo>
                    <a:pt x="1364933" y="537"/>
                  </a:lnTo>
                  <a:lnTo>
                    <a:pt x="1382659" y="268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489205" y="4744511"/>
              <a:ext cx="1400386" cy="91141"/>
            </a:xfrm>
            <a:custGeom>
              <a:avLst/>
              <a:pathLst>
                <a:path w="1400386" h="91141">
                  <a:moveTo>
                    <a:pt x="0" y="91141"/>
                  </a:moveTo>
                  <a:lnTo>
                    <a:pt x="17726" y="89987"/>
                  </a:lnTo>
                  <a:lnTo>
                    <a:pt x="35452" y="88833"/>
                  </a:lnTo>
                  <a:lnTo>
                    <a:pt x="53179" y="87679"/>
                  </a:lnTo>
                  <a:lnTo>
                    <a:pt x="70905" y="86526"/>
                  </a:lnTo>
                  <a:lnTo>
                    <a:pt x="88632" y="85372"/>
                  </a:lnTo>
                  <a:lnTo>
                    <a:pt x="106358" y="84218"/>
                  </a:lnTo>
                  <a:lnTo>
                    <a:pt x="124084" y="83065"/>
                  </a:lnTo>
                  <a:lnTo>
                    <a:pt x="141811" y="81911"/>
                  </a:lnTo>
                  <a:lnTo>
                    <a:pt x="159537" y="80757"/>
                  </a:lnTo>
                  <a:lnTo>
                    <a:pt x="177264" y="79604"/>
                  </a:lnTo>
                  <a:lnTo>
                    <a:pt x="194990" y="78450"/>
                  </a:lnTo>
                  <a:lnTo>
                    <a:pt x="212716" y="77296"/>
                  </a:lnTo>
                  <a:lnTo>
                    <a:pt x="230443" y="76143"/>
                  </a:lnTo>
                  <a:lnTo>
                    <a:pt x="248169" y="74989"/>
                  </a:lnTo>
                  <a:lnTo>
                    <a:pt x="265896" y="73835"/>
                  </a:lnTo>
                  <a:lnTo>
                    <a:pt x="283622" y="72682"/>
                  </a:lnTo>
                  <a:lnTo>
                    <a:pt x="301348" y="71528"/>
                  </a:lnTo>
                  <a:lnTo>
                    <a:pt x="319075" y="70374"/>
                  </a:lnTo>
                  <a:lnTo>
                    <a:pt x="336801" y="69221"/>
                  </a:lnTo>
                  <a:lnTo>
                    <a:pt x="354528" y="68067"/>
                  </a:lnTo>
                  <a:lnTo>
                    <a:pt x="372254" y="66913"/>
                  </a:lnTo>
                  <a:lnTo>
                    <a:pt x="389980" y="65759"/>
                  </a:lnTo>
                  <a:lnTo>
                    <a:pt x="407707" y="64606"/>
                  </a:lnTo>
                  <a:lnTo>
                    <a:pt x="425433" y="63452"/>
                  </a:lnTo>
                  <a:lnTo>
                    <a:pt x="443160" y="62298"/>
                  </a:lnTo>
                  <a:lnTo>
                    <a:pt x="460886" y="61145"/>
                  </a:lnTo>
                  <a:lnTo>
                    <a:pt x="478612" y="59991"/>
                  </a:lnTo>
                  <a:lnTo>
                    <a:pt x="496339" y="58837"/>
                  </a:lnTo>
                  <a:lnTo>
                    <a:pt x="514065" y="57684"/>
                  </a:lnTo>
                  <a:lnTo>
                    <a:pt x="531792" y="56530"/>
                  </a:lnTo>
                  <a:lnTo>
                    <a:pt x="549518" y="55376"/>
                  </a:lnTo>
                  <a:lnTo>
                    <a:pt x="567245" y="54223"/>
                  </a:lnTo>
                  <a:lnTo>
                    <a:pt x="584971" y="53069"/>
                  </a:lnTo>
                  <a:lnTo>
                    <a:pt x="602697" y="51915"/>
                  </a:lnTo>
                  <a:lnTo>
                    <a:pt x="620424" y="50762"/>
                  </a:lnTo>
                  <a:lnTo>
                    <a:pt x="638150" y="49608"/>
                  </a:lnTo>
                  <a:lnTo>
                    <a:pt x="655877" y="48454"/>
                  </a:lnTo>
                  <a:lnTo>
                    <a:pt x="673603" y="47301"/>
                  </a:lnTo>
                  <a:lnTo>
                    <a:pt x="691329" y="46147"/>
                  </a:lnTo>
                  <a:lnTo>
                    <a:pt x="709056" y="44993"/>
                  </a:lnTo>
                  <a:lnTo>
                    <a:pt x="726782" y="43839"/>
                  </a:lnTo>
                  <a:lnTo>
                    <a:pt x="744509" y="42686"/>
                  </a:lnTo>
                  <a:lnTo>
                    <a:pt x="762235" y="41532"/>
                  </a:lnTo>
                  <a:lnTo>
                    <a:pt x="779961" y="40378"/>
                  </a:lnTo>
                  <a:lnTo>
                    <a:pt x="797688" y="39225"/>
                  </a:lnTo>
                  <a:lnTo>
                    <a:pt x="815414" y="38071"/>
                  </a:lnTo>
                  <a:lnTo>
                    <a:pt x="833141" y="36917"/>
                  </a:lnTo>
                  <a:lnTo>
                    <a:pt x="850867" y="35764"/>
                  </a:lnTo>
                  <a:lnTo>
                    <a:pt x="868593" y="34610"/>
                  </a:lnTo>
                  <a:lnTo>
                    <a:pt x="886320" y="33456"/>
                  </a:lnTo>
                  <a:lnTo>
                    <a:pt x="904046" y="32303"/>
                  </a:lnTo>
                  <a:lnTo>
                    <a:pt x="921773" y="31149"/>
                  </a:lnTo>
                  <a:lnTo>
                    <a:pt x="939499" y="29995"/>
                  </a:lnTo>
                  <a:lnTo>
                    <a:pt x="957225" y="28842"/>
                  </a:lnTo>
                  <a:lnTo>
                    <a:pt x="974952" y="27688"/>
                  </a:lnTo>
                  <a:lnTo>
                    <a:pt x="992678" y="26534"/>
                  </a:lnTo>
                  <a:lnTo>
                    <a:pt x="1010405" y="25381"/>
                  </a:lnTo>
                  <a:lnTo>
                    <a:pt x="1028131" y="24227"/>
                  </a:lnTo>
                  <a:lnTo>
                    <a:pt x="1045858" y="23073"/>
                  </a:lnTo>
                  <a:lnTo>
                    <a:pt x="1063584" y="21919"/>
                  </a:lnTo>
                  <a:lnTo>
                    <a:pt x="1081310" y="20766"/>
                  </a:lnTo>
                  <a:lnTo>
                    <a:pt x="1099037" y="19612"/>
                  </a:lnTo>
                  <a:lnTo>
                    <a:pt x="1116763" y="18458"/>
                  </a:lnTo>
                  <a:lnTo>
                    <a:pt x="1134490" y="17305"/>
                  </a:lnTo>
                  <a:lnTo>
                    <a:pt x="1152216" y="16151"/>
                  </a:lnTo>
                  <a:lnTo>
                    <a:pt x="1169942" y="14997"/>
                  </a:lnTo>
                  <a:lnTo>
                    <a:pt x="1187669" y="13844"/>
                  </a:lnTo>
                  <a:lnTo>
                    <a:pt x="1205395" y="12690"/>
                  </a:lnTo>
                  <a:lnTo>
                    <a:pt x="1223122" y="11536"/>
                  </a:lnTo>
                  <a:lnTo>
                    <a:pt x="1240848" y="10383"/>
                  </a:lnTo>
                  <a:lnTo>
                    <a:pt x="1258574" y="9229"/>
                  </a:lnTo>
                  <a:lnTo>
                    <a:pt x="1276301" y="8075"/>
                  </a:lnTo>
                  <a:lnTo>
                    <a:pt x="1294027" y="6922"/>
                  </a:lnTo>
                  <a:lnTo>
                    <a:pt x="1311754" y="5768"/>
                  </a:lnTo>
                  <a:lnTo>
                    <a:pt x="1329480" y="4614"/>
                  </a:lnTo>
                  <a:lnTo>
                    <a:pt x="1347206" y="3461"/>
                  </a:lnTo>
                  <a:lnTo>
                    <a:pt x="1364933" y="2307"/>
                  </a:lnTo>
                  <a:lnTo>
                    <a:pt x="1382659" y="1153"/>
                  </a:lnTo>
                  <a:lnTo>
                    <a:pt x="1400386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419186" y="4439863"/>
              <a:ext cx="1540424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tx605"/>
            <p:cNvSpPr/>
            <p:nvPr/>
          </p:nvSpPr>
          <p:spPr>
            <a:xfrm>
              <a:off x="3139038" y="58692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3139038" y="546130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3139038" y="505337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3139038" y="464543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10" name="pl609"/>
            <p:cNvSpPr/>
            <p:nvPr/>
          </p:nvSpPr>
          <p:spPr>
            <a:xfrm>
              <a:off x="3384391" y="5910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384391" y="5502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384391" y="5095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384391" y="4687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1529024" y="4225001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4"/>
            <p:cNvSpPr/>
            <p:nvPr/>
          </p:nvSpPr>
          <p:spPr>
            <a:xfrm>
              <a:off x="2094243" y="4291122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616" name="rc615"/>
            <p:cNvSpPr/>
            <p:nvPr/>
          </p:nvSpPr>
          <p:spPr>
            <a:xfrm>
              <a:off x="3419186" y="4225001"/>
              <a:ext cx="154042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tx616"/>
            <p:cNvSpPr/>
            <p:nvPr/>
          </p:nvSpPr>
          <p:spPr>
            <a:xfrm>
              <a:off x="4049616" y="4268912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618" name="pl617"/>
            <p:cNvSpPr/>
            <p:nvPr/>
          </p:nvSpPr>
          <p:spPr>
            <a:xfrm>
              <a:off x="1554128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1998836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443545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888253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tx621"/>
            <p:cNvSpPr/>
            <p:nvPr/>
          </p:nvSpPr>
          <p:spPr>
            <a:xfrm>
              <a:off x="1523050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1967759" y="59935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2412467" y="599390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2857175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26" name="pl625"/>
            <p:cNvSpPr/>
            <p:nvPr/>
          </p:nvSpPr>
          <p:spPr>
            <a:xfrm>
              <a:off x="3444289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888998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333706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778414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29"/>
            <p:cNvSpPr/>
            <p:nvPr/>
          </p:nvSpPr>
          <p:spPr>
            <a:xfrm>
              <a:off x="3413212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1" name="tx630"/>
            <p:cNvSpPr/>
            <p:nvPr/>
          </p:nvSpPr>
          <p:spPr>
            <a:xfrm>
              <a:off x="3857920" y="59935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2" name="tx631"/>
            <p:cNvSpPr/>
            <p:nvPr/>
          </p:nvSpPr>
          <p:spPr>
            <a:xfrm>
              <a:off x="4302628" y="599390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33" name="tx632"/>
            <p:cNvSpPr/>
            <p:nvPr/>
          </p:nvSpPr>
          <p:spPr>
            <a:xfrm>
              <a:off x="4747336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4" name="tx633"/>
            <p:cNvSpPr/>
            <p:nvPr/>
          </p:nvSpPr>
          <p:spPr>
            <a:xfrm>
              <a:off x="1248877" y="555415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0.80</a:t>
              </a:r>
            </a:p>
          </p:txBody>
        </p:sp>
        <p:sp>
          <p:nvSpPr>
            <p:cNvPr id="635" name="tx634"/>
            <p:cNvSpPr/>
            <p:nvPr/>
          </p:nvSpPr>
          <p:spPr>
            <a:xfrm>
              <a:off x="1248877" y="51568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0.85</a:t>
              </a:r>
            </a:p>
          </p:txBody>
        </p:sp>
        <p:sp>
          <p:nvSpPr>
            <p:cNvPr id="636" name="tx635"/>
            <p:cNvSpPr/>
            <p:nvPr/>
          </p:nvSpPr>
          <p:spPr>
            <a:xfrm>
              <a:off x="1248877" y="475949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0.90</a:t>
              </a:r>
            </a:p>
          </p:txBody>
        </p:sp>
        <p:sp>
          <p:nvSpPr>
            <p:cNvPr id="637" name="pl636"/>
            <p:cNvSpPr/>
            <p:nvPr/>
          </p:nvSpPr>
          <p:spPr>
            <a:xfrm>
              <a:off x="1494230" y="5595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1494230" y="5198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1494230" y="4801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9"/>
            <p:cNvSpPr/>
            <p:nvPr/>
          </p:nvSpPr>
          <p:spPr>
            <a:xfrm>
              <a:off x="2293396" y="610111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641" name="tx640"/>
            <p:cNvSpPr/>
            <p:nvPr/>
          </p:nvSpPr>
          <p:spPr>
            <a:xfrm rot="-5400000">
              <a:off x="565412" y="5121689"/>
              <a:ext cx="1048568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evenness_pielou</a:t>
              </a:r>
            </a:p>
          </p:txBody>
        </p:sp>
        <p:sp>
          <p:nvSpPr>
            <p:cNvPr id="642" name="rc641"/>
            <p:cNvSpPr/>
            <p:nvPr/>
          </p:nvSpPr>
          <p:spPr>
            <a:xfrm>
              <a:off x="1229653" y="3727189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tx642"/>
            <p:cNvSpPr/>
            <p:nvPr/>
          </p:nvSpPr>
          <p:spPr>
            <a:xfrm>
              <a:off x="1299242" y="382710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1997891" y="379677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2082793" y="3881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2443455" y="379677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2519748" y="38678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2286936" y="3863722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649" name="tx648"/>
            <p:cNvSpPr/>
            <p:nvPr/>
          </p:nvSpPr>
          <p:spPr>
            <a:xfrm>
              <a:off x="2732500" y="3866506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650" name="rc649"/>
            <p:cNvSpPr/>
            <p:nvPr/>
          </p:nvSpPr>
          <p:spPr>
            <a:xfrm>
              <a:off x="3015810" y="3727189"/>
              <a:ext cx="224317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tx650"/>
            <p:cNvSpPr/>
            <p:nvPr/>
          </p:nvSpPr>
          <p:spPr>
            <a:xfrm>
              <a:off x="3085399" y="3829357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652" name="rc651"/>
            <p:cNvSpPr/>
            <p:nvPr/>
          </p:nvSpPr>
          <p:spPr>
            <a:xfrm>
              <a:off x="3419041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503943" y="3881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3440986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901877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986779" y="38816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923822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4502748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4587650" y="38816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524694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tx660"/>
            <p:cNvSpPr/>
            <p:nvPr/>
          </p:nvSpPr>
          <p:spPr>
            <a:xfrm>
              <a:off x="3708086" y="3866506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662" name="tx661"/>
            <p:cNvSpPr/>
            <p:nvPr/>
          </p:nvSpPr>
          <p:spPr>
            <a:xfrm>
              <a:off x="4190922" y="3863777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663" name="tx662"/>
            <p:cNvSpPr/>
            <p:nvPr/>
          </p:nvSpPr>
          <p:spPr>
            <a:xfrm>
              <a:off x="4791793" y="3863777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  <p:sp>
          <p:nvSpPr>
            <p:cNvPr id="664" name="rc663"/>
            <p:cNvSpPr/>
            <p:nvPr/>
          </p:nvSpPr>
          <p:spPr>
            <a:xfrm>
              <a:off x="5029200" y="3657600"/>
              <a:ext cx="4045210" cy="26736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574235" y="4439863"/>
              <a:ext cx="1618105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574235" y="5643089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74235" y="5298762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74235" y="4954436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574235" y="4610109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834172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301306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768440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74235" y="5815252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74235" y="5470925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574235" y="5126599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574235" y="4782273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600605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067739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534873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002007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801872" y="47216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6157361" y="4793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680651" y="4587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6858062" y="46302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078349" y="46287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633003" y="45530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773377" y="4852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658462" y="4514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6386257" y="48141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745115" y="4571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683253" y="46346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6839377" y="4724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7093965" y="4801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955592" y="45383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906043" y="4658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683220" y="4597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5614351" y="45104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5753557" y="46580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632536" y="4603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921926" y="4657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801872" y="5650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6157361" y="5784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680651" y="56249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6858062" y="5576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078349" y="56253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633003" y="56777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773377" y="5838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658462" y="560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6386257" y="57105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745115" y="5579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683253" y="55574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6839377" y="56072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7093965" y="5629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5955592" y="55305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5906043" y="55785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5683220" y="5590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5614351" y="57879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5753557" y="573174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632536" y="5557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5921926" y="55782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5801872" y="46706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6157361" y="47293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680651" y="45645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858062" y="46013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078349" y="460398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633003" y="4536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5773377" y="4821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5658462" y="44908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6386257" y="4736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745115" y="45011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5683253" y="45790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839377" y="4737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7093965" y="4770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5955592" y="44941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5906043" y="46051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5683220" y="4523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5614351" y="44690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5753557" y="45594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5632536" y="4560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5921926" y="4688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647786" y="4645122"/>
              <a:ext cx="1471005" cy="124620"/>
            </a:xfrm>
            <a:custGeom>
              <a:avLst/>
              <a:pathLst>
                <a:path w="1471005" h="124620">
                  <a:moveTo>
                    <a:pt x="0" y="0"/>
                  </a:moveTo>
                  <a:lnTo>
                    <a:pt x="18620" y="1577"/>
                  </a:lnTo>
                  <a:lnTo>
                    <a:pt x="37240" y="3154"/>
                  </a:lnTo>
                  <a:lnTo>
                    <a:pt x="55860" y="4732"/>
                  </a:lnTo>
                  <a:lnTo>
                    <a:pt x="74481" y="6309"/>
                  </a:lnTo>
                  <a:lnTo>
                    <a:pt x="93101" y="7887"/>
                  </a:lnTo>
                  <a:lnTo>
                    <a:pt x="111721" y="9464"/>
                  </a:lnTo>
                  <a:lnTo>
                    <a:pt x="130342" y="11042"/>
                  </a:lnTo>
                  <a:lnTo>
                    <a:pt x="148962" y="12619"/>
                  </a:lnTo>
                  <a:lnTo>
                    <a:pt x="167582" y="14197"/>
                  </a:lnTo>
                  <a:lnTo>
                    <a:pt x="186203" y="15774"/>
                  </a:lnTo>
                  <a:lnTo>
                    <a:pt x="204823" y="17352"/>
                  </a:lnTo>
                  <a:lnTo>
                    <a:pt x="223443" y="18929"/>
                  </a:lnTo>
                  <a:lnTo>
                    <a:pt x="242064" y="20507"/>
                  </a:lnTo>
                  <a:lnTo>
                    <a:pt x="260684" y="22084"/>
                  </a:lnTo>
                  <a:lnTo>
                    <a:pt x="279304" y="23662"/>
                  </a:lnTo>
                  <a:lnTo>
                    <a:pt x="297925" y="25239"/>
                  </a:lnTo>
                  <a:lnTo>
                    <a:pt x="316545" y="26817"/>
                  </a:lnTo>
                  <a:lnTo>
                    <a:pt x="335165" y="28394"/>
                  </a:lnTo>
                  <a:lnTo>
                    <a:pt x="353786" y="29972"/>
                  </a:lnTo>
                  <a:lnTo>
                    <a:pt x="372406" y="31549"/>
                  </a:lnTo>
                  <a:lnTo>
                    <a:pt x="391026" y="33127"/>
                  </a:lnTo>
                  <a:lnTo>
                    <a:pt x="409646" y="34704"/>
                  </a:lnTo>
                  <a:lnTo>
                    <a:pt x="428267" y="36282"/>
                  </a:lnTo>
                  <a:lnTo>
                    <a:pt x="446887" y="37859"/>
                  </a:lnTo>
                  <a:lnTo>
                    <a:pt x="465507" y="39436"/>
                  </a:lnTo>
                  <a:lnTo>
                    <a:pt x="484128" y="41014"/>
                  </a:lnTo>
                  <a:lnTo>
                    <a:pt x="502748" y="42591"/>
                  </a:lnTo>
                  <a:lnTo>
                    <a:pt x="521368" y="44169"/>
                  </a:lnTo>
                  <a:lnTo>
                    <a:pt x="539989" y="45746"/>
                  </a:lnTo>
                  <a:lnTo>
                    <a:pt x="558609" y="47324"/>
                  </a:lnTo>
                  <a:lnTo>
                    <a:pt x="577229" y="48901"/>
                  </a:lnTo>
                  <a:lnTo>
                    <a:pt x="595850" y="50479"/>
                  </a:lnTo>
                  <a:lnTo>
                    <a:pt x="614470" y="52056"/>
                  </a:lnTo>
                  <a:lnTo>
                    <a:pt x="633090" y="53634"/>
                  </a:lnTo>
                  <a:lnTo>
                    <a:pt x="651711" y="55211"/>
                  </a:lnTo>
                  <a:lnTo>
                    <a:pt x="670331" y="56789"/>
                  </a:lnTo>
                  <a:lnTo>
                    <a:pt x="688951" y="58366"/>
                  </a:lnTo>
                  <a:lnTo>
                    <a:pt x="707572" y="59944"/>
                  </a:lnTo>
                  <a:lnTo>
                    <a:pt x="726192" y="61521"/>
                  </a:lnTo>
                  <a:lnTo>
                    <a:pt x="744812" y="63099"/>
                  </a:lnTo>
                  <a:lnTo>
                    <a:pt x="763433" y="64676"/>
                  </a:lnTo>
                  <a:lnTo>
                    <a:pt x="782053" y="66254"/>
                  </a:lnTo>
                  <a:lnTo>
                    <a:pt x="800673" y="67831"/>
                  </a:lnTo>
                  <a:lnTo>
                    <a:pt x="819293" y="69409"/>
                  </a:lnTo>
                  <a:lnTo>
                    <a:pt x="837914" y="70986"/>
                  </a:lnTo>
                  <a:lnTo>
                    <a:pt x="856534" y="72564"/>
                  </a:lnTo>
                  <a:lnTo>
                    <a:pt x="875154" y="74141"/>
                  </a:lnTo>
                  <a:lnTo>
                    <a:pt x="893775" y="75719"/>
                  </a:lnTo>
                  <a:lnTo>
                    <a:pt x="912395" y="77296"/>
                  </a:lnTo>
                  <a:lnTo>
                    <a:pt x="931015" y="78873"/>
                  </a:lnTo>
                  <a:lnTo>
                    <a:pt x="949636" y="80451"/>
                  </a:lnTo>
                  <a:lnTo>
                    <a:pt x="968256" y="82028"/>
                  </a:lnTo>
                  <a:lnTo>
                    <a:pt x="986876" y="83606"/>
                  </a:lnTo>
                  <a:lnTo>
                    <a:pt x="1005497" y="85183"/>
                  </a:lnTo>
                  <a:lnTo>
                    <a:pt x="1024117" y="86761"/>
                  </a:lnTo>
                  <a:lnTo>
                    <a:pt x="1042737" y="88338"/>
                  </a:lnTo>
                  <a:lnTo>
                    <a:pt x="1061358" y="89916"/>
                  </a:lnTo>
                  <a:lnTo>
                    <a:pt x="1079978" y="91493"/>
                  </a:lnTo>
                  <a:lnTo>
                    <a:pt x="1098598" y="93071"/>
                  </a:lnTo>
                  <a:lnTo>
                    <a:pt x="1117219" y="94648"/>
                  </a:lnTo>
                  <a:lnTo>
                    <a:pt x="1135839" y="96226"/>
                  </a:lnTo>
                  <a:lnTo>
                    <a:pt x="1154459" y="97803"/>
                  </a:lnTo>
                  <a:lnTo>
                    <a:pt x="1173080" y="99381"/>
                  </a:lnTo>
                  <a:lnTo>
                    <a:pt x="1191700" y="100958"/>
                  </a:lnTo>
                  <a:lnTo>
                    <a:pt x="1210320" y="102536"/>
                  </a:lnTo>
                  <a:lnTo>
                    <a:pt x="1228940" y="104113"/>
                  </a:lnTo>
                  <a:lnTo>
                    <a:pt x="1247561" y="105691"/>
                  </a:lnTo>
                  <a:lnTo>
                    <a:pt x="1266181" y="107268"/>
                  </a:lnTo>
                  <a:lnTo>
                    <a:pt x="1284801" y="108846"/>
                  </a:lnTo>
                  <a:lnTo>
                    <a:pt x="1303422" y="110423"/>
                  </a:lnTo>
                  <a:lnTo>
                    <a:pt x="1322042" y="112001"/>
                  </a:lnTo>
                  <a:lnTo>
                    <a:pt x="1340662" y="113578"/>
                  </a:lnTo>
                  <a:lnTo>
                    <a:pt x="1359283" y="115156"/>
                  </a:lnTo>
                  <a:lnTo>
                    <a:pt x="1377903" y="116733"/>
                  </a:lnTo>
                  <a:lnTo>
                    <a:pt x="1396523" y="118310"/>
                  </a:lnTo>
                  <a:lnTo>
                    <a:pt x="1415144" y="119888"/>
                  </a:lnTo>
                  <a:lnTo>
                    <a:pt x="1433764" y="121465"/>
                  </a:lnTo>
                  <a:lnTo>
                    <a:pt x="1452384" y="123043"/>
                  </a:lnTo>
                  <a:lnTo>
                    <a:pt x="1471005" y="1246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647786" y="5652132"/>
              <a:ext cx="1471005" cy="24250"/>
            </a:xfrm>
            <a:custGeom>
              <a:avLst/>
              <a:pathLst>
                <a:path w="1471005" h="24250">
                  <a:moveTo>
                    <a:pt x="0" y="24250"/>
                  </a:moveTo>
                  <a:lnTo>
                    <a:pt x="18620" y="23943"/>
                  </a:lnTo>
                  <a:lnTo>
                    <a:pt x="37240" y="23636"/>
                  </a:lnTo>
                  <a:lnTo>
                    <a:pt x="55860" y="23329"/>
                  </a:lnTo>
                  <a:lnTo>
                    <a:pt x="74481" y="23022"/>
                  </a:lnTo>
                  <a:lnTo>
                    <a:pt x="93101" y="22715"/>
                  </a:lnTo>
                  <a:lnTo>
                    <a:pt x="111721" y="22408"/>
                  </a:lnTo>
                  <a:lnTo>
                    <a:pt x="130342" y="22101"/>
                  </a:lnTo>
                  <a:lnTo>
                    <a:pt x="148962" y="21794"/>
                  </a:lnTo>
                  <a:lnTo>
                    <a:pt x="167582" y="21487"/>
                  </a:lnTo>
                  <a:lnTo>
                    <a:pt x="186203" y="21180"/>
                  </a:lnTo>
                  <a:lnTo>
                    <a:pt x="204823" y="20873"/>
                  </a:lnTo>
                  <a:lnTo>
                    <a:pt x="223443" y="20566"/>
                  </a:lnTo>
                  <a:lnTo>
                    <a:pt x="242064" y="20259"/>
                  </a:lnTo>
                  <a:lnTo>
                    <a:pt x="260684" y="19952"/>
                  </a:lnTo>
                  <a:lnTo>
                    <a:pt x="279304" y="19645"/>
                  </a:lnTo>
                  <a:lnTo>
                    <a:pt x="297925" y="19338"/>
                  </a:lnTo>
                  <a:lnTo>
                    <a:pt x="316545" y="19031"/>
                  </a:lnTo>
                  <a:lnTo>
                    <a:pt x="335165" y="18724"/>
                  </a:lnTo>
                  <a:lnTo>
                    <a:pt x="353786" y="18417"/>
                  </a:lnTo>
                  <a:lnTo>
                    <a:pt x="372406" y="18110"/>
                  </a:lnTo>
                  <a:lnTo>
                    <a:pt x="391026" y="17803"/>
                  </a:lnTo>
                  <a:lnTo>
                    <a:pt x="409646" y="17496"/>
                  </a:lnTo>
                  <a:lnTo>
                    <a:pt x="428267" y="17189"/>
                  </a:lnTo>
                  <a:lnTo>
                    <a:pt x="446887" y="16882"/>
                  </a:lnTo>
                  <a:lnTo>
                    <a:pt x="465507" y="16575"/>
                  </a:lnTo>
                  <a:lnTo>
                    <a:pt x="484128" y="16269"/>
                  </a:lnTo>
                  <a:lnTo>
                    <a:pt x="502748" y="15962"/>
                  </a:lnTo>
                  <a:lnTo>
                    <a:pt x="521368" y="15655"/>
                  </a:lnTo>
                  <a:lnTo>
                    <a:pt x="539989" y="15348"/>
                  </a:lnTo>
                  <a:lnTo>
                    <a:pt x="558609" y="15041"/>
                  </a:lnTo>
                  <a:lnTo>
                    <a:pt x="577229" y="14734"/>
                  </a:lnTo>
                  <a:lnTo>
                    <a:pt x="595850" y="14427"/>
                  </a:lnTo>
                  <a:lnTo>
                    <a:pt x="614470" y="14120"/>
                  </a:lnTo>
                  <a:lnTo>
                    <a:pt x="633090" y="13813"/>
                  </a:lnTo>
                  <a:lnTo>
                    <a:pt x="651711" y="13506"/>
                  </a:lnTo>
                  <a:lnTo>
                    <a:pt x="670331" y="13199"/>
                  </a:lnTo>
                  <a:lnTo>
                    <a:pt x="688951" y="12892"/>
                  </a:lnTo>
                  <a:lnTo>
                    <a:pt x="707572" y="12585"/>
                  </a:lnTo>
                  <a:lnTo>
                    <a:pt x="726192" y="12278"/>
                  </a:lnTo>
                  <a:lnTo>
                    <a:pt x="744812" y="11971"/>
                  </a:lnTo>
                  <a:lnTo>
                    <a:pt x="763433" y="11664"/>
                  </a:lnTo>
                  <a:lnTo>
                    <a:pt x="782053" y="11357"/>
                  </a:lnTo>
                  <a:lnTo>
                    <a:pt x="800673" y="11050"/>
                  </a:lnTo>
                  <a:lnTo>
                    <a:pt x="819293" y="10743"/>
                  </a:lnTo>
                  <a:lnTo>
                    <a:pt x="837914" y="10436"/>
                  </a:lnTo>
                  <a:lnTo>
                    <a:pt x="856534" y="10129"/>
                  </a:lnTo>
                  <a:lnTo>
                    <a:pt x="875154" y="9822"/>
                  </a:lnTo>
                  <a:lnTo>
                    <a:pt x="893775" y="9515"/>
                  </a:lnTo>
                  <a:lnTo>
                    <a:pt x="912395" y="9208"/>
                  </a:lnTo>
                  <a:lnTo>
                    <a:pt x="931015" y="8901"/>
                  </a:lnTo>
                  <a:lnTo>
                    <a:pt x="949636" y="8594"/>
                  </a:lnTo>
                  <a:lnTo>
                    <a:pt x="968256" y="8287"/>
                  </a:lnTo>
                  <a:lnTo>
                    <a:pt x="986876" y="7981"/>
                  </a:lnTo>
                  <a:lnTo>
                    <a:pt x="1005497" y="7674"/>
                  </a:lnTo>
                  <a:lnTo>
                    <a:pt x="1024117" y="7367"/>
                  </a:lnTo>
                  <a:lnTo>
                    <a:pt x="1042737" y="7060"/>
                  </a:lnTo>
                  <a:lnTo>
                    <a:pt x="1061358" y="6753"/>
                  </a:lnTo>
                  <a:lnTo>
                    <a:pt x="1079978" y="6446"/>
                  </a:lnTo>
                  <a:lnTo>
                    <a:pt x="1098598" y="6139"/>
                  </a:lnTo>
                  <a:lnTo>
                    <a:pt x="1117219" y="5832"/>
                  </a:lnTo>
                  <a:lnTo>
                    <a:pt x="1135839" y="5525"/>
                  </a:lnTo>
                  <a:lnTo>
                    <a:pt x="1154459" y="5218"/>
                  </a:lnTo>
                  <a:lnTo>
                    <a:pt x="1173080" y="4911"/>
                  </a:lnTo>
                  <a:lnTo>
                    <a:pt x="1191700" y="4604"/>
                  </a:lnTo>
                  <a:lnTo>
                    <a:pt x="1210320" y="4297"/>
                  </a:lnTo>
                  <a:lnTo>
                    <a:pt x="1228940" y="3990"/>
                  </a:lnTo>
                  <a:lnTo>
                    <a:pt x="1247561" y="3683"/>
                  </a:lnTo>
                  <a:lnTo>
                    <a:pt x="1266181" y="3376"/>
                  </a:lnTo>
                  <a:lnTo>
                    <a:pt x="1284801" y="3069"/>
                  </a:lnTo>
                  <a:lnTo>
                    <a:pt x="1303422" y="2762"/>
                  </a:lnTo>
                  <a:lnTo>
                    <a:pt x="1322042" y="2455"/>
                  </a:lnTo>
                  <a:lnTo>
                    <a:pt x="1340662" y="2148"/>
                  </a:lnTo>
                  <a:lnTo>
                    <a:pt x="1359283" y="1841"/>
                  </a:lnTo>
                  <a:lnTo>
                    <a:pt x="1377903" y="1534"/>
                  </a:lnTo>
                  <a:lnTo>
                    <a:pt x="1396523" y="1227"/>
                  </a:lnTo>
                  <a:lnTo>
                    <a:pt x="1415144" y="920"/>
                  </a:lnTo>
                  <a:lnTo>
                    <a:pt x="1433764" y="613"/>
                  </a:lnTo>
                  <a:lnTo>
                    <a:pt x="1452384" y="306"/>
                  </a:lnTo>
                  <a:lnTo>
                    <a:pt x="1471005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647786" y="4598100"/>
              <a:ext cx="1471005" cy="147541"/>
            </a:xfrm>
            <a:custGeom>
              <a:avLst/>
              <a:pathLst>
                <a:path w="1471005" h="147541">
                  <a:moveTo>
                    <a:pt x="0" y="0"/>
                  </a:moveTo>
                  <a:lnTo>
                    <a:pt x="18620" y="1867"/>
                  </a:lnTo>
                  <a:lnTo>
                    <a:pt x="37240" y="3735"/>
                  </a:lnTo>
                  <a:lnTo>
                    <a:pt x="55860" y="5602"/>
                  </a:lnTo>
                  <a:lnTo>
                    <a:pt x="74481" y="7470"/>
                  </a:lnTo>
                  <a:lnTo>
                    <a:pt x="93101" y="9338"/>
                  </a:lnTo>
                  <a:lnTo>
                    <a:pt x="111721" y="11205"/>
                  </a:lnTo>
                  <a:lnTo>
                    <a:pt x="130342" y="13073"/>
                  </a:lnTo>
                  <a:lnTo>
                    <a:pt x="148962" y="14940"/>
                  </a:lnTo>
                  <a:lnTo>
                    <a:pt x="167582" y="16808"/>
                  </a:lnTo>
                  <a:lnTo>
                    <a:pt x="186203" y="18676"/>
                  </a:lnTo>
                  <a:lnTo>
                    <a:pt x="204823" y="20543"/>
                  </a:lnTo>
                  <a:lnTo>
                    <a:pt x="223443" y="22411"/>
                  </a:lnTo>
                  <a:lnTo>
                    <a:pt x="242064" y="24278"/>
                  </a:lnTo>
                  <a:lnTo>
                    <a:pt x="260684" y="26146"/>
                  </a:lnTo>
                  <a:lnTo>
                    <a:pt x="279304" y="28014"/>
                  </a:lnTo>
                  <a:lnTo>
                    <a:pt x="297925" y="29881"/>
                  </a:lnTo>
                  <a:lnTo>
                    <a:pt x="316545" y="31749"/>
                  </a:lnTo>
                  <a:lnTo>
                    <a:pt x="335165" y="33616"/>
                  </a:lnTo>
                  <a:lnTo>
                    <a:pt x="353786" y="35484"/>
                  </a:lnTo>
                  <a:lnTo>
                    <a:pt x="372406" y="37352"/>
                  </a:lnTo>
                  <a:lnTo>
                    <a:pt x="391026" y="39219"/>
                  </a:lnTo>
                  <a:lnTo>
                    <a:pt x="409646" y="41087"/>
                  </a:lnTo>
                  <a:lnTo>
                    <a:pt x="428267" y="42955"/>
                  </a:lnTo>
                  <a:lnTo>
                    <a:pt x="446887" y="44822"/>
                  </a:lnTo>
                  <a:lnTo>
                    <a:pt x="465507" y="46690"/>
                  </a:lnTo>
                  <a:lnTo>
                    <a:pt x="484128" y="48557"/>
                  </a:lnTo>
                  <a:lnTo>
                    <a:pt x="502748" y="50425"/>
                  </a:lnTo>
                  <a:lnTo>
                    <a:pt x="521368" y="52293"/>
                  </a:lnTo>
                  <a:lnTo>
                    <a:pt x="539989" y="54160"/>
                  </a:lnTo>
                  <a:lnTo>
                    <a:pt x="558609" y="56028"/>
                  </a:lnTo>
                  <a:lnTo>
                    <a:pt x="577229" y="57895"/>
                  </a:lnTo>
                  <a:lnTo>
                    <a:pt x="595850" y="59763"/>
                  </a:lnTo>
                  <a:lnTo>
                    <a:pt x="614470" y="61631"/>
                  </a:lnTo>
                  <a:lnTo>
                    <a:pt x="633090" y="63498"/>
                  </a:lnTo>
                  <a:lnTo>
                    <a:pt x="651711" y="65366"/>
                  </a:lnTo>
                  <a:lnTo>
                    <a:pt x="670331" y="67233"/>
                  </a:lnTo>
                  <a:lnTo>
                    <a:pt x="688951" y="69101"/>
                  </a:lnTo>
                  <a:lnTo>
                    <a:pt x="707572" y="70969"/>
                  </a:lnTo>
                  <a:lnTo>
                    <a:pt x="726192" y="72836"/>
                  </a:lnTo>
                  <a:lnTo>
                    <a:pt x="744812" y="74704"/>
                  </a:lnTo>
                  <a:lnTo>
                    <a:pt x="763433" y="76571"/>
                  </a:lnTo>
                  <a:lnTo>
                    <a:pt x="782053" y="78439"/>
                  </a:lnTo>
                  <a:lnTo>
                    <a:pt x="800673" y="80307"/>
                  </a:lnTo>
                  <a:lnTo>
                    <a:pt x="819293" y="82174"/>
                  </a:lnTo>
                  <a:lnTo>
                    <a:pt x="837914" y="84042"/>
                  </a:lnTo>
                  <a:lnTo>
                    <a:pt x="856534" y="85910"/>
                  </a:lnTo>
                  <a:lnTo>
                    <a:pt x="875154" y="87777"/>
                  </a:lnTo>
                  <a:lnTo>
                    <a:pt x="893775" y="89645"/>
                  </a:lnTo>
                  <a:lnTo>
                    <a:pt x="912395" y="91512"/>
                  </a:lnTo>
                  <a:lnTo>
                    <a:pt x="931015" y="93380"/>
                  </a:lnTo>
                  <a:lnTo>
                    <a:pt x="949636" y="95248"/>
                  </a:lnTo>
                  <a:lnTo>
                    <a:pt x="968256" y="97115"/>
                  </a:lnTo>
                  <a:lnTo>
                    <a:pt x="986876" y="98983"/>
                  </a:lnTo>
                  <a:lnTo>
                    <a:pt x="1005497" y="100850"/>
                  </a:lnTo>
                  <a:lnTo>
                    <a:pt x="1024117" y="102718"/>
                  </a:lnTo>
                  <a:lnTo>
                    <a:pt x="1042737" y="104586"/>
                  </a:lnTo>
                  <a:lnTo>
                    <a:pt x="1061358" y="106453"/>
                  </a:lnTo>
                  <a:lnTo>
                    <a:pt x="1079978" y="108321"/>
                  </a:lnTo>
                  <a:lnTo>
                    <a:pt x="1098598" y="110188"/>
                  </a:lnTo>
                  <a:lnTo>
                    <a:pt x="1117219" y="112056"/>
                  </a:lnTo>
                  <a:lnTo>
                    <a:pt x="1135839" y="113924"/>
                  </a:lnTo>
                  <a:lnTo>
                    <a:pt x="1154459" y="115791"/>
                  </a:lnTo>
                  <a:lnTo>
                    <a:pt x="1173080" y="117659"/>
                  </a:lnTo>
                  <a:lnTo>
                    <a:pt x="1191700" y="119526"/>
                  </a:lnTo>
                  <a:lnTo>
                    <a:pt x="1210320" y="121394"/>
                  </a:lnTo>
                  <a:lnTo>
                    <a:pt x="1228940" y="123262"/>
                  </a:lnTo>
                  <a:lnTo>
                    <a:pt x="1247561" y="125129"/>
                  </a:lnTo>
                  <a:lnTo>
                    <a:pt x="1266181" y="126997"/>
                  </a:lnTo>
                  <a:lnTo>
                    <a:pt x="1284801" y="128865"/>
                  </a:lnTo>
                  <a:lnTo>
                    <a:pt x="1303422" y="130732"/>
                  </a:lnTo>
                  <a:lnTo>
                    <a:pt x="1322042" y="132600"/>
                  </a:lnTo>
                  <a:lnTo>
                    <a:pt x="1340662" y="134467"/>
                  </a:lnTo>
                  <a:lnTo>
                    <a:pt x="1359283" y="136335"/>
                  </a:lnTo>
                  <a:lnTo>
                    <a:pt x="1377903" y="138203"/>
                  </a:lnTo>
                  <a:lnTo>
                    <a:pt x="1396523" y="140070"/>
                  </a:lnTo>
                  <a:lnTo>
                    <a:pt x="1415144" y="141938"/>
                  </a:lnTo>
                  <a:lnTo>
                    <a:pt x="1433764" y="143805"/>
                  </a:lnTo>
                  <a:lnTo>
                    <a:pt x="1452384" y="145673"/>
                  </a:lnTo>
                  <a:lnTo>
                    <a:pt x="1471005" y="14754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574235" y="4439863"/>
              <a:ext cx="1618105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7386716" y="4439863"/>
              <a:ext cx="1618105" cy="14914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386716" y="5741830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386716" y="5462873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386716" y="5183916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386716" y="4904959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386716" y="4626002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646653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8113787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8580921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386716" y="5881309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386716" y="5602352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386716" y="5323395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386716" y="5044438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386716" y="4765481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386716" y="4486524"/>
              <a:ext cx="1618105" cy="0"/>
            </a:xfrm>
            <a:custGeom>
              <a:avLst/>
              <a:pathLst>
                <a:path w="1618105" h="0">
                  <a:moveTo>
                    <a:pt x="0" y="0"/>
                  </a:moveTo>
                  <a:lnTo>
                    <a:pt x="1618105" y="0"/>
                  </a:lnTo>
                  <a:lnTo>
                    <a:pt x="16181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413086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880220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8347354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8814488" y="4439863"/>
              <a:ext cx="0" cy="1491413"/>
            </a:xfrm>
            <a:custGeom>
              <a:avLst/>
              <a:pathLst>
                <a:path w="0" h="1491413">
                  <a:moveTo>
                    <a:pt x="0" y="14914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7614352" y="5155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7969841" y="5530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7493131" y="4745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8670543" y="5029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8890829" y="47901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7445483" y="4773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7585857" y="5278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7470942" y="4801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8198737" y="5465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7557596" y="4713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7495733" y="54282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8651857" y="51318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8906445" y="4926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7768073" y="473417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7718523" y="51485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7495700" y="4740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7426831" y="46653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566037" y="48681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7445016" y="4952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7734406" y="47648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7614352" y="5526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7969841" y="5830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7493131" y="5314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8670543" y="5487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890829" y="533298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7445483" y="55605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7585857" y="53157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7470942" y="5462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8198737" y="56801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7557596" y="5426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495733" y="567052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8651857" y="5487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8906445" y="5421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768073" y="53103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7718523" y="5838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7495700" y="5373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426831" y="5328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566037" y="54615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7445016" y="54112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7734406" y="5473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7614352" y="5106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7969841" y="47662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7493131" y="48254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8670543" y="4926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8890829" y="483774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7445483" y="46322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7585857" y="531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7470942" y="4482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8198737" y="5063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7557596" y="4574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495733" y="467250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8651857" y="4894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8906445" y="47746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768073" y="45730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7718523" y="51586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7495700" y="4489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426831" y="461778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566037" y="470380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7445016" y="51992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7734406" y="4812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460266" y="4972173"/>
              <a:ext cx="1471005" cy="133746"/>
            </a:xfrm>
            <a:custGeom>
              <a:avLst/>
              <a:pathLst>
                <a:path w="1471005" h="133746">
                  <a:moveTo>
                    <a:pt x="0" y="0"/>
                  </a:moveTo>
                  <a:lnTo>
                    <a:pt x="18620" y="1692"/>
                  </a:lnTo>
                  <a:lnTo>
                    <a:pt x="37240" y="3385"/>
                  </a:lnTo>
                  <a:lnTo>
                    <a:pt x="55860" y="5078"/>
                  </a:lnTo>
                  <a:lnTo>
                    <a:pt x="74481" y="6771"/>
                  </a:lnTo>
                  <a:lnTo>
                    <a:pt x="93101" y="8464"/>
                  </a:lnTo>
                  <a:lnTo>
                    <a:pt x="111721" y="10157"/>
                  </a:lnTo>
                  <a:lnTo>
                    <a:pt x="130342" y="11850"/>
                  </a:lnTo>
                  <a:lnTo>
                    <a:pt x="148962" y="13543"/>
                  </a:lnTo>
                  <a:lnTo>
                    <a:pt x="167582" y="15236"/>
                  </a:lnTo>
                  <a:lnTo>
                    <a:pt x="186203" y="16929"/>
                  </a:lnTo>
                  <a:lnTo>
                    <a:pt x="204823" y="18622"/>
                  </a:lnTo>
                  <a:lnTo>
                    <a:pt x="223443" y="20315"/>
                  </a:lnTo>
                  <a:lnTo>
                    <a:pt x="242064" y="22008"/>
                  </a:lnTo>
                  <a:lnTo>
                    <a:pt x="260684" y="23701"/>
                  </a:lnTo>
                  <a:lnTo>
                    <a:pt x="279304" y="25394"/>
                  </a:lnTo>
                  <a:lnTo>
                    <a:pt x="297925" y="27087"/>
                  </a:lnTo>
                  <a:lnTo>
                    <a:pt x="316545" y="28780"/>
                  </a:lnTo>
                  <a:lnTo>
                    <a:pt x="335165" y="30473"/>
                  </a:lnTo>
                  <a:lnTo>
                    <a:pt x="353786" y="32166"/>
                  </a:lnTo>
                  <a:lnTo>
                    <a:pt x="372406" y="33859"/>
                  </a:lnTo>
                  <a:lnTo>
                    <a:pt x="391026" y="35552"/>
                  </a:lnTo>
                  <a:lnTo>
                    <a:pt x="409646" y="37245"/>
                  </a:lnTo>
                  <a:lnTo>
                    <a:pt x="428267" y="38938"/>
                  </a:lnTo>
                  <a:lnTo>
                    <a:pt x="446887" y="40631"/>
                  </a:lnTo>
                  <a:lnTo>
                    <a:pt x="465507" y="42324"/>
                  </a:lnTo>
                  <a:lnTo>
                    <a:pt x="484128" y="44017"/>
                  </a:lnTo>
                  <a:lnTo>
                    <a:pt x="502748" y="45710"/>
                  </a:lnTo>
                  <a:lnTo>
                    <a:pt x="521368" y="47403"/>
                  </a:lnTo>
                  <a:lnTo>
                    <a:pt x="539989" y="49096"/>
                  </a:lnTo>
                  <a:lnTo>
                    <a:pt x="558609" y="50789"/>
                  </a:lnTo>
                  <a:lnTo>
                    <a:pt x="577229" y="52482"/>
                  </a:lnTo>
                  <a:lnTo>
                    <a:pt x="595850" y="54175"/>
                  </a:lnTo>
                  <a:lnTo>
                    <a:pt x="614470" y="55868"/>
                  </a:lnTo>
                  <a:lnTo>
                    <a:pt x="633090" y="57561"/>
                  </a:lnTo>
                  <a:lnTo>
                    <a:pt x="651711" y="59254"/>
                  </a:lnTo>
                  <a:lnTo>
                    <a:pt x="670331" y="60947"/>
                  </a:lnTo>
                  <a:lnTo>
                    <a:pt x="688951" y="62640"/>
                  </a:lnTo>
                  <a:lnTo>
                    <a:pt x="707572" y="64333"/>
                  </a:lnTo>
                  <a:lnTo>
                    <a:pt x="726192" y="66026"/>
                  </a:lnTo>
                  <a:lnTo>
                    <a:pt x="744812" y="67719"/>
                  </a:lnTo>
                  <a:lnTo>
                    <a:pt x="763433" y="69412"/>
                  </a:lnTo>
                  <a:lnTo>
                    <a:pt x="782053" y="71105"/>
                  </a:lnTo>
                  <a:lnTo>
                    <a:pt x="800673" y="72798"/>
                  </a:lnTo>
                  <a:lnTo>
                    <a:pt x="819293" y="74491"/>
                  </a:lnTo>
                  <a:lnTo>
                    <a:pt x="837914" y="76184"/>
                  </a:lnTo>
                  <a:lnTo>
                    <a:pt x="856534" y="77877"/>
                  </a:lnTo>
                  <a:lnTo>
                    <a:pt x="875154" y="79570"/>
                  </a:lnTo>
                  <a:lnTo>
                    <a:pt x="893775" y="81263"/>
                  </a:lnTo>
                  <a:lnTo>
                    <a:pt x="912395" y="82956"/>
                  </a:lnTo>
                  <a:lnTo>
                    <a:pt x="931015" y="84649"/>
                  </a:lnTo>
                  <a:lnTo>
                    <a:pt x="949636" y="86342"/>
                  </a:lnTo>
                  <a:lnTo>
                    <a:pt x="968256" y="88035"/>
                  </a:lnTo>
                  <a:lnTo>
                    <a:pt x="986876" y="89728"/>
                  </a:lnTo>
                  <a:lnTo>
                    <a:pt x="1005497" y="91421"/>
                  </a:lnTo>
                  <a:lnTo>
                    <a:pt x="1024117" y="93114"/>
                  </a:lnTo>
                  <a:lnTo>
                    <a:pt x="1042737" y="94807"/>
                  </a:lnTo>
                  <a:lnTo>
                    <a:pt x="1061358" y="96500"/>
                  </a:lnTo>
                  <a:lnTo>
                    <a:pt x="1079978" y="98193"/>
                  </a:lnTo>
                  <a:lnTo>
                    <a:pt x="1098598" y="99886"/>
                  </a:lnTo>
                  <a:lnTo>
                    <a:pt x="1117219" y="101579"/>
                  </a:lnTo>
                  <a:lnTo>
                    <a:pt x="1135839" y="103272"/>
                  </a:lnTo>
                  <a:lnTo>
                    <a:pt x="1154459" y="104965"/>
                  </a:lnTo>
                  <a:lnTo>
                    <a:pt x="1173080" y="106658"/>
                  </a:lnTo>
                  <a:lnTo>
                    <a:pt x="1191700" y="108351"/>
                  </a:lnTo>
                  <a:lnTo>
                    <a:pt x="1210320" y="110044"/>
                  </a:lnTo>
                  <a:lnTo>
                    <a:pt x="1228940" y="111737"/>
                  </a:lnTo>
                  <a:lnTo>
                    <a:pt x="1247561" y="113430"/>
                  </a:lnTo>
                  <a:lnTo>
                    <a:pt x="1266181" y="115123"/>
                  </a:lnTo>
                  <a:lnTo>
                    <a:pt x="1284801" y="116816"/>
                  </a:lnTo>
                  <a:lnTo>
                    <a:pt x="1303422" y="118509"/>
                  </a:lnTo>
                  <a:lnTo>
                    <a:pt x="1322042" y="120202"/>
                  </a:lnTo>
                  <a:lnTo>
                    <a:pt x="1340662" y="121895"/>
                  </a:lnTo>
                  <a:lnTo>
                    <a:pt x="1359283" y="123588"/>
                  </a:lnTo>
                  <a:lnTo>
                    <a:pt x="1377903" y="125281"/>
                  </a:lnTo>
                  <a:lnTo>
                    <a:pt x="1396523" y="126974"/>
                  </a:lnTo>
                  <a:lnTo>
                    <a:pt x="1415144" y="128667"/>
                  </a:lnTo>
                  <a:lnTo>
                    <a:pt x="1433764" y="130360"/>
                  </a:lnTo>
                  <a:lnTo>
                    <a:pt x="1452384" y="132053"/>
                  </a:lnTo>
                  <a:lnTo>
                    <a:pt x="1471005" y="13374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460266" y="5512241"/>
              <a:ext cx="1471005" cy="6196"/>
            </a:xfrm>
            <a:custGeom>
              <a:avLst/>
              <a:pathLst>
                <a:path w="1471005" h="6196">
                  <a:moveTo>
                    <a:pt x="0" y="0"/>
                  </a:moveTo>
                  <a:lnTo>
                    <a:pt x="18620" y="78"/>
                  </a:lnTo>
                  <a:lnTo>
                    <a:pt x="37240" y="156"/>
                  </a:lnTo>
                  <a:lnTo>
                    <a:pt x="55860" y="235"/>
                  </a:lnTo>
                  <a:lnTo>
                    <a:pt x="74481" y="313"/>
                  </a:lnTo>
                  <a:lnTo>
                    <a:pt x="93101" y="392"/>
                  </a:lnTo>
                  <a:lnTo>
                    <a:pt x="111721" y="470"/>
                  </a:lnTo>
                  <a:lnTo>
                    <a:pt x="130342" y="549"/>
                  </a:lnTo>
                  <a:lnTo>
                    <a:pt x="148962" y="627"/>
                  </a:lnTo>
                  <a:lnTo>
                    <a:pt x="167582" y="705"/>
                  </a:lnTo>
                  <a:lnTo>
                    <a:pt x="186203" y="784"/>
                  </a:lnTo>
                  <a:lnTo>
                    <a:pt x="204823" y="862"/>
                  </a:lnTo>
                  <a:lnTo>
                    <a:pt x="223443" y="941"/>
                  </a:lnTo>
                  <a:lnTo>
                    <a:pt x="242064" y="1019"/>
                  </a:lnTo>
                  <a:lnTo>
                    <a:pt x="260684" y="1098"/>
                  </a:lnTo>
                  <a:lnTo>
                    <a:pt x="279304" y="1176"/>
                  </a:lnTo>
                  <a:lnTo>
                    <a:pt x="297925" y="1254"/>
                  </a:lnTo>
                  <a:lnTo>
                    <a:pt x="316545" y="1333"/>
                  </a:lnTo>
                  <a:lnTo>
                    <a:pt x="335165" y="1411"/>
                  </a:lnTo>
                  <a:lnTo>
                    <a:pt x="353786" y="1490"/>
                  </a:lnTo>
                  <a:lnTo>
                    <a:pt x="372406" y="1568"/>
                  </a:lnTo>
                  <a:lnTo>
                    <a:pt x="391026" y="1647"/>
                  </a:lnTo>
                  <a:lnTo>
                    <a:pt x="409646" y="1725"/>
                  </a:lnTo>
                  <a:lnTo>
                    <a:pt x="428267" y="1803"/>
                  </a:lnTo>
                  <a:lnTo>
                    <a:pt x="446887" y="1882"/>
                  </a:lnTo>
                  <a:lnTo>
                    <a:pt x="465507" y="1960"/>
                  </a:lnTo>
                  <a:lnTo>
                    <a:pt x="484128" y="2039"/>
                  </a:lnTo>
                  <a:lnTo>
                    <a:pt x="502748" y="2117"/>
                  </a:lnTo>
                  <a:lnTo>
                    <a:pt x="521368" y="2196"/>
                  </a:lnTo>
                  <a:lnTo>
                    <a:pt x="539989" y="2274"/>
                  </a:lnTo>
                  <a:lnTo>
                    <a:pt x="558609" y="2352"/>
                  </a:lnTo>
                  <a:lnTo>
                    <a:pt x="577229" y="2431"/>
                  </a:lnTo>
                  <a:lnTo>
                    <a:pt x="595850" y="2509"/>
                  </a:lnTo>
                  <a:lnTo>
                    <a:pt x="614470" y="2588"/>
                  </a:lnTo>
                  <a:lnTo>
                    <a:pt x="633090" y="2666"/>
                  </a:lnTo>
                  <a:lnTo>
                    <a:pt x="651711" y="2745"/>
                  </a:lnTo>
                  <a:lnTo>
                    <a:pt x="670331" y="2823"/>
                  </a:lnTo>
                  <a:lnTo>
                    <a:pt x="688951" y="2901"/>
                  </a:lnTo>
                  <a:lnTo>
                    <a:pt x="707572" y="2980"/>
                  </a:lnTo>
                  <a:lnTo>
                    <a:pt x="726192" y="3058"/>
                  </a:lnTo>
                  <a:lnTo>
                    <a:pt x="744812" y="3137"/>
                  </a:lnTo>
                  <a:lnTo>
                    <a:pt x="763433" y="3215"/>
                  </a:lnTo>
                  <a:lnTo>
                    <a:pt x="782053" y="3294"/>
                  </a:lnTo>
                  <a:lnTo>
                    <a:pt x="800673" y="3372"/>
                  </a:lnTo>
                  <a:lnTo>
                    <a:pt x="819293" y="3450"/>
                  </a:lnTo>
                  <a:lnTo>
                    <a:pt x="837914" y="3529"/>
                  </a:lnTo>
                  <a:lnTo>
                    <a:pt x="856534" y="3607"/>
                  </a:lnTo>
                  <a:lnTo>
                    <a:pt x="875154" y="3686"/>
                  </a:lnTo>
                  <a:lnTo>
                    <a:pt x="893775" y="3764"/>
                  </a:lnTo>
                  <a:lnTo>
                    <a:pt x="912395" y="3843"/>
                  </a:lnTo>
                  <a:lnTo>
                    <a:pt x="931015" y="3921"/>
                  </a:lnTo>
                  <a:lnTo>
                    <a:pt x="949636" y="3999"/>
                  </a:lnTo>
                  <a:lnTo>
                    <a:pt x="968256" y="4078"/>
                  </a:lnTo>
                  <a:lnTo>
                    <a:pt x="986876" y="4156"/>
                  </a:lnTo>
                  <a:lnTo>
                    <a:pt x="1005497" y="4235"/>
                  </a:lnTo>
                  <a:lnTo>
                    <a:pt x="1024117" y="4313"/>
                  </a:lnTo>
                  <a:lnTo>
                    <a:pt x="1042737" y="4392"/>
                  </a:lnTo>
                  <a:lnTo>
                    <a:pt x="1061358" y="4470"/>
                  </a:lnTo>
                  <a:lnTo>
                    <a:pt x="1079978" y="4548"/>
                  </a:lnTo>
                  <a:lnTo>
                    <a:pt x="1098598" y="4627"/>
                  </a:lnTo>
                  <a:lnTo>
                    <a:pt x="1117219" y="4705"/>
                  </a:lnTo>
                  <a:lnTo>
                    <a:pt x="1135839" y="4784"/>
                  </a:lnTo>
                  <a:lnTo>
                    <a:pt x="1154459" y="4862"/>
                  </a:lnTo>
                  <a:lnTo>
                    <a:pt x="1173080" y="4941"/>
                  </a:lnTo>
                  <a:lnTo>
                    <a:pt x="1191700" y="5019"/>
                  </a:lnTo>
                  <a:lnTo>
                    <a:pt x="1210320" y="5097"/>
                  </a:lnTo>
                  <a:lnTo>
                    <a:pt x="1228940" y="5176"/>
                  </a:lnTo>
                  <a:lnTo>
                    <a:pt x="1247561" y="5254"/>
                  </a:lnTo>
                  <a:lnTo>
                    <a:pt x="1266181" y="5333"/>
                  </a:lnTo>
                  <a:lnTo>
                    <a:pt x="1284801" y="5411"/>
                  </a:lnTo>
                  <a:lnTo>
                    <a:pt x="1303422" y="5490"/>
                  </a:lnTo>
                  <a:lnTo>
                    <a:pt x="1322042" y="5568"/>
                  </a:lnTo>
                  <a:lnTo>
                    <a:pt x="1340662" y="5646"/>
                  </a:lnTo>
                  <a:lnTo>
                    <a:pt x="1359283" y="5725"/>
                  </a:lnTo>
                  <a:lnTo>
                    <a:pt x="1377903" y="5803"/>
                  </a:lnTo>
                  <a:lnTo>
                    <a:pt x="1396523" y="5882"/>
                  </a:lnTo>
                  <a:lnTo>
                    <a:pt x="1415144" y="5960"/>
                  </a:lnTo>
                  <a:lnTo>
                    <a:pt x="1433764" y="6039"/>
                  </a:lnTo>
                  <a:lnTo>
                    <a:pt x="1452384" y="6117"/>
                  </a:lnTo>
                  <a:lnTo>
                    <a:pt x="1471005" y="619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460266" y="4818207"/>
              <a:ext cx="1471005" cy="109889"/>
            </a:xfrm>
            <a:custGeom>
              <a:avLst/>
              <a:pathLst>
                <a:path w="1471005" h="109889">
                  <a:moveTo>
                    <a:pt x="0" y="0"/>
                  </a:moveTo>
                  <a:lnTo>
                    <a:pt x="18620" y="1391"/>
                  </a:lnTo>
                  <a:lnTo>
                    <a:pt x="37240" y="2782"/>
                  </a:lnTo>
                  <a:lnTo>
                    <a:pt x="55860" y="4173"/>
                  </a:lnTo>
                  <a:lnTo>
                    <a:pt x="74481" y="5564"/>
                  </a:lnTo>
                  <a:lnTo>
                    <a:pt x="93101" y="6955"/>
                  </a:lnTo>
                  <a:lnTo>
                    <a:pt x="111721" y="8346"/>
                  </a:lnTo>
                  <a:lnTo>
                    <a:pt x="130342" y="9737"/>
                  </a:lnTo>
                  <a:lnTo>
                    <a:pt x="148962" y="11128"/>
                  </a:lnTo>
                  <a:lnTo>
                    <a:pt x="167582" y="12519"/>
                  </a:lnTo>
                  <a:lnTo>
                    <a:pt x="186203" y="13910"/>
                  </a:lnTo>
                  <a:lnTo>
                    <a:pt x="204823" y="15301"/>
                  </a:lnTo>
                  <a:lnTo>
                    <a:pt x="223443" y="16692"/>
                  </a:lnTo>
                  <a:lnTo>
                    <a:pt x="242064" y="18083"/>
                  </a:lnTo>
                  <a:lnTo>
                    <a:pt x="260684" y="19474"/>
                  </a:lnTo>
                  <a:lnTo>
                    <a:pt x="279304" y="20865"/>
                  </a:lnTo>
                  <a:lnTo>
                    <a:pt x="297925" y="22256"/>
                  </a:lnTo>
                  <a:lnTo>
                    <a:pt x="316545" y="23647"/>
                  </a:lnTo>
                  <a:lnTo>
                    <a:pt x="335165" y="25038"/>
                  </a:lnTo>
                  <a:lnTo>
                    <a:pt x="353786" y="26429"/>
                  </a:lnTo>
                  <a:lnTo>
                    <a:pt x="372406" y="27820"/>
                  </a:lnTo>
                  <a:lnTo>
                    <a:pt x="391026" y="29211"/>
                  </a:lnTo>
                  <a:lnTo>
                    <a:pt x="409646" y="30602"/>
                  </a:lnTo>
                  <a:lnTo>
                    <a:pt x="428267" y="31993"/>
                  </a:lnTo>
                  <a:lnTo>
                    <a:pt x="446887" y="33384"/>
                  </a:lnTo>
                  <a:lnTo>
                    <a:pt x="465507" y="34775"/>
                  </a:lnTo>
                  <a:lnTo>
                    <a:pt x="484128" y="36166"/>
                  </a:lnTo>
                  <a:lnTo>
                    <a:pt x="502748" y="37557"/>
                  </a:lnTo>
                  <a:lnTo>
                    <a:pt x="521368" y="38948"/>
                  </a:lnTo>
                  <a:lnTo>
                    <a:pt x="539989" y="40339"/>
                  </a:lnTo>
                  <a:lnTo>
                    <a:pt x="558609" y="41730"/>
                  </a:lnTo>
                  <a:lnTo>
                    <a:pt x="577229" y="43121"/>
                  </a:lnTo>
                  <a:lnTo>
                    <a:pt x="595850" y="44512"/>
                  </a:lnTo>
                  <a:lnTo>
                    <a:pt x="614470" y="45903"/>
                  </a:lnTo>
                  <a:lnTo>
                    <a:pt x="633090" y="47294"/>
                  </a:lnTo>
                  <a:lnTo>
                    <a:pt x="651711" y="48685"/>
                  </a:lnTo>
                  <a:lnTo>
                    <a:pt x="670331" y="50076"/>
                  </a:lnTo>
                  <a:lnTo>
                    <a:pt x="688951" y="51467"/>
                  </a:lnTo>
                  <a:lnTo>
                    <a:pt x="707572" y="52858"/>
                  </a:lnTo>
                  <a:lnTo>
                    <a:pt x="726192" y="54249"/>
                  </a:lnTo>
                  <a:lnTo>
                    <a:pt x="744812" y="55640"/>
                  </a:lnTo>
                  <a:lnTo>
                    <a:pt x="763433" y="57031"/>
                  </a:lnTo>
                  <a:lnTo>
                    <a:pt x="782053" y="58422"/>
                  </a:lnTo>
                  <a:lnTo>
                    <a:pt x="800673" y="59813"/>
                  </a:lnTo>
                  <a:lnTo>
                    <a:pt x="819293" y="61204"/>
                  </a:lnTo>
                  <a:lnTo>
                    <a:pt x="837914" y="62595"/>
                  </a:lnTo>
                  <a:lnTo>
                    <a:pt x="856534" y="63986"/>
                  </a:lnTo>
                  <a:lnTo>
                    <a:pt x="875154" y="65377"/>
                  </a:lnTo>
                  <a:lnTo>
                    <a:pt x="893775" y="66768"/>
                  </a:lnTo>
                  <a:lnTo>
                    <a:pt x="912395" y="68159"/>
                  </a:lnTo>
                  <a:lnTo>
                    <a:pt x="931015" y="69550"/>
                  </a:lnTo>
                  <a:lnTo>
                    <a:pt x="949636" y="70941"/>
                  </a:lnTo>
                  <a:lnTo>
                    <a:pt x="968256" y="72332"/>
                  </a:lnTo>
                  <a:lnTo>
                    <a:pt x="986876" y="73723"/>
                  </a:lnTo>
                  <a:lnTo>
                    <a:pt x="1005497" y="75114"/>
                  </a:lnTo>
                  <a:lnTo>
                    <a:pt x="1024117" y="76505"/>
                  </a:lnTo>
                  <a:lnTo>
                    <a:pt x="1042737" y="77896"/>
                  </a:lnTo>
                  <a:lnTo>
                    <a:pt x="1061358" y="79287"/>
                  </a:lnTo>
                  <a:lnTo>
                    <a:pt x="1079978" y="80678"/>
                  </a:lnTo>
                  <a:lnTo>
                    <a:pt x="1098598" y="82069"/>
                  </a:lnTo>
                  <a:lnTo>
                    <a:pt x="1117219" y="83460"/>
                  </a:lnTo>
                  <a:lnTo>
                    <a:pt x="1135839" y="84851"/>
                  </a:lnTo>
                  <a:lnTo>
                    <a:pt x="1154459" y="86242"/>
                  </a:lnTo>
                  <a:lnTo>
                    <a:pt x="1173080" y="87633"/>
                  </a:lnTo>
                  <a:lnTo>
                    <a:pt x="1191700" y="89024"/>
                  </a:lnTo>
                  <a:lnTo>
                    <a:pt x="1210320" y="90415"/>
                  </a:lnTo>
                  <a:lnTo>
                    <a:pt x="1228940" y="91806"/>
                  </a:lnTo>
                  <a:lnTo>
                    <a:pt x="1247561" y="93197"/>
                  </a:lnTo>
                  <a:lnTo>
                    <a:pt x="1266181" y="94588"/>
                  </a:lnTo>
                  <a:lnTo>
                    <a:pt x="1284801" y="95979"/>
                  </a:lnTo>
                  <a:lnTo>
                    <a:pt x="1303422" y="97370"/>
                  </a:lnTo>
                  <a:lnTo>
                    <a:pt x="1322042" y="98761"/>
                  </a:lnTo>
                  <a:lnTo>
                    <a:pt x="1340662" y="100152"/>
                  </a:lnTo>
                  <a:lnTo>
                    <a:pt x="1359283" y="101543"/>
                  </a:lnTo>
                  <a:lnTo>
                    <a:pt x="1377903" y="102934"/>
                  </a:lnTo>
                  <a:lnTo>
                    <a:pt x="1396523" y="104325"/>
                  </a:lnTo>
                  <a:lnTo>
                    <a:pt x="1415144" y="105716"/>
                  </a:lnTo>
                  <a:lnTo>
                    <a:pt x="1433764" y="107107"/>
                  </a:lnTo>
                  <a:lnTo>
                    <a:pt x="1452384" y="108498"/>
                  </a:lnTo>
                  <a:lnTo>
                    <a:pt x="1471005" y="109889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7386716" y="4439863"/>
              <a:ext cx="1618105" cy="14914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tx827"/>
            <p:cNvSpPr/>
            <p:nvPr/>
          </p:nvSpPr>
          <p:spPr>
            <a:xfrm>
              <a:off x="7261930" y="58396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7261930" y="556202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7261930" y="52830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7261930" y="500269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7261930" y="472548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7261930" y="444625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7351921" y="5881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351921" y="56023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351921" y="5323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351921" y="5044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351921" y="4765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351921" y="4486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574235" y="4225001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40"/>
            <p:cNvSpPr/>
            <p:nvPr/>
          </p:nvSpPr>
          <p:spPr>
            <a:xfrm>
              <a:off x="6178295" y="4291122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842" name="rc841"/>
            <p:cNvSpPr/>
            <p:nvPr/>
          </p:nvSpPr>
          <p:spPr>
            <a:xfrm>
              <a:off x="7386716" y="4225001"/>
              <a:ext cx="1618105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42"/>
            <p:cNvSpPr/>
            <p:nvPr/>
          </p:nvSpPr>
          <p:spPr>
            <a:xfrm>
              <a:off x="8055987" y="4268912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844" name="pl843"/>
            <p:cNvSpPr/>
            <p:nvPr/>
          </p:nvSpPr>
          <p:spPr>
            <a:xfrm>
              <a:off x="5600605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6067739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6534873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002007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5569527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6036661" y="59935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6503795" y="599390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6970929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52" name="pl851"/>
            <p:cNvSpPr/>
            <p:nvPr/>
          </p:nvSpPr>
          <p:spPr>
            <a:xfrm>
              <a:off x="7413086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880220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8347354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8814488" y="5931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7382008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7849142" y="599358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8316276" y="599390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8783410" y="5992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5449450" y="577525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5449450" y="543065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5449450" y="50849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5449450" y="4743309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64" name="pl863"/>
            <p:cNvSpPr/>
            <p:nvPr/>
          </p:nvSpPr>
          <p:spPr>
            <a:xfrm>
              <a:off x="5539441" y="5815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539441" y="5470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539441" y="5126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539441" y="4782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6338607" y="610111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869" name="tx868"/>
            <p:cNvSpPr/>
            <p:nvPr/>
          </p:nvSpPr>
          <p:spPr>
            <a:xfrm rot="-5400000">
              <a:off x="4571060" y="5120870"/>
              <a:ext cx="112605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diversity_shannon</a:t>
              </a:r>
            </a:p>
          </p:txBody>
        </p:sp>
        <p:sp>
          <p:nvSpPr>
            <p:cNvPr id="870" name="rc869"/>
            <p:cNvSpPr/>
            <p:nvPr/>
          </p:nvSpPr>
          <p:spPr>
            <a:xfrm>
              <a:off x="5274864" y="3727189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tx870"/>
            <p:cNvSpPr/>
            <p:nvPr/>
          </p:nvSpPr>
          <p:spPr>
            <a:xfrm>
              <a:off x="5344453" y="382710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872" name="rc871"/>
            <p:cNvSpPr/>
            <p:nvPr/>
          </p:nvSpPr>
          <p:spPr>
            <a:xfrm>
              <a:off x="6043101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6128004" y="3881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488666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4"/>
            <p:cNvSpPr/>
            <p:nvPr/>
          </p:nvSpPr>
          <p:spPr>
            <a:xfrm>
              <a:off x="6564959" y="38678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tx875"/>
            <p:cNvSpPr/>
            <p:nvPr/>
          </p:nvSpPr>
          <p:spPr>
            <a:xfrm>
              <a:off x="6332147" y="3863722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6777711" y="3866506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878" name="rc877"/>
            <p:cNvSpPr/>
            <p:nvPr/>
          </p:nvSpPr>
          <p:spPr>
            <a:xfrm>
              <a:off x="7061021" y="3727189"/>
              <a:ext cx="208297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tx878"/>
            <p:cNvSpPr/>
            <p:nvPr/>
          </p:nvSpPr>
          <p:spPr>
            <a:xfrm>
              <a:off x="7130610" y="3829357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880" name="rc879"/>
            <p:cNvSpPr/>
            <p:nvPr/>
          </p:nvSpPr>
          <p:spPr>
            <a:xfrm>
              <a:off x="7464251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7549154" y="3881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486197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7947088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8031990" y="38816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969033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8547959" y="3796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8632861" y="38816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69905" y="39065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8"/>
            <p:cNvSpPr/>
            <p:nvPr/>
          </p:nvSpPr>
          <p:spPr>
            <a:xfrm>
              <a:off x="7753297" y="3866506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8236133" y="3863777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837004" y="3863777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2021-06-25T09:49:35Z</dcterms:modified>
  <cp:category/>
</cp:coreProperties>
</file>