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124182" cy="5016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5164720"/>
              <a:ext cx="4124182" cy="0"/>
            </a:xfrm>
            <a:custGeom>
              <a:avLst/>
              <a:pathLst>
                <a:path w="4124182" h="0">
                  <a:moveTo>
                    <a:pt x="0" y="0"/>
                  </a:moveTo>
                  <a:lnTo>
                    <a:pt x="4124182" y="0"/>
                  </a:lnTo>
                  <a:lnTo>
                    <a:pt x="412418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3492427"/>
              <a:ext cx="4124182" cy="0"/>
            </a:xfrm>
            <a:custGeom>
              <a:avLst/>
              <a:pathLst>
                <a:path w="4124182" h="0">
                  <a:moveTo>
                    <a:pt x="0" y="0"/>
                  </a:moveTo>
                  <a:lnTo>
                    <a:pt x="4124182" y="0"/>
                  </a:lnTo>
                  <a:lnTo>
                    <a:pt x="412418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820135"/>
              <a:ext cx="4124182" cy="0"/>
            </a:xfrm>
            <a:custGeom>
              <a:avLst/>
              <a:pathLst>
                <a:path w="4124182" h="0">
                  <a:moveTo>
                    <a:pt x="0" y="0"/>
                  </a:moveTo>
                  <a:lnTo>
                    <a:pt x="4124182" y="0"/>
                  </a:lnTo>
                  <a:lnTo>
                    <a:pt x="412418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6000866"/>
              <a:ext cx="4124182" cy="0"/>
            </a:xfrm>
            <a:custGeom>
              <a:avLst/>
              <a:pathLst>
                <a:path w="4124182" h="0">
                  <a:moveTo>
                    <a:pt x="0" y="0"/>
                  </a:moveTo>
                  <a:lnTo>
                    <a:pt x="4124182" y="0"/>
                  </a:lnTo>
                  <a:lnTo>
                    <a:pt x="41241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8330" y="4328574"/>
              <a:ext cx="4124182" cy="0"/>
            </a:xfrm>
            <a:custGeom>
              <a:avLst/>
              <a:pathLst>
                <a:path w="4124182" h="0">
                  <a:moveTo>
                    <a:pt x="0" y="0"/>
                  </a:moveTo>
                  <a:lnTo>
                    <a:pt x="4124182" y="0"/>
                  </a:lnTo>
                  <a:lnTo>
                    <a:pt x="41241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8330" y="2656281"/>
              <a:ext cx="4124182" cy="0"/>
            </a:xfrm>
            <a:custGeom>
              <a:avLst/>
              <a:pathLst>
                <a:path w="4124182" h="0">
                  <a:moveTo>
                    <a:pt x="0" y="0"/>
                  </a:moveTo>
                  <a:lnTo>
                    <a:pt x="4124182" y="0"/>
                  </a:lnTo>
                  <a:lnTo>
                    <a:pt x="412418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27445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92636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57826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3017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488208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153399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1827445" y="5320979"/>
              <a:ext cx="199557" cy="67988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627888" y="3115634"/>
              <a:ext cx="199557" cy="288523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2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3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4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2492636" y="5703780"/>
              <a:ext cx="199557" cy="29708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2293078" y="2647765"/>
              <a:ext cx="199557" cy="335310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157826" y="3438576"/>
              <a:ext cx="199557" cy="256228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2958269" y="5416348"/>
              <a:ext cx="199557" cy="5845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823017" y="5643134"/>
              <a:ext cx="199557" cy="3577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23460" y="2721889"/>
              <a:ext cx="199557" cy="3278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4488208" y="3478225"/>
              <a:ext cx="199557" cy="252264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4288651" y="5367888"/>
              <a:ext cx="199557" cy="63297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153399" y="5660641"/>
              <a:ext cx="199557" cy="3402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4953841" y="2700491"/>
              <a:ext cx="199557" cy="330037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93964" y="509305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927223" y="5093053"/>
              <a:ext cx="0" cy="455851"/>
            </a:xfrm>
            <a:custGeom>
              <a:avLst/>
              <a:pathLst>
                <a:path w="0" h="455851">
                  <a:moveTo>
                    <a:pt x="0" y="0"/>
                  </a:moveTo>
                  <a:lnTo>
                    <a:pt x="0" y="4558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893964" y="554890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694407" y="261681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727666" y="2616810"/>
              <a:ext cx="0" cy="997647"/>
            </a:xfrm>
            <a:custGeom>
              <a:avLst/>
              <a:pathLst>
                <a:path w="0" h="997647">
                  <a:moveTo>
                    <a:pt x="0" y="0"/>
                  </a:moveTo>
                  <a:lnTo>
                    <a:pt x="0" y="99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694407" y="361445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559155" y="55621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592414" y="5562186"/>
              <a:ext cx="0" cy="283189"/>
            </a:xfrm>
            <a:custGeom>
              <a:avLst/>
              <a:pathLst>
                <a:path w="0" h="283189">
                  <a:moveTo>
                    <a:pt x="0" y="0"/>
                  </a:moveTo>
                  <a:lnTo>
                    <a:pt x="0" y="28318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559155" y="58453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59597" y="181448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92857" y="1814482"/>
              <a:ext cx="0" cy="1666565"/>
            </a:xfrm>
            <a:custGeom>
              <a:avLst/>
              <a:pathLst>
                <a:path w="0" h="1666565">
                  <a:moveTo>
                    <a:pt x="0" y="0"/>
                  </a:moveTo>
                  <a:lnTo>
                    <a:pt x="0" y="1666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59597" y="348104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24345" y="289374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57605" y="2893744"/>
              <a:ext cx="0" cy="1089664"/>
            </a:xfrm>
            <a:custGeom>
              <a:avLst/>
              <a:pathLst>
                <a:path w="0" h="1089664">
                  <a:moveTo>
                    <a:pt x="0" y="0"/>
                  </a:moveTo>
                  <a:lnTo>
                    <a:pt x="0" y="108966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24345" y="398340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24788" y="527307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58048" y="5273072"/>
              <a:ext cx="0" cy="286552"/>
            </a:xfrm>
            <a:custGeom>
              <a:avLst/>
              <a:pathLst>
                <a:path w="0" h="286552">
                  <a:moveTo>
                    <a:pt x="0" y="0"/>
                  </a:moveTo>
                  <a:lnTo>
                    <a:pt x="0" y="28655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24788" y="555962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889536" y="544431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922796" y="5444312"/>
              <a:ext cx="0" cy="397644"/>
            </a:xfrm>
            <a:custGeom>
              <a:avLst/>
              <a:pathLst>
                <a:path w="0" h="397644">
                  <a:moveTo>
                    <a:pt x="0" y="0"/>
                  </a:moveTo>
                  <a:lnTo>
                    <a:pt x="0" y="3976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889536" y="584195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689979" y="2015874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723238" y="2015874"/>
              <a:ext cx="0" cy="1412029"/>
            </a:xfrm>
            <a:custGeom>
              <a:avLst/>
              <a:pathLst>
                <a:path w="0" h="1412029">
                  <a:moveTo>
                    <a:pt x="0" y="0"/>
                  </a:moveTo>
                  <a:lnTo>
                    <a:pt x="0" y="1412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689979" y="3427903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554727" y="2777786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587986" y="2777786"/>
              <a:ext cx="0" cy="1400879"/>
            </a:xfrm>
            <a:custGeom>
              <a:avLst/>
              <a:pathLst>
                <a:path w="0" h="1400879">
                  <a:moveTo>
                    <a:pt x="0" y="0"/>
                  </a:moveTo>
                  <a:lnTo>
                    <a:pt x="0" y="14008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554727" y="417866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355170" y="4954179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4388429" y="4954179"/>
              <a:ext cx="0" cy="827419"/>
            </a:xfrm>
            <a:custGeom>
              <a:avLst/>
              <a:pathLst>
                <a:path w="0" h="827419">
                  <a:moveTo>
                    <a:pt x="0" y="0"/>
                  </a:moveTo>
                  <a:lnTo>
                    <a:pt x="0" y="8274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4355170" y="5781598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19918" y="5406707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253177" y="5406707"/>
              <a:ext cx="0" cy="507867"/>
            </a:xfrm>
            <a:custGeom>
              <a:avLst/>
              <a:pathLst>
                <a:path w="0" h="507867">
                  <a:moveTo>
                    <a:pt x="0" y="0"/>
                  </a:moveTo>
                  <a:lnTo>
                    <a:pt x="0" y="507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219918" y="5914575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020360" y="1752760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053620" y="1752760"/>
              <a:ext cx="0" cy="1895461"/>
            </a:xfrm>
            <a:custGeom>
              <a:avLst/>
              <a:pathLst>
                <a:path w="0" h="1895461">
                  <a:moveTo>
                    <a:pt x="0" y="0"/>
                  </a:moveTo>
                  <a:lnTo>
                    <a:pt x="0" y="18954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020360" y="3648222"/>
              <a:ext cx="66519" cy="0"/>
            </a:xfrm>
            <a:custGeom>
              <a:avLst/>
              <a:pathLst>
                <a:path w="66519" h="0">
                  <a:moveTo>
                    <a:pt x="0" y="0"/>
                  </a:moveTo>
                  <a:lnTo>
                    <a:pt x="6651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1428330" y="983989"/>
              <a:ext cx="4124182" cy="5016877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tx499"/>
            <p:cNvSpPr/>
            <p:nvPr/>
          </p:nvSpPr>
          <p:spPr>
            <a:xfrm>
              <a:off x="1148183" y="5959174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1148183" y="428688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1148183" y="2614589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503" name="pl502"/>
            <p:cNvSpPr/>
            <p:nvPr/>
          </p:nvSpPr>
          <p:spPr>
            <a:xfrm>
              <a:off x="1393536" y="6000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1393536" y="43285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1393536" y="2656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1827445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492636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157826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823017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48820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153399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tx511"/>
            <p:cNvSpPr/>
            <p:nvPr/>
          </p:nvSpPr>
          <p:spPr>
            <a:xfrm>
              <a:off x="1765289" y="60631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430480" y="60631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095671" y="60618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791939" y="60631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4426052" y="60631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5091243" y="60617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040284" y="6170706"/>
              <a:ext cx="290027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factor(module, levels = c(12, 24, 28, 2, 27, 23))</a:t>
              </a:r>
            </a:p>
          </p:txBody>
        </p:sp>
        <p:sp>
          <p:nvSpPr>
            <p:cNvPr id="519" name="tx518"/>
            <p:cNvSpPr/>
            <p:nvPr/>
          </p:nvSpPr>
          <p:spPr>
            <a:xfrm rot="-5400000">
              <a:off x="871403" y="3454569"/>
              <a:ext cx="349454" cy="757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</a:t>
              </a:r>
            </a:p>
          </p:txBody>
        </p:sp>
        <p:sp>
          <p:nvSpPr>
            <p:cNvPr id="520" name="rc519"/>
            <p:cNvSpPr/>
            <p:nvPr/>
          </p:nvSpPr>
          <p:spPr>
            <a:xfrm>
              <a:off x="5691691" y="3103888"/>
              <a:ext cx="639519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tx520"/>
            <p:cNvSpPr/>
            <p:nvPr/>
          </p:nvSpPr>
          <p:spPr>
            <a:xfrm>
              <a:off x="5761280" y="3158777"/>
              <a:ext cx="427012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salinity</a:t>
              </a:r>
            </a:p>
          </p:txBody>
        </p:sp>
        <p:sp>
          <p:nvSpPr>
            <p:cNvPr id="522" name="rc521"/>
            <p:cNvSpPr/>
            <p:nvPr/>
          </p:nvSpPr>
          <p:spPr>
            <a:xfrm>
              <a:off x="5761280" y="337246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770280" y="338146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761280" y="3591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770280" y="3600922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tx525"/>
            <p:cNvSpPr/>
            <p:nvPr/>
          </p:nvSpPr>
          <p:spPr>
            <a:xfrm>
              <a:off x="6050325" y="3418674"/>
              <a:ext cx="21129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6050325" y="3660340"/>
              <a:ext cx="1676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low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2021-06-23T20:13:43Z</dcterms:modified>
  <cp:category/>
</cp:coreProperties>
</file>