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3844618" cy="501687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5883135"/>
              <a:ext cx="3844618" cy="0"/>
            </a:xfrm>
            <a:custGeom>
              <a:avLst/>
              <a:pathLst>
                <a:path w="3844618" h="0">
                  <a:moveTo>
                    <a:pt x="0" y="0"/>
                  </a:moveTo>
                  <a:lnTo>
                    <a:pt x="3844618" y="0"/>
                  </a:lnTo>
                  <a:lnTo>
                    <a:pt x="384461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4992398"/>
              <a:ext cx="3844618" cy="0"/>
            </a:xfrm>
            <a:custGeom>
              <a:avLst/>
              <a:pathLst>
                <a:path w="3844618" h="0">
                  <a:moveTo>
                    <a:pt x="0" y="0"/>
                  </a:moveTo>
                  <a:lnTo>
                    <a:pt x="3844618" y="0"/>
                  </a:lnTo>
                  <a:lnTo>
                    <a:pt x="384461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4101662"/>
              <a:ext cx="3844618" cy="0"/>
            </a:xfrm>
            <a:custGeom>
              <a:avLst/>
              <a:pathLst>
                <a:path w="3844618" h="0">
                  <a:moveTo>
                    <a:pt x="0" y="0"/>
                  </a:moveTo>
                  <a:lnTo>
                    <a:pt x="3844618" y="0"/>
                  </a:lnTo>
                  <a:lnTo>
                    <a:pt x="384461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28330" y="3210926"/>
              <a:ext cx="3844618" cy="0"/>
            </a:xfrm>
            <a:custGeom>
              <a:avLst/>
              <a:pathLst>
                <a:path w="3844618" h="0">
                  <a:moveTo>
                    <a:pt x="0" y="0"/>
                  </a:moveTo>
                  <a:lnTo>
                    <a:pt x="3844618" y="0"/>
                  </a:lnTo>
                  <a:lnTo>
                    <a:pt x="384461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28330" y="2320190"/>
              <a:ext cx="3844618" cy="0"/>
            </a:xfrm>
            <a:custGeom>
              <a:avLst/>
              <a:pathLst>
                <a:path w="3844618" h="0">
                  <a:moveTo>
                    <a:pt x="0" y="0"/>
                  </a:moveTo>
                  <a:lnTo>
                    <a:pt x="3844618" y="0"/>
                  </a:lnTo>
                  <a:lnTo>
                    <a:pt x="384461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28330" y="1429454"/>
              <a:ext cx="3844618" cy="0"/>
            </a:xfrm>
            <a:custGeom>
              <a:avLst/>
              <a:pathLst>
                <a:path w="3844618" h="0">
                  <a:moveTo>
                    <a:pt x="0" y="0"/>
                  </a:moveTo>
                  <a:lnTo>
                    <a:pt x="3844618" y="0"/>
                  </a:lnTo>
                  <a:lnTo>
                    <a:pt x="384461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45940" y="983989"/>
              <a:ext cx="0" cy="5016877"/>
            </a:xfrm>
            <a:custGeom>
              <a:avLst/>
              <a:pathLst>
                <a:path w="0" h="5016877">
                  <a:moveTo>
                    <a:pt x="0" y="50168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155851" y="983989"/>
              <a:ext cx="0" cy="5016877"/>
            </a:xfrm>
            <a:custGeom>
              <a:avLst/>
              <a:pathLst>
                <a:path w="0" h="5016877">
                  <a:moveTo>
                    <a:pt x="0" y="50168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265761" y="983989"/>
              <a:ext cx="0" cy="5016877"/>
            </a:xfrm>
            <a:custGeom>
              <a:avLst/>
              <a:pathLst>
                <a:path w="0" h="5016877">
                  <a:moveTo>
                    <a:pt x="0" y="50168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28330" y="5437766"/>
              <a:ext cx="3844618" cy="0"/>
            </a:xfrm>
            <a:custGeom>
              <a:avLst/>
              <a:pathLst>
                <a:path w="3844618" h="0">
                  <a:moveTo>
                    <a:pt x="0" y="0"/>
                  </a:moveTo>
                  <a:lnTo>
                    <a:pt x="3844618" y="0"/>
                  </a:lnTo>
                  <a:lnTo>
                    <a:pt x="384461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28330" y="4547030"/>
              <a:ext cx="3844618" cy="0"/>
            </a:xfrm>
            <a:custGeom>
              <a:avLst/>
              <a:pathLst>
                <a:path w="3844618" h="0">
                  <a:moveTo>
                    <a:pt x="0" y="0"/>
                  </a:moveTo>
                  <a:lnTo>
                    <a:pt x="3844618" y="0"/>
                  </a:lnTo>
                  <a:lnTo>
                    <a:pt x="384461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28330" y="3656294"/>
              <a:ext cx="3844618" cy="0"/>
            </a:xfrm>
            <a:custGeom>
              <a:avLst/>
              <a:pathLst>
                <a:path w="3844618" h="0">
                  <a:moveTo>
                    <a:pt x="0" y="0"/>
                  </a:moveTo>
                  <a:lnTo>
                    <a:pt x="3844618" y="0"/>
                  </a:lnTo>
                  <a:lnTo>
                    <a:pt x="384461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428330" y="2765558"/>
              <a:ext cx="3844618" cy="0"/>
            </a:xfrm>
            <a:custGeom>
              <a:avLst/>
              <a:pathLst>
                <a:path w="3844618" h="0">
                  <a:moveTo>
                    <a:pt x="0" y="0"/>
                  </a:moveTo>
                  <a:lnTo>
                    <a:pt x="3844618" y="0"/>
                  </a:lnTo>
                  <a:lnTo>
                    <a:pt x="384461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428330" y="1874822"/>
              <a:ext cx="3844618" cy="0"/>
            </a:xfrm>
            <a:custGeom>
              <a:avLst/>
              <a:pathLst>
                <a:path w="3844618" h="0">
                  <a:moveTo>
                    <a:pt x="0" y="0"/>
                  </a:moveTo>
                  <a:lnTo>
                    <a:pt x="3844618" y="0"/>
                  </a:lnTo>
                  <a:lnTo>
                    <a:pt x="384461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428330" y="984086"/>
              <a:ext cx="3844618" cy="0"/>
            </a:xfrm>
            <a:custGeom>
              <a:avLst/>
              <a:pathLst>
                <a:path w="3844618" h="0">
                  <a:moveTo>
                    <a:pt x="0" y="0"/>
                  </a:moveTo>
                  <a:lnTo>
                    <a:pt x="3844618" y="0"/>
                  </a:lnTo>
                  <a:lnTo>
                    <a:pt x="384461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490985" y="983989"/>
              <a:ext cx="0" cy="5016877"/>
            </a:xfrm>
            <a:custGeom>
              <a:avLst/>
              <a:pathLst>
                <a:path w="0" h="5016877">
                  <a:moveTo>
                    <a:pt x="0" y="50168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00895" y="983989"/>
              <a:ext cx="0" cy="5016877"/>
            </a:xfrm>
            <a:custGeom>
              <a:avLst/>
              <a:pathLst>
                <a:path w="0" h="5016877">
                  <a:moveTo>
                    <a:pt x="0" y="50168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710806" y="983989"/>
              <a:ext cx="0" cy="5016877"/>
            </a:xfrm>
            <a:custGeom>
              <a:avLst/>
              <a:pathLst>
                <a:path w="0" h="5016877">
                  <a:moveTo>
                    <a:pt x="0" y="50168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820716" y="983989"/>
              <a:ext cx="0" cy="5016877"/>
            </a:xfrm>
            <a:custGeom>
              <a:avLst/>
              <a:pathLst>
                <a:path w="0" h="5016877">
                  <a:moveTo>
                    <a:pt x="0" y="50168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2003356" y="52318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2847997" y="3232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715334" y="51904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4512863" y="39918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5056719" y="33463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602123" y="52762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935651" y="46406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662613" y="52729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3391854" y="27939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868501" y="5215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741972" y="39749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4468467" y="34627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5073368" y="32117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389049" y="50338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250866" y="45452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721438" y="52401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578260" y="52350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909013" y="5017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601013" y="526326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288603" y="52665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003356" y="539483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847997" y="13950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715334" y="53810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512863" y="35256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5056719" y="252169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602123" y="54129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935651" y="4945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662613" y="54129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391854" y="257715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868501" y="492230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741972" y="475243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468467" y="367441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5073368" y="278425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389049" y="54129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250866" y="533828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721438" y="53500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578260" y="54129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909013" y="540409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601013" y="54129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288603" y="54129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003356" y="4090954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2847997" y="5209001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715334" y="3796032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512863" y="5176564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6719" y="519867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602123" y="293715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935651" y="530401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662613" y="316535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391854" y="5286662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1868501" y="4299356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1741972" y="5172884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468467" y="519606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5073368" y="5276183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389049" y="4507464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250866" y="518933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1721438" y="4291544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1578260" y="2367617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1909013" y="5218547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1601013" y="3886222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2288603" y="4874463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2003356" y="5375852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2847997" y="4075276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1715334" y="5406359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512863" y="3103945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5056719" y="2585927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1602123" y="5412941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1935651" y="5269220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1662613" y="540855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391854" y="297236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1868501" y="512442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1741972" y="420018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468467" y="2923365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073368" y="1912691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2389049" y="4852187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2250866" y="5159029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1721438" y="5318288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1578260" y="5412941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1909013" y="5243842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1601013" y="527376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2288603" y="5412941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2003356" y="52082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847997" y="54129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1715334" y="52898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4512863" y="539675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5056719" y="54129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1602123" y="317185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1935651" y="539083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1662613" y="260138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391854" y="54129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1868501" y="311763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1741972" y="536803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468467" y="54129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5073368" y="54129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389049" y="325248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250866" y="462317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1721438" y="236959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1578260" y="338611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1909013" y="532662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1601013" y="353192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2288603" y="534498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2003356" y="541294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847997" y="541294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1715334" y="540079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512863" y="288929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5056719" y="284987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1602123" y="541294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1935651" y="538491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1662613" y="541294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391854" y="212293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1868501" y="537974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1741972" y="393896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468467" y="248856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5073368" y="11872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2389049" y="537274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2250866" y="515864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1721438" y="541294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1578260" y="541294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1909013" y="496687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1601013" y="541294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2288603" y="541294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1603086" y="3119504"/>
              <a:ext cx="3495108" cy="2001817"/>
            </a:xfrm>
            <a:custGeom>
              <a:avLst/>
              <a:pathLst>
                <a:path w="3495108" h="2001817">
                  <a:moveTo>
                    <a:pt x="0" y="2001817"/>
                  </a:moveTo>
                  <a:lnTo>
                    <a:pt x="44241" y="1976477"/>
                  </a:lnTo>
                  <a:lnTo>
                    <a:pt x="88483" y="1951138"/>
                  </a:lnTo>
                  <a:lnTo>
                    <a:pt x="132725" y="1925798"/>
                  </a:lnTo>
                  <a:lnTo>
                    <a:pt x="176967" y="1900459"/>
                  </a:lnTo>
                  <a:lnTo>
                    <a:pt x="221209" y="1875120"/>
                  </a:lnTo>
                  <a:lnTo>
                    <a:pt x="265451" y="1849780"/>
                  </a:lnTo>
                  <a:lnTo>
                    <a:pt x="309693" y="1824441"/>
                  </a:lnTo>
                  <a:lnTo>
                    <a:pt x="353935" y="1799101"/>
                  </a:lnTo>
                  <a:lnTo>
                    <a:pt x="398176" y="1773762"/>
                  </a:lnTo>
                  <a:lnTo>
                    <a:pt x="442418" y="1748422"/>
                  </a:lnTo>
                  <a:lnTo>
                    <a:pt x="486660" y="1723083"/>
                  </a:lnTo>
                  <a:lnTo>
                    <a:pt x="530902" y="1697743"/>
                  </a:lnTo>
                  <a:lnTo>
                    <a:pt x="575144" y="1672404"/>
                  </a:lnTo>
                  <a:lnTo>
                    <a:pt x="619386" y="1647064"/>
                  </a:lnTo>
                  <a:lnTo>
                    <a:pt x="663628" y="1621725"/>
                  </a:lnTo>
                  <a:lnTo>
                    <a:pt x="707870" y="1596385"/>
                  </a:lnTo>
                  <a:lnTo>
                    <a:pt x="752111" y="1571046"/>
                  </a:lnTo>
                  <a:lnTo>
                    <a:pt x="796353" y="1545707"/>
                  </a:lnTo>
                  <a:lnTo>
                    <a:pt x="840595" y="1520367"/>
                  </a:lnTo>
                  <a:lnTo>
                    <a:pt x="884837" y="1495028"/>
                  </a:lnTo>
                  <a:lnTo>
                    <a:pt x="929079" y="1469688"/>
                  </a:lnTo>
                  <a:lnTo>
                    <a:pt x="973321" y="1444349"/>
                  </a:lnTo>
                  <a:lnTo>
                    <a:pt x="1017563" y="1419009"/>
                  </a:lnTo>
                  <a:lnTo>
                    <a:pt x="1061805" y="1393670"/>
                  </a:lnTo>
                  <a:lnTo>
                    <a:pt x="1106046" y="1368330"/>
                  </a:lnTo>
                  <a:lnTo>
                    <a:pt x="1150288" y="1342991"/>
                  </a:lnTo>
                  <a:lnTo>
                    <a:pt x="1194530" y="1317651"/>
                  </a:lnTo>
                  <a:lnTo>
                    <a:pt x="1238772" y="1292312"/>
                  </a:lnTo>
                  <a:lnTo>
                    <a:pt x="1283014" y="1266972"/>
                  </a:lnTo>
                  <a:lnTo>
                    <a:pt x="1327256" y="1241633"/>
                  </a:lnTo>
                  <a:lnTo>
                    <a:pt x="1371498" y="1216294"/>
                  </a:lnTo>
                  <a:lnTo>
                    <a:pt x="1415740" y="1190954"/>
                  </a:lnTo>
                  <a:lnTo>
                    <a:pt x="1459981" y="1165615"/>
                  </a:lnTo>
                  <a:lnTo>
                    <a:pt x="1504223" y="1140275"/>
                  </a:lnTo>
                  <a:lnTo>
                    <a:pt x="1548465" y="1114936"/>
                  </a:lnTo>
                  <a:lnTo>
                    <a:pt x="1592707" y="1089596"/>
                  </a:lnTo>
                  <a:lnTo>
                    <a:pt x="1636949" y="1064257"/>
                  </a:lnTo>
                  <a:lnTo>
                    <a:pt x="1681191" y="1038917"/>
                  </a:lnTo>
                  <a:lnTo>
                    <a:pt x="1725433" y="1013578"/>
                  </a:lnTo>
                  <a:lnTo>
                    <a:pt x="1769675" y="988238"/>
                  </a:lnTo>
                  <a:lnTo>
                    <a:pt x="1813916" y="962899"/>
                  </a:lnTo>
                  <a:lnTo>
                    <a:pt x="1858158" y="937560"/>
                  </a:lnTo>
                  <a:lnTo>
                    <a:pt x="1902400" y="912220"/>
                  </a:lnTo>
                  <a:lnTo>
                    <a:pt x="1946642" y="886881"/>
                  </a:lnTo>
                  <a:lnTo>
                    <a:pt x="1990884" y="861541"/>
                  </a:lnTo>
                  <a:lnTo>
                    <a:pt x="2035126" y="836202"/>
                  </a:lnTo>
                  <a:lnTo>
                    <a:pt x="2079368" y="810862"/>
                  </a:lnTo>
                  <a:lnTo>
                    <a:pt x="2123610" y="785523"/>
                  </a:lnTo>
                  <a:lnTo>
                    <a:pt x="2167851" y="760183"/>
                  </a:lnTo>
                  <a:lnTo>
                    <a:pt x="2212093" y="734844"/>
                  </a:lnTo>
                  <a:lnTo>
                    <a:pt x="2256335" y="709504"/>
                  </a:lnTo>
                  <a:lnTo>
                    <a:pt x="2300577" y="684165"/>
                  </a:lnTo>
                  <a:lnTo>
                    <a:pt x="2344819" y="658825"/>
                  </a:lnTo>
                  <a:lnTo>
                    <a:pt x="2389061" y="633486"/>
                  </a:lnTo>
                  <a:lnTo>
                    <a:pt x="2433303" y="608147"/>
                  </a:lnTo>
                  <a:lnTo>
                    <a:pt x="2477545" y="582807"/>
                  </a:lnTo>
                  <a:lnTo>
                    <a:pt x="2521786" y="557468"/>
                  </a:lnTo>
                  <a:lnTo>
                    <a:pt x="2566028" y="532128"/>
                  </a:lnTo>
                  <a:lnTo>
                    <a:pt x="2610270" y="506789"/>
                  </a:lnTo>
                  <a:lnTo>
                    <a:pt x="2654512" y="481449"/>
                  </a:lnTo>
                  <a:lnTo>
                    <a:pt x="2698754" y="456110"/>
                  </a:lnTo>
                  <a:lnTo>
                    <a:pt x="2742996" y="430770"/>
                  </a:lnTo>
                  <a:lnTo>
                    <a:pt x="2787238" y="405431"/>
                  </a:lnTo>
                  <a:lnTo>
                    <a:pt x="2831480" y="380091"/>
                  </a:lnTo>
                  <a:lnTo>
                    <a:pt x="2875721" y="354752"/>
                  </a:lnTo>
                  <a:lnTo>
                    <a:pt x="2919963" y="329412"/>
                  </a:lnTo>
                  <a:lnTo>
                    <a:pt x="2964205" y="304073"/>
                  </a:lnTo>
                  <a:lnTo>
                    <a:pt x="3008447" y="278734"/>
                  </a:lnTo>
                  <a:lnTo>
                    <a:pt x="3052689" y="253394"/>
                  </a:lnTo>
                  <a:lnTo>
                    <a:pt x="3096931" y="228055"/>
                  </a:lnTo>
                  <a:lnTo>
                    <a:pt x="3141173" y="202715"/>
                  </a:lnTo>
                  <a:lnTo>
                    <a:pt x="3185415" y="177376"/>
                  </a:lnTo>
                  <a:lnTo>
                    <a:pt x="3229656" y="152036"/>
                  </a:lnTo>
                  <a:lnTo>
                    <a:pt x="3273898" y="126697"/>
                  </a:lnTo>
                  <a:lnTo>
                    <a:pt x="3318140" y="101357"/>
                  </a:lnTo>
                  <a:lnTo>
                    <a:pt x="3362382" y="76018"/>
                  </a:lnTo>
                  <a:lnTo>
                    <a:pt x="3406624" y="50678"/>
                  </a:lnTo>
                  <a:lnTo>
                    <a:pt x="3450866" y="25339"/>
                  </a:lnTo>
                  <a:lnTo>
                    <a:pt x="3495108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1603086" y="2311691"/>
              <a:ext cx="3495108" cy="3134612"/>
            </a:xfrm>
            <a:custGeom>
              <a:avLst/>
              <a:pathLst>
                <a:path w="3495108" h="3134612">
                  <a:moveTo>
                    <a:pt x="0" y="3134612"/>
                  </a:moveTo>
                  <a:lnTo>
                    <a:pt x="44241" y="3094933"/>
                  </a:lnTo>
                  <a:lnTo>
                    <a:pt x="88483" y="3055254"/>
                  </a:lnTo>
                  <a:lnTo>
                    <a:pt x="132725" y="3015576"/>
                  </a:lnTo>
                  <a:lnTo>
                    <a:pt x="176967" y="2975897"/>
                  </a:lnTo>
                  <a:lnTo>
                    <a:pt x="221209" y="2936218"/>
                  </a:lnTo>
                  <a:lnTo>
                    <a:pt x="265451" y="2896540"/>
                  </a:lnTo>
                  <a:lnTo>
                    <a:pt x="309693" y="2856861"/>
                  </a:lnTo>
                  <a:lnTo>
                    <a:pt x="353935" y="2817182"/>
                  </a:lnTo>
                  <a:lnTo>
                    <a:pt x="398176" y="2777504"/>
                  </a:lnTo>
                  <a:lnTo>
                    <a:pt x="442418" y="2737825"/>
                  </a:lnTo>
                  <a:lnTo>
                    <a:pt x="486660" y="2698147"/>
                  </a:lnTo>
                  <a:lnTo>
                    <a:pt x="530902" y="2658468"/>
                  </a:lnTo>
                  <a:lnTo>
                    <a:pt x="575144" y="2618789"/>
                  </a:lnTo>
                  <a:lnTo>
                    <a:pt x="619386" y="2579111"/>
                  </a:lnTo>
                  <a:lnTo>
                    <a:pt x="663628" y="2539432"/>
                  </a:lnTo>
                  <a:lnTo>
                    <a:pt x="707870" y="2499753"/>
                  </a:lnTo>
                  <a:lnTo>
                    <a:pt x="752111" y="2460075"/>
                  </a:lnTo>
                  <a:lnTo>
                    <a:pt x="796353" y="2420396"/>
                  </a:lnTo>
                  <a:lnTo>
                    <a:pt x="840595" y="2380717"/>
                  </a:lnTo>
                  <a:lnTo>
                    <a:pt x="884837" y="2341039"/>
                  </a:lnTo>
                  <a:lnTo>
                    <a:pt x="929079" y="2301360"/>
                  </a:lnTo>
                  <a:lnTo>
                    <a:pt x="973321" y="2261682"/>
                  </a:lnTo>
                  <a:lnTo>
                    <a:pt x="1017563" y="2222003"/>
                  </a:lnTo>
                  <a:lnTo>
                    <a:pt x="1061805" y="2182324"/>
                  </a:lnTo>
                  <a:lnTo>
                    <a:pt x="1106046" y="2142646"/>
                  </a:lnTo>
                  <a:lnTo>
                    <a:pt x="1150288" y="2102967"/>
                  </a:lnTo>
                  <a:lnTo>
                    <a:pt x="1194530" y="2063288"/>
                  </a:lnTo>
                  <a:lnTo>
                    <a:pt x="1238772" y="2023610"/>
                  </a:lnTo>
                  <a:lnTo>
                    <a:pt x="1283014" y="1983931"/>
                  </a:lnTo>
                  <a:lnTo>
                    <a:pt x="1327256" y="1944253"/>
                  </a:lnTo>
                  <a:lnTo>
                    <a:pt x="1371498" y="1904574"/>
                  </a:lnTo>
                  <a:lnTo>
                    <a:pt x="1415740" y="1864895"/>
                  </a:lnTo>
                  <a:lnTo>
                    <a:pt x="1459981" y="1825217"/>
                  </a:lnTo>
                  <a:lnTo>
                    <a:pt x="1504223" y="1785538"/>
                  </a:lnTo>
                  <a:lnTo>
                    <a:pt x="1548465" y="1745859"/>
                  </a:lnTo>
                  <a:lnTo>
                    <a:pt x="1592707" y="1706181"/>
                  </a:lnTo>
                  <a:lnTo>
                    <a:pt x="1636949" y="1666502"/>
                  </a:lnTo>
                  <a:lnTo>
                    <a:pt x="1681191" y="1626823"/>
                  </a:lnTo>
                  <a:lnTo>
                    <a:pt x="1725433" y="1587145"/>
                  </a:lnTo>
                  <a:lnTo>
                    <a:pt x="1769675" y="1547466"/>
                  </a:lnTo>
                  <a:lnTo>
                    <a:pt x="1813916" y="1507788"/>
                  </a:lnTo>
                  <a:lnTo>
                    <a:pt x="1858158" y="1468109"/>
                  </a:lnTo>
                  <a:lnTo>
                    <a:pt x="1902400" y="1428430"/>
                  </a:lnTo>
                  <a:lnTo>
                    <a:pt x="1946642" y="1388752"/>
                  </a:lnTo>
                  <a:lnTo>
                    <a:pt x="1990884" y="1349073"/>
                  </a:lnTo>
                  <a:lnTo>
                    <a:pt x="2035126" y="1309394"/>
                  </a:lnTo>
                  <a:lnTo>
                    <a:pt x="2079368" y="1269716"/>
                  </a:lnTo>
                  <a:lnTo>
                    <a:pt x="2123610" y="1230037"/>
                  </a:lnTo>
                  <a:lnTo>
                    <a:pt x="2167851" y="1190358"/>
                  </a:lnTo>
                  <a:lnTo>
                    <a:pt x="2212093" y="1150680"/>
                  </a:lnTo>
                  <a:lnTo>
                    <a:pt x="2256335" y="1111001"/>
                  </a:lnTo>
                  <a:lnTo>
                    <a:pt x="2300577" y="1071323"/>
                  </a:lnTo>
                  <a:lnTo>
                    <a:pt x="2344819" y="1031644"/>
                  </a:lnTo>
                  <a:lnTo>
                    <a:pt x="2389061" y="991965"/>
                  </a:lnTo>
                  <a:lnTo>
                    <a:pt x="2433303" y="952287"/>
                  </a:lnTo>
                  <a:lnTo>
                    <a:pt x="2477545" y="912608"/>
                  </a:lnTo>
                  <a:lnTo>
                    <a:pt x="2521786" y="872929"/>
                  </a:lnTo>
                  <a:lnTo>
                    <a:pt x="2566028" y="833251"/>
                  </a:lnTo>
                  <a:lnTo>
                    <a:pt x="2610270" y="793572"/>
                  </a:lnTo>
                  <a:lnTo>
                    <a:pt x="2654512" y="753894"/>
                  </a:lnTo>
                  <a:lnTo>
                    <a:pt x="2698754" y="714215"/>
                  </a:lnTo>
                  <a:lnTo>
                    <a:pt x="2742996" y="674536"/>
                  </a:lnTo>
                  <a:lnTo>
                    <a:pt x="2787238" y="634858"/>
                  </a:lnTo>
                  <a:lnTo>
                    <a:pt x="2831480" y="595179"/>
                  </a:lnTo>
                  <a:lnTo>
                    <a:pt x="2875721" y="555500"/>
                  </a:lnTo>
                  <a:lnTo>
                    <a:pt x="2919963" y="515822"/>
                  </a:lnTo>
                  <a:lnTo>
                    <a:pt x="2964205" y="476143"/>
                  </a:lnTo>
                  <a:lnTo>
                    <a:pt x="3008447" y="436464"/>
                  </a:lnTo>
                  <a:lnTo>
                    <a:pt x="3052689" y="396786"/>
                  </a:lnTo>
                  <a:lnTo>
                    <a:pt x="3096931" y="357107"/>
                  </a:lnTo>
                  <a:lnTo>
                    <a:pt x="3141173" y="317429"/>
                  </a:lnTo>
                  <a:lnTo>
                    <a:pt x="3185415" y="277750"/>
                  </a:lnTo>
                  <a:lnTo>
                    <a:pt x="3229656" y="238071"/>
                  </a:lnTo>
                  <a:lnTo>
                    <a:pt x="3273898" y="198393"/>
                  </a:lnTo>
                  <a:lnTo>
                    <a:pt x="3318140" y="158714"/>
                  </a:lnTo>
                  <a:lnTo>
                    <a:pt x="3362382" y="119035"/>
                  </a:lnTo>
                  <a:lnTo>
                    <a:pt x="3406624" y="79357"/>
                  </a:lnTo>
                  <a:lnTo>
                    <a:pt x="3450866" y="39678"/>
                  </a:lnTo>
                  <a:lnTo>
                    <a:pt x="3495108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1603086" y="2054983"/>
              <a:ext cx="3495108" cy="3494592"/>
            </a:xfrm>
            <a:custGeom>
              <a:avLst/>
              <a:pathLst>
                <a:path w="3495108" h="3494592">
                  <a:moveTo>
                    <a:pt x="0" y="3494592"/>
                  </a:moveTo>
                  <a:lnTo>
                    <a:pt x="44241" y="3450357"/>
                  </a:lnTo>
                  <a:lnTo>
                    <a:pt x="88483" y="3406121"/>
                  </a:lnTo>
                  <a:lnTo>
                    <a:pt x="132725" y="3361886"/>
                  </a:lnTo>
                  <a:lnTo>
                    <a:pt x="176967" y="3317651"/>
                  </a:lnTo>
                  <a:lnTo>
                    <a:pt x="221209" y="3273415"/>
                  </a:lnTo>
                  <a:lnTo>
                    <a:pt x="265451" y="3229180"/>
                  </a:lnTo>
                  <a:lnTo>
                    <a:pt x="309693" y="3184945"/>
                  </a:lnTo>
                  <a:lnTo>
                    <a:pt x="353935" y="3140709"/>
                  </a:lnTo>
                  <a:lnTo>
                    <a:pt x="398176" y="3096474"/>
                  </a:lnTo>
                  <a:lnTo>
                    <a:pt x="442418" y="3052239"/>
                  </a:lnTo>
                  <a:lnTo>
                    <a:pt x="486660" y="3008003"/>
                  </a:lnTo>
                  <a:lnTo>
                    <a:pt x="530902" y="2963768"/>
                  </a:lnTo>
                  <a:lnTo>
                    <a:pt x="575144" y="2919532"/>
                  </a:lnTo>
                  <a:lnTo>
                    <a:pt x="619386" y="2875297"/>
                  </a:lnTo>
                  <a:lnTo>
                    <a:pt x="663628" y="2831062"/>
                  </a:lnTo>
                  <a:lnTo>
                    <a:pt x="707870" y="2786826"/>
                  </a:lnTo>
                  <a:lnTo>
                    <a:pt x="752111" y="2742591"/>
                  </a:lnTo>
                  <a:lnTo>
                    <a:pt x="796353" y="2698356"/>
                  </a:lnTo>
                  <a:lnTo>
                    <a:pt x="840595" y="2654120"/>
                  </a:lnTo>
                  <a:lnTo>
                    <a:pt x="884837" y="2609885"/>
                  </a:lnTo>
                  <a:lnTo>
                    <a:pt x="929079" y="2565650"/>
                  </a:lnTo>
                  <a:lnTo>
                    <a:pt x="973321" y="2521414"/>
                  </a:lnTo>
                  <a:lnTo>
                    <a:pt x="1017563" y="2477179"/>
                  </a:lnTo>
                  <a:lnTo>
                    <a:pt x="1061805" y="2432944"/>
                  </a:lnTo>
                  <a:lnTo>
                    <a:pt x="1106046" y="2388708"/>
                  </a:lnTo>
                  <a:lnTo>
                    <a:pt x="1150288" y="2344473"/>
                  </a:lnTo>
                  <a:lnTo>
                    <a:pt x="1194530" y="2300238"/>
                  </a:lnTo>
                  <a:lnTo>
                    <a:pt x="1238772" y="2256002"/>
                  </a:lnTo>
                  <a:lnTo>
                    <a:pt x="1283014" y="2211767"/>
                  </a:lnTo>
                  <a:lnTo>
                    <a:pt x="1327256" y="2167532"/>
                  </a:lnTo>
                  <a:lnTo>
                    <a:pt x="1371498" y="2123296"/>
                  </a:lnTo>
                  <a:lnTo>
                    <a:pt x="1415740" y="2079061"/>
                  </a:lnTo>
                  <a:lnTo>
                    <a:pt x="1459981" y="2034826"/>
                  </a:lnTo>
                  <a:lnTo>
                    <a:pt x="1504223" y="1990590"/>
                  </a:lnTo>
                  <a:lnTo>
                    <a:pt x="1548465" y="1946355"/>
                  </a:lnTo>
                  <a:lnTo>
                    <a:pt x="1592707" y="1902119"/>
                  </a:lnTo>
                  <a:lnTo>
                    <a:pt x="1636949" y="1857884"/>
                  </a:lnTo>
                  <a:lnTo>
                    <a:pt x="1681191" y="1813649"/>
                  </a:lnTo>
                  <a:lnTo>
                    <a:pt x="1725433" y="1769413"/>
                  </a:lnTo>
                  <a:lnTo>
                    <a:pt x="1769675" y="1725178"/>
                  </a:lnTo>
                  <a:lnTo>
                    <a:pt x="1813916" y="1680943"/>
                  </a:lnTo>
                  <a:lnTo>
                    <a:pt x="1858158" y="1636707"/>
                  </a:lnTo>
                  <a:lnTo>
                    <a:pt x="1902400" y="1592472"/>
                  </a:lnTo>
                  <a:lnTo>
                    <a:pt x="1946642" y="1548237"/>
                  </a:lnTo>
                  <a:lnTo>
                    <a:pt x="1990884" y="1504001"/>
                  </a:lnTo>
                  <a:lnTo>
                    <a:pt x="2035126" y="1459766"/>
                  </a:lnTo>
                  <a:lnTo>
                    <a:pt x="2079368" y="1415531"/>
                  </a:lnTo>
                  <a:lnTo>
                    <a:pt x="2123610" y="1371295"/>
                  </a:lnTo>
                  <a:lnTo>
                    <a:pt x="2167851" y="1327060"/>
                  </a:lnTo>
                  <a:lnTo>
                    <a:pt x="2212093" y="1282825"/>
                  </a:lnTo>
                  <a:lnTo>
                    <a:pt x="2256335" y="1238589"/>
                  </a:lnTo>
                  <a:lnTo>
                    <a:pt x="2300577" y="1194354"/>
                  </a:lnTo>
                  <a:lnTo>
                    <a:pt x="2344819" y="1150119"/>
                  </a:lnTo>
                  <a:lnTo>
                    <a:pt x="2389061" y="1105883"/>
                  </a:lnTo>
                  <a:lnTo>
                    <a:pt x="2433303" y="1061648"/>
                  </a:lnTo>
                  <a:lnTo>
                    <a:pt x="2477545" y="1017413"/>
                  </a:lnTo>
                  <a:lnTo>
                    <a:pt x="2521786" y="973177"/>
                  </a:lnTo>
                  <a:lnTo>
                    <a:pt x="2566028" y="928942"/>
                  </a:lnTo>
                  <a:lnTo>
                    <a:pt x="2610270" y="884706"/>
                  </a:lnTo>
                  <a:lnTo>
                    <a:pt x="2654512" y="840471"/>
                  </a:lnTo>
                  <a:lnTo>
                    <a:pt x="2698754" y="796236"/>
                  </a:lnTo>
                  <a:lnTo>
                    <a:pt x="2742996" y="752000"/>
                  </a:lnTo>
                  <a:lnTo>
                    <a:pt x="2787238" y="707765"/>
                  </a:lnTo>
                  <a:lnTo>
                    <a:pt x="2831480" y="663530"/>
                  </a:lnTo>
                  <a:lnTo>
                    <a:pt x="2875721" y="619294"/>
                  </a:lnTo>
                  <a:lnTo>
                    <a:pt x="2919963" y="575059"/>
                  </a:lnTo>
                  <a:lnTo>
                    <a:pt x="2964205" y="530824"/>
                  </a:lnTo>
                  <a:lnTo>
                    <a:pt x="3008447" y="486588"/>
                  </a:lnTo>
                  <a:lnTo>
                    <a:pt x="3052689" y="442353"/>
                  </a:lnTo>
                  <a:lnTo>
                    <a:pt x="3096931" y="398118"/>
                  </a:lnTo>
                  <a:lnTo>
                    <a:pt x="3141173" y="353882"/>
                  </a:lnTo>
                  <a:lnTo>
                    <a:pt x="3185415" y="309647"/>
                  </a:lnTo>
                  <a:lnTo>
                    <a:pt x="3229656" y="265412"/>
                  </a:lnTo>
                  <a:lnTo>
                    <a:pt x="3273898" y="221176"/>
                  </a:lnTo>
                  <a:lnTo>
                    <a:pt x="3318140" y="176941"/>
                  </a:lnTo>
                  <a:lnTo>
                    <a:pt x="3362382" y="132706"/>
                  </a:lnTo>
                  <a:lnTo>
                    <a:pt x="3406624" y="88470"/>
                  </a:lnTo>
                  <a:lnTo>
                    <a:pt x="3450866" y="44235"/>
                  </a:lnTo>
                  <a:lnTo>
                    <a:pt x="3495108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1603086" y="2546947"/>
              <a:ext cx="3495108" cy="2804712"/>
            </a:xfrm>
            <a:custGeom>
              <a:avLst/>
              <a:pathLst>
                <a:path w="3495108" h="2804712">
                  <a:moveTo>
                    <a:pt x="0" y="2804712"/>
                  </a:moveTo>
                  <a:lnTo>
                    <a:pt x="44241" y="2769210"/>
                  </a:lnTo>
                  <a:lnTo>
                    <a:pt x="88483" y="2733707"/>
                  </a:lnTo>
                  <a:lnTo>
                    <a:pt x="132725" y="2698204"/>
                  </a:lnTo>
                  <a:lnTo>
                    <a:pt x="176967" y="2662702"/>
                  </a:lnTo>
                  <a:lnTo>
                    <a:pt x="221209" y="2627199"/>
                  </a:lnTo>
                  <a:lnTo>
                    <a:pt x="265451" y="2591696"/>
                  </a:lnTo>
                  <a:lnTo>
                    <a:pt x="309693" y="2556194"/>
                  </a:lnTo>
                  <a:lnTo>
                    <a:pt x="353935" y="2520691"/>
                  </a:lnTo>
                  <a:lnTo>
                    <a:pt x="398176" y="2485188"/>
                  </a:lnTo>
                  <a:lnTo>
                    <a:pt x="442418" y="2449685"/>
                  </a:lnTo>
                  <a:lnTo>
                    <a:pt x="486660" y="2414183"/>
                  </a:lnTo>
                  <a:lnTo>
                    <a:pt x="530902" y="2378680"/>
                  </a:lnTo>
                  <a:lnTo>
                    <a:pt x="575144" y="2343177"/>
                  </a:lnTo>
                  <a:lnTo>
                    <a:pt x="619386" y="2307675"/>
                  </a:lnTo>
                  <a:lnTo>
                    <a:pt x="663628" y="2272172"/>
                  </a:lnTo>
                  <a:lnTo>
                    <a:pt x="707870" y="2236669"/>
                  </a:lnTo>
                  <a:lnTo>
                    <a:pt x="752111" y="2201167"/>
                  </a:lnTo>
                  <a:lnTo>
                    <a:pt x="796353" y="2165664"/>
                  </a:lnTo>
                  <a:lnTo>
                    <a:pt x="840595" y="2130161"/>
                  </a:lnTo>
                  <a:lnTo>
                    <a:pt x="884837" y="2094659"/>
                  </a:lnTo>
                  <a:lnTo>
                    <a:pt x="929079" y="2059156"/>
                  </a:lnTo>
                  <a:lnTo>
                    <a:pt x="973321" y="2023653"/>
                  </a:lnTo>
                  <a:lnTo>
                    <a:pt x="1017563" y="1988150"/>
                  </a:lnTo>
                  <a:lnTo>
                    <a:pt x="1061805" y="1952648"/>
                  </a:lnTo>
                  <a:lnTo>
                    <a:pt x="1106046" y="1917145"/>
                  </a:lnTo>
                  <a:lnTo>
                    <a:pt x="1150288" y="1881642"/>
                  </a:lnTo>
                  <a:lnTo>
                    <a:pt x="1194530" y="1846140"/>
                  </a:lnTo>
                  <a:lnTo>
                    <a:pt x="1238772" y="1810637"/>
                  </a:lnTo>
                  <a:lnTo>
                    <a:pt x="1283014" y="1775134"/>
                  </a:lnTo>
                  <a:lnTo>
                    <a:pt x="1327256" y="1739632"/>
                  </a:lnTo>
                  <a:lnTo>
                    <a:pt x="1371498" y="1704129"/>
                  </a:lnTo>
                  <a:lnTo>
                    <a:pt x="1415740" y="1668626"/>
                  </a:lnTo>
                  <a:lnTo>
                    <a:pt x="1459981" y="1633123"/>
                  </a:lnTo>
                  <a:lnTo>
                    <a:pt x="1504223" y="1597621"/>
                  </a:lnTo>
                  <a:lnTo>
                    <a:pt x="1548465" y="1562118"/>
                  </a:lnTo>
                  <a:lnTo>
                    <a:pt x="1592707" y="1526615"/>
                  </a:lnTo>
                  <a:lnTo>
                    <a:pt x="1636949" y="1491113"/>
                  </a:lnTo>
                  <a:lnTo>
                    <a:pt x="1681191" y="1455610"/>
                  </a:lnTo>
                  <a:lnTo>
                    <a:pt x="1725433" y="1420107"/>
                  </a:lnTo>
                  <a:lnTo>
                    <a:pt x="1769675" y="1384605"/>
                  </a:lnTo>
                  <a:lnTo>
                    <a:pt x="1813916" y="1349102"/>
                  </a:lnTo>
                  <a:lnTo>
                    <a:pt x="1858158" y="1313599"/>
                  </a:lnTo>
                  <a:lnTo>
                    <a:pt x="1902400" y="1278097"/>
                  </a:lnTo>
                  <a:lnTo>
                    <a:pt x="1946642" y="1242594"/>
                  </a:lnTo>
                  <a:lnTo>
                    <a:pt x="1990884" y="1207091"/>
                  </a:lnTo>
                  <a:lnTo>
                    <a:pt x="2035126" y="1171588"/>
                  </a:lnTo>
                  <a:lnTo>
                    <a:pt x="2079368" y="1136086"/>
                  </a:lnTo>
                  <a:lnTo>
                    <a:pt x="2123610" y="1100583"/>
                  </a:lnTo>
                  <a:lnTo>
                    <a:pt x="2167851" y="1065080"/>
                  </a:lnTo>
                  <a:lnTo>
                    <a:pt x="2212093" y="1029578"/>
                  </a:lnTo>
                  <a:lnTo>
                    <a:pt x="2256335" y="994075"/>
                  </a:lnTo>
                  <a:lnTo>
                    <a:pt x="2300577" y="958572"/>
                  </a:lnTo>
                  <a:lnTo>
                    <a:pt x="2344819" y="923070"/>
                  </a:lnTo>
                  <a:lnTo>
                    <a:pt x="2389061" y="887567"/>
                  </a:lnTo>
                  <a:lnTo>
                    <a:pt x="2433303" y="852064"/>
                  </a:lnTo>
                  <a:lnTo>
                    <a:pt x="2477545" y="816561"/>
                  </a:lnTo>
                  <a:lnTo>
                    <a:pt x="2521786" y="781059"/>
                  </a:lnTo>
                  <a:lnTo>
                    <a:pt x="2566028" y="745556"/>
                  </a:lnTo>
                  <a:lnTo>
                    <a:pt x="2610270" y="710053"/>
                  </a:lnTo>
                  <a:lnTo>
                    <a:pt x="2654512" y="674551"/>
                  </a:lnTo>
                  <a:lnTo>
                    <a:pt x="2698754" y="639048"/>
                  </a:lnTo>
                  <a:lnTo>
                    <a:pt x="2742996" y="603545"/>
                  </a:lnTo>
                  <a:lnTo>
                    <a:pt x="2787238" y="568043"/>
                  </a:lnTo>
                  <a:lnTo>
                    <a:pt x="2831480" y="532540"/>
                  </a:lnTo>
                  <a:lnTo>
                    <a:pt x="2875721" y="497037"/>
                  </a:lnTo>
                  <a:lnTo>
                    <a:pt x="2919963" y="461535"/>
                  </a:lnTo>
                  <a:lnTo>
                    <a:pt x="2964205" y="426032"/>
                  </a:lnTo>
                  <a:lnTo>
                    <a:pt x="3008447" y="390529"/>
                  </a:lnTo>
                  <a:lnTo>
                    <a:pt x="3052689" y="355026"/>
                  </a:lnTo>
                  <a:lnTo>
                    <a:pt x="3096931" y="319524"/>
                  </a:lnTo>
                  <a:lnTo>
                    <a:pt x="3141173" y="284021"/>
                  </a:lnTo>
                  <a:lnTo>
                    <a:pt x="3185415" y="248518"/>
                  </a:lnTo>
                  <a:lnTo>
                    <a:pt x="3229656" y="213016"/>
                  </a:lnTo>
                  <a:lnTo>
                    <a:pt x="3273898" y="177513"/>
                  </a:lnTo>
                  <a:lnTo>
                    <a:pt x="3318140" y="142010"/>
                  </a:lnTo>
                  <a:lnTo>
                    <a:pt x="3362382" y="106508"/>
                  </a:lnTo>
                  <a:lnTo>
                    <a:pt x="3406624" y="71005"/>
                  </a:lnTo>
                  <a:lnTo>
                    <a:pt x="3450866" y="35502"/>
                  </a:lnTo>
                  <a:lnTo>
                    <a:pt x="3495108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1603086" y="4053895"/>
              <a:ext cx="3495108" cy="1718930"/>
            </a:xfrm>
            <a:custGeom>
              <a:avLst/>
              <a:pathLst>
                <a:path w="3495108" h="1718930">
                  <a:moveTo>
                    <a:pt x="0" y="0"/>
                  </a:moveTo>
                  <a:lnTo>
                    <a:pt x="44241" y="21758"/>
                  </a:lnTo>
                  <a:lnTo>
                    <a:pt x="88483" y="43517"/>
                  </a:lnTo>
                  <a:lnTo>
                    <a:pt x="132725" y="65275"/>
                  </a:lnTo>
                  <a:lnTo>
                    <a:pt x="176967" y="87034"/>
                  </a:lnTo>
                  <a:lnTo>
                    <a:pt x="221209" y="108793"/>
                  </a:lnTo>
                  <a:lnTo>
                    <a:pt x="265451" y="130551"/>
                  </a:lnTo>
                  <a:lnTo>
                    <a:pt x="309693" y="152310"/>
                  </a:lnTo>
                  <a:lnTo>
                    <a:pt x="353935" y="174068"/>
                  </a:lnTo>
                  <a:lnTo>
                    <a:pt x="398176" y="195827"/>
                  </a:lnTo>
                  <a:lnTo>
                    <a:pt x="442418" y="217586"/>
                  </a:lnTo>
                  <a:lnTo>
                    <a:pt x="486660" y="239344"/>
                  </a:lnTo>
                  <a:lnTo>
                    <a:pt x="530902" y="261103"/>
                  </a:lnTo>
                  <a:lnTo>
                    <a:pt x="575144" y="282862"/>
                  </a:lnTo>
                  <a:lnTo>
                    <a:pt x="619386" y="304620"/>
                  </a:lnTo>
                  <a:lnTo>
                    <a:pt x="663628" y="326379"/>
                  </a:lnTo>
                  <a:lnTo>
                    <a:pt x="707870" y="348137"/>
                  </a:lnTo>
                  <a:lnTo>
                    <a:pt x="752111" y="369896"/>
                  </a:lnTo>
                  <a:lnTo>
                    <a:pt x="796353" y="391655"/>
                  </a:lnTo>
                  <a:lnTo>
                    <a:pt x="840595" y="413413"/>
                  </a:lnTo>
                  <a:lnTo>
                    <a:pt x="884837" y="435172"/>
                  </a:lnTo>
                  <a:lnTo>
                    <a:pt x="929079" y="456930"/>
                  </a:lnTo>
                  <a:lnTo>
                    <a:pt x="973321" y="478689"/>
                  </a:lnTo>
                  <a:lnTo>
                    <a:pt x="1017563" y="500448"/>
                  </a:lnTo>
                  <a:lnTo>
                    <a:pt x="1061805" y="522206"/>
                  </a:lnTo>
                  <a:lnTo>
                    <a:pt x="1106046" y="543965"/>
                  </a:lnTo>
                  <a:lnTo>
                    <a:pt x="1150288" y="565724"/>
                  </a:lnTo>
                  <a:lnTo>
                    <a:pt x="1194530" y="587482"/>
                  </a:lnTo>
                  <a:lnTo>
                    <a:pt x="1238772" y="609241"/>
                  </a:lnTo>
                  <a:lnTo>
                    <a:pt x="1283014" y="630999"/>
                  </a:lnTo>
                  <a:lnTo>
                    <a:pt x="1327256" y="652758"/>
                  </a:lnTo>
                  <a:lnTo>
                    <a:pt x="1371498" y="674517"/>
                  </a:lnTo>
                  <a:lnTo>
                    <a:pt x="1415740" y="696275"/>
                  </a:lnTo>
                  <a:lnTo>
                    <a:pt x="1459981" y="718034"/>
                  </a:lnTo>
                  <a:lnTo>
                    <a:pt x="1504223" y="739793"/>
                  </a:lnTo>
                  <a:lnTo>
                    <a:pt x="1548465" y="761551"/>
                  </a:lnTo>
                  <a:lnTo>
                    <a:pt x="1592707" y="783310"/>
                  </a:lnTo>
                  <a:lnTo>
                    <a:pt x="1636949" y="805068"/>
                  </a:lnTo>
                  <a:lnTo>
                    <a:pt x="1681191" y="826827"/>
                  </a:lnTo>
                  <a:lnTo>
                    <a:pt x="1725433" y="848586"/>
                  </a:lnTo>
                  <a:lnTo>
                    <a:pt x="1769675" y="870344"/>
                  </a:lnTo>
                  <a:lnTo>
                    <a:pt x="1813916" y="892103"/>
                  </a:lnTo>
                  <a:lnTo>
                    <a:pt x="1858158" y="913861"/>
                  </a:lnTo>
                  <a:lnTo>
                    <a:pt x="1902400" y="935620"/>
                  </a:lnTo>
                  <a:lnTo>
                    <a:pt x="1946642" y="957379"/>
                  </a:lnTo>
                  <a:lnTo>
                    <a:pt x="1990884" y="979137"/>
                  </a:lnTo>
                  <a:lnTo>
                    <a:pt x="2035126" y="1000896"/>
                  </a:lnTo>
                  <a:lnTo>
                    <a:pt x="2079368" y="1022655"/>
                  </a:lnTo>
                  <a:lnTo>
                    <a:pt x="2123610" y="1044413"/>
                  </a:lnTo>
                  <a:lnTo>
                    <a:pt x="2167851" y="1066172"/>
                  </a:lnTo>
                  <a:lnTo>
                    <a:pt x="2212093" y="1087930"/>
                  </a:lnTo>
                  <a:lnTo>
                    <a:pt x="2256335" y="1109689"/>
                  </a:lnTo>
                  <a:lnTo>
                    <a:pt x="2300577" y="1131448"/>
                  </a:lnTo>
                  <a:lnTo>
                    <a:pt x="2344819" y="1153206"/>
                  </a:lnTo>
                  <a:lnTo>
                    <a:pt x="2389061" y="1174965"/>
                  </a:lnTo>
                  <a:lnTo>
                    <a:pt x="2433303" y="1196723"/>
                  </a:lnTo>
                  <a:lnTo>
                    <a:pt x="2477545" y="1218482"/>
                  </a:lnTo>
                  <a:lnTo>
                    <a:pt x="2521786" y="1240241"/>
                  </a:lnTo>
                  <a:lnTo>
                    <a:pt x="2566028" y="1261999"/>
                  </a:lnTo>
                  <a:lnTo>
                    <a:pt x="2610270" y="1283758"/>
                  </a:lnTo>
                  <a:lnTo>
                    <a:pt x="2654512" y="1305517"/>
                  </a:lnTo>
                  <a:lnTo>
                    <a:pt x="2698754" y="1327275"/>
                  </a:lnTo>
                  <a:lnTo>
                    <a:pt x="2742996" y="1349034"/>
                  </a:lnTo>
                  <a:lnTo>
                    <a:pt x="2787238" y="1370792"/>
                  </a:lnTo>
                  <a:lnTo>
                    <a:pt x="2831480" y="1392551"/>
                  </a:lnTo>
                  <a:lnTo>
                    <a:pt x="2875721" y="1414310"/>
                  </a:lnTo>
                  <a:lnTo>
                    <a:pt x="2919963" y="1436068"/>
                  </a:lnTo>
                  <a:lnTo>
                    <a:pt x="2964205" y="1457827"/>
                  </a:lnTo>
                  <a:lnTo>
                    <a:pt x="3008447" y="1479586"/>
                  </a:lnTo>
                  <a:lnTo>
                    <a:pt x="3052689" y="1501344"/>
                  </a:lnTo>
                  <a:lnTo>
                    <a:pt x="3096931" y="1523103"/>
                  </a:lnTo>
                  <a:lnTo>
                    <a:pt x="3141173" y="1544861"/>
                  </a:lnTo>
                  <a:lnTo>
                    <a:pt x="3185415" y="1566620"/>
                  </a:lnTo>
                  <a:lnTo>
                    <a:pt x="3229656" y="1588379"/>
                  </a:lnTo>
                  <a:lnTo>
                    <a:pt x="3273898" y="1610137"/>
                  </a:lnTo>
                  <a:lnTo>
                    <a:pt x="3318140" y="1631896"/>
                  </a:lnTo>
                  <a:lnTo>
                    <a:pt x="3362382" y="1653654"/>
                  </a:lnTo>
                  <a:lnTo>
                    <a:pt x="3406624" y="1675413"/>
                  </a:lnTo>
                  <a:lnTo>
                    <a:pt x="3450866" y="1697172"/>
                  </a:lnTo>
                  <a:lnTo>
                    <a:pt x="3495108" y="171893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1603086" y="4125923"/>
              <a:ext cx="3495108" cy="1467861"/>
            </a:xfrm>
            <a:custGeom>
              <a:avLst/>
              <a:pathLst>
                <a:path w="3495108" h="1467861">
                  <a:moveTo>
                    <a:pt x="0" y="0"/>
                  </a:moveTo>
                  <a:lnTo>
                    <a:pt x="44241" y="18580"/>
                  </a:lnTo>
                  <a:lnTo>
                    <a:pt x="88483" y="37161"/>
                  </a:lnTo>
                  <a:lnTo>
                    <a:pt x="132725" y="55741"/>
                  </a:lnTo>
                  <a:lnTo>
                    <a:pt x="176967" y="74322"/>
                  </a:lnTo>
                  <a:lnTo>
                    <a:pt x="221209" y="92902"/>
                  </a:lnTo>
                  <a:lnTo>
                    <a:pt x="265451" y="111483"/>
                  </a:lnTo>
                  <a:lnTo>
                    <a:pt x="309693" y="130063"/>
                  </a:lnTo>
                  <a:lnTo>
                    <a:pt x="353935" y="148644"/>
                  </a:lnTo>
                  <a:lnTo>
                    <a:pt x="398176" y="167224"/>
                  </a:lnTo>
                  <a:lnTo>
                    <a:pt x="442418" y="185805"/>
                  </a:lnTo>
                  <a:lnTo>
                    <a:pt x="486660" y="204385"/>
                  </a:lnTo>
                  <a:lnTo>
                    <a:pt x="530902" y="222966"/>
                  </a:lnTo>
                  <a:lnTo>
                    <a:pt x="575144" y="241546"/>
                  </a:lnTo>
                  <a:lnTo>
                    <a:pt x="619386" y="260127"/>
                  </a:lnTo>
                  <a:lnTo>
                    <a:pt x="663628" y="278707"/>
                  </a:lnTo>
                  <a:lnTo>
                    <a:pt x="707870" y="297288"/>
                  </a:lnTo>
                  <a:lnTo>
                    <a:pt x="752111" y="315868"/>
                  </a:lnTo>
                  <a:lnTo>
                    <a:pt x="796353" y="334449"/>
                  </a:lnTo>
                  <a:lnTo>
                    <a:pt x="840595" y="353029"/>
                  </a:lnTo>
                  <a:lnTo>
                    <a:pt x="884837" y="371610"/>
                  </a:lnTo>
                  <a:lnTo>
                    <a:pt x="929079" y="390191"/>
                  </a:lnTo>
                  <a:lnTo>
                    <a:pt x="973321" y="408771"/>
                  </a:lnTo>
                  <a:lnTo>
                    <a:pt x="1017563" y="427352"/>
                  </a:lnTo>
                  <a:lnTo>
                    <a:pt x="1061805" y="445932"/>
                  </a:lnTo>
                  <a:lnTo>
                    <a:pt x="1106046" y="464513"/>
                  </a:lnTo>
                  <a:lnTo>
                    <a:pt x="1150288" y="483093"/>
                  </a:lnTo>
                  <a:lnTo>
                    <a:pt x="1194530" y="501674"/>
                  </a:lnTo>
                  <a:lnTo>
                    <a:pt x="1238772" y="520254"/>
                  </a:lnTo>
                  <a:lnTo>
                    <a:pt x="1283014" y="538835"/>
                  </a:lnTo>
                  <a:lnTo>
                    <a:pt x="1327256" y="557415"/>
                  </a:lnTo>
                  <a:lnTo>
                    <a:pt x="1371498" y="575996"/>
                  </a:lnTo>
                  <a:lnTo>
                    <a:pt x="1415740" y="594576"/>
                  </a:lnTo>
                  <a:lnTo>
                    <a:pt x="1459981" y="613157"/>
                  </a:lnTo>
                  <a:lnTo>
                    <a:pt x="1504223" y="631737"/>
                  </a:lnTo>
                  <a:lnTo>
                    <a:pt x="1548465" y="650318"/>
                  </a:lnTo>
                  <a:lnTo>
                    <a:pt x="1592707" y="668898"/>
                  </a:lnTo>
                  <a:lnTo>
                    <a:pt x="1636949" y="687479"/>
                  </a:lnTo>
                  <a:lnTo>
                    <a:pt x="1681191" y="706059"/>
                  </a:lnTo>
                  <a:lnTo>
                    <a:pt x="1725433" y="724640"/>
                  </a:lnTo>
                  <a:lnTo>
                    <a:pt x="1769675" y="743221"/>
                  </a:lnTo>
                  <a:lnTo>
                    <a:pt x="1813916" y="761801"/>
                  </a:lnTo>
                  <a:lnTo>
                    <a:pt x="1858158" y="780382"/>
                  </a:lnTo>
                  <a:lnTo>
                    <a:pt x="1902400" y="798962"/>
                  </a:lnTo>
                  <a:lnTo>
                    <a:pt x="1946642" y="817543"/>
                  </a:lnTo>
                  <a:lnTo>
                    <a:pt x="1990884" y="836123"/>
                  </a:lnTo>
                  <a:lnTo>
                    <a:pt x="2035126" y="854704"/>
                  </a:lnTo>
                  <a:lnTo>
                    <a:pt x="2079368" y="873284"/>
                  </a:lnTo>
                  <a:lnTo>
                    <a:pt x="2123610" y="891865"/>
                  </a:lnTo>
                  <a:lnTo>
                    <a:pt x="2167851" y="910445"/>
                  </a:lnTo>
                  <a:lnTo>
                    <a:pt x="2212093" y="929026"/>
                  </a:lnTo>
                  <a:lnTo>
                    <a:pt x="2256335" y="947606"/>
                  </a:lnTo>
                  <a:lnTo>
                    <a:pt x="2300577" y="966187"/>
                  </a:lnTo>
                  <a:lnTo>
                    <a:pt x="2344819" y="984767"/>
                  </a:lnTo>
                  <a:lnTo>
                    <a:pt x="2389061" y="1003348"/>
                  </a:lnTo>
                  <a:lnTo>
                    <a:pt x="2433303" y="1021928"/>
                  </a:lnTo>
                  <a:lnTo>
                    <a:pt x="2477545" y="1040509"/>
                  </a:lnTo>
                  <a:lnTo>
                    <a:pt x="2521786" y="1059089"/>
                  </a:lnTo>
                  <a:lnTo>
                    <a:pt x="2566028" y="1077670"/>
                  </a:lnTo>
                  <a:lnTo>
                    <a:pt x="2610270" y="1096251"/>
                  </a:lnTo>
                  <a:lnTo>
                    <a:pt x="2654512" y="1114831"/>
                  </a:lnTo>
                  <a:lnTo>
                    <a:pt x="2698754" y="1133412"/>
                  </a:lnTo>
                  <a:lnTo>
                    <a:pt x="2742996" y="1151992"/>
                  </a:lnTo>
                  <a:lnTo>
                    <a:pt x="2787238" y="1170573"/>
                  </a:lnTo>
                  <a:lnTo>
                    <a:pt x="2831480" y="1189153"/>
                  </a:lnTo>
                  <a:lnTo>
                    <a:pt x="2875721" y="1207734"/>
                  </a:lnTo>
                  <a:lnTo>
                    <a:pt x="2919963" y="1226314"/>
                  </a:lnTo>
                  <a:lnTo>
                    <a:pt x="2964205" y="1244895"/>
                  </a:lnTo>
                  <a:lnTo>
                    <a:pt x="3008447" y="1263475"/>
                  </a:lnTo>
                  <a:lnTo>
                    <a:pt x="3052689" y="1282056"/>
                  </a:lnTo>
                  <a:lnTo>
                    <a:pt x="3096931" y="1300636"/>
                  </a:lnTo>
                  <a:lnTo>
                    <a:pt x="3141173" y="1319217"/>
                  </a:lnTo>
                  <a:lnTo>
                    <a:pt x="3185415" y="1337797"/>
                  </a:lnTo>
                  <a:lnTo>
                    <a:pt x="3229656" y="1356378"/>
                  </a:lnTo>
                  <a:lnTo>
                    <a:pt x="3273898" y="1374958"/>
                  </a:lnTo>
                  <a:lnTo>
                    <a:pt x="3318140" y="1393539"/>
                  </a:lnTo>
                  <a:lnTo>
                    <a:pt x="3362382" y="1412119"/>
                  </a:lnTo>
                  <a:lnTo>
                    <a:pt x="3406624" y="1430700"/>
                  </a:lnTo>
                  <a:lnTo>
                    <a:pt x="3450866" y="1449281"/>
                  </a:lnTo>
                  <a:lnTo>
                    <a:pt x="3495108" y="1467861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rc151"/>
            <p:cNvSpPr/>
            <p:nvPr/>
          </p:nvSpPr>
          <p:spPr>
            <a:xfrm>
              <a:off x="1428330" y="983989"/>
              <a:ext cx="3844618" cy="501687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8183" y="539607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8183" y="4505339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8183" y="361460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8183" y="2723866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157" name="tx156"/>
            <p:cNvSpPr/>
            <p:nvPr/>
          </p:nvSpPr>
          <p:spPr>
            <a:xfrm>
              <a:off x="1148183" y="183313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0.20</a:t>
              </a:r>
            </a:p>
          </p:txBody>
        </p:sp>
        <p:sp>
          <p:nvSpPr>
            <p:cNvPr id="158" name="tx157"/>
            <p:cNvSpPr/>
            <p:nvPr/>
          </p:nvSpPr>
          <p:spPr>
            <a:xfrm>
              <a:off x="1148183" y="942394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159" name="pl158"/>
            <p:cNvSpPr/>
            <p:nvPr/>
          </p:nvSpPr>
          <p:spPr>
            <a:xfrm>
              <a:off x="1393536" y="54377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393536" y="45470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393536" y="36562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393536" y="27655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1393536" y="18748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1393536" y="9840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1490985" y="60008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600895" y="60008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710806" y="60008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4820716" y="60008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tx168"/>
            <p:cNvSpPr/>
            <p:nvPr/>
          </p:nvSpPr>
          <p:spPr>
            <a:xfrm>
              <a:off x="1459907" y="60618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0" name="tx169"/>
            <p:cNvSpPr/>
            <p:nvPr/>
          </p:nvSpPr>
          <p:spPr>
            <a:xfrm>
              <a:off x="2569817" y="6063169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71" name="tx170"/>
            <p:cNvSpPr/>
            <p:nvPr/>
          </p:nvSpPr>
          <p:spPr>
            <a:xfrm>
              <a:off x="3679728" y="60634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2" name="tx171"/>
            <p:cNvSpPr/>
            <p:nvPr/>
          </p:nvSpPr>
          <p:spPr>
            <a:xfrm>
              <a:off x="4789638" y="60618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73" name="tx172"/>
            <p:cNvSpPr/>
            <p:nvPr/>
          </p:nvSpPr>
          <p:spPr>
            <a:xfrm>
              <a:off x="3253607" y="6198400"/>
              <a:ext cx="194065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EC</a:t>
              </a:r>
            </a:p>
          </p:txBody>
        </p:sp>
        <p:sp>
          <p:nvSpPr>
            <p:cNvPr id="174" name="tx173"/>
            <p:cNvSpPr/>
            <p:nvPr/>
          </p:nvSpPr>
          <p:spPr>
            <a:xfrm rot="-5400000">
              <a:off x="679725" y="3441609"/>
              <a:ext cx="706890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Abundance</a:t>
              </a:r>
            </a:p>
          </p:txBody>
        </p:sp>
        <p:sp>
          <p:nvSpPr>
            <p:cNvPr id="175" name="rc174"/>
            <p:cNvSpPr/>
            <p:nvPr/>
          </p:nvSpPr>
          <p:spPr>
            <a:xfrm>
              <a:off x="5412127" y="2664976"/>
              <a:ext cx="919083" cy="16549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tx175"/>
            <p:cNvSpPr/>
            <p:nvPr/>
          </p:nvSpPr>
          <p:spPr>
            <a:xfrm>
              <a:off x="5481716" y="2747628"/>
              <a:ext cx="458185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Module</a:t>
              </a:r>
            </a:p>
          </p:txBody>
        </p:sp>
        <p:sp>
          <p:nvSpPr>
            <p:cNvPr id="177" name="rc176"/>
            <p:cNvSpPr/>
            <p:nvPr/>
          </p:nvSpPr>
          <p:spPr>
            <a:xfrm>
              <a:off x="5481716" y="2933554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5566618" y="30184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5503662" y="30432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rc179"/>
            <p:cNvSpPr/>
            <p:nvPr/>
          </p:nvSpPr>
          <p:spPr>
            <a:xfrm>
              <a:off x="5481716" y="315301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5566618" y="3237912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5503662" y="32627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rc182"/>
            <p:cNvSpPr/>
            <p:nvPr/>
          </p:nvSpPr>
          <p:spPr>
            <a:xfrm>
              <a:off x="5481716" y="337246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5566618" y="345736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5503662" y="34821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rc185"/>
            <p:cNvSpPr/>
            <p:nvPr/>
          </p:nvSpPr>
          <p:spPr>
            <a:xfrm>
              <a:off x="5481716" y="359192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5566618" y="3676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5503662" y="37016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rc188"/>
            <p:cNvSpPr/>
            <p:nvPr/>
          </p:nvSpPr>
          <p:spPr>
            <a:xfrm>
              <a:off x="5481716" y="381137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5566618" y="389628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5503662" y="39211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rc191"/>
            <p:cNvSpPr/>
            <p:nvPr/>
          </p:nvSpPr>
          <p:spPr>
            <a:xfrm>
              <a:off x="5481716" y="403083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5566618" y="4115736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503662" y="414056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tx194"/>
            <p:cNvSpPr/>
            <p:nvPr/>
          </p:nvSpPr>
          <p:spPr>
            <a:xfrm>
              <a:off x="5770761" y="3001645"/>
              <a:ext cx="490859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Module12</a:t>
              </a:r>
            </a:p>
          </p:txBody>
        </p:sp>
        <p:sp>
          <p:nvSpPr>
            <p:cNvPr id="196" name="tx195"/>
            <p:cNvSpPr/>
            <p:nvPr/>
          </p:nvSpPr>
          <p:spPr>
            <a:xfrm>
              <a:off x="5770761" y="3221101"/>
              <a:ext cx="428704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Module2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5770761" y="3440447"/>
              <a:ext cx="490859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Module23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5770761" y="3660013"/>
              <a:ext cx="490859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Module24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5770761" y="3879469"/>
              <a:ext cx="490859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Module27</a:t>
              </a:r>
            </a:p>
          </p:txBody>
        </p:sp>
        <p:sp>
          <p:nvSpPr>
            <p:cNvPr id="200" name="tx199"/>
            <p:cNvSpPr/>
            <p:nvPr/>
          </p:nvSpPr>
          <p:spPr>
            <a:xfrm>
              <a:off x="5770761" y="4098870"/>
              <a:ext cx="490859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Module28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2021-06-23T20:30:35Z</dcterms:modified>
  <cp:category/>
</cp:coreProperties>
</file>