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6" name="rc5"/>
            <p:cNvSpPr/>
            <p:nvPr/>
          </p:nvSpPr>
          <p:spPr>
            <a:xfrm>
              <a:off x="1018783" y="983989"/>
              <a:ext cx="5312427" cy="53124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1260257" y="6138621"/>
              <a:ext cx="4805452" cy="0"/>
            </a:xfrm>
            <a:custGeom>
              <a:avLst/>
              <a:gdLst/>
              <a:ahLst/>
              <a:cxnLst/>
              <a:rect l="0" t="0" r="0" b="0"/>
              <a:pathLst>
                <a:path w="4805452">
                  <a:moveTo>
                    <a:pt x="0" y="0"/>
                  </a:moveTo>
                  <a:lnTo>
                    <a:pt x="48054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3284965" y="4560672"/>
              <a:ext cx="2780744" cy="0"/>
            </a:xfrm>
            <a:custGeom>
              <a:avLst/>
              <a:gdLst/>
              <a:ahLst/>
              <a:cxnLst/>
              <a:rect l="0" t="0" r="0" b="0"/>
              <a:pathLst>
                <a:path w="2780744">
                  <a:moveTo>
                    <a:pt x="0" y="0"/>
                  </a:moveTo>
                  <a:lnTo>
                    <a:pt x="27807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3284965" y="4297681"/>
              <a:ext cx="2780744" cy="0"/>
            </a:xfrm>
            <a:custGeom>
              <a:avLst/>
              <a:gdLst/>
              <a:ahLst/>
              <a:cxnLst/>
              <a:rect l="0" t="0" r="0" b="0"/>
              <a:pathLst>
                <a:path w="2780744">
                  <a:moveTo>
                    <a:pt x="0" y="0"/>
                  </a:moveTo>
                  <a:lnTo>
                    <a:pt x="27807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4009913" y="4034689"/>
              <a:ext cx="2055796" cy="0"/>
            </a:xfrm>
            <a:custGeom>
              <a:avLst/>
              <a:gdLst/>
              <a:ahLst/>
              <a:cxnLst/>
              <a:rect l="0" t="0" r="0" b="0"/>
              <a:pathLst>
                <a:path w="2055796">
                  <a:moveTo>
                    <a:pt x="0" y="0"/>
                  </a:moveTo>
                  <a:lnTo>
                    <a:pt x="20557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4009913" y="3771698"/>
              <a:ext cx="2055796" cy="0"/>
            </a:xfrm>
            <a:custGeom>
              <a:avLst/>
              <a:gdLst/>
              <a:ahLst/>
              <a:cxnLst/>
              <a:rect l="0" t="0" r="0" b="0"/>
              <a:pathLst>
                <a:path w="2055796">
                  <a:moveTo>
                    <a:pt x="0" y="0"/>
                  </a:moveTo>
                  <a:lnTo>
                    <a:pt x="20557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3252305" y="2456741"/>
              <a:ext cx="2813404" cy="0"/>
            </a:xfrm>
            <a:custGeom>
              <a:avLst/>
              <a:gdLst/>
              <a:ahLst/>
              <a:cxnLst/>
              <a:rect l="0" t="0" r="0" b="0"/>
              <a:pathLst>
                <a:path w="2813404">
                  <a:moveTo>
                    <a:pt x="0" y="0"/>
                  </a:moveTo>
                  <a:lnTo>
                    <a:pt x="2813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3417350" y="2193749"/>
              <a:ext cx="2648358" cy="0"/>
            </a:xfrm>
            <a:custGeom>
              <a:avLst/>
              <a:gdLst/>
              <a:ahLst/>
              <a:cxnLst/>
              <a:rect l="0" t="0" r="0" b="0"/>
              <a:pathLst>
                <a:path w="2648358">
                  <a:moveTo>
                    <a:pt x="0" y="0"/>
                  </a:moveTo>
                  <a:lnTo>
                    <a:pt x="26483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3492418" y="1930758"/>
              <a:ext cx="2573291" cy="0"/>
            </a:xfrm>
            <a:custGeom>
              <a:avLst/>
              <a:gdLst/>
              <a:ahLst/>
              <a:cxnLst/>
              <a:rect l="0" t="0" r="0" b="0"/>
              <a:pathLst>
                <a:path w="2573291">
                  <a:moveTo>
                    <a:pt x="0" y="0"/>
                  </a:moveTo>
                  <a:lnTo>
                    <a:pt x="25732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3814365" y="1667766"/>
              <a:ext cx="2251343" cy="0"/>
            </a:xfrm>
            <a:custGeom>
              <a:avLst/>
              <a:gdLst/>
              <a:ahLst/>
              <a:cxnLst/>
              <a:rect l="0" t="0" r="0" b="0"/>
              <a:pathLst>
                <a:path w="2251343">
                  <a:moveTo>
                    <a:pt x="0" y="0"/>
                  </a:moveTo>
                  <a:lnTo>
                    <a:pt x="22513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4248871" y="1404775"/>
              <a:ext cx="1816838" cy="0"/>
            </a:xfrm>
            <a:custGeom>
              <a:avLst/>
              <a:gdLst/>
              <a:ahLst/>
              <a:cxnLst/>
              <a:rect l="0" t="0" r="0" b="0"/>
              <a:pathLst>
                <a:path w="1816838">
                  <a:moveTo>
                    <a:pt x="0" y="0"/>
                  </a:moveTo>
                  <a:lnTo>
                    <a:pt x="18168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4248871" y="1141783"/>
              <a:ext cx="1816838" cy="0"/>
            </a:xfrm>
            <a:custGeom>
              <a:avLst/>
              <a:gdLst/>
              <a:ahLst/>
              <a:cxnLst/>
              <a:rect l="0" t="0" r="0" b="0"/>
              <a:pathLst>
                <a:path w="1816838">
                  <a:moveTo>
                    <a:pt x="0" y="0"/>
                  </a:moveTo>
                  <a:lnTo>
                    <a:pt x="18168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3744063" y="3508707"/>
              <a:ext cx="2321646" cy="0"/>
            </a:xfrm>
            <a:custGeom>
              <a:avLst/>
              <a:gdLst/>
              <a:ahLst/>
              <a:cxnLst/>
              <a:rect l="0" t="0" r="0" b="0"/>
              <a:pathLst>
                <a:path w="2321646">
                  <a:moveTo>
                    <a:pt x="0" y="0"/>
                  </a:moveTo>
                  <a:lnTo>
                    <a:pt x="2321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3744063" y="3245715"/>
              <a:ext cx="2321646" cy="0"/>
            </a:xfrm>
            <a:custGeom>
              <a:avLst/>
              <a:gdLst/>
              <a:ahLst/>
              <a:cxnLst/>
              <a:rect l="0" t="0" r="0" b="0"/>
              <a:pathLst>
                <a:path w="2321646">
                  <a:moveTo>
                    <a:pt x="0" y="0"/>
                  </a:moveTo>
                  <a:lnTo>
                    <a:pt x="2321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3415732" y="2982724"/>
              <a:ext cx="2649977" cy="0"/>
            </a:xfrm>
            <a:custGeom>
              <a:avLst/>
              <a:gdLst/>
              <a:ahLst/>
              <a:cxnLst/>
              <a:rect l="0" t="0" r="0" b="0"/>
              <a:pathLst>
                <a:path w="2649977">
                  <a:moveTo>
                    <a:pt x="0" y="0"/>
                  </a:moveTo>
                  <a:lnTo>
                    <a:pt x="2649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3415732" y="2719732"/>
              <a:ext cx="2649977" cy="0"/>
            </a:xfrm>
            <a:custGeom>
              <a:avLst/>
              <a:gdLst/>
              <a:ahLst/>
              <a:cxnLst/>
              <a:rect l="0" t="0" r="0" b="0"/>
              <a:pathLst>
                <a:path w="2649977">
                  <a:moveTo>
                    <a:pt x="0" y="0"/>
                  </a:moveTo>
                  <a:lnTo>
                    <a:pt x="2649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1745556" y="5875630"/>
              <a:ext cx="4320152" cy="0"/>
            </a:xfrm>
            <a:custGeom>
              <a:avLst/>
              <a:gdLst/>
              <a:ahLst/>
              <a:cxnLst/>
              <a:rect l="0" t="0" r="0" b="0"/>
              <a:pathLst>
                <a:path w="4320152">
                  <a:moveTo>
                    <a:pt x="0" y="0"/>
                  </a:moveTo>
                  <a:lnTo>
                    <a:pt x="43201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1909255" y="5612638"/>
              <a:ext cx="4156453" cy="0"/>
            </a:xfrm>
            <a:custGeom>
              <a:avLst/>
              <a:gdLst/>
              <a:ahLst/>
              <a:cxnLst/>
              <a:rect l="0" t="0" r="0" b="0"/>
              <a:pathLst>
                <a:path w="4156453">
                  <a:moveTo>
                    <a:pt x="0" y="0"/>
                  </a:moveTo>
                  <a:lnTo>
                    <a:pt x="41564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2360732" y="5349647"/>
              <a:ext cx="3704976" cy="0"/>
            </a:xfrm>
            <a:custGeom>
              <a:avLst/>
              <a:gdLst/>
              <a:ahLst/>
              <a:cxnLst/>
              <a:rect l="0" t="0" r="0" b="0"/>
              <a:pathLst>
                <a:path w="3704976">
                  <a:moveTo>
                    <a:pt x="0" y="0"/>
                  </a:moveTo>
                  <a:lnTo>
                    <a:pt x="37049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2567570" y="5086655"/>
              <a:ext cx="3498139" cy="0"/>
            </a:xfrm>
            <a:custGeom>
              <a:avLst/>
              <a:gdLst/>
              <a:ahLst/>
              <a:cxnLst/>
              <a:rect l="0" t="0" r="0" b="0"/>
              <a:pathLst>
                <a:path w="3498139">
                  <a:moveTo>
                    <a:pt x="0" y="0"/>
                  </a:moveTo>
                  <a:lnTo>
                    <a:pt x="34981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2567570" y="4823664"/>
              <a:ext cx="3498139" cy="0"/>
            </a:xfrm>
            <a:custGeom>
              <a:avLst/>
              <a:gdLst/>
              <a:ahLst/>
              <a:cxnLst/>
              <a:rect l="0" t="0" r="0" b="0"/>
              <a:pathLst>
                <a:path w="3498139">
                  <a:moveTo>
                    <a:pt x="0" y="0"/>
                  </a:moveTo>
                  <a:lnTo>
                    <a:pt x="34981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260257" y="54403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260257" y="4741993"/>
              <a:ext cx="384822" cy="0"/>
            </a:xfrm>
            <a:custGeom>
              <a:avLst/>
              <a:gdLst/>
              <a:ahLst/>
              <a:cxnLst/>
              <a:rect l="0" t="0" r="0" b="0"/>
              <a:pathLst>
                <a:path w="384822">
                  <a:moveTo>
                    <a:pt x="0" y="0"/>
                  </a:moveTo>
                  <a:lnTo>
                    <a:pt x="3848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645079" y="3854910"/>
              <a:ext cx="1006735" cy="0"/>
            </a:xfrm>
            <a:custGeom>
              <a:avLst/>
              <a:gdLst/>
              <a:ahLst/>
              <a:cxnLst/>
              <a:rect l="0" t="0" r="0" b="0"/>
              <a:pathLst>
                <a:path w="1006735">
                  <a:moveTo>
                    <a:pt x="0" y="0"/>
                  </a:moveTo>
                  <a:lnTo>
                    <a:pt x="1006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651815" y="4429177"/>
              <a:ext cx="633149" cy="0"/>
            </a:xfrm>
            <a:custGeom>
              <a:avLst/>
              <a:gdLst/>
              <a:ahLst/>
              <a:cxnLst/>
              <a:rect l="0" t="0" r="0" b="0"/>
              <a:pathLst>
                <a:path w="633149">
                  <a:moveTo>
                    <a:pt x="0" y="0"/>
                  </a:moveTo>
                  <a:lnTo>
                    <a:pt x="6331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2651815" y="3280644"/>
              <a:ext cx="138912" cy="0"/>
            </a:xfrm>
            <a:custGeom>
              <a:avLst/>
              <a:gdLst/>
              <a:ahLst/>
              <a:cxnLst/>
              <a:rect l="0" t="0" r="0" b="0"/>
              <a:pathLst>
                <a:path w="138912">
                  <a:moveTo>
                    <a:pt x="0" y="0"/>
                  </a:moveTo>
                  <a:lnTo>
                    <a:pt x="138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2790727" y="3903194"/>
              <a:ext cx="1219185" cy="0"/>
            </a:xfrm>
            <a:custGeom>
              <a:avLst/>
              <a:gdLst/>
              <a:ahLst/>
              <a:cxnLst/>
              <a:rect l="0" t="0" r="0" b="0"/>
              <a:pathLst>
                <a:path w="1219185">
                  <a:moveTo>
                    <a:pt x="0" y="0"/>
                  </a:moveTo>
                  <a:lnTo>
                    <a:pt x="12191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2790727" y="2658094"/>
              <a:ext cx="121514" cy="0"/>
            </a:xfrm>
            <a:custGeom>
              <a:avLst/>
              <a:gdLst/>
              <a:ahLst/>
              <a:cxnLst/>
              <a:rect l="0" t="0" r="0" b="0"/>
              <a:pathLst>
                <a:path w="121514">
                  <a:moveTo>
                    <a:pt x="0" y="0"/>
                  </a:moveTo>
                  <a:lnTo>
                    <a:pt x="1215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3"/>
            <p:cNvSpPr/>
            <p:nvPr/>
          </p:nvSpPr>
          <p:spPr>
            <a:xfrm>
              <a:off x="2912242" y="2201968"/>
              <a:ext cx="340062" cy="0"/>
            </a:xfrm>
            <a:custGeom>
              <a:avLst/>
              <a:gdLst/>
              <a:ahLst/>
              <a:cxnLst/>
              <a:rect l="0" t="0" r="0" b="0"/>
              <a:pathLst>
                <a:path w="340062">
                  <a:moveTo>
                    <a:pt x="0" y="0"/>
                  </a:moveTo>
                  <a:lnTo>
                    <a:pt x="340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4"/>
            <p:cNvSpPr/>
            <p:nvPr/>
          </p:nvSpPr>
          <p:spPr>
            <a:xfrm>
              <a:off x="3252305" y="1947195"/>
              <a:ext cx="165045" cy="0"/>
            </a:xfrm>
            <a:custGeom>
              <a:avLst/>
              <a:gdLst/>
              <a:ahLst/>
              <a:cxnLst/>
              <a:rect l="0" t="0" r="0" b="0"/>
              <a:pathLst>
                <a:path w="165045">
                  <a:moveTo>
                    <a:pt x="0" y="0"/>
                  </a:moveTo>
                  <a:lnTo>
                    <a:pt x="165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5"/>
            <p:cNvSpPr/>
            <p:nvPr/>
          </p:nvSpPr>
          <p:spPr>
            <a:xfrm>
              <a:off x="3417350" y="1700640"/>
              <a:ext cx="75067" cy="0"/>
            </a:xfrm>
            <a:custGeom>
              <a:avLst/>
              <a:gdLst/>
              <a:ahLst/>
              <a:cxnLst/>
              <a:rect l="0" t="0" r="0" b="0"/>
              <a:pathLst>
                <a:path w="75067">
                  <a:moveTo>
                    <a:pt x="0" y="0"/>
                  </a:moveTo>
                  <a:lnTo>
                    <a:pt x="75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6"/>
            <p:cNvSpPr/>
            <p:nvPr/>
          </p:nvSpPr>
          <p:spPr>
            <a:xfrm>
              <a:off x="3492418" y="1470523"/>
              <a:ext cx="321947" cy="0"/>
            </a:xfrm>
            <a:custGeom>
              <a:avLst/>
              <a:gdLst/>
              <a:ahLst/>
              <a:cxnLst/>
              <a:rect l="0" t="0" r="0" b="0"/>
              <a:pathLst>
                <a:path w="321947">
                  <a:moveTo>
                    <a:pt x="0" y="0"/>
                  </a:moveTo>
                  <a:lnTo>
                    <a:pt x="3219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7"/>
            <p:cNvSpPr/>
            <p:nvPr/>
          </p:nvSpPr>
          <p:spPr>
            <a:xfrm>
              <a:off x="3814365" y="1273279"/>
              <a:ext cx="434505" cy="0"/>
            </a:xfrm>
            <a:custGeom>
              <a:avLst/>
              <a:gdLst/>
              <a:ahLst/>
              <a:cxnLst/>
              <a:rect l="0" t="0" r="0" b="0"/>
              <a:pathLst>
                <a:path w="434505">
                  <a:moveTo>
                    <a:pt x="0" y="0"/>
                  </a:moveTo>
                  <a:lnTo>
                    <a:pt x="434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8"/>
            <p:cNvSpPr/>
            <p:nvPr/>
          </p:nvSpPr>
          <p:spPr>
            <a:xfrm>
              <a:off x="2912242" y="3114219"/>
              <a:ext cx="84975" cy="0"/>
            </a:xfrm>
            <a:custGeom>
              <a:avLst/>
              <a:gdLst/>
              <a:ahLst/>
              <a:cxnLst/>
              <a:rect l="0" t="0" r="0" b="0"/>
              <a:pathLst>
                <a:path w="84975">
                  <a:moveTo>
                    <a:pt x="0" y="0"/>
                  </a:moveTo>
                  <a:lnTo>
                    <a:pt x="84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9"/>
            <p:cNvSpPr/>
            <p:nvPr/>
          </p:nvSpPr>
          <p:spPr>
            <a:xfrm>
              <a:off x="2997218" y="3377211"/>
              <a:ext cx="746845" cy="0"/>
            </a:xfrm>
            <a:custGeom>
              <a:avLst/>
              <a:gdLst/>
              <a:ahLst/>
              <a:cxnLst/>
              <a:rect l="0" t="0" r="0" b="0"/>
              <a:pathLst>
                <a:path w="746845">
                  <a:moveTo>
                    <a:pt x="0" y="0"/>
                  </a:moveTo>
                  <a:lnTo>
                    <a:pt x="746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0"/>
            <p:cNvSpPr/>
            <p:nvPr/>
          </p:nvSpPr>
          <p:spPr>
            <a:xfrm>
              <a:off x="2997218" y="2851228"/>
              <a:ext cx="418514" cy="0"/>
            </a:xfrm>
            <a:custGeom>
              <a:avLst/>
              <a:gdLst/>
              <a:ahLst/>
              <a:cxnLst/>
              <a:rect l="0" t="0" r="0" b="0"/>
              <a:pathLst>
                <a:path w="418514">
                  <a:moveTo>
                    <a:pt x="0" y="0"/>
                  </a:moveTo>
                  <a:lnTo>
                    <a:pt x="4185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1"/>
            <p:cNvSpPr/>
            <p:nvPr/>
          </p:nvSpPr>
          <p:spPr>
            <a:xfrm>
              <a:off x="1645079" y="5629075"/>
              <a:ext cx="100477" cy="0"/>
            </a:xfrm>
            <a:custGeom>
              <a:avLst/>
              <a:gdLst/>
              <a:ahLst/>
              <a:cxnLst/>
              <a:rect l="0" t="0" r="0" b="0"/>
              <a:pathLst>
                <a:path w="100477">
                  <a:moveTo>
                    <a:pt x="0" y="0"/>
                  </a:moveTo>
                  <a:lnTo>
                    <a:pt x="1004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2"/>
            <p:cNvSpPr/>
            <p:nvPr/>
          </p:nvSpPr>
          <p:spPr>
            <a:xfrm>
              <a:off x="1745556" y="5382521"/>
              <a:ext cx="163699" cy="0"/>
            </a:xfrm>
            <a:custGeom>
              <a:avLst/>
              <a:gdLst/>
              <a:ahLst/>
              <a:cxnLst/>
              <a:rect l="0" t="0" r="0" b="0"/>
              <a:pathLst>
                <a:path w="163699">
                  <a:moveTo>
                    <a:pt x="0" y="0"/>
                  </a:moveTo>
                  <a:lnTo>
                    <a:pt x="1636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3"/>
            <p:cNvSpPr/>
            <p:nvPr/>
          </p:nvSpPr>
          <p:spPr>
            <a:xfrm>
              <a:off x="1909255" y="5152403"/>
              <a:ext cx="451476" cy="0"/>
            </a:xfrm>
            <a:custGeom>
              <a:avLst/>
              <a:gdLst/>
              <a:ahLst/>
              <a:cxnLst/>
              <a:rect l="0" t="0" r="0" b="0"/>
              <a:pathLst>
                <a:path w="451476">
                  <a:moveTo>
                    <a:pt x="0" y="0"/>
                  </a:moveTo>
                  <a:lnTo>
                    <a:pt x="4514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4"/>
            <p:cNvSpPr/>
            <p:nvPr/>
          </p:nvSpPr>
          <p:spPr>
            <a:xfrm>
              <a:off x="2360732" y="4955160"/>
              <a:ext cx="206837" cy="0"/>
            </a:xfrm>
            <a:custGeom>
              <a:avLst/>
              <a:gdLst/>
              <a:ahLst/>
              <a:cxnLst/>
              <a:rect l="0" t="0" r="0" b="0"/>
              <a:pathLst>
                <a:path w="206837">
                  <a:moveTo>
                    <a:pt x="0" y="0"/>
                  </a:moveTo>
                  <a:lnTo>
                    <a:pt x="2068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5"/>
            <p:cNvSpPr/>
            <p:nvPr/>
          </p:nvSpPr>
          <p:spPr>
            <a:xfrm>
              <a:off x="1260257" y="5440307"/>
              <a:ext cx="0" cy="698314"/>
            </a:xfrm>
            <a:custGeom>
              <a:avLst/>
              <a:gdLst/>
              <a:ahLst/>
              <a:cxnLst/>
              <a:rect l="0" t="0" r="0" b="0"/>
              <a:pathLst>
                <a:path h="698314">
                  <a:moveTo>
                    <a:pt x="0" y="0"/>
                  </a:moveTo>
                  <a:lnTo>
                    <a:pt x="0" y="698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6"/>
            <p:cNvSpPr/>
            <p:nvPr/>
          </p:nvSpPr>
          <p:spPr>
            <a:xfrm>
              <a:off x="3284965" y="4429177"/>
              <a:ext cx="0" cy="131495"/>
            </a:xfrm>
            <a:custGeom>
              <a:avLst/>
              <a:gdLst/>
              <a:ahLst/>
              <a:cxnLst/>
              <a:rect l="0" t="0" r="0" b="0"/>
              <a:pathLst>
                <a:path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7"/>
            <p:cNvSpPr/>
            <p:nvPr/>
          </p:nvSpPr>
          <p:spPr>
            <a:xfrm>
              <a:off x="3284965" y="4297681"/>
              <a:ext cx="0" cy="131495"/>
            </a:xfrm>
            <a:custGeom>
              <a:avLst/>
              <a:gdLst/>
              <a:ahLst/>
              <a:cxnLst/>
              <a:rect l="0" t="0" r="0" b="0"/>
              <a:pathLst>
                <a:path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8"/>
            <p:cNvSpPr/>
            <p:nvPr/>
          </p:nvSpPr>
          <p:spPr>
            <a:xfrm>
              <a:off x="4009913" y="3903194"/>
              <a:ext cx="0" cy="131495"/>
            </a:xfrm>
            <a:custGeom>
              <a:avLst/>
              <a:gdLst/>
              <a:ahLst/>
              <a:cxnLst/>
              <a:rect l="0" t="0" r="0" b="0"/>
              <a:pathLst>
                <a:path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/>
            <p:cNvSpPr/>
            <p:nvPr/>
          </p:nvSpPr>
          <p:spPr>
            <a:xfrm>
              <a:off x="4009913" y="3771698"/>
              <a:ext cx="0" cy="131495"/>
            </a:xfrm>
            <a:custGeom>
              <a:avLst/>
              <a:gdLst/>
              <a:ahLst/>
              <a:cxnLst/>
              <a:rect l="0" t="0" r="0" b="0"/>
              <a:pathLst>
                <a:path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0"/>
            <p:cNvSpPr/>
            <p:nvPr/>
          </p:nvSpPr>
          <p:spPr>
            <a:xfrm>
              <a:off x="3252305" y="2201968"/>
              <a:ext cx="0" cy="254772"/>
            </a:xfrm>
            <a:custGeom>
              <a:avLst/>
              <a:gdLst/>
              <a:ahLst/>
              <a:cxnLst/>
              <a:rect l="0" t="0" r="0" b="0"/>
              <a:pathLst>
                <a:path h="254772">
                  <a:moveTo>
                    <a:pt x="0" y="0"/>
                  </a:moveTo>
                  <a:lnTo>
                    <a:pt x="0" y="2547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1"/>
            <p:cNvSpPr/>
            <p:nvPr/>
          </p:nvSpPr>
          <p:spPr>
            <a:xfrm>
              <a:off x="3417350" y="1947195"/>
              <a:ext cx="0" cy="246554"/>
            </a:xfrm>
            <a:custGeom>
              <a:avLst/>
              <a:gdLst/>
              <a:ahLst/>
              <a:cxnLst/>
              <a:rect l="0" t="0" r="0" b="0"/>
              <a:pathLst>
                <a:path h="246554">
                  <a:moveTo>
                    <a:pt x="0" y="0"/>
                  </a:moveTo>
                  <a:lnTo>
                    <a:pt x="0" y="24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3492418" y="1700640"/>
              <a:ext cx="0" cy="230117"/>
            </a:xfrm>
            <a:custGeom>
              <a:avLst/>
              <a:gdLst/>
              <a:ahLst/>
              <a:cxnLst/>
              <a:rect l="0" t="0" r="0" b="0"/>
              <a:pathLst>
                <a:path h="230117">
                  <a:moveTo>
                    <a:pt x="0" y="0"/>
                  </a:moveTo>
                  <a:lnTo>
                    <a:pt x="0" y="230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3814365" y="1470523"/>
              <a:ext cx="0" cy="197243"/>
            </a:xfrm>
            <a:custGeom>
              <a:avLst/>
              <a:gdLst/>
              <a:ahLst/>
              <a:cxnLst/>
              <a:rect l="0" t="0" r="0" b="0"/>
              <a:pathLst>
                <a:path h="197243">
                  <a:moveTo>
                    <a:pt x="0" y="0"/>
                  </a:moveTo>
                  <a:lnTo>
                    <a:pt x="0" y="197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4248871" y="1273279"/>
              <a:ext cx="0" cy="131495"/>
            </a:xfrm>
            <a:custGeom>
              <a:avLst/>
              <a:gdLst/>
              <a:ahLst/>
              <a:cxnLst/>
              <a:rect l="0" t="0" r="0" b="0"/>
              <a:pathLst>
                <a:path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5"/>
            <p:cNvSpPr/>
            <p:nvPr/>
          </p:nvSpPr>
          <p:spPr>
            <a:xfrm>
              <a:off x="4248871" y="1141783"/>
              <a:ext cx="0" cy="131495"/>
            </a:xfrm>
            <a:custGeom>
              <a:avLst/>
              <a:gdLst/>
              <a:ahLst/>
              <a:cxnLst/>
              <a:rect l="0" t="0" r="0" b="0"/>
              <a:pathLst>
                <a:path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6"/>
            <p:cNvSpPr/>
            <p:nvPr/>
          </p:nvSpPr>
          <p:spPr>
            <a:xfrm>
              <a:off x="3744063" y="3377211"/>
              <a:ext cx="0" cy="131495"/>
            </a:xfrm>
            <a:custGeom>
              <a:avLst/>
              <a:gdLst/>
              <a:ahLst/>
              <a:cxnLst/>
              <a:rect l="0" t="0" r="0" b="0"/>
              <a:pathLst>
                <a:path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7"/>
            <p:cNvSpPr/>
            <p:nvPr/>
          </p:nvSpPr>
          <p:spPr>
            <a:xfrm>
              <a:off x="3744063" y="3245715"/>
              <a:ext cx="0" cy="131495"/>
            </a:xfrm>
            <a:custGeom>
              <a:avLst/>
              <a:gdLst/>
              <a:ahLst/>
              <a:cxnLst/>
              <a:rect l="0" t="0" r="0" b="0"/>
              <a:pathLst>
                <a:path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8"/>
            <p:cNvSpPr/>
            <p:nvPr/>
          </p:nvSpPr>
          <p:spPr>
            <a:xfrm>
              <a:off x="3415732" y="2851228"/>
              <a:ext cx="0" cy="131495"/>
            </a:xfrm>
            <a:custGeom>
              <a:avLst/>
              <a:gdLst/>
              <a:ahLst/>
              <a:cxnLst/>
              <a:rect l="0" t="0" r="0" b="0"/>
              <a:pathLst>
                <a:path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9"/>
            <p:cNvSpPr/>
            <p:nvPr/>
          </p:nvSpPr>
          <p:spPr>
            <a:xfrm>
              <a:off x="3415732" y="2719732"/>
              <a:ext cx="0" cy="131495"/>
            </a:xfrm>
            <a:custGeom>
              <a:avLst/>
              <a:gdLst/>
              <a:ahLst/>
              <a:cxnLst/>
              <a:rect l="0" t="0" r="0" b="0"/>
              <a:pathLst>
                <a:path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0"/>
            <p:cNvSpPr/>
            <p:nvPr/>
          </p:nvSpPr>
          <p:spPr>
            <a:xfrm>
              <a:off x="1745556" y="5629075"/>
              <a:ext cx="0" cy="246554"/>
            </a:xfrm>
            <a:custGeom>
              <a:avLst/>
              <a:gdLst/>
              <a:ahLst/>
              <a:cxnLst/>
              <a:rect l="0" t="0" r="0" b="0"/>
              <a:pathLst>
                <a:path h="246554">
                  <a:moveTo>
                    <a:pt x="0" y="0"/>
                  </a:moveTo>
                  <a:lnTo>
                    <a:pt x="0" y="24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1"/>
            <p:cNvSpPr/>
            <p:nvPr/>
          </p:nvSpPr>
          <p:spPr>
            <a:xfrm>
              <a:off x="1909255" y="5382521"/>
              <a:ext cx="0" cy="230117"/>
            </a:xfrm>
            <a:custGeom>
              <a:avLst/>
              <a:gdLst/>
              <a:ahLst/>
              <a:cxnLst/>
              <a:rect l="0" t="0" r="0" b="0"/>
              <a:pathLst>
                <a:path h="230117">
                  <a:moveTo>
                    <a:pt x="0" y="0"/>
                  </a:moveTo>
                  <a:lnTo>
                    <a:pt x="0" y="230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2"/>
            <p:cNvSpPr/>
            <p:nvPr/>
          </p:nvSpPr>
          <p:spPr>
            <a:xfrm>
              <a:off x="2360732" y="5152403"/>
              <a:ext cx="0" cy="197243"/>
            </a:xfrm>
            <a:custGeom>
              <a:avLst/>
              <a:gdLst/>
              <a:ahLst/>
              <a:cxnLst/>
              <a:rect l="0" t="0" r="0" b="0"/>
              <a:pathLst>
                <a:path h="197243">
                  <a:moveTo>
                    <a:pt x="0" y="0"/>
                  </a:moveTo>
                  <a:lnTo>
                    <a:pt x="0" y="197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3"/>
            <p:cNvSpPr/>
            <p:nvPr/>
          </p:nvSpPr>
          <p:spPr>
            <a:xfrm>
              <a:off x="2567570" y="4955160"/>
              <a:ext cx="0" cy="131495"/>
            </a:xfrm>
            <a:custGeom>
              <a:avLst/>
              <a:gdLst/>
              <a:ahLst/>
              <a:cxnLst/>
              <a:rect l="0" t="0" r="0" b="0"/>
              <a:pathLst>
                <a:path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4"/>
            <p:cNvSpPr/>
            <p:nvPr/>
          </p:nvSpPr>
          <p:spPr>
            <a:xfrm>
              <a:off x="2567570" y="4823664"/>
              <a:ext cx="0" cy="131495"/>
            </a:xfrm>
            <a:custGeom>
              <a:avLst/>
              <a:gdLst/>
              <a:ahLst/>
              <a:cxnLst/>
              <a:rect l="0" t="0" r="0" b="0"/>
              <a:pathLst>
                <a:path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5"/>
            <p:cNvSpPr/>
            <p:nvPr/>
          </p:nvSpPr>
          <p:spPr>
            <a:xfrm>
              <a:off x="1260257" y="54403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6"/>
            <p:cNvSpPr/>
            <p:nvPr/>
          </p:nvSpPr>
          <p:spPr>
            <a:xfrm>
              <a:off x="1260257" y="4741993"/>
              <a:ext cx="0" cy="698314"/>
            </a:xfrm>
            <a:custGeom>
              <a:avLst/>
              <a:gdLst/>
              <a:ahLst/>
              <a:cxnLst/>
              <a:rect l="0" t="0" r="0" b="0"/>
              <a:pathLst>
                <a:path h="698314">
                  <a:moveTo>
                    <a:pt x="0" y="698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7"/>
            <p:cNvSpPr/>
            <p:nvPr/>
          </p:nvSpPr>
          <p:spPr>
            <a:xfrm>
              <a:off x="1645079" y="3854910"/>
              <a:ext cx="0" cy="887082"/>
            </a:xfrm>
            <a:custGeom>
              <a:avLst/>
              <a:gdLst/>
              <a:ahLst/>
              <a:cxnLst/>
              <a:rect l="0" t="0" r="0" b="0"/>
              <a:pathLst>
                <a:path h="887082">
                  <a:moveTo>
                    <a:pt x="0" y="887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8"/>
            <p:cNvSpPr/>
            <p:nvPr/>
          </p:nvSpPr>
          <p:spPr>
            <a:xfrm>
              <a:off x="2651815" y="3854910"/>
              <a:ext cx="0" cy="574266"/>
            </a:xfrm>
            <a:custGeom>
              <a:avLst/>
              <a:gdLst/>
              <a:ahLst/>
              <a:cxnLst/>
              <a:rect l="0" t="0" r="0" b="0"/>
              <a:pathLst>
                <a:path h="574266">
                  <a:moveTo>
                    <a:pt x="0" y="0"/>
                  </a:moveTo>
                  <a:lnTo>
                    <a:pt x="0" y="574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9"/>
            <p:cNvSpPr/>
            <p:nvPr/>
          </p:nvSpPr>
          <p:spPr>
            <a:xfrm>
              <a:off x="2651815" y="3280644"/>
              <a:ext cx="0" cy="574266"/>
            </a:xfrm>
            <a:custGeom>
              <a:avLst/>
              <a:gdLst/>
              <a:ahLst/>
              <a:cxnLst/>
              <a:rect l="0" t="0" r="0" b="0"/>
              <a:pathLst>
                <a:path h="574266">
                  <a:moveTo>
                    <a:pt x="0" y="5742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0"/>
            <p:cNvSpPr/>
            <p:nvPr/>
          </p:nvSpPr>
          <p:spPr>
            <a:xfrm>
              <a:off x="2790727" y="3280644"/>
              <a:ext cx="0" cy="622550"/>
            </a:xfrm>
            <a:custGeom>
              <a:avLst/>
              <a:gdLst/>
              <a:ahLst/>
              <a:cxnLst/>
              <a:rect l="0" t="0" r="0" b="0"/>
              <a:pathLst>
                <a:path h="622550">
                  <a:moveTo>
                    <a:pt x="0" y="0"/>
                  </a:moveTo>
                  <a:lnTo>
                    <a:pt x="0" y="622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1"/>
            <p:cNvSpPr/>
            <p:nvPr/>
          </p:nvSpPr>
          <p:spPr>
            <a:xfrm>
              <a:off x="2790727" y="2658094"/>
              <a:ext cx="0" cy="622550"/>
            </a:xfrm>
            <a:custGeom>
              <a:avLst/>
              <a:gdLst/>
              <a:ahLst/>
              <a:cxnLst/>
              <a:rect l="0" t="0" r="0" b="0"/>
              <a:pathLst>
                <a:path h="622550">
                  <a:moveTo>
                    <a:pt x="0" y="622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2"/>
            <p:cNvSpPr/>
            <p:nvPr/>
          </p:nvSpPr>
          <p:spPr>
            <a:xfrm>
              <a:off x="2912242" y="2201968"/>
              <a:ext cx="0" cy="456125"/>
            </a:xfrm>
            <a:custGeom>
              <a:avLst/>
              <a:gdLst/>
              <a:ahLst/>
              <a:cxnLst/>
              <a:rect l="0" t="0" r="0" b="0"/>
              <a:pathLst>
                <a:path h="456125">
                  <a:moveTo>
                    <a:pt x="0" y="456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3"/>
            <p:cNvSpPr/>
            <p:nvPr/>
          </p:nvSpPr>
          <p:spPr>
            <a:xfrm>
              <a:off x="3252305" y="1947195"/>
              <a:ext cx="0" cy="254772"/>
            </a:xfrm>
            <a:custGeom>
              <a:avLst/>
              <a:gdLst/>
              <a:ahLst/>
              <a:cxnLst/>
              <a:rect l="0" t="0" r="0" b="0"/>
              <a:pathLst>
                <a:path h="254772">
                  <a:moveTo>
                    <a:pt x="0" y="254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4"/>
            <p:cNvSpPr/>
            <p:nvPr/>
          </p:nvSpPr>
          <p:spPr>
            <a:xfrm>
              <a:off x="3417350" y="1700640"/>
              <a:ext cx="0" cy="246554"/>
            </a:xfrm>
            <a:custGeom>
              <a:avLst/>
              <a:gdLst/>
              <a:ahLst/>
              <a:cxnLst/>
              <a:rect l="0" t="0" r="0" b="0"/>
              <a:pathLst>
                <a:path h="246554">
                  <a:moveTo>
                    <a:pt x="0" y="246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5"/>
            <p:cNvSpPr/>
            <p:nvPr/>
          </p:nvSpPr>
          <p:spPr>
            <a:xfrm>
              <a:off x="3492418" y="1470523"/>
              <a:ext cx="0" cy="230117"/>
            </a:xfrm>
            <a:custGeom>
              <a:avLst/>
              <a:gdLst/>
              <a:ahLst/>
              <a:cxnLst/>
              <a:rect l="0" t="0" r="0" b="0"/>
              <a:pathLst>
                <a:path h="230117">
                  <a:moveTo>
                    <a:pt x="0" y="230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6"/>
            <p:cNvSpPr/>
            <p:nvPr/>
          </p:nvSpPr>
          <p:spPr>
            <a:xfrm>
              <a:off x="3814365" y="1273279"/>
              <a:ext cx="0" cy="197243"/>
            </a:xfrm>
            <a:custGeom>
              <a:avLst/>
              <a:gdLst/>
              <a:ahLst/>
              <a:cxnLst/>
              <a:rect l="0" t="0" r="0" b="0"/>
              <a:pathLst>
                <a:path h="197243">
                  <a:moveTo>
                    <a:pt x="0" y="197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7"/>
            <p:cNvSpPr/>
            <p:nvPr/>
          </p:nvSpPr>
          <p:spPr>
            <a:xfrm>
              <a:off x="2912242" y="2658094"/>
              <a:ext cx="0" cy="456125"/>
            </a:xfrm>
            <a:custGeom>
              <a:avLst/>
              <a:gdLst/>
              <a:ahLst/>
              <a:cxnLst/>
              <a:rect l="0" t="0" r="0" b="0"/>
              <a:pathLst>
                <a:path h="456125">
                  <a:moveTo>
                    <a:pt x="0" y="0"/>
                  </a:moveTo>
                  <a:lnTo>
                    <a:pt x="0" y="456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8"/>
            <p:cNvSpPr/>
            <p:nvPr/>
          </p:nvSpPr>
          <p:spPr>
            <a:xfrm>
              <a:off x="2997218" y="3114219"/>
              <a:ext cx="0" cy="262991"/>
            </a:xfrm>
            <a:custGeom>
              <a:avLst/>
              <a:gdLst/>
              <a:ahLst/>
              <a:cxnLst/>
              <a:rect l="0" t="0" r="0" b="0"/>
              <a:pathLst>
                <a:path h="262991">
                  <a:moveTo>
                    <a:pt x="0" y="0"/>
                  </a:moveTo>
                  <a:lnTo>
                    <a:pt x="0" y="262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9"/>
            <p:cNvSpPr/>
            <p:nvPr/>
          </p:nvSpPr>
          <p:spPr>
            <a:xfrm>
              <a:off x="2997218" y="2851228"/>
              <a:ext cx="0" cy="262991"/>
            </a:xfrm>
            <a:custGeom>
              <a:avLst/>
              <a:gdLst/>
              <a:ahLst/>
              <a:cxnLst/>
              <a:rect l="0" t="0" r="0" b="0"/>
              <a:pathLst>
                <a:path h="262991">
                  <a:moveTo>
                    <a:pt x="0" y="2629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0"/>
            <p:cNvSpPr/>
            <p:nvPr/>
          </p:nvSpPr>
          <p:spPr>
            <a:xfrm>
              <a:off x="1645079" y="4741993"/>
              <a:ext cx="0" cy="887082"/>
            </a:xfrm>
            <a:custGeom>
              <a:avLst/>
              <a:gdLst/>
              <a:ahLst/>
              <a:cxnLst/>
              <a:rect l="0" t="0" r="0" b="0"/>
              <a:pathLst>
                <a:path h="887082">
                  <a:moveTo>
                    <a:pt x="0" y="0"/>
                  </a:moveTo>
                  <a:lnTo>
                    <a:pt x="0" y="887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1"/>
            <p:cNvSpPr/>
            <p:nvPr/>
          </p:nvSpPr>
          <p:spPr>
            <a:xfrm>
              <a:off x="1745556" y="5382521"/>
              <a:ext cx="0" cy="246554"/>
            </a:xfrm>
            <a:custGeom>
              <a:avLst/>
              <a:gdLst/>
              <a:ahLst/>
              <a:cxnLst/>
              <a:rect l="0" t="0" r="0" b="0"/>
              <a:pathLst>
                <a:path h="246554">
                  <a:moveTo>
                    <a:pt x="0" y="246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2"/>
            <p:cNvSpPr/>
            <p:nvPr/>
          </p:nvSpPr>
          <p:spPr>
            <a:xfrm>
              <a:off x="1909255" y="5152403"/>
              <a:ext cx="0" cy="230117"/>
            </a:xfrm>
            <a:custGeom>
              <a:avLst/>
              <a:gdLst/>
              <a:ahLst/>
              <a:cxnLst/>
              <a:rect l="0" t="0" r="0" b="0"/>
              <a:pathLst>
                <a:path h="230117">
                  <a:moveTo>
                    <a:pt x="0" y="230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3"/>
            <p:cNvSpPr/>
            <p:nvPr/>
          </p:nvSpPr>
          <p:spPr>
            <a:xfrm>
              <a:off x="2360732" y="4955160"/>
              <a:ext cx="0" cy="197243"/>
            </a:xfrm>
            <a:custGeom>
              <a:avLst/>
              <a:gdLst/>
              <a:ahLst/>
              <a:cxnLst/>
              <a:rect l="0" t="0" r="0" b="0"/>
              <a:pathLst>
                <a:path h="197243">
                  <a:moveTo>
                    <a:pt x="0" y="197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tx84"/>
            <p:cNvSpPr/>
            <p:nvPr/>
          </p:nvSpPr>
          <p:spPr>
            <a:xfrm>
              <a:off x="6089736" y="6086250"/>
              <a:ext cx="210305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089736" y="4510081"/>
              <a:ext cx="288280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089736" y="4245378"/>
              <a:ext cx="288280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089736" y="3982387"/>
              <a:ext cx="288280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089736" y="3721107"/>
              <a:ext cx="288280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089736" y="2404438"/>
              <a:ext cx="288280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W20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089736" y="2143158"/>
              <a:ext cx="288280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W21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089736" y="1878387"/>
              <a:ext cx="288280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089736" y="1617175"/>
              <a:ext cx="288280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89736" y="1354184"/>
              <a:ext cx="210305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089736" y="1089481"/>
              <a:ext cx="210305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089736" y="3458526"/>
              <a:ext cx="210305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89736" y="3193412"/>
              <a:ext cx="210305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089736" y="2932543"/>
              <a:ext cx="210305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089736" y="2667840"/>
              <a:ext cx="210305" cy="1020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089736" y="5823327"/>
              <a:ext cx="210305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089736" y="5560336"/>
              <a:ext cx="288280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089736" y="5299056"/>
              <a:ext cx="288280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89736" y="5034353"/>
              <a:ext cx="288280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089736" y="4771361"/>
              <a:ext cx="288280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W18</a:t>
              </a:r>
            </a:p>
          </p:txBody>
        </p:sp>
      </p:grpSp>
      <p:sp>
        <p:nvSpPr>
          <p:cNvPr id="107" name="右大括号 106">
            <a:extLst>
              <a:ext uri="{FF2B5EF4-FFF2-40B4-BE49-F238E27FC236}">
                <a16:creationId xmlns:a16="http://schemas.microsoft.com/office/drawing/2014/main" id="{0658205F-C18C-4C78-921B-EF5EE2FAAE78}"/>
              </a:ext>
            </a:extLst>
          </p:cNvPr>
          <p:cNvSpPr/>
          <p:nvPr/>
        </p:nvSpPr>
        <p:spPr>
          <a:xfrm>
            <a:off x="6400799" y="1089481"/>
            <a:ext cx="449609" cy="35213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右大括号 107">
            <a:extLst>
              <a:ext uri="{FF2B5EF4-FFF2-40B4-BE49-F238E27FC236}">
                <a16:creationId xmlns:a16="http://schemas.microsoft.com/office/drawing/2014/main" id="{12447D2F-1A37-4EF5-9958-B4285F420861}"/>
              </a:ext>
            </a:extLst>
          </p:cNvPr>
          <p:cNvSpPr/>
          <p:nvPr/>
        </p:nvSpPr>
        <p:spPr>
          <a:xfrm>
            <a:off x="6422979" y="4771361"/>
            <a:ext cx="449609" cy="14174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701278-9283-484B-B614-46B72F4A181D}"/>
              </a:ext>
            </a:extLst>
          </p:cNvPr>
          <p:cNvSpPr txBox="1"/>
          <p:nvPr/>
        </p:nvSpPr>
        <p:spPr>
          <a:xfrm>
            <a:off x="6840945" y="2652461"/>
            <a:ext cx="136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Haplotype O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E80271B-D130-42F5-846F-E76DB79EA9CB}"/>
              </a:ext>
            </a:extLst>
          </p:cNvPr>
          <p:cNvSpPr txBox="1"/>
          <p:nvPr/>
        </p:nvSpPr>
        <p:spPr>
          <a:xfrm>
            <a:off x="6856225" y="5281358"/>
            <a:ext cx="136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Haplotype P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Lele Liu</cp:lastModifiedBy>
  <cp:revision>7</cp:revision>
  <dcterms:created xsi:type="dcterms:W3CDTF">2017-02-13T16:18:36Z</dcterms:created>
  <dcterms:modified xsi:type="dcterms:W3CDTF">2021-12-27T10:06:39Z</dcterms:modified>
  <cp:category/>
</cp:coreProperties>
</file>