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3453568" cy="50168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5079325"/>
              <a:ext cx="3453568" cy="0"/>
            </a:xfrm>
            <a:custGeom>
              <a:avLst/>
              <a:pathLst>
                <a:path w="3453568" h="0">
                  <a:moveTo>
                    <a:pt x="0" y="0"/>
                  </a:moveTo>
                  <a:lnTo>
                    <a:pt x="3453568" y="0"/>
                  </a:lnTo>
                  <a:lnTo>
                    <a:pt x="345356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3858092"/>
              <a:ext cx="3453568" cy="0"/>
            </a:xfrm>
            <a:custGeom>
              <a:avLst/>
              <a:pathLst>
                <a:path w="3453568" h="0">
                  <a:moveTo>
                    <a:pt x="0" y="0"/>
                  </a:moveTo>
                  <a:lnTo>
                    <a:pt x="3453568" y="0"/>
                  </a:lnTo>
                  <a:lnTo>
                    <a:pt x="345356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2636860"/>
              <a:ext cx="3453568" cy="0"/>
            </a:xfrm>
            <a:custGeom>
              <a:avLst/>
              <a:pathLst>
                <a:path w="3453568" h="0">
                  <a:moveTo>
                    <a:pt x="0" y="0"/>
                  </a:moveTo>
                  <a:lnTo>
                    <a:pt x="3453568" y="0"/>
                  </a:lnTo>
                  <a:lnTo>
                    <a:pt x="345356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8330" y="1415627"/>
              <a:ext cx="3453568" cy="0"/>
            </a:xfrm>
            <a:custGeom>
              <a:avLst/>
              <a:pathLst>
                <a:path w="3453568" h="0">
                  <a:moveTo>
                    <a:pt x="0" y="0"/>
                  </a:moveTo>
                  <a:lnTo>
                    <a:pt x="3453568" y="0"/>
                  </a:lnTo>
                  <a:lnTo>
                    <a:pt x="345356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83121" y="983989"/>
              <a:ext cx="0" cy="5016877"/>
            </a:xfrm>
            <a:custGeom>
              <a:avLst/>
              <a:pathLst>
                <a:path w="0" h="5016877">
                  <a:moveTo>
                    <a:pt x="0" y="50168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980138" y="983989"/>
              <a:ext cx="0" cy="5016877"/>
            </a:xfrm>
            <a:custGeom>
              <a:avLst/>
              <a:pathLst>
                <a:path w="0" h="5016877">
                  <a:moveTo>
                    <a:pt x="0" y="50168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977155" y="983989"/>
              <a:ext cx="0" cy="5016877"/>
            </a:xfrm>
            <a:custGeom>
              <a:avLst/>
              <a:pathLst>
                <a:path w="0" h="5016877">
                  <a:moveTo>
                    <a:pt x="0" y="50168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28330" y="5689941"/>
              <a:ext cx="3453568" cy="0"/>
            </a:xfrm>
            <a:custGeom>
              <a:avLst/>
              <a:pathLst>
                <a:path w="3453568" h="0">
                  <a:moveTo>
                    <a:pt x="0" y="0"/>
                  </a:moveTo>
                  <a:lnTo>
                    <a:pt x="3453568" y="0"/>
                  </a:lnTo>
                  <a:lnTo>
                    <a:pt x="345356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28330" y="4468708"/>
              <a:ext cx="3453568" cy="0"/>
            </a:xfrm>
            <a:custGeom>
              <a:avLst/>
              <a:pathLst>
                <a:path w="3453568" h="0">
                  <a:moveTo>
                    <a:pt x="0" y="0"/>
                  </a:moveTo>
                  <a:lnTo>
                    <a:pt x="3453568" y="0"/>
                  </a:lnTo>
                  <a:lnTo>
                    <a:pt x="345356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28330" y="3247476"/>
              <a:ext cx="3453568" cy="0"/>
            </a:xfrm>
            <a:custGeom>
              <a:avLst/>
              <a:pathLst>
                <a:path w="3453568" h="0">
                  <a:moveTo>
                    <a:pt x="0" y="0"/>
                  </a:moveTo>
                  <a:lnTo>
                    <a:pt x="3453568" y="0"/>
                  </a:lnTo>
                  <a:lnTo>
                    <a:pt x="345356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28330" y="2026243"/>
              <a:ext cx="3453568" cy="0"/>
            </a:xfrm>
            <a:custGeom>
              <a:avLst/>
              <a:pathLst>
                <a:path w="3453568" h="0">
                  <a:moveTo>
                    <a:pt x="0" y="0"/>
                  </a:moveTo>
                  <a:lnTo>
                    <a:pt x="3453568" y="0"/>
                  </a:lnTo>
                  <a:lnTo>
                    <a:pt x="345356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84612" y="983989"/>
              <a:ext cx="0" cy="5016877"/>
            </a:xfrm>
            <a:custGeom>
              <a:avLst/>
              <a:pathLst>
                <a:path w="0" h="5016877">
                  <a:moveTo>
                    <a:pt x="0" y="50168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481629" y="983989"/>
              <a:ext cx="0" cy="5016877"/>
            </a:xfrm>
            <a:custGeom>
              <a:avLst/>
              <a:pathLst>
                <a:path w="0" h="5016877">
                  <a:moveTo>
                    <a:pt x="0" y="50168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78646" y="983989"/>
              <a:ext cx="0" cy="5016877"/>
            </a:xfrm>
            <a:custGeom>
              <a:avLst/>
              <a:pathLst>
                <a:path w="0" h="5016877">
                  <a:moveTo>
                    <a:pt x="0" y="50168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475664" y="983989"/>
              <a:ext cx="0" cy="5016877"/>
            </a:xfrm>
            <a:custGeom>
              <a:avLst/>
              <a:pathLst>
                <a:path w="0" h="5016877">
                  <a:moveTo>
                    <a:pt x="0" y="50168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1942342" y="41930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2701073" y="39392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683616" y="40575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4196598" y="38342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685137" y="38994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581921" y="38806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81524" y="40477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36258" y="39341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189611" y="4157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821205" y="3997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707545" y="39678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156718" y="36593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700092" y="37151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288806" y="38894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64677" y="38506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689100" y="42130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560485" y="42148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57596" y="37332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580924" y="42279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198576" y="44114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342" y="4027305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701073" y="448116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83616" y="391351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196598" y="4613645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685137" y="478790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81921" y="451359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81524" y="49420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636258" y="455969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189611" y="444723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21205" y="4379915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07545" y="428207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156718" y="470715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700092" y="4671715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88806" y="460481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64677" y="453892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9100" y="415094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560485" y="401815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857596" y="440224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580924" y="403256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198576" y="358731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942342" y="50833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01073" y="47995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83616" y="52201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196598" y="52409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685137" y="50300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581921" y="50718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881524" y="51617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636258" y="48635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189611" y="48222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205" y="48963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707545" y="50460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156718" y="51090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700092" y="52549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288806" y="48358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164677" y="47328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689100" y="47855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1560485" y="50282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1857596" y="51673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580924" y="51053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198576" y="51287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1942342" y="467881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701073" y="118720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683616" y="33213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196598" y="19471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685137" y="37213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1581921" y="24230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1881524" y="36138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1636258" y="21342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189611" y="12330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1821205" y="27676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1707545" y="125537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156718" y="1366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700092" y="15218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288806" y="23472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164677" y="42749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689100" y="334506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560485" y="28111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1857596" y="21656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580924" y="3830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198576" y="27791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942342" y="24736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701073" y="56418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683616" y="53998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196598" y="55616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685137" y="56584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581921" y="56093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881524" y="39607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636258" y="51959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189611" y="56628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1821205" y="47946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1707545" y="55764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156718" y="54098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700092" y="56226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288806" y="49281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164677" y="56496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1689100" y="44273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1560485" y="48083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1857596" y="50902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1580924" y="34806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198576" y="5647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1942342" y="557880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701073" y="560952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1683616" y="450842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196598" y="554756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685137" y="523568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1581921" y="500130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1881524" y="561743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1636258" y="541785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189611" y="562532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1821205" y="556471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1707545" y="563440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156718" y="564019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700092" y="529829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288806" y="550757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164677" y="276419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1689100" y="532278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1560485" y="522780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1857596" y="557930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1580924" y="562348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198576" y="559681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585311" y="3814187"/>
              <a:ext cx="3139607" cy="283080"/>
            </a:xfrm>
            <a:custGeom>
              <a:avLst/>
              <a:pathLst>
                <a:path w="3139607" h="283080">
                  <a:moveTo>
                    <a:pt x="0" y="283080"/>
                  </a:moveTo>
                  <a:lnTo>
                    <a:pt x="39741" y="279497"/>
                  </a:lnTo>
                  <a:lnTo>
                    <a:pt x="79483" y="275914"/>
                  </a:lnTo>
                  <a:lnTo>
                    <a:pt x="119225" y="272330"/>
                  </a:lnTo>
                  <a:lnTo>
                    <a:pt x="158967" y="268747"/>
                  </a:lnTo>
                  <a:lnTo>
                    <a:pt x="198709" y="265164"/>
                  </a:lnTo>
                  <a:lnTo>
                    <a:pt x="238451" y="261580"/>
                  </a:lnTo>
                  <a:lnTo>
                    <a:pt x="278193" y="257997"/>
                  </a:lnTo>
                  <a:lnTo>
                    <a:pt x="317934" y="254414"/>
                  </a:lnTo>
                  <a:lnTo>
                    <a:pt x="357676" y="250830"/>
                  </a:lnTo>
                  <a:lnTo>
                    <a:pt x="397418" y="247247"/>
                  </a:lnTo>
                  <a:lnTo>
                    <a:pt x="437160" y="243664"/>
                  </a:lnTo>
                  <a:lnTo>
                    <a:pt x="476902" y="240081"/>
                  </a:lnTo>
                  <a:lnTo>
                    <a:pt x="516644" y="236497"/>
                  </a:lnTo>
                  <a:lnTo>
                    <a:pt x="556386" y="232914"/>
                  </a:lnTo>
                  <a:lnTo>
                    <a:pt x="596127" y="229331"/>
                  </a:lnTo>
                  <a:lnTo>
                    <a:pt x="635869" y="225747"/>
                  </a:lnTo>
                  <a:lnTo>
                    <a:pt x="675611" y="222164"/>
                  </a:lnTo>
                  <a:lnTo>
                    <a:pt x="715353" y="218581"/>
                  </a:lnTo>
                  <a:lnTo>
                    <a:pt x="755095" y="214997"/>
                  </a:lnTo>
                  <a:lnTo>
                    <a:pt x="794837" y="211414"/>
                  </a:lnTo>
                  <a:lnTo>
                    <a:pt x="834579" y="207831"/>
                  </a:lnTo>
                  <a:lnTo>
                    <a:pt x="874321" y="204248"/>
                  </a:lnTo>
                  <a:lnTo>
                    <a:pt x="914062" y="200664"/>
                  </a:lnTo>
                  <a:lnTo>
                    <a:pt x="953804" y="197081"/>
                  </a:lnTo>
                  <a:lnTo>
                    <a:pt x="993546" y="193498"/>
                  </a:lnTo>
                  <a:lnTo>
                    <a:pt x="1033288" y="189914"/>
                  </a:lnTo>
                  <a:lnTo>
                    <a:pt x="1073030" y="186331"/>
                  </a:lnTo>
                  <a:lnTo>
                    <a:pt x="1112772" y="182748"/>
                  </a:lnTo>
                  <a:lnTo>
                    <a:pt x="1152514" y="179164"/>
                  </a:lnTo>
                  <a:lnTo>
                    <a:pt x="1192255" y="175581"/>
                  </a:lnTo>
                  <a:lnTo>
                    <a:pt x="1231997" y="171998"/>
                  </a:lnTo>
                  <a:lnTo>
                    <a:pt x="1271739" y="168415"/>
                  </a:lnTo>
                  <a:lnTo>
                    <a:pt x="1311481" y="164831"/>
                  </a:lnTo>
                  <a:lnTo>
                    <a:pt x="1351223" y="161248"/>
                  </a:lnTo>
                  <a:lnTo>
                    <a:pt x="1390965" y="157665"/>
                  </a:lnTo>
                  <a:lnTo>
                    <a:pt x="1430707" y="154081"/>
                  </a:lnTo>
                  <a:lnTo>
                    <a:pt x="1470449" y="150498"/>
                  </a:lnTo>
                  <a:lnTo>
                    <a:pt x="1510190" y="146915"/>
                  </a:lnTo>
                  <a:lnTo>
                    <a:pt x="1549932" y="143331"/>
                  </a:lnTo>
                  <a:lnTo>
                    <a:pt x="1589674" y="139748"/>
                  </a:lnTo>
                  <a:lnTo>
                    <a:pt x="1629416" y="136165"/>
                  </a:lnTo>
                  <a:lnTo>
                    <a:pt x="1669158" y="132582"/>
                  </a:lnTo>
                  <a:lnTo>
                    <a:pt x="1708900" y="128998"/>
                  </a:lnTo>
                  <a:lnTo>
                    <a:pt x="1748642" y="125415"/>
                  </a:lnTo>
                  <a:lnTo>
                    <a:pt x="1788383" y="121832"/>
                  </a:lnTo>
                  <a:lnTo>
                    <a:pt x="1828125" y="118248"/>
                  </a:lnTo>
                  <a:lnTo>
                    <a:pt x="1867867" y="114665"/>
                  </a:lnTo>
                  <a:lnTo>
                    <a:pt x="1907609" y="111082"/>
                  </a:lnTo>
                  <a:lnTo>
                    <a:pt x="1947351" y="107498"/>
                  </a:lnTo>
                  <a:lnTo>
                    <a:pt x="1987093" y="103915"/>
                  </a:lnTo>
                  <a:lnTo>
                    <a:pt x="2026835" y="100332"/>
                  </a:lnTo>
                  <a:lnTo>
                    <a:pt x="2066577" y="96749"/>
                  </a:lnTo>
                  <a:lnTo>
                    <a:pt x="2106318" y="93165"/>
                  </a:lnTo>
                  <a:lnTo>
                    <a:pt x="2146060" y="89582"/>
                  </a:lnTo>
                  <a:lnTo>
                    <a:pt x="2185802" y="85999"/>
                  </a:lnTo>
                  <a:lnTo>
                    <a:pt x="2225544" y="82415"/>
                  </a:lnTo>
                  <a:lnTo>
                    <a:pt x="2265286" y="78832"/>
                  </a:lnTo>
                  <a:lnTo>
                    <a:pt x="2305028" y="75249"/>
                  </a:lnTo>
                  <a:lnTo>
                    <a:pt x="2344770" y="71665"/>
                  </a:lnTo>
                  <a:lnTo>
                    <a:pt x="2384511" y="68082"/>
                  </a:lnTo>
                  <a:lnTo>
                    <a:pt x="2424253" y="64499"/>
                  </a:lnTo>
                  <a:lnTo>
                    <a:pt x="2463995" y="60916"/>
                  </a:lnTo>
                  <a:lnTo>
                    <a:pt x="2503737" y="57332"/>
                  </a:lnTo>
                  <a:lnTo>
                    <a:pt x="2543479" y="53749"/>
                  </a:lnTo>
                  <a:lnTo>
                    <a:pt x="2583221" y="50166"/>
                  </a:lnTo>
                  <a:lnTo>
                    <a:pt x="2622963" y="46582"/>
                  </a:lnTo>
                  <a:lnTo>
                    <a:pt x="2662704" y="42999"/>
                  </a:lnTo>
                  <a:lnTo>
                    <a:pt x="2702446" y="39416"/>
                  </a:lnTo>
                  <a:lnTo>
                    <a:pt x="2742188" y="35832"/>
                  </a:lnTo>
                  <a:lnTo>
                    <a:pt x="2781930" y="32249"/>
                  </a:lnTo>
                  <a:lnTo>
                    <a:pt x="2821672" y="28666"/>
                  </a:lnTo>
                  <a:lnTo>
                    <a:pt x="2861414" y="25083"/>
                  </a:lnTo>
                  <a:lnTo>
                    <a:pt x="2901156" y="21499"/>
                  </a:lnTo>
                  <a:lnTo>
                    <a:pt x="2940898" y="17916"/>
                  </a:lnTo>
                  <a:lnTo>
                    <a:pt x="2980639" y="14333"/>
                  </a:lnTo>
                  <a:lnTo>
                    <a:pt x="3020381" y="10749"/>
                  </a:lnTo>
                  <a:lnTo>
                    <a:pt x="3060123" y="7166"/>
                  </a:lnTo>
                  <a:lnTo>
                    <a:pt x="3099865" y="3583"/>
                  </a:lnTo>
                  <a:lnTo>
                    <a:pt x="3139607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585311" y="4268153"/>
              <a:ext cx="3139607" cy="487200"/>
            </a:xfrm>
            <a:custGeom>
              <a:avLst/>
              <a:pathLst>
                <a:path w="3139607" h="487200">
                  <a:moveTo>
                    <a:pt x="0" y="0"/>
                  </a:moveTo>
                  <a:lnTo>
                    <a:pt x="39741" y="6167"/>
                  </a:lnTo>
                  <a:lnTo>
                    <a:pt x="79483" y="12334"/>
                  </a:lnTo>
                  <a:lnTo>
                    <a:pt x="119225" y="18501"/>
                  </a:lnTo>
                  <a:lnTo>
                    <a:pt x="158967" y="24668"/>
                  </a:lnTo>
                  <a:lnTo>
                    <a:pt x="198709" y="30835"/>
                  </a:lnTo>
                  <a:lnTo>
                    <a:pt x="238451" y="37002"/>
                  </a:lnTo>
                  <a:lnTo>
                    <a:pt x="278193" y="43169"/>
                  </a:lnTo>
                  <a:lnTo>
                    <a:pt x="317934" y="49336"/>
                  </a:lnTo>
                  <a:lnTo>
                    <a:pt x="357676" y="55503"/>
                  </a:lnTo>
                  <a:lnTo>
                    <a:pt x="397418" y="61670"/>
                  </a:lnTo>
                  <a:lnTo>
                    <a:pt x="437160" y="67838"/>
                  </a:lnTo>
                  <a:lnTo>
                    <a:pt x="476902" y="74005"/>
                  </a:lnTo>
                  <a:lnTo>
                    <a:pt x="516644" y="80172"/>
                  </a:lnTo>
                  <a:lnTo>
                    <a:pt x="556386" y="86339"/>
                  </a:lnTo>
                  <a:lnTo>
                    <a:pt x="596127" y="92506"/>
                  </a:lnTo>
                  <a:lnTo>
                    <a:pt x="635869" y="98673"/>
                  </a:lnTo>
                  <a:lnTo>
                    <a:pt x="675611" y="104840"/>
                  </a:lnTo>
                  <a:lnTo>
                    <a:pt x="715353" y="111007"/>
                  </a:lnTo>
                  <a:lnTo>
                    <a:pt x="755095" y="117174"/>
                  </a:lnTo>
                  <a:lnTo>
                    <a:pt x="794837" y="123341"/>
                  </a:lnTo>
                  <a:lnTo>
                    <a:pt x="834579" y="129509"/>
                  </a:lnTo>
                  <a:lnTo>
                    <a:pt x="874321" y="135676"/>
                  </a:lnTo>
                  <a:lnTo>
                    <a:pt x="914062" y="141843"/>
                  </a:lnTo>
                  <a:lnTo>
                    <a:pt x="953804" y="148010"/>
                  </a:lnTo>
                  <a:lnTo>
                    <a:pt x="993546" y="154177"/>
                  </a:lnTo>
                  <a:lnTo>
                    <a:pt x="1033288" y="160344"/>
                  </a:lnTo>
                  <a:lnTo>
                    <a:pt x="1073030" y="166511"/>
                  </a:lnTo>
                  <a:lnTo>
                    <a:pt x="1112772" y="172678"/>
                  </a:lnTo>
                  <a:lnTo>
                    <a:pt x="1152514" y="178845"/>
                  </a:lnTo>
                  <a:lnTo>
                    <a:pt x="1192255" y="185012"/>
                  </a:lnTo>
                  <a:lnTo>
                    <a:pt x="1231997" y="191180"/>
                  </a:lnTo>
                  <a:lnTo>
                    <a:pt x="1271739" y="197347"/>
                  </a:lnTo>
                  <a:lnTo>
                    <a:pt x="1311481" y="203514"/>
                  </a:lnTo>
                  <a:lnTo>
                    <a:pt x="1351223" y="209681"/>
                  </a:lnTo>
                  <a:lnTo>
                    <a:pt x="1390965" y="215848"/>
                  </a:lnTo>
                  <a:lnTo>
                    <a:pt x="1430707" y="222015"/>
                  </a:lnTo>
                  <a:lnTo>
                    <a:pt x="1470449" y="228182"/>
                  </a:lnTo>
                  <a:lnTo>
                    <a:pt x="1510190" y="234349"/>
                  </a:lnTo>
                  <a:lnTo>
                    <a:pt x="1549932" y="240516"/>
                  </a:lnTo>
                  <a:lnTo>
                    <a:pt x="1589674" y="246683"/>
                  </a:lnTo>
                  <a:lnTo>
                    <a:pt x="1629416" y="252851"/>
                  </a:lnTo>
                  <a:lnTo>
                    <a:pt x="1669158" y="259018"/>
                  </a:lnTo>
                  <a:lnTo>
                    <a:pt x="1708900" y="265185"/>
                  </a:lnTo>
                  <a:lnTo>
                    <a:pt x="1748642" y="271352"/>
                  </a:lnTo>
                  <a:lnTo>
                    <a:pt x="1788383" y="277519"/>
                  </a:lnTo>
                  <a:lnTo>
                    <a:pt x="1828125" y="283686"/>
                  </a:lnTo>
                  <a:lnTo>
                    <a:pt x="1867867" y="289853"/>
                  </a:lnTo>
                  <a:lnTo>
                    <a:pt x="1907609" y="296020"/>
                  </a:lnTo>
                  <a:lnTo>
                    <a:pt x="1947351" y="302187"/>
                  </a:lnTo>
                  <a:lnTo>
                    <a:pt x="1987093" y="308354"/>
                  </a:lnTo>
                  <a:lnTo>
                    <a:pt x="2026835" y="314522"/>
                  </a:lnTo>
                  <a:lnTo>
                    <a:pt x="2066577" y="320689"/>
                  </a:lnTo>
                  <a:lnTo>
                    <a:pt x="2106318" y="326856"/>
                  </a:lnTo>
                  <a:lnTo>
                    <a:pt x="2146060" y="333023"/>
                  </a:lnTo>
                  <a:lnTo>
                    <a:pt x="2185802" y="339190"/>
                  </a:lnTo>
                  <a:lnTo>
                    <a:pt x="2225544" y="345357"/>
                  </a:lnTo>
                  <a:lnTo>
                    <a:pt x="2265286" y="351524"/>
                  </a:lnTo>
                  <a:lnTo>
                    <a:pt x="2305028" y="357691"/>
                  </a:lnTo>
                  <a:lnTo>
                    <a:pt x="2344770" y="363858"/>
                  </a:lnTo>
                  <a:lnTo>
                    <a:pt x="2384511" y="370025"/>
                  </a:lnTo>
                  <a:lnTo>
                    <a:pt x="2424253" y="376193"/>
                  </a:lnTo>
                  <a:lnTo>
                    <a:pt x="2463995" y="382360"/>
                  </a:lnTo>
                  <a:lnTo>
                    <a:pt x="2503737" y="388527"/>
                  </a:lnTo>
                  <a:lnTo>
                    <a:pt x="2543479" y="394694"/>
                  </a:lnTo>
                  <a:lnTo>
                    <a:pt x="2583221" y="400861"/>
                  </a:lnTo>
                  <a:lnTo>
                    <a:pt x="2622963" y="407028"/>
                  </a:lnTo>
                  <a:lnTo>
                    <a:pt x="2662704" y="413195"/>
                  </a:lnTo>
                  <a:lnTo>
                    <a:pt x="2702446" y="419362"/>
                  </a:lnTo>
                  <a:lnTo>
                    <a:pt x="2742188" y="425529"/>
                  </a:lnTo>
                  <a:lnTo>
                    <a:pt x="2781930" y="431696"/>
                  </a:lnTo>
                  <a:lnTo>
                    <a:pt x="2821672" y="437864"/>
                  </a:lnTo>
                  <a:lnTo>
                    <a:pt x="2861414" y="444031"/>
                  </a:lnTo>
                  <a:lnTo>
                    <a:pt x="2901156" y="450198"/>
                  </a:lnTo>
                  <a:lnTo>
                    <a:pt x="2940898" y="456365"/>
                  </a:lnTo>
                  <a:lnTo>
                    <a:pt x="2980639" y="462532"/>
                  </a:lnTo>
                  <a:lnTo>
                    <a:pt x="3020381" y="468699"/>
                  </a:lnTo>
                  <a:lnTo>
                    <a:pt x="3060123" y="474866"/>
                  </a:lnTo>
                  <a:lnTo>
                    <a:pt x="3099865" y="481033"/>
                  </a:lnTo>
                  <a:lnTo>
                    <a:pt x="3139607" y="48720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585311" y="5010211"/>
              <a:ext cx="3139607" cy="117833"/>
            </a:xfrm>
            <a:custGeom>
              <a:avLst/>
              <a:pathLst>
                <a:path w="3139607" h="117833">
                  <a:moveTo>
                    <a:pt x="0" y="0"/>
                  </a:moveTo>
                  <a:lnTo>
                    <a:pt x="39741" y="1491"/>
                  </a:lnTo>
                  <a:lnTo>
                    <a:pt x="79483" y="2983"/>
                  </a:lnTo>
                  <a:lnTo>
                    <a:pt x="119225" y="4474"/>
                  </a:lnTo>
                  <a:lnTo>
                    <a:pt x="158967" y="5966"/>
                  </a:lnTo>
                  <a:lnTo>
                    <a:pt x="198709" y="7457"/>
                  </a:lnTo>
                  <a:lnTo>
                    <a:pt x="238451" y="8949"/>
                  </a:lnTo>
                  <a:lnTo>
                    <a:pt x="278193" y="10440"/>
                  </a:lnTo>
                  <a:lnTo>
                    <a:pt x="317934" y="11932"/>
                  </a:lnTo>
                  <a:lnTo>
                    <a:pt x="357676" y="13424"/>
                  </a:lnTo>
                  <a:lnTo>
                    <a:pt x="397418" y="14915"/>
                  </a:lnTo>
                  <a:lnTo>
                    <a:pt x="437160" y="16407"/>
                  </a:lnTo>
                  <a:lnTo>
                    <a:pt x="476902" y="17898"/>
                  </a:lnTo>
                  <a:lnTo>
                    <a:pt x="516644" y="19390"/>
                  </a:lnTo>
                  <a:lnTo>
                    <a:pt x="556386" y="20881"/>
                  </a:lnTo>
                  <a:lnTo>
                    <a:pt x="596127" y="22373"/>
                  </a:lnTo>
                  <a:lnTo>
                    <a:pt x="635869" y="23865"/>
                  </a:lnTo>
                  <a:lnTo>
                    <a:pt x="675611" y="25356"/>
                  </a:lnTo>
                  <a:lnTo>
                    <a:pt x="715353" y="26848"/>
                  </a:lnTo>
                  <a:lnTo>
                    <a:pt x="755095" y="28339"/>
                  </a:lnTo>
                  <a:lnTo>
                    <a:pt x="794837" y="29831"/>
                  </a:lnTo>
                  <a:lnTo>
                    <a:pt x="834579" y="31322"/>
                  </a:lnTo>
                  <a:lnTo>
                    <a:pt x="874321" y="32814"/>
                  </a:lnTo>
                  <a:lnTo>
                    <a:pt x="914062" y="34306"/>
                  </a:lnTo>
                  <a:lnTo>
                    <a:pt x="953804" y="35797"/>
                  </a:lnTo>
                  <a:lnTo>
                    <a:pt x="993546" y="37289"/>
                  </a:lnTo>
                  <a:lnTo>
                    <a:pt x="1033288" y="38780"/>
                  </a:lnTo>
                  <a:lnTo>
                    <a:pt x="1073030" y="40272"/>
                  </a:lnTo>
                  <a:lnTo>
                    <a:pt x="1112772" y="41763"/>
                  </a:lnTo>
                  <a:lnTo>
                    <a:pt x="1152514" y="43255"/>
                  </a:lnTo>
                  <a:lnTo>
                    <a:pt x="1192255" y="44747"/>
                  </a:lnTo>
                  <a:lnTo>
                    <a:pt x="1231997" y="46238"/>
                  </a:lnTo>
                  <a:lnTo>
                    <a:pt x="1271739" y="47730"/>
                  </a:lnTo>
                  <a:lnTo>
                    <a:pt x="1311481" y="49221"/>
                  </a:lnTo>
                  <a:lnTo>
                    <a:pt x="1351223" y="50713"/>
                  </a:lnTo>
                  <a:lnTo>
                    <a:pt x="1390965" y="52204"/>
                  </a:lnTo>
                  <a:lnTo>
                    <a:pt x="1430707" y="53696"/>
                  </a:lnTo>
                  <a:lnTo>
                    <a:pt x="1470449" y="55187"/>
                  </a:lnTo>
                  <a:lnTo>
                    <a:pt x="1510190" y="56679"/>
                  </a:lnTo>
                  <a:lnTo>
                    <a:pt x="1549932" y="58171"/>
                  </a:lnTo>
                  <a:lnTo>
                    <a:pt x="1589674" y="59662"/>
                  </a:lnTo>
                  <a:lnTo>
                    <a:pt x="1629416" y="61154"/>
                  </a:lnTo>
                  <a:lnTo>
                    <a:pt x="1669158" y="62645"/>
                  </a:lnTo>
                  <a:lnTo>
                    <a:pt x="1708900" y="64137"/>
                  </a:lnTo>
                  <a:lnTo>
                    <a:pt x="1748642" y="65628"/>
                  </a:lnTo>
                  <a:lnTo>
                    <a:pt x="1788383" y="67120"/>
                  </a:lnTo>
                  <a:lnTo>
                    <a:pt x="1828125" y="68612"/>
                  </a:lnTo>
                  <a:lnTo>
                    <a:pt x="1867867" y="70103"/>
                  </a:lnTo>
                  <a:lnTo>
                    <a:pt x="1907609" y="71595"/>
                  </a:lnTo>
                  <a:lnTo>
                    <a:pt x="1947351" y="73086"/>
                  </a:lnTo>
                  <a:lnTo>
                    <a:pt x="1987093" y="74578"/>
                  </a:lnTo>
                  <a:lnTo>
                    <a:pt x="2026835" y="76069"/>
                  </a:lnTo>
                  <a:lnTo>
                    <a:pt x="2066577" y="77561"/>
                  </a:lnTo>
                  <a:lnTo>
                    <a:pt x="2106318" y="79053"/>
                  </a:lnTo>
                  <a:lnTo>
                    <a:pt x="2146060" y="80544"/>
                  </a:lnTo>
                  <a:lnTo>
                    <a:pt x="2185802" y="82036"/>
                  </a:lnTo>
                  <a:lnTo>
                    <a:pt x="2225544" y="83527"/>
                  </a:lnTo>
                  <a:lnTo>
                    <a:pt x="2265286" y="85019"/>
                  </a:lnTo>
                  <a:lnTo>
                    <a:pt x="2305028" y="86510"/>
                  </a:lnTo>
                  <a:lnTo>
                    <a:pt x="2344770" y="88002"/>
                  </a:lnTo>
                  <a:lnTo>
                    <a:pt x="2384511" y="89494"/>
                  </a:lnTo>
                  <a:lnTo>
                    <a:pt x="2424253" y="90985"/>
                  </a:lnTo>
                  <a:lnTo>
                    <a:pt x="2463995" y="92477"/>
                  </a:lnTo>
                  <a:lnTo>
                    <a:pt x="2503737" y="93968"/>
                  </a:lnTo>
                  <a:lnTo>
                    <a:pt x="2543479" y="95460"/>
                  </a:lnTo>
                  <a:lnTo>
                    <a:pt x="2583221" y="96951"/>
                  </a:lnTo>
                  <a:lnTo>
                    <a:pt x="2622963" y="98443"/>
                  </a:lnTo>
                  <a:lnTo>
                    <a:pt x="2662704" y="99934"/>
                  </a:lnTo>
                  <a:lnTo>
                    <a:pt x="2702446" y="101426"/>
                  </a:lnTo>
                  <a:lnTo>
                    <a:pt x="2742188" y="102918"/>
                  </a:lnTo>
                  <a:lnTo>
                    <a:pt x="2781930" y="104409"/>
                  </a:lnTo>
                  <a:lnTo>
                    <a:pt x="2821672" y="105901"/>
                  </a:lnTo>
                  <a:lnTo>
                    <a:pt x="2861414" y="107392"/>
                  </a:lnTo>
                  <a:lnTo>
                    <a:pt x="2901156" y="108884"/>
                  </a:lnTo>
                  <a:lnTo>
                    <a:pt x="2940898" y="110375"/>
                  </a:lnTo>
                  <a:lnTo>
                    <a:pt x="2980639" y="111867"/>
                  </a:lnTo>
                  <a:lnTo>
                    <a:pt x="3020381" y="113359"/>
                  </a:lnTo>
                  <a:lnTo>
                    <a:pt x="3060123" y="114850"/>
                  </a:lnTo>
                  <a:lnTo>
                    <a:pt x="3099865" y="116342"/>
                  </a:lnTo>
                  <a:lnTo>
                    <a:pt x="3139607" y="117833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585311" y="1939844"/>
              <a:ext cx="3139607" cy="1011361"/>
            </a:xfrm>
            <a:custGeom>
              <a:avLst/>
              <a:pathLst>
                <a:path w="3139607" h="1011361">
                  <a:moveTo>
                    <a:pt x="0" y="1011361"/>
                  </a:moveTo>
                  <a:lnTo>
                    <a:pt x="39741" y="998559"/>
                  </a:lnTo>
                  <a:lnTo>
                    <a:pt x="79483" y="985757"/>
                  </a:lnTo>
                  <a:lnTo>
                    <a:pt x="119225" y="972955"/>
                  </a:lnTo>
                  <a:lnTo>
                    <a:pt x="158967" y="960153"/>
                  </a:lnTo>
                  <a:lnTo>
                    <a:pt x="198709" y="947351"/>
                  </a:lnTo>
                  <a:lnTo>
                    <a:pt x="238451" y="934549"/>
                  </a:lnTo>
                  <a:lnTo>
                    <a:pt x="278193" y="921747"/>
                  </a:lnTo>
                  <a:lnTo>
                    <a:pt x="317934" y="908945"/>
                  </a:lnTo>
                  <a:lnTo>
                    <a:pt x="357676" y="896143"/>
                  </a:lnTo>
                  <a:lnTo>
                    <a:pt x="397418" y="883341"/>
                  </a:lnTo>
                  <a:lnTo>
                    <a:pt x="437160" y="870539"/>
                  </a:lnTo>
                  <a:lnTo>
                    <a:pt x="476902" y="857737"/>
                  </a:lnTo>
                  <a:lnTo>
                    <a:pt x="516644" y="844935"/>
                  </a:lnTo>
                  <a:lnTo>
                    <a:pt x="556386" y="832133"/>
                  </a:lnTo>
                  <a:lnTo>
                    <a:pt x="596127" y="819331"/>
                  </a:lnTo>
                  <a:lnTo>
                    <a:pt x="635869" y="806529"/>
                  </a:lnTo>
                  <a:lnTo>
                    <a:pt x="675611" y="793727"/>
                  </a:lnTo>
                  <a:lnTo>
                    <a:pt x="715353" y="780925"/>
                  </a:lnTo>
                  <a:lnTo>
                    <a:pt x="755095" y="768122"/>
                  </a:lnTo>
                  <a:lnTo>
                    <a:pt x="794837" y="755320"/>
                  </a:lnTo>
                  <a:lnTo>
                    <a:pt x="834579" y="742518"/>
                  </a:lnTo>
                  <a:lnTo>
                    <a:pt x="874321" y="729716"/>
                  </a:lnTo>
                  <a:lnTo>
                    <a:pt x="914062" y="716914"/>
                  </a:lnTo>
                  <a:lnTo>
                    <a:pt x="953804" y="704112"/>
                  </a:lnTo>
                  <a:lnTo>
                    <a:pt x="993546" y="691310"/>
                  </a:lnTo>
                  <a:lnTo>
                    <a:pt x="1033288" y="678508"/>
                  </a:lnTo>
                  <a:lnTo>
                    <a:pt x="1073030" y="665706"/>
                  </a:lnTo>
                  <a:lnTo>
                    <a:pt x="1112772" y="652904"/>
                  </a:lnTo>
                  <a:lnTo>
                    <a:pt x="1152514" y="640102"/>
                  </a:lnTo>
                  <a:lnTo>
                    <a:pt x="1192255" y="627300"/>
                  </a:lnTo>
                  <a:lnTo>
                    <a:pt x="1231997" y="614498"/>
                  </a:lnTo>
                  <a:lnTo>
                    <a:pt x="1271739" y="601696"/>
                  </a:lnTo>
                  <a:lnTo>
                    <a:pt x="1311481" y="588894"/>
                  </a:lnTo>
                  <a:lnTo>
                    <a:pt x="1351223" y="576092"/>
                  </a:lnTo>
                  <a:lnTo>
                    <a:pt x="1390965" y="563290"/>
                  </a:lnTo>
                  <a:lnTo>
                    <a:pt x="1430707" y="550488"/>
                  </a:lnTo>
                  <a:lnTo>
                    <a:pt x="1470449" y="537686"/>
                  </a:lnTo>
                  <a:lnTo>
                    <a:pt x="1510190" y="524884"/>
                  </a:lnTo>
                  <a:lnTo>
                    <a:pt x="1549932" y="512081"/>
                  </a:lnTo>
                  <a:lnTo>
                    <a:pt x="1589674" y="499279"/>
                  </a:lnTo>
                  <a:lnTo>
                    <a:pt x="1629416" y="486477"/>
                  </a:lnTo>
                  <a:lnTo>
                    <a:pt x="1669158" y="473675"/>
                  </a:lnTo>
                  <a:lnTo>
                    <a:pt x="1708900" y="460873"/>
                  </a:lnTo>
                  <a:lnTo>
                    <a:pt x="1748642" y="448071"/>
                  </a:lnTo>
                  <a:lnTo>
                    <a:pt x="1788383" y="435269"/>
                  </a:lnTo>
                  <a:lnTo>
                    <a:pt x="1828125" y="422467"/>
                  </a:lnTo>
                  <a:lnTo>
                    <a:pt x="1867867" y="409665"/>
                  </a:lnTo>
                  <a:lnTo>
                    <a:pt x="1907609" y="396863"/>
                  </a:lnTo>
                  <a:lnTo>
                    <a:pt x="1947351" y="384061"/>
                  </a:lnTo>
                  <a:lnTo>
                    <a:pt x="1987093" y="371259"/>
                  </a:lnTo>
                  <a:lnTo>
                    <a:pt x="2026835" y="358457"/>
                  </a:lnTo>
                  <a:lnTo>
                    <a:pt x="2066577" y="345655"/>
                  </a:lnTo>
                  <a:lnTo>
                    <a:pt x="2106318" y="332853"/>
                  </a:lnTo>
                  <a:lnTo>
                    <a:pt x="2146060" y="320051"/>
                  </a:lnTo>
                  <a:lnTo>
                    <a:pt x="2185802" y="307249"/>
                  </a:lnTo>
                  <a:lnTo>
                    <a:pt x="2225544" y="294447"/>
                  </a:lnTo>
                  <a:lnTo>
                    <a:pt x="2265286" y="281645"/>
                  </a:lnTo>
                  <a:lnTo>
                    <a:pt x="2305028" y="268843"/>
                  </a:lnTo>
                  <a:lnTo>
                    <a:pt x="2344770" y="256040"/>
                  </a:lnTo>
                  <a:lnTo>
                    <a:pt x="2384511" y="243238"/>
                  </a:lnTo>
                  <a:lnTo>
                    <a:pt x="2424253" y="230436"/>
                  </a:lnTo>
                  <a:lnTo>
                    <a:pt x="2463995" y="217634"/>
                  </a:lnTo>
                  <a:lnTo>
                    <a:pt x="2503737" y="204832"/>
                  </a:lnTo>
                  <a:lnTo>
                    <a:pt x="2543479" y="192030"/>
                  </a:lnTo>
                  <a:lnTo>
                    <a:pt x="2583221" y="179228"/>
                  </a:lnTo>
                  <a:lnTo>
                    <a:pt x="2622963" y="166426"/>
                  </a:lnTo>
                  <a:lnTo>
                    <a:pt x="2662704" y="153624"/>
                  </a:lnTo>
                  <a:lnTo>
                    <a:pt x="2702446" y="140822"/>
                  </a:lnTo>
                  <a:lnTo>
                    <a:pt x="2742188" y="128020"/>
                  </a:lnTo>
                  <a:lnTo>
                    <a:pt x="2781930" y="115218"/>
                  </a:lnTo>
                  <a:lnTo>
                    <a:pt x="2821672" y="102416"/>
                  </a:lnTo>
                  <a:lnTo>
                    <a:pt x="2861414" y="89614"/>
                  </a:lnTo>
                  <a:lnTo>
                    <a:pt x="2901156" y="76812"/>
                  </a:lnTo>
                  <a:lnTo>
                    <a:pt x="2940898" y="64010"/>
                  </a:lnTo>
                  <a:lnTo>
                    <a:pt x="2980639" y="51208"/>
                  </a:lnTo>
                  <a:lnTo>
                    <a:pt x="3020381" y="38406"/>
                  </a:lnTo>
                  <a:lnTo>
                    <a:pt x="3060123" y="25604"/>
                  </a:lnTo>
                  <a:lnTo>
                    <a:pt x="3099865" y="12802"/>
                  </a:lnTo>
                  <a:lnTo>
                    <a:pt x="3139607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585311" y="4766002"/>
              <a:ext cx="3139607" cy="1006823"/>
            </a:xfrm>
            <a:custGeom>
              <a:avLst/>
              <a:pathLst>
                <a:path w="3139607" h="1006823">
                  <a:moveTo>
                    <a:pt x="0" y="0"/>
                  </a:moveTo>
                  <a:lnTo>
                    <a:pt x="39741" y="12744"/>
                  </a:lnTo>
                  <a:lnTo>
                    <a:pt x="79483" y="25489"/>
                  </a:lnTo>
                  <a:lnTo>
                    <a:pt x="119225" y="38233"/>
                  </a:lnTo>
                  <a:lnTo>
                    <a:pt x="158967" y="50978"/>
                  </a:lnTo>
                  <a:lnTo>
                    <a:pt x="198709" y="63723"/>
                  </a:lnTo>
                  <a:lnTo>
                    <a:pt x="238451" y="76467"/>
                  </a:lnTo>
                  <a:lnTo>
                    <a:pt x="278193" y="89212"/>
                  </a:lnTo>
                  <a:lnTo>
                    <a:pt x="317934" y="101956"/>
                  </a:lnTo>
                  <a:lnTo>
                    <a:pt x="357676" y="114701"/>
                  </a:lnTo>
                  <a:lnTo>
                    <a:pt x="397418" y="127446"/>
                  </a:lnTo>
                  <a:lnTo>
                    <a:pt x="437160" y="140190"/>
                  </a:lnTo>
                  <a:lnTo>
                    <a:pt x="476902" y="152935"/>
                  </a:lnTo>
                  <a:lnTo>
                    <a:pt x="516644" y="165679"/>
                  </a:lnTo>
                  <a:lnTo>
                    <a:pt x="556386" y="178424"/>
                  </a:lnTo>
                  <a:lnTo>
                    <a:pt x="596127" y="191169"/>
                  </a:lnTo>
                  <a:lnTo>
                    <a:pt x="635869" y="203913"/>
                  </a:lnTo>
                  <a:lnTo>
                    <a:pt x="675611" y="216658"/>
                  </a:lnTo>
                  <a:lnTo>
                    <a:pt x="715353" y="229402"/>
                  </a:lnTo>
                  <a:lnTo>
                    <a:pt x="755095" y="242147"/>
                  </a:lnTo>
                  <a:lnTo>
                    <a:pt x="794837" y="254892"/>
                  </a:lnTo>
                  <a:lnTo>
                    <a:pt x="834579" y="267636"/>
                  </a:lnTo>
                  <a:lnTo>
                    <a:pt x="874321" y="280381"/>
                  </a:lnTo>
                  <a:lnTo>
                    <a:pt x="914062" y="293125"/>
                  </a:lnTo>
                  <a:lnTo>
                    <a:pt x="953804" y="305870"/>
                  </a:lnTo>
                  <a:lnTo>
                    <a:pt x="993546" y="318615"/>
                  </a:lnTo>
                  <a:lnTo>
                    <a:pt x="1033288" y="331359"/>
                  </a:lnTo>
                  <a:lnTo>
                    <a:pt x="1073030" y="344104"/>
                  </a:lnTo>
                  <a:lnTo>
                    <a:pt x="1112772" y="356848"/>
                  </a:lnTo>
                  <a:lnTo>
                    <a:pt x="1152514" y="369593"/>
                  </a:lnTo>
                  <a:lnTo>
                    <a:pt x="1192255" y="382338"/>
                  </a:lnTo>
                  <a:lnTo>
                    <a:pt x="1231997" y="395082"/>
                  </a:lnTo>
                  <a:lnTo>
                    <a:pt x="1271739" y="407827"/>
                  </a:lnTo>
                  <a:lnTo>
                    <a:pt x="1311481" y="420571"/>
                  </a:lnTo>
                  <a:lnTo>
                    <a:pt x="1351223" y="433316"/>
                  </a:lnTo>
                  <a:lnTo>
                    <a:pt x="1390965" y="446061"/>
                  </a:lnTo>
                  <a:lnTo>
                    <a:pt x="1430707" y="458805"/>
                  </a:lnTo>
                  <a:lnTo>
                    <a:pt x="1470449" y="471550"/>
                  </a:lnTo>
                  <a:lnTo>
                    <a:pt x="1510190" y="484294"/>
                  </a:lnTo>
                  <a:lnTo>
                    <a:pt x="1549932" y="497039"/>
                  </a:lnTo>
                  <a:lnTo>
                    <a:pt x="1589674" y="509784"/>
                  </a:lnTo>
                  <a:lnTo>
                    <a:pt x="1629416" y="522528"/>
                  </a:lnTo>
                  <a:lnTo>
                    <a:pt x="1669158" y="535273"/>
                  </a:lnTo>
                  <a:lnTo>
                    <a:pt x="1708900" y="548017"/>
                  </a:lnTo>
                  <a:lnTo>
                    <a:pt x="1748642" y="560762"/>
                  </a:lnTo>
                  <a:lnTo>
                    <a:pt x="1788383" y="573507"/>
                  </a:lnTo>
                  <a:lnTo>
                    <a:pt x="1828125" y="586251"/>
                  </a:lnTo>
                  <a:lnTo>
                    <a:pt x="1867867" y="598996"/>
                  </a:lnTo>
                  <a:lnTo>
                    <a:pt x="1907609" y="611741"/>
                  </a:lnTo>
                  <a:lnTo>
                    <a:pt x="1947351" y="624485"/>
                  </a:lnTo>
                  <a:lnTo>
                    <a:pt x="1987093" y="637230"/>
                  </a:lnTo>
                  <a:lnTo>
                    <a:pt x="2026835" y="649974"/>
                  </a:lnTo>
                  <a:lnTo>
                    <a:pt x="2066577" y="662719"/>
                  </a:lnTo>
                  <a:lnTo>
                    <a:pt x="2106318" y="675464"/>
                  </a:lnTo>
                  <a:lnTo>
                    <a:pt x="2146060" y="688208"/>
                  </a:lnTo>
                  <a:lnTo>
                    <a:pt x="2185802" y="700953"/>
                  </a:lnTo>
                  <a:lnTo>
                    <a:pt x="2225544" y="713697"/>
                  </a:lnTo>
                  <a:lnTo>
                    <a:pt x="2265286" y="726442"/>
                  </a:lnTo>
                  <a:lnTo>
                    <a:pt x="2305028" y="739187"/>
                  </a:lnTo>
                  <a:lnTo>
                    <a:pt x="2344770" y="751931"/>
                  </a:lnTo>
                  <a:lnTo>
                    <a:pt x="2384511" y="764676"/>
                  </a:lnTo>
                  <a:lnTo>
                    <a:pt x="2424253" y="777420"/>
                  </a:lnTo>
                  <a:lnTo>
                    <a:pt x="2463995" y="790165"/>
                  </a:lnTo>
                  <a:lnTo>
                    <a:pt x="2503737" y="802910"/>
                  </a:lnTo>
                  <a:lnTo>
                    <a:pt x="2543479" y="815654"/>
                  </a:lnTo>
                  <a:lnTo>
                    <a:pt x="2583221" y="828399"/>
                  </a:lnTo>
                  <a:lnTo>
                    <a:pt x="2622963" y="841143"/>
                  </a:lnTo>
                  <a:lnTo>
                    <a:pt x="2662704" y="853888"/>
                  </a:lnTo>
                  <a:lnTo>
                    <a:pt x="2702446" y="866633"/>
                  </a:lnTo>
                  <a:lnTo>
                    <a:pt x="2742188" y="879377"/>
                  </a:lnTo>
                  <a:lnTo>
                    <a:pt x="2781930" y="892122"/>
                  </a:lnTo>
                  <a:lnTo>
                    <a:pt x="2821672" y="904866"/>
                  </a:lnTo>
                  <a:lnTo>
                    <a:pt x="2861414" y="917611"/>
                  </a:lnTo>
                  <a:lnTo>
                    <a:pt x="2901156" y="930356"/>
                  </a:lnTo>
                  <a:lnTo>
                    <a:pt x="2940898" y="943100"/>
                  </a:lnTo>
                  <a:lnTo>
                    <a:pt x="2980639" y="955845"/>
                  </a:lnTo>
                  <a:lnTo>
                    <a:pt x="3020381" y="968589"/>
                  </a:lnTo>
                  <a:lnTo>
                    <a:pt x="3060123" y="981334"/>
                  </a:lnTo>
                  <a:lnTo>
                    <a:pt x="3099865" y="994079"/>
                  </a:lnTo>
                  <a:lnTo>
                    <a:pt x="3139607" y="1006823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585311" y="5263273"/>
              <a:ext cx="3139607" cy="197385"/>
            </a:xfrm>
            <a:custGeom>
              <a:avLst/>
              <a:pathLst>
                <a:path w="3139607" h="197385">
                  <a:moveTo>
                    <a:pt x="0" y="0"/>
                  </a:moveTo>
                  <a:lnTo>
                    <a:pt x="39741" y="2498"/>
                  </a:lnTo>
                  <a:lnTo>
                    <a:pt x="79483" y="4997"/>
                  </a:lnTo>
                  <a:lnTo>
                    <a:pt x="119225" y="7495"/>
                  </a:lnTo>
                  <a:lnTo>
                    <a:pt x="158967" y="9994"/>
                  </a:lnTo>
                  <a:lnTo>
                    <a:pt x="198709" y="12492"/>
                  </a:lnTo>
                  <a:lnTo>
                    <a:pt x="238451" y="14991"/>
                  </a:lnTo>
                  <a:lnTo>
                    <a:pt x="278193" y="17489"/>
                  </a:lnTo>
                  <a:lnTo>
                    <a:pt x="317934" y="19988"/>
                  </a:lnTo>
                  <a:lnTo>
                    <a:pt x="357676" y="22486"/>
                  </a:lnTo>
                  <a:lnTo>
                    <a:pt x="397418" y="24985"/>
                  </a:lnTo>
                  <a:lnTo>
                    <a:pt x="437160" y="27484"/>
                  </a:lnTo>
                  <a:lnTo>
                    <a:pt x="476902" y="29982"/>
                  </a:lnTo>
                  <a:lnTo>
                    <a:pt x="516644" y="32481"/>
                  </a:lnTo>
                  <a:lnTo>
                    <a:pt x="556386" y="34979"/>
                  </a:lnTo>
                  <a:lnTo>
                    <a:pt x="596127" y="37478"/>
                  </a:lnTo>
                  <a:lnTo>
                    <a:pt x="635869" y="39976"/>
                  </a:lnTo>
                  <a:lnTo>
                    <a:pt x="675611" y="42475"/>
                  </a:lnTo>
                  <a:lnTo>
                    <a:pt x="715353" y="44973"/>
                  </a:lnTo>
                  <a:lnTo>
                    <a:pt x="755095" y="47472"/>
                  </a:lnTo>
                  <a:lnTo>
                    <a:pt x="794837" y="49971"/>
                  </a:lnTo>
                  <a:lnTo>
                    <a:pt x="834579" y="52469"/>
                  </a:lnTo>
                  <a:lnTo>
                    <a:pt x="874321" y="54968"/>
                  </a:lnTo>
                  <a:lnTo>
                    <a:pt x="914062" y="57466"/>
                  </a:lnTo>
                  <a:lnTo>
                    <a:pt x="953804" y="59965"/>
                  </a:lnTo>
                  <a:lnTo>
                    <a:pt x="993546" y="62463"/>
                  </a:lnTo>
                  <a:lnTo>
                    <a:pt x="1033288" y="64962"/>
                  </a:lnTo>
                  <a:lnTo>
                    <a:pt x="1073030" y="67460"/>
                  </a:lnTo>
                  <a:lnTo>
                    <a:pt x="1112772" y="69959"/>
                  </a:lnTo>
                  <a:lnTo>
                    <a:pt x="1152514" y="72458"/>
                  </a:lnTo>
                  <a:lnTo>
                    <a:pt x="1192255" y="74956"/>
                  </a:lnTo>
                  <a:lnTo>
                    <a:pt x="1231997" y="77455"/>
                  </a:lnTo>
                  <a:lnTo>
                    <a:pt x="1271739" y="79953"/>
                  </a:lnTo>
                  <a:lnTo>
                    <a:pt x="1311481" y="82452"/>
                  </a:lnTo>
                  <a:lnTo>
                    <a:pt x="1351223" y="84950"/>
                  </a:lnTo>
                  <a:lnTo>
                    <a:pt x="1390965" y="87449"/>
                  </a:lnTo>
                  <a:lnTo>
                    <a:pt x="1430707" y="89947"/>
                  </a:lnTo>
                  <a:lnTo>
                    <a:pt x="1470449" y="92446"/>
                  </a:lnTo>
                  <a:lnTo>
                    <a:pt x="1510190" y="94945"/>
                  </a:lnTo>
                  <a:lnTo>
                    <a:pt x="1549932" y="97443"/>
                  </a:lnTo>
                  <a:lnTo>
                    <a:pt x="1589674" y="99942"/>
                  </a:lnTo>
                  <a:lnTo>
                    <a:pt x="1629416" y="102440"/>
                  </a:lnTo>
                  <a:lnTo>
                    <a:pt x="1669158" y="104939"/>
                  </a:lnTo>
                  <a:lnTo>
                    <a:pt x="1708900" y="107437"/>
                  </a:lnTo>
                  <a:lnTo>
                    <a:pt x="1748642" y="109936"/>
                  </a:lnTo>
                  <a:lnTo>
                    <a:pt x="1788383" y="112434"/>
                  </a:lnTo>
                  <a:lnTo>
                    <a:pt x="1828125" y="114933"/>
                  </a:lnTo>
                  <a:lnTo>
                    <a:pt x="1867867" y="117432"/>
                  </a:lnTo>
                  <a:lnTo>
                    <a:pt x="1907609" y="119930"/>
                  </a:lnTo>
                  <a:lnTo>
                    <a:pt x="1947351" y="122429"/>
                  </a:lnTo>
                  <a:lnTo>
                    <a:pt x="1987093" y="124927"/>
                  </a:lnTo>
                  <a:lnTo>
                    <a:pt x="2026835" y="127426"/>
                  </a:lnTo>
                  <a:lnTo>
                    <a:pt x="2066577" y="129924"/>
                  </a:lnTo>
                  <a:lnTo>
                    <a:pt x="2106318" y="132423"/>
                  </a:lnTo>
                  <a:lnTo>
                    <a:pt x="2146060" y="134921"/>
                  </a:lnTo>
                  <a:lnTo>
                    <a:pt x="2185802" y="137420"/>
                  </a:lnTo>
                  <a:lnTo>
                    <a:pt x="2225544" y="139919"/>
                  </a:lnTo>
                  <a:lnTo>
                    <a:pt x="2265286" y="142417"/>
                  </a:lnTo>
                  <a:lnTo>
                    <a:pt x="2305028" y="144916"/>
                  </a:lnTo>
                  <a:lnTo>
                    <a:pt x="2344770" y="147414"/>
                  </a:lnTo>
                  <a:lnTo>
                    <a:pt x="2384511" y="149913"/>
                  </a:lnTo>
                  <a:lnTo>
                    <a:pt x="2424253" y="152411"/>
                  </a:lnTo>
                  <a:lnTo>
                    <a:pt x="2463995" y="154910"/>
                  </a:lnTo>
                  <a:lnTo>
                    <a:pt x="2503737" y="157408"/>
                  </a:lnTo>
                  <a:lnTo>
                    <a:pt x="2543479" y="159907"/>
                  </a:lnTo>
                  <a:lnTo>
                    <a:pt x="2583221" y="162405"/>
                  </a:lnTo>
                  <a:lnTo>
                    <a:pt x="2622963" y="164904"/>
                  </a:lnTo>
                  <a:lnTo>
                    <a:pt x="2662704" y="167403"/>
                  </a:lnTo>
                  <a:lnTo>
                    <a:pt x="2702446" y="169901"/>
                  </a:lnTo>
                  <a:lnTo>
                    <a:pt x="2742188" y="172400"/>
                  </a:lnTo>
                  <a:lnTo>
                    <a:pt x="2781930" y="174898"/>
                  </a:lnTo>
                  <a:lnTo>
                    <a:pt x="2821672" y="177397"/>
                  </a:lnTo>
                  <a:lnTo>
                    <a:pt x="2861414" y="179895"/>
                  </a:lnTo>
                  <a:lnTo>
                    <a:pt x="2901156" y="182394"/>
                  </a:lnTo>
                  <a:lnTo>
                    <a:pt x="2940898" y="184892"/>
                  </a:lnTo>
                  <a:lnTo>
                    <a:pt x="2980639" y="187391"/>
                  </a:lnTo>
                  <a:lnTo>
                    <a:pt x="3020381" y="189890"/>
                  </a:lnTo>
                  <a:lnTo>
                    <a:pt x="3060123" y="192388"/>
                  </a:lnTo>
                  <a:lnTo>
                    <a:pt x="3099865" y="194887"/>
                  </a:lnTo>
                  <a:lnTo>
                    <a:pt x="3139607" y="197385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1428330" y="983989"/>
              <a:ext cx="3453568" cy="501687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1148183" y="564824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1148183" y="442701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1148183" y="320578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1148183" y="19845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53" name="pl152"/>
            <p:cNvSpPr/>
            <p:nvPr/>
          </p:nvSpPr>
          <p:spPr>
            <a:xfrm>
              <a:off x="1393536" y="56899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1393536" y="4468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1393536" y="3247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393536" y="20262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484612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481629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478646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4475664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1453534" y="60618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2450551" y="60631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3447569" y="60634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4444586" y="60618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3058082" y="6198400"/>
              <a:ext cx="19406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EC</a:t>
              </a:r>
            </a:p>
          </p:txBody>
        </p:sp>
        <p:sp>
          <p:nvSpPr>
            <p:cNvPr id="166" name="tx165"/>
            <p:cNvSpPr/>
            <p:nvPr/>
          </p:nvSpPr>
          <p:spPr>
            <a:xfrm rot="-5400000">
              <a:off x="679725" y="3441609"/>
              <a:ext cx="706890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Abundance</a:t>
              </a:r>
            </a:p>
          </p:txBody>
        </p:sp>
        <p:sp>
          <p:nvSpPr>
            <p:cNvPr id="167" name="rc166"/>
            <p:cNvSpPr/>
            <p:nvPr/>
          </p:nvSpPr>
          <p:spPr>
            <a:xfrm>
              <a:off x="5021077" y="2664976"/>
              <a:ext cx="1310133" cy="16549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tx167"/>
            <p:cNvSpPr/>
            <p:nvPr/>
          </p:nvSpPr>
          <p:spPr>
            <a:xfrm>
              <a:off x="5090666" y="2719865"/>
              <a:ext cx="465825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Phylum</a:t>
              </a:r>
            </a:p>
          </p:txBody>
        </p:sp>
        <p:sp>
          <p:nvSpPr>
            <p:cNvPr id="169" name="rc168"/>
            <p:cNvSpPr/>
            <p:nvPr/>
          </p:nvSpPr>
          <p:spPr>
            <a:xfrm>
              <a:off x="5090666" y="293355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175568" y="30184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5112611" y="30432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5090666" y="315301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5175568" y="323791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112611" y="32627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5090666" y="337246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5175568" y="34573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5112611" y="34821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5090666" y="359192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5175568" y="3676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5112611" y="37016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5090666" y="381137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5175568" y="38962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5112611" y="39211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5090666" y="40308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5175568" y="411573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5112611" y="41405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6"/>
            <p:cNvSpPr/>
            <p:nvPr/>
          </p:nvSpPr>
          <p:spPr>
            <a:xfrm>
              <a:off x="5379711" y="3001972"/>
              <a:ext cx="72687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Proteobacteria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379711" y="3221428"/>
              <a:ext cx="70821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Actinobacteria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5379711" y="3439465"/>
              <a:ext cx="52796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Chloroflexi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379711" y="3638130"/>
              <a:ext cx="608677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Ascomycota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379711" y="3857586"/>
              <a:ext cx="881910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Mortierellomycota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5379711" y="4077042"/>
              <a:ext cx="726767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Basidiomycota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2021-06-23T20:15:00Z</dcterms:modified>
  <cp:category/>
</cp:coreProperties>
</file>