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8229600" cy="5486400"/>
            <a:chOff x="914400" y="914400"/>
            <a:chExt cx="82296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82296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82296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696663"/>
              <a:ext cx="3648144" cy="430420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5453812"/>
              <a:ext cx="3648144" cy="0"/>
            </a:xfrm>
            <a:custGeom>
              <a:avLst/>
              <a:pathLst>
                <a:path w="3648144" h="0">
                  <a:moveTo>
                    <a:pt x="0" y="0"/>
                  </a:moveTo>
                  <a:lnTo>
                    <a:pt x="3648144" y="0"/>
                  </a:lnTo>
                  <a:lnTo>
                    <a:pt x="364814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4607045"/>
              <a:ext cx="3648144" cy="0"/>
            </a:xfrm>
            <a:custGeom>
              <a:avLst/>
              <a:pathLst>
                <a:path w="3648144" h="0">
                  <a:moveTo>
                    <a:pt x="0" y="0"/>
                  </a:moveTo>
                  <a:lnTo>
                    <a:pt x="3648144" y="0"/>
                  </a:lnTo>
                  <a:lnTo>
                    <a:pt x="364814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3760277"/>
              <a:ext cx="3648144" cy="0"/>
            </a:xfrm>
            <a:custGeom>
              <a:avLst/>
              <a:pathLst>
                <a:path w="3648144" h="0">
                  <a:moveTo>
                    <a:pt x="0" y="0"/>
                  </a:moveTo>
                  <a:lnTo>
                    <a:pt x="3648144" y="0"/>
                  </a:lnTo>
                  <a:lnTo>
                    <a:pt x="364814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2913510"/>
              <a:ext cx="3648144" cy="0"/>
            </a:xfrm>
            <a:custGeom>
              <a:avLst/>
              <a:pathLst>
                <a:path w="3648144" h="0">
                  <a:moveTo>
                    <a:pt x="0" y="0"/>
                  </a:moveTo>
                  <a:lnTo>
                    <a:pt x="3648144" y="0"/>
                  </a:lnTo>
                  <a:lnTo>
                    <a:pt x="364814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2066743"/>
              <a:ext cx="3648144" cy="0"/>
            </a:xfrm>
            <a:custGeom>
              <a:avLst/>
              <a:pathLst>
                <a:path w="3648144" h="0">
                  <a:moveTo>
                    <a:pt x="0" y="0"/>
                  </a:moveTo>
                  <a:lnTo>
                    <a:pt x="3648144" y="0"/>
                  </a:lnTo>
                  <a:lnTo>
                    <a:pt x="364814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45483" y="1696663"/>
              <a:ext cx="0" cy="4304203"/>
            </a:xfrm>
            <a:custGeom>
              <a:avLst/>
              <a:pathLst>
                <a:path w="0" h="4304203">
                  <a:moveTo>
                    <a:pt x="0" y="43042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098673" y="1696663"/>
              <a:ext cx="0" cy="4304203"/>
            </a:xfrm>
            <a:custGeom>
              <a:avLst/>
              <a:pathLst>
                <a:path w="0" h="4304203">
                  <a:moveTo>
                    <a:pt x="0" y="43042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151863" y="1696663"/>
              <a:ext cx="0" cy="4304203"/>
            </a:xfrm>
            <a:custGeom>
              <a:avLst/>
              <a:pathLst>
                <a:path w="0" h="4304203">
                  <a:moveTo>
                    <a:pt x="0" y="43042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59435" y="5877196"/>
              <a:ext cx="3648144" cy="0"/>
            </a:xfrm>
            <a:custGeom>
              <a:avLst/>
              <a:pathLst>
                <a:path w="3648144" h="0">
                  <a:moveTo>
                    <a:pt x="0" y="0"/>
                  </a:moveTo>
                  <a:lnTo>
                    <a:pt x="3648144" y="0"/>
                  </a:lnTo>
                  <a:lnTo>
                    <a:pt x="36481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59435" y="5030428"/>
              <a:ext cx="3648144" cy="0"/>
            </a:xfrm>
            <a:custGeom>
              <a:avLst/>
              <a:pathLst>
                <a:path w="3648144" h="0">
                  <a:moveTo>
                    <a:pt x="0" y="0"/>
                  </a:moveTo>
                  <a:lnTo>
                    <a:pt x="3648144" y="0"/>
                  </a:lnTo>
                  <a:lnTo>
                    <a:pt x="36481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59435" y="4183661"/>
              <a:ext cx="3648144" cy="0"/>
            </a:xfrm>
            <a:custGeom>
              <a:avLst/>
              <a:pathLst>
                <a:path w="3648144" h="0">
                  <a:moveTo>
                    <a:pt x="0" y="0"/>
                  </a:moveTo>
                  <a:lnTo>
                    <a:pt x="3648144" y="0"/>
                  </a:lnTo>
                  <a:lnTo>
                    <a:pt x="36481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59435" y="3336894"/>
              <a:ext cx="3648144" cy="0"/>
            </a:xfrm>
            <a:custGeom>
              <a:avLst/>
              <a:pathLst>
                <a:path w="3648144" h="0">
                  <a:moveTo>
                    <a:pt x="0" y="0"/>
                  </a:moveTo>
                  <a:lnTo>
                    <a:pt x="3648144" y="0"/>
                  </a:lnTo>
                  <a:lnTo>
                    <a:pt x="36481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59435" y="2490126"/>
              <a:ext cx="3648144" cy="0"/>
            </a:xfrm>
            <a:custGeom>
              <a:avLst/>
              <a:pathLst>
                <a:path w="3648144" h="0">
                  <a:moveTo>
                    <a:pt x="0" y="0"/>
                  </a:moveTo>
                  <a:lnTo>
                    <a:pt x="3648144" y="0"/>
                  </a:lnTo>
                  <a:lnTo>
                    <a:pt x="36481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518888" y="1696663"/>
              <a:ext cx="0" cy="4304203"/>
            </a:xfrm>
            <a:custGeom>
              <a:avLst/>
              <a:pathLst>
                <a:path w="0" h="4304203">
                  <a:moveTo>
                    <a:pt x="0" y="43042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572078" y="1696663"/>
              <a:ext cx="0" cy="4304203"/>
            </a:xfrm>
            <a:custGeom>
              <a:avLst/>
              <a:pathLst>
                <a:path w="0" h="4304203">
                  <a:moveTo>
                    <a:pt x="0" y="43042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625268" y="1696663"/>
              <a:ext cx="0" cy="4304203"/>
            </a:xfrm>
            <a:custGeom>
              <a:avLst/>
              <a:pathLst>
                <a:path w="0" h="4304203">
                  <a:moveTo>
                    <a:pt x="0" y="43042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78458" y="1696663"/>
              <a:ext cx="0" cy="4304203"/>
            </a:xfrm>
            <a:custGeom>
              <a:avLst/>
              <a:pathLst>
                <a:path w="0" h="4304203">
                  <a:moveTo>
                    <a:pt x="0" y="43042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2003806" y="302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2805283" y="31554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30503" y="25796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385068" y="262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4892522" y="261833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23078" y="19259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939561" y="30436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80477" y="1867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321347" y="30114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75843" y="20859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1747171" y="268692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342941" y="3083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916929" y="3403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2361180" y="209418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238667" y="27532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736296" y="22442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1591825" y="199341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1905676" y="250825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22025" y="24500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274476" y="27074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003806" y="57126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05283" y="57465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730503" y="57295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385068" y="56999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4892522" y="570141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623078" y="57236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39561" y="57219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680477" y="57151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321347" y="57202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75843" y="56965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1747171" y="567516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342941" y="57092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916929" y="57160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2361180" y="567939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238667" y="56965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736296" y="57007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1591825" y="576661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1905676" y="568786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622025" y="56931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274476" y="57151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03806" y="33628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05283" y="34213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730503" y="28658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385068" y="30842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4892522" y="304764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623078" y="22451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939561" y="339335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680477" y="22053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21347" y="33815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875843" y="25584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1747171" y="321022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342941" y="34738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916929" y="37667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2361180" y="261494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238667" y="32299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1736296" y="268461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1591825" y="217293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1905676" y="293248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1622025" y="29140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274476" y="30300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25260" y="2417890"/>
              <a:ext cx="3316495" cy="709292"/>
            </a:xfrm>
            <a:custGeom>
              <a:avLst/>
              <a:pathLst>
                <a:path w="3316495" h="709292">
                  <a:moveTo>
                    <a:pt x="0" y="0"/>
                  </a:moveTo>
                  <a:lnTo>
                    <a:pt x="41980" y="8978"/>
                  </a:lnTo>
                  <a:lnTo>
                    <a:pt x="83961" y="17956"/>
                  </a:lnTo>
                  <a:lnTo>
                    <a:pt x="125942" y="26935"/>
                  </a:lnTo>
                  <a:lnTo>
                    <a:pt x="167923" y="35913"/>
                  </a:lnTo>
                  <a:lnTo>
                    <a:pt x="209904" y="44891"/>
                  </a:lnTo>
                  <a:lnTo>
                    <a:pt x="251885" y="53870"/>
                  </a:lnTo>
                  <a:lnTo>
                    <a:pt x="293866" y="62848"/>
                  </a:lnTo>
                  <a:lnTo>
                    <a:pt x="335847" y="71827"/>
                  </a:lnTo>
                  <a:lnTo>
                    <a:pt x="377828" y="80805"/>
                  </a:lnTo>
                  <a:lnTo>
                    <a:pt x="419809" y="89783"/>
                  </a:lnTo>
                  <a:lnTo>
                    <a:pt x="461790" y="98762"/>
                  </a:lnTo>
                  <a:lnTo>
                    <a:pt x="503771" y="107740"/>
                  </a:lnTo>
                  <a:lnTo>
                    <a:pt x="545752" y="116719"/>
                  </a:lnTo>
                  <a:lnTo>
                    <a:pt x="587733" y="125697"/>
                  </a:lnTo>
                  <a:lnTo>
                    <a:pt x="629714" y="134675"/>
                  </a:lnTo>
                  <a:lnTo>
                    <a:pt x="671695" y="143654"/>
                  </a:lnTo>
                  <a:lnTo>
                    <a:pt x="713676" y="152632"/>
                  </a:lnTo>
                  <a:lnTo>
                    <a:pt x="755657" y="161611"/>
                  </a:lnTo>
                  <a:lnTo>
                    <a:pt x="797638" y="170589"/>
                  </a:lnTo>
                  <a:lnTo>
                    <a:pt x="839619" y="179567"/>
                  </a:lnTo>
                  <a:lnTo>
                    <a:pt x="881599" y="188546"/>
                  </a:lnTo>
                  <a:lnTo>
                    <a:pt x="923580" y="197524"/>
                  </a:lnTo>
                  <a:lnTo>
                    <a:pt x="965561" y="206502"/>
                  </a:lnTo>
                  <a:lnTo>
                    <a:pt x="1007542" y="215481"/>
                  </a:lnTo>
                  <a:lnTo>
                    <a:pt x="1049523" y="224459"/>
                  </a:lnTo>
                  <a:lnTo>
                    <a:pt x="1091504" y="233438"/>
                  </a:lnTo>
                  <a:lnTo>
                    <a:pt x="1133485" y="242416"/>
                  </a:lnTo>
                  <a:lnTo>
                    <a:pt x="1175466" y="251394"/>
                  </a:lnTo>
                  <a:lnTo>
                    <a:pt x="1217447" y="260373"/>
                  </a:lnTo>
                  <a:lnTo>
                    <a:pt x="1259428" y="269351"/>
                  </a:lnTo>
                  <a:lnTo>
                    <a:pt x="1301409" y="278330"/>
                  </a:lnTo>
                  <a:lnTo>
                    <a:pt x="1343390" y="287308"/>
                  </a:lnTo>
                  <a:lnTo>
                    <a:pt x="1385371" y="296286"/>
                  </a:lnTo>
                  <a:lnTo>
                    <a:pt x="1427352" y="305265"/>
                  </a:lnTo>
                  <a:lnTo>
                    <a:pt x="1469333" y="314243"/>
                  </a:lnTo>
                  <a:lnTo>
                    <a:pt x="1511314" y="323222"/>
                  </a:lnTo>
                  <a:lnTo>
                    <a:pt x="1553295" y="332200"/>
                  </a:lnTo>
                  <a:lnTo>
                    <a:pt x="1595276" y="341178"/>
                  </a:lnTo>
                  <a:lnTo>
                    <a:pt x="1637257" y="350157"/>
                  </a:lnTo>
                  <a:lnTo>
                    <a:pt x="1679238" y="359135"/>
                  </a:lnTo>
                  <a:lnTo>
                    <a:pt x="1721218" y="368113"/>
                  </a:lnTo>
                  <a:lnTo>
                    <a:pt x="1763199" y="377092"/>
                  </a:lnTo>
                  <a:lnTo>
                    <a:pt x="1805180" y="386070"/>
                  </a:lnTo>
                  <a:lnTo>
                    <a:pt x="1847161" y="395049"/>
                  </a:lnTo>
                  <a:lnTo>
                    <a:pt x="1889142" y="404027"/>
                  </a:lnTo>
                  <a:lnTo>
                    <a:pt x="1931123" y="413005"/>
                  </a:lnTo>
                  <a:lnTo>
                    <a:pt x="1973104" y="421984"/>
                  </a:lnTo>
                  <a:lnTo>
                    <a:pt x="2015085" y="430962"/>
                  </a:lnTo>
                  <a:lnTo>
                    <a:pt x="2057066" y="439941"/>
                  </a:lnTo>
                  <a:lnTo>
                    <a:pt x="2099047" y="448919"/>
                  </a:lnTo>
                  <a:lnTo>
                    <a:pt x="2141028" y="457897"/>
                  </a:lnTo>
                  <a:lnTo>
                    <a:pt x="2183009" y="466876"/>
                  </a:lnTo>
                  <a:lnTo>
                    <a:pt x="2224990" y="475854"/>
                  </a:lnTo>
                  <a:lnTo>
                    <a:pt x="2266971" y="484833"/>
                  </a:lnTo>
                  <a:lnTo>
                    <a:pt x="2308952" y="493811"/>
                  </a:lnTo>
                  <a:lnTo>
                    <a:pt x="2350933" y="502789"/>
                  </a:lnTo>
                  <a:lnTo>
                    <a:pt x="2392914" y="511768"/>
                  </a:lnTo>
                  <a:lnTo>
                    <a:pt x="2434895" y="520746"/>
                  </a:lnTo>
                  <a:lnTo>
                    <a:pt x="2476876" y="529724"/>
                  </a:lnTo>
                  <a:lnTo>
                    <a:pt x="2518857" y="538703"/>
                  </a:lnTo>
                  <a:lnTo>
                    <a:pt x="2560837" y="547681"/>
                  </a:lnTo>
                  <a:lnTo>
                    <a:pt x="2602818" y="556660"/>
                  </a:lnTo>
                  <a:lnTo>
                    <a:pt x="2644799" y="565638"/>
                  </a:lnTo>
                  <a:lnTo>
                    <a:pt x="2686780" y="574616"/>
                  </a:lnTo>
                  <a:lnTo>
                    <a:pt x="2728761" y="583595"/>
                  </a:lnTo>
                  <a:lnTo>
                    <a:pt x="2770742" y="592573"/>
                  </a:lnTo>
                  <a:lnTo>
                    <a:pt x="2812723" y="601552"/>
                  </a:lnTo>
                  <a:lnTo>
                    <a:pt x="2854704" y="610530"/>
                  </a:lnTo>
                  <a:lnTo>
                    <a:pt x="2896685" y="619508"/>
                  </a:lnTo>
                  <a:lnTo>
                    <a:pt x="2938666" y="628487"/>
                  </a:lnTo>
                  <a:lnTo>
                    <a:pt x="2980647" y="637465"/>
                  </a:lnTo>
                  <a:lnTo>
                    <a:pt x="3022628" y="646444"/>
                  </a:lnTo>
                  <a:lnTo>
                    <a:pt x="3064609" y="655422"/>
                  </a:lnTo>
                  <a:lnTo>
                    <a:pt x="3106590" y="664400"/>
                  </a:lnTo>
                  <a:lnTo>
                    <a:pt x="3148571" y="673379"/>
                  </a:lnTo>
                  <a:lnTo>
                    <a:pt x="3190552" y="682357"/>
                  </a:lnTo>
                  <a:lnTo>
                    <a:pt x="3232533" y="691336"/>
                  </a:lnTo>
                  <a:lnTo>
                    <a:pt x="3274514" y="700314"/>
                  </a:lnTo>
                  <a:lnTo>
                    <a:pt x="3316495" y="709292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625260" y="5736341"/>
              <a:ext cx="3316495" cy="3257"/>
            </a:xfrm>
            <a:custGeom>
              <a:avLst/>
              <a:pathLst>
                <a:path w="3316495" h="3257">
                  <a:moveTo>
                    <a:pt x="0" y="3257"/>
                  </a:moveTo>
                  <a:lnTo>
                    <a:pt x="41980" y="3216"/>
                  </a:lnTo>
                  <a:lnTo>
                    <a:pt x="83961" y="3175"/>
                  </a:lnTo>
                  <a:lnTo>
                    <a:pt x="125942" y="3134"/>
                  </a:lnTo>
                  <a:lnTo>
                    <a:pt x="167923" y="3092"/>
                  </a:lnTo>
                  <a:lnTo>
                    <a:pt x="209904" y="3051"/>
                  </a:lnTo>
                  <a:lnTo>
                    <a:pt x="251885" y="3010"/>
                  </a:lnTo>
                  <a:lnTo>
                    <a:pt x="293866" y="2969"/>
                  </a:lnTo>
                  <a:lnTo>
                    <a:pt x="335847" y="2927"/>
                  </a:lnTo>
                  <a:lnTo>
                    <a:pt x="377828" y="2886"/>
                  </a:lnTo>
                  <a:lnTo>
                    <a:pt x="419809" y="2845"/>
                  </a:lnTo>
                  <a:lnTo>
                    <a:pt x="461790" y="2804"/>
                  </a:lnTo>
                  <a:lnTo>
                    <a:pt x="503771" y="2763"/>
                  </a:lnTo>
                  <a:lnTo>
                    <a:pt x="545752" y="2721"/>
                  </a:lnTo>
                  <a:lnTo>
                    <a:pt x="587733" y="2680"/>
                  </a:lnTo>
                  <a:lnTo>
                    <a:pt x="629714" y="2639"/>
                  </a:lnTo>
                  <a:lnTo>
                    <a:pt x="671695" y="2598"/>
                  </a:lnTo>
                  <a:lnTo>
                    <a:pt x="713676" y="2556"/>
                  </a:lnTo>
                  <a:lnTo>
                    <a:pt x="755657" y="2515"/>
                  </a:lnTo>
                  <a:lnTo>
                    <a:pt x="797638" y="2474"/>
                  </a:lnTo>
                  <a:lnTo>
                    <a:pt x="839619" y="2433"/>
                  </a:lnTo>
                  <a:lnTo>
                    <a:pt x="881599" y="2391"/>
                  </a:lnTo>
                  <a:lnTo>
                    <a:pt x="923580" y="2350"/>
                  </a:lnTo>
                  <a:lnTo>
                    <a:pt x="965561" y="2309"/>
                  </a:lnTo>
                  <a:lnTo>
                    <a:pt x="1007542" y="2268"/>
                  </a:lnTo>
                  <a:lnTo>
                    <a:pt x="1049523" y="2226"/>
                  </a:lnTo>
                  <a:lnTo>
                    <a:pt x="1091504" y="2185"/>
                  </a:lnTo>
                  <a:lnTo>
                    <a:pt x="1133485" y="2144"/>
                  </a:lnTo>
                  <a:lnTo>
                    <a:pt x="1175466" y="2103"/>
                  </a:lnTo>
                  <a:lnTo>
                    <a:pt x="1217447" y="2061"/>
                  </a:lnTo>
                  <a:lnTo>
                    <a:pt x="1259428" y="2020"/>
                  </a:lnTo>
                  <a:lnTo>
                    <a:pt x="1301409" y="1979"/>
                  </a:lnTo>
                  <a:lnTo>
                    <a:pt x="1343390" y="1938"/>
                  </a:lnTo>
                  <a:lnTo>
                    <a:pt x="1385371" y="1897"/>
                  </a:lnTo>
                  <a:lnTo>
                    <a:pt x="1427352" y="1855"/>
                  </a:lnTo>
                  <a:lnTo>
                    <a:pt x="1469333" y="1814"/>
                  </a:lnTo>
                  <a:lnTo>
                    <a:pt x="1511314" y="1773"/>
                  </a:lnTo>
                  <a:lnTo>
                    <a:pt x="1553295" y="1732"/>
                  </a:lnTo>
                  <a:lnTo>
                    <a:pt x="1595276" y="1690"/>
                  </a:lnTo>
                  <a:lnTo>
                    <a:pt x="1637257" y="1649"/>
                  </a:lnTo>
                  <a:lnTo>
                    <a:pt x="1679238" y="1608"/>
                  </a:lnTo>
                  <a:lnTo>
                    <a:pt x="1721218" y="1567"/>
                  </a:lnTo>
                  <a:lnTo>
                    <a:pt x="1763199" y="1525"/>
                  </a:lnTo>
                  <a:lnTo>
                    <a:pt x="1805180" y="1484"/>
                  </a:lnTo>
                  <a:lnTo>
                    <a:pt x="1847161" y="1443"/>
                  </a:lnTo>
                  <a:lnTo>
                    <a:pt x="1889142" y="1402"/>
                  </a:lnTo>
                  <a:lnTo>
                    <a:pt x="1931123" y="1360"/>
                  </a:lnTo>
                  <a:lnTo>
                    <a:pt x="1973104" y="1319"/>
                  </a:lnTo>
                  <a:lnTo>
                    <a:pt x="2015085" y="1278"/>
                  </a:lnTo>
                  <a:lnTo>
                    <a:pt x="2057066" y="1237"/>
                  </a:lnTo>
                  <a:lnTo>
                    <a:pt x="2099047" y="1195"/>
                  </a:lnTo>
                  <a:lnTo>
                    <a:pt x="2141028" y="1154"/>
                  </a:lnTo>
                  <a:lnTo>
                    <a:pt x="2183009" y="1113"/>
                  </a:lnTo>
                  <a:lnTo>
                    <a:pt x="2224990" y="1072"/>
                  </a:lnTo>
                  <a:lnTo>
                    <a:pt x="2266971" y="1030"/>
                  </a:lnTo>
                  <a:lnTo>
                    <a:pt x="2308952" y="989"/>
                  </a:lnTo>
                  <a:lnTo>
                    <a:pt x="2350933" y="948"/>
                  </a:lnTo>
                  <a:lnTo>
                    <a:pt x="2392914" y="907"/>
                  </a:lnTo>
                  <a:lnTo>
                    <a:pt x="2434895" y="866"/>
                  </a:lnTo>
                  <a:lnTo>
                    <a:pt x="2476876" y="824"/>
                  </a:lnTo>
                  <a:lnTo>
                    <a:pt x="2518857" y="783"/>
                  </a:lnTo>
                  <a:lnTo>
                    <a:pt x="2560837" y="742"/>
                  </a:lnTo>
                  <a:lnTo>
                    <a:pt x="2602818" y="701"/>
                  </a:lnTo>
                  <a:lnTo>
                    <a:pt x="2644799" y="659"/>
                  </a:lnTo>
                  <a:lnTo>
                    <a:pt x="2686780" y="618"/>
                  </a:lnTo>
                  <a:lnTo>
                    <a:pt x="2728761" y="577"/>
                  </a:lnTo>
                  <a:lnTo>
                    <a:pt x="2770742" y="536"/>
                  </a:lnTo>
                  <a:lnTo>
                    <a:pt x="2812723" y="494"/>
                  </a:lnTo>
                  <a:lnTo>
                    <a:pt x="2854704" y="453"/>
                  </a:lnTo>
                  <a:lnTo>
                    <a:pt x="2896685" y="412"/>
                  </a:lnTo>
                  <a:lnTo>
                    <a:pt x="2938666" y="371"/>
                  </a:lnTo>
                  <a:lnTo>
                    <a:pt x="2980647" y="329"/>
                  </a:lnTo>
                  <a:lnTo>
                    <a:pt x="3022628" y="288"/>
                  </a:lnTo>
                  <a:lnTo>
                    <a:pt x="3064609" y="247"/>
                  </a:lnTo>
                  <a:lnTo>
                    <a:pt x="3106590" y="206"/>
                  </a:lnTo>
                  <a:lnTo>
                    <a:pt x="3148571" y="164"/>
                  </a:lnTo>
                  <a:lnTo>
                    <a:pt x="3190552" y="123"/>
                  </a:lnTo>
                  <a:lnTo>
                    <a:pt x="3232533" y="82"/>
                  </a:lnTo>
                  <a:lnTo>
                    <a:pt x="3274514" y="41"/>
                  </a:lnTo>
                  <a:lnTo>
                    <a:pt x="3316495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625260" y="2795783"/>
              <a:ext cx="3316495" cy="739910"/>
            </a:xfrm>
            <a:custGeom>
              <a:avLst/>
              <a:pathLst>
                <a:path w="3316495" h="739910">
                  <a:moveTo>
                    <a:pt x="0" y="0"/>
                  </a:moveTo>
                  <a:lnTo>
                    <a:pt x="41980" y="9365"/>
                  </a:lnTo>
                  <a:lnTo>
                    <a:pt x="83961" y="18731"/>
                  </a:lnTo>
                  <a:lnTo>
                    <a:pt x="125942" y="28097"/>
                  </a:lnTo>
                  <a:lnTo>
                    <a:pt x="167923" y="37463"/>
                  </a:lnTo>
                  <a:lnTo>
                    <a:pt x="209904" y="46829"/>
                  </a:lnTo>
                  <a:lnTo>
                    <a:pt x="251885" y="56195"/>
                  </a:lnTo>
                  <a:lnTo>
                    <a:pt x="293866" y="65561"/>
                  </a:lnTo>
                  <a:lnTo>
                    <a:pt x="335847" y="74927"/>
                  </a:lnTo>
                  <a:lnTo>
                    <a:pt x="377828" y="84293"/>
                  </a:lnTo>
                  <a:lnTo>
                    <a:pt x="419809" y="93659"/>
                  </a:lnTo>
                  <a:lnTo>
                    <a:pt x="461790" y="103025"/>
                  </a:lnTo>
                  <a:lnTo>
                    <a:pt x="503771" y="112391"/>
                  </a:lnTo>
                  <a:lnTo>
                    <a:pt x="545752" y="121757"/>
                  </a:lnTo>
                  <a:lnTo>
                    <a:pt x="587733" y="131123"/>
                  </a:lnTo>
                  <a:lnTo>
                    <a:pt x="629714" y="140489"/>
                  </a:lnTo>
                  <a:lnTo>
                    <a:pt x="671695" y="149855"/>
                  </a:lnTo>
                  <a:lnTo>
                    <a:pt x="713676" y="159221"/>
                  </a:lnTo>
                  <a:lnTo>
                    <a:pt x="755657" y="168587"/>
                  </a:lnTo>
                  <a:lnTo>
                    <a:pt x="797638" y="177953"/>
                  </a:lnTo>
                  <a:lnTo>
                    <a:pt x="839619" y="187319"/>
                  </a:lnTo>
                  <a:lnTo>
                    <a:pt x="881599" y="196684"/>
                  </a:lnTo>
                  <a:lnTo>
                    <a:pt x="923580" y="206050"/>
                  </a:lnTo>
                  <a:lnTo>
                    <a:pt x="965561" y="215416"/>
                  </a:lnTo>
                  <a:lnTo>
                    <a:pt x="1007542" y="224782"/>
                  </a:lnTo>
                  <a:lnTo>
                    <a:pt x="1049523" y="234148"/>
                  </a:lnTo>
                  <a:lnTo>
                    <a:pt x="1091504" y="243514"/>
                  </a:lnTo>
                  <a:lnTo>
                    <a:pt x="1133485" y="252880"/>
                  </a:lnTo>
                  <a:lnTo>
                    <a:pt x="1175466" y="262246"/>
                  </a:lnTo>
                  <a:lnTo>
                    <a:pt x="1217447" y="271612"/>
                  </a:lnTo>
                  <a:lnTo>
                    <a:pt x="1259428" y="280978"/>
                  </a:lnTo>
                  <a:lnTo>
                    <a:pt x="1301409" y="290344"/>
                  </a:lnTo>
                  <a:lnTo>
                    <a:pt x="1343390" y="299710"/>
                  </a:lnTo>
                  <a:lnTo>
                    <a:pt x="1385371" y="309076"/>
                  </a:lnTo>
                  <a:lnTo>
                    <a:pt x="1427352" y="318442"/>
                  </a:lnTo>
                  <a:lnTo>
                    <a:pt x="1469333" y="327808"/>
                  </a:lnTo>
                  <a:lnTo>
                    <a:pt x="1511314" y="337174"/>
                  </a:lnTo>
                  <a:lnTo>
                    <a:pt x="1553295" y="346540"/>
                  </a:lnTo>
                  <a:lnTo>
                    <a:pt x="1595276" y="355906"/>
                  </a:lnTo>
                  <a:lnTo>
                    <a:pt x="1637257" y="365272"/>
                  </a:lnTo>
                  <a:lnTo>
                    <a:pt x="1679238" y="374638"/>
                  </a:lnTo>
                  <a:lnTo>
                    <a:pt x="1721218" y="384003"/>
                  </a:lnTo>
                  <a:lnTo>
                    <a:pt x="1763199" y="393369"/>
                  </a:lnTo>
                  <a:lnTo>
                    <a:pt x="1805180" y="402735"/>
                  </a:lnTo>
                  <a:lnTo>
                    <a:pt x="1847161" y="412101"/>
                  </a:lnTo>
                  <a:lnTo>
                    <a:pt x="1889142" y="421467"/>
                  </a:lnTo>
                  <a:lnTo>
                    <a:pt x="1931123" y="430833"/>
                  </a:lnTo>
                  <a:lnTo>
                    <a:pt x="1973104" y="440199"/>
                  </a:lnTo>
                  <a:lnTo>
                    <a:pt x="2015085" y="449565"/>
                  </a:lnTo>
                  <a:lnTo>
                    <a:pt x="2057066" y="458931"/>
                  </a:lnTo>
                  <a:lnTo>
                    <a:pt x="2099047" y="468297"/>
                  </a:lnTo>
                  <a:lnTo>
                    <a:pt x="2141028" y="477663"/>
                  </a:lnTo>
                  <a:lnTo>
                    <a:pt x="2183009" y="487029"/>
                  </a:lnTo>
                  <a:lnTo>
                    <a:pt x="2224990" y="496395"/>
                  </a:lnTo>
                  <a:lnTo>
                    <a:pt x="2266971" y="505761"/>
                  </a:lnTo>
                  <a:lnTo>
                    <a:pt x="2308952" y="515127"/>
                  </a:lnTo>
                  <a:lnTo>
                    <a:pt x="2350933" y="524493"/>
                  </a:lnTo>
                  <a:lnTo>
                    <a:pt x="2392914" y="533859"/>
                  </a:lnTo>
                  <a:lnTo>
                    <a:pt x="2434895" y="543225"/>
                  </a:lnTo>
                  <a:lnTo>
                    <a:pt x="2476876" y="552591"/>
                  </a:lnTo>
                  <a:lnTo>
                    <a:pt x="2518857" y="561957"/>
                  </a:lnTo>
                  <a:lnTo>
                    <a:pt x="2560837" y="571322"/>
                  </a:lnTo>
                  <a:lnTo>
                    <a:pt x="2602818" y="580688"/>
                  </a:lnTo>
                  <a:lnTo>
                    <a:pt x="2644799" y="590054"/>
                  </a:lnTo>
                  <a:lnTo>
                    <a:pt x="2686780" y="599420"/>
                  </a:lnTo>
                  <a:lnTo>
                    <a:pt x="2728761" y="608786"/>
                  </a:lnTo>
                  <a:lnTo>
                    <a:pt x="2770742" y="618152"/>
                  </a:lnTo>
                  <a:lnTo>
                    <a:pt x="2812723" y="627518"/>
                  </a:lnTo>
                  <a:lnTo>
                    <a:pt x="2854704" y="636884"/>
                  </a:lnTo>
                  <a:lnTo>
                    <a:pt x="2896685" y="646250"/>
                  </a:lnTo>
                  <a:lnTo>
                    <a:pt x="2938666" y="655616"/>
                  </a:lnTo>
                  <a:lnTo>
                    <a:pt x="2980647" y="664982"/>
                  </a:lnTo>
                  <a:lnTo>
                    <a:pt x="3022628" y="674348"/>
                  </a:lnTo>
                  <a:lnTo>
                    <a:pt x="3064609" y="683714"/>
                  </a:lnTo>
                  <a:lnTo>
                    <a:pt x="3106590" y="693080"/>
                  </a:lnTo>
                  <a:lnTo>
                    <a:pt x="3148571" y="702446"/>
                  </a:lnTo>
                  <a:lnTo>
                    <a:pt x="3190552" y="711812"/>
                  </a:lnTo>
                  <a:lnTo>
                    <a:pt x="3232533" y="721178"/>
                  </a:lnTo>
                  <a:lnTo>
                    <a:pt x="3274514" y="730544"/>
                  </a:lnTo>
                  <a:lnTo>
                    <a:pt x="3316495" y="73991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1459435" y="1696663"/>
              <a:ext cx="3648144" cy="430420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26266" y="1696663"/>
              <a:ext cx="3648144" cy="430420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426266" y="5187035"/>
              <a:ext cx="3648144" cy="0"/>
            </a:xfrm>
            <a:custGeom>
              <a:avLst/>
              <a:pathLst>
                <a:path w="3648144" h="0">
                  <a:moveTo>
                    <a:pt x="0" y="0"/>
                  </a:moveTo>
                  <a:lnTo>
                    <a:pt x="3648144" y="0"/>
                  </a:lnTo>
                  <a:lnTo>
                    <a:pt x="364814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426266" y="3828385"/>
              <a:ext cx="3648144" cy="0"/>
            </a:xfrm>
            <a:custGeom>
              <a:avLst/>
              <a:pathLst>
                <a:path w="3648144" h="0">
                  <a:moveTo>
                    <a:pt x="0" y="0"/>
                  </a:moveTo>
                  <a:lnTo>
                    <a:pt x="3648144" y="0"/>
                  </a:lnTo>
                  <a:lnTo>
                    <a:pt x="364814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426266" y="2469735"/>
              <a:ext cx="3648144" cy="0"/>
            </a:xfrm>
            <a:custGeom>
              <a:avLst/>
              <a:pathLst>
                <a:path w="3648144" h="0">
                  <a:moveTo>
                    <a:pt x="0" y="0"/>
                  </a:moveTo>
                  <a:lnTo>
                    <a:pt x="3648144" y="0"/>
                  </a:lnTo>
                  <a:lnTo>
                    <a:pt x="364814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6012313" y="1696663"/>
              <a:ext cx="0" cy="4304203"/>
            </a:xfrm>
            <a:custGeom>
              <a:avLst/>
              <a:pathLst>
                <a:path w="0" h="4304203">
                  <a:moveTo>
                    <a:pt x="0" y="43042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7065503" y="1696663"/>
              <a:ext cx="0" cy="4304203"/>
            </a:xfrm>
            <a:custGeom>
              <a:avLst/>
              <a:pathLst>
                <a:path w="0" h="4304203">
                  <a:moveTo>
                    <a:pt x="0" y="43042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8118693" y="1696663"/>
              <a:ext cx="0" cy="4304203"/>
            </a:xfrm>
            <a:custGeom>
              <a:avLst/>
              <a:pathLst>
                <a:path w="0" h="4304203">
                  <a:moveTo>
                    <a:pt x="0" y="43042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426266" y="5866360"/>
              <a:ext cx="3648144" cy="0"/>
            </a:xfrm>
            <a:custGeom>
              <a:avLst/>
              <a:pathLst>
                <a:path w="3648144" h="0">
                  <a:moveTo>
                    <a:pt x="0" y="0"/>
                  </a:moveTo>
                  <a:lnTo>
                    <a:pt x="3648144" y="0"/>
                  </a:lnTo>
                  <a:lnTo>
                    <a:pt x="36481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426266" y="4507710"/>
              <a:ext cx="3648144" cy="0"/>
            </a:xfrm>
            <a:custGeom>
              <a:avLst/>
              <a:pathLst>
                <a:path w="3648144" h="0">
                  <a:moveTo>
                    <a:pt x="0" y="0"/>
                  </a:moveTo>
                  <a:lnTo>
                    <a:pt x="3648144" y="0"/>
                  </a:lnTo>
                  <a:lnTo>
                    <a:pt x="36481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426266" y="3149060"/>
              <a:ext cx="3648144" cy="0"/>
            </a:xfrm>
            <a:custGeom>
              <a:avLst/>
              <a:pathLst>
                <a:path w="3648144" h="0">
                  <a:moveTo>
                    <a:pt x="0" y="0"/>
                  </a:moveTo>
                  <a:lnTo>
                    <a:pt x="3648144" y="0"/>
                  </a:lnTo>
                  <a:lnTo>
                    <a:pt x="36481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426266" y="1790410"/>
              <a:ext cx="3648144" cy="0"/>
            </a:xfrm>
            <a:custGeom>
              <a:avLst/>
              <a:pathLst>
                <a:path w="3648144" h="0">
                  <a:moveTo>
                    <a:pt x="0" y="0"/>
                  </a:moveTo>
                  <a:lnTo>
                    <a:pt x="3648144" y="0"/>
                  </a:lnTo>
                  <a:lnTo>
                    <a:pt x="36481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5485718" y="1696663"/>
              <a:ext cx="0" cy="4304203"/>
            </a:xfrm>
            <a:custGeom>
              <a:avLst/>
              <a:pathLst>
                <a:path w="0" h="4304203">
                  <a:moveTo>
                    <a:pt x="0" y="43042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6538908" y="1696663"/>
              <a:ext cx="0" cy="4304203"/>
            </a:xfrm>
            <a:custGeom>
              <a:avLst/>
              <a:pathLst>
                <a:path w="0" h="4304203">
                  <a:moveTo>
                    <a:pt x="0" y="43042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7592098" y="1696663"/>
              <a:ext cx="0" cy="4304203"/>
            </a:xfrm>
            <a:custGeom>
              <a:avLst/>
              <a:pathLst>
                <a:path w="0" h="4304203">
                  <a:moveTo>
                    <a:pt x="0" y="43042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8645288" y="1696663"/>
              <a:ext cx="0" cy="4304203"/>
            </a:xfrm>
            <a:custGeom>
              <a:avLst/>
              <a:pathLst>
                <a:path w="0" h="4304203">
                  <a:moveTo>
                    <a:pt x="0" y="43042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5970636" y="40956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6772114" y="45711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5697334" y="22682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8351899" y="44828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8859353" y="4591381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5589908" y="1867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5906392" y="39937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5647307" y="23430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7288177" y="5012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842674" y="31785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5714001" y="421095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8309771" y="43606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8883760" y="48361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6328011" y="386450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6205498" y="43130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5703126" y="35114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5558656" y="262813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5872506" y="405471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5588855" y="41636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6241306" y="32193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5970636" y="57464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6772114" y="57600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697334" y="57396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8351899" y="57464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8859353" y="573264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589908" y="57396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5906392" y="57328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5647307" y="57260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7288177" y="57260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842674" y="57328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5714001" y="572585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8309771" y="57532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8883760" y="57396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6328011" y="571226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6205498" y="57803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5703126" y="57396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5558656" y="571906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5872506" y="573264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5588855" y="57328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6241306" y="57396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970636" y="43130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6772114" y="47274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697334" y="25671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8351899" y="46595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8859353" y="476800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589908" y="21731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5906392" y="42111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647307" y="26826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7288177" y="52233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842674" y="34910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5714001" y="453024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8309771" y="46255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8883760" y="50942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6328011" y="422454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6205498" y="44421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703126" y="38171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5558656" y="292024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5872506" y="428568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5588855" y="448288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6241306" y="34503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5592091" y="3333177"/>
              <a:ext cx="3316495" cy="1650381"/>
            </a:xfrm>
            <a:custGeom>
              <a:avLst/>
              <a:pathLst>
                <a:path w="3316495" h="1650381">
                  <a:moveTo>
                    <a:pt x="0" y="0"/>
                  </a:moveTo>
                  <a:lnTo>
                    <a:pt x="41980" y="20890"/>
                  </a:lnTo>
                  <a:lnTo>
                    <a:pt x="83961" y="41781"/>
                  </a:lnTo>
                  <a:lnTo>
                    <a:pt x="125942" y="62672"/>
                  </a:lnTo>
                  <a:lnTo>
                    <a:pt x="167923" y="83563"/>
                  </a:lnTo>
                  <a:lnTo>
                    <a:pt x="209904" y="104454"/>
                  </a:lnTo>
                  <a:lnTo>
                    <a:pt x="251885" y="125345"/>
                  </a:lnTo>
                  <a:lnTo>
                    <a:pt x="293866" y="146236"/>
                  </a:lnTo>
                  <a:lnTo>
                    <a:pt x="335847" y="167127"/>
                  </a:lnTo>
                  <a:lnTo>
                    <a:pt x="377828" y="188018"/>
                  </a:lnTo>
                  <a:lnTo>
                    <a:pt x="419809" y="208909"/>
                  </a:lnTo>
                  <a:lnTo>
                    <a:pt x="461790" y="229799"/>
                  </a:lnTo>
                  <a:lnTo>
                    <a:pt x="503771" y="250690"/>
                  </a:lnTo>
                  <a:lnTo>
                    <a:pt x="545752" y="271581"/>
                  </a:lnTo>
                  <a:lnTo>
                    <a:pt x="587733" y="292472"/>
                  </a:lnTo>
                  <a:lnTo>
                    <a:pt x="629714" y="313363"/>
                  </a:lnTo>
                  <a:lnTo>
                    <a:pt x="671695" y="334254"/>
                  </a:lnTo>
                  <a:lnTo>
                    <a:pt x="713676" y="355145"/>
                  </a:lnTo>
                  <a:lnTo>
                    <a:pt x="755657" y="376036"/>
                  </a:lnTo>
                  <a:lnTo>
                    <a:pt x="797638" y="396927"/>
                  </a:lnTo>
                  <a:lnTo>
                    <a:pt x="839619" y="417818"/>
                  </a:lnTo>
                  <a:lnTo>
                    <a:pt x="881599" y="438708"/>
                  </a:lnTo>
                  <a:lnTo>
                    <a:pt x="923580" y="459599"/>
                  </a:lnTo>
                  <a:lnTo>
                    <a:pt x="965561" y="480490"/>
                  </a:lnTo>
                  <a:lnTo>
                    <a:pt x="1007542" y="501381"/>
                  </a:lnTo>
                  <a:lnTo>
                    <a:pt x="1049523" y="522272"/>
                  </a:lnTo>
                  <a:lnTo>
                    <a:pt x="1091504" y="543163"/>
                  </a:lnTo>
                  <a:lnTo>
                    <a:pt x="1133485" y="564054"/>
                  </a:lnTo>
                  <a:lnTo>
                    <a:pt x="1175466" y="584945"/>
                  </a:lnTo>
                  <a:lnTo>
                    <a:pt x="1217447" y="605836"/>
                  </a:lnTo>
                  <a:lnTo>
                    <a:pt x="1259428" y="626727"/>
                  </a:lnTo>
                  <a:lnTo>
                    <a:pt x="1301409" y="647618"/>
                  </a:lnTo>
                  <a:lnTo>
                    <a:pt x="1343390" y="668508"/>
                  </a:lnTo>
                  <a:lnTo>
                    <a:pt x="1385371" y="689399"/>
                  </a:lnTo>
                  <a:lnTo>
                    <a:pt x="1427352" y="710290"/>
                  </a:lnTo>
                  <a:lnTo>
                    <a:pt x="1469333" y="731181"/>
                  </a:lnTo>
                  <a:lnTo>
                    <a:pt x="1511314" y="752072"/>
                  </a:lnTo>
                  <a:lnTo>
                    <a:pt x="1553295" y="772963"/>
                  </a:lnTo>
                  <a:lnTo>
                    <a:pt x="1595276" y="793854"/>
                  </a:lnTo>
                  <a:lnTo>
                    <a:pt x="1637257" y="814745"/>
                  </a:lnTo>
                  <a:lnTo>
                    <a:pt x="1679238" y="835636"/>
                  </a:lnTo>
                  <a:lnTo>
                    <a:pt x="1721218" y="856527"/>
                  </a:lnTo>
                  <a:lnTo>
                    <a:pt x="1763199" y="877417"/>
                  </a:lnTo>
                  <a:lnTo>
                    <a:pt x="1805180" y="898308"/>
                  </a:lnTo>
                  <a:lnTo>
                    <a:pt x="1847161" y="919199"/>
                  </a:lnTo>
                  <a:lnTo>
                    <a:pt x="1889142" y="940090"/>
                  </a:lnTo>
                  <a:lnTo>
                    <a:pt x="1931123" y="960981"/>
                  </a:lnTo>
                  <a:lnTo>
                    <a:pt x="1973104" y="981872"/>
                  </a:lnTo>
                  <a:lnTo>
                    <a:pt x="2015085" y="1002763"/>
                  </a:lnTo>
                  <a:lnTo>
                    <a:pt x="2057066" y="1023654"/>
                  </a:lnTo>
                  <a:lnTo>
                    <a:pt x="2099047" y="1044545"/>
                  </a:lnTo>
                  <a:lnTo>
                    <a:pt x="2141028" y="1065436"/>
                  </a:lnTo>
                  <a:lnTo>
                    <a:pt x="2183009" y="1086327"/>
                  </a:lnTo>
                  <a:lnTo>
                    <a:pt x="2224990" y="1107217"/>
                  </a:lnTo>
                  <a:lnTo>
                    <a:pt x="2266971" y="1128108"/>
                  </a:lnTo>
                  <a:lnTo>
                    <a:pt x="2308952" y="1148999"/>
                  </a:lnTo>
                  <a:lnTo>
                    <a:pt x="2350933" y="1169890"/>
                  </a:lnTo>
                  <a:lnTo>
                    <a:pt x="2392914" y="1190781"/>
                  </a:lnTo>
                  <a:lnTo>
                    <a:pt x="2434895" y="1211672"/>
                  </a:lnTo>
                  <a:lnTo>
                    <a:pt x="2476876" y="1232563"/>
                  </a:lnTo>
                  <a:lnTo>
                    <a:pt x="2518857" y="1253454"/>
                  </a:lnTo>
                  <a:lnTo>
                    <a:pt x="2560837" y="1274345"/>
                  </a:lnTo>
                  <a:lnTo>
                    <a:pt x="2602818" y="1295236"/>
                  </a:lnTo>
                  <a:lnTo>
                    <a:pt x="2644799" y="1316126"/>
                  </a:lnTo>
                  <a:lnTo>
                    <a:pt x="2686780" y="1337017"/>
                  </a:lnTo>
                  <a:lnTo>
                    <a:pt x="2728761" y="1357908"/>
                  </a:lnTo>
                  <a:lnTo>
                    <a:pt x="2770742" y="1378799"/>
                  </a:lnTo>
                  <a:lnTo>
                    <a:pt x="2812723" y="1399690"/>
                  </a:lnTo>
                  <a:lnTo>
                    <a:pt x="2854704" y="1420581"/>
                  </a:lnTo>
                  <a:lnTo>
                    <a:pt x="2896685" y="1441472"/>
                  </a:lnTo>
                  <a:lnTo>
                    <a:pt x="2938666" y="1462363"/>
                  </a:lnTo>
                  <a:lnTo>
                    <a:pt x="2980647" y="1483254"/>
                  </a:lnTo>
                  <a:lnTo>
                    <a:pt x="3022628" y="1504145"/>
                  </a:lnTo>
                  <a:lnTo>
                    <a:pt x="3064609" y="1525036"/>
                  </a:lnTo>
                  <a:lnTo>
                    <a:pt x="3106590" y="1545926"/>
                  </a:lnTo>
                  <a:lnTo>
                    <a:pt x="3148571" y="1566817"/>
                  </a:lnTo>
                  <a:lnTo>
                    <a:pt x="3190552" y="1587708"/>
                  </a:lnTo>
                  <a:lnTo>
                    <a:pt x="3232533" y="1608599"/>
                  </a:lnTo>
                  <a:lnTo>
                    <a:pt x="3274514" y="1629490"/>
                  </a:lnTo>
                  <a:lnTo>
                    <a:pt x="3316495" y="16503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5592091" y="5763823"/>
              <a:ext cx="3316495" cy="8142"/>
            </a:xfrm>
            <a:custGeom>
              <a:avLst/>
              <a:pathLst>
                <a:path w="3316495" h="8142">
                  <a:moveTo>
                    <a:pt x="0" y="0"/>
                  </a:moveTo>
                  <a:lnTo>
                    <a:pt x="41980" y="103"/>
                  </a:lnTo>
                  <a:lnTo>
                    <a:pt x="83961" y="206"/>
                  </a:lnTo>
                  <a:lnTo>
                    <a:pt x="125942" y="309"/>
                  </a:lnTo>
                  <a:lnTo>
                    <a:pt x="167923" y="412"/>
                  </a:lnTo>
                  <a:lnTo>
                    <a:pt x="209904" y="515"/>
                  </a:lnTo>
                  <a:lnTo>
                    <a:pt x="251885" y="618"/>
                  </a:lnTo>
                  <a:lnTo>
                    <a:pt x="293866" y="721"/>
                  </a:lnTo>
                  <a:lnTo>
                    <a:pt x="335847" y="824"/>
                  </a:lnTo>
                  <a:lnTo>
                    <a:pt x="377828" y="927"/>
                  </a:lnTo>
                  <a:lnTo>
                    <a:pt x="419809" y="1030"/>
                  </a:lnTo>
                  <a:lnTo>
                    <a:pt x="461790" y="1133"/>
                  </a:lnTo>
                  <a:lnTo>
                    <a:pt x="503771" y="1236"/>
                  </a:lnTo>
                  <a:lnTo>
                    <a:pt x="545752" y="1339"/>
                  </a:lnTo>
                  <a:lnTo>
                    <a:pt x="587733" y="1442"/>
                  </a:lnTo>
                  <a:lnTo>
                    <a:pt x="629714" y="1545"/>
                  </a:lnTo>
                  <a:lnTo>
                    <a:pt x="671695" y="1649"/>
                  </a:lnTo>
                  <a:lnTo>
                    <a:pt x="713676" y="1752"/>
                  </a:lnTo>
                  <a:lnTo>
                    <a:pt x="755657" y="1855"/>
                  </a:lnTo>
                  <a:lnTo>
                    <a:pt x="797638" y="1958"/>
                  </a:lnTo>
                  <a:lnTo>
                    <a:pt x="839619" y="2061"/>
                  </a:lnTo>
                  <a:lnTo>
                    <a:pt x="881599" y="2164"/>
                  </a:lnTo>
                  <a:lnTo>
                    <a:pt x="923580" y="2267"/>
                  </a:lnTo>
                  <a:lnTo>
                    <a:pt x="965561" y="2370"/>
                  </a:lnTo>
                  <a:lnTo>
                    <a:pt x="1007542" y="2473"/>
                  </a:lnTo>
                  <a:lnTo>
                    <a:pt x="1049523" y="2576"/>
                  </a:lnTo>
                  <a:lnTo>
                    <a:pt x="1091504" y="2679"/>
                  </a:lnTo>
                  <a:lnTo>
                    <a:pt x="1133485" y="2782"/>
                  </a:lnTo>
                  <a:lnTo>
                    <a:pt x="1175466" y="2885"/>
                  </a:lnTo>
                  <a:lnTo>
                    <a:pt x="1217447" y="2988"/>
                  </a:lnTo>
                  <a:lnTo>
                    <a:pt x="1259428" y="3091"/>
                  </a:lnTo>
                  <a:lnTo>
                    <a:pt x="1301409" y="3195"/>
                  </a:lnTo>
                  <a:lnTo>
                    <a:pt x="1343390" y="3298"/>
                  </a:lnTo>
                  <a:lnTo>
                    <a:pt x="1385371" y="3401"/>
                  </a:lnTo>
                  <a:lnTo>
                    <a:pt x="1427352" y="3504"/>
                  </a:lnTo>
                  <a:lnTo>
                    <a:pt x="1469333" y="3607"/>
                  </a:lnTo>
                  <a:lnTo>
                    <a:pt x="1511314" y="3710"/>
                  </a:lnTo>
                  <a:lnTo>
                    <a:pt x="1553295" y="3813"/>
                  </a:lnTo>
                  <a:lnTo>
                    <a:pt x="1595276" y="3916"/>
                  </a:lnTo>
                  <a:lnTo>
                    <a:pt x="1637257" y="4019"/>
                  </a:lnTo>
                  <a:lnTo>
                    <a:pt x="1679238" y="4122"/>
                  </a:lnTo>
                  <a:lnTo>
                    <a:pt x="1721218" y="4225"/>
                  </a:lnTo>
                  <a:lnTo>
                    <a:pt x="1763199" y="4328"/>
                  </a:lnTo>
                  <a:lnTo>
                    <a:pt x="1805180" y="4431"/>
                  </a:lnTo>
                  <a:lnTo>
                    <a:pt x="1847161" y="4534"/>
                  </a:lnTo>
                  <a:lnTo>
                    <a:pt x="1889142" y="4637"/>
                  </a:lnTo>
                  <a:lnTo>
                    <a:pt x="1931123" y="4741"/>
                  </a:lnTo>
                  <a:lnTo>
                    <a:pt x="1973104" y="4844"/>
                  </a:lnTo>
                  <a:lnTo>
                    <a:pt x="2015085" y="4947"/>
                  </a:lnTo>
                  <a:lnTo>
                    <a:pt x="2057066" y="5050"/>
                  </a:lnTo>
                  <a:lnTo>
                    <a:pt x="2099047" y="5153"/>
                  </a:lnTo>
                  <a:lnTo>
                    <a:pt x="2141028" y="5256"/>
                  </a:lnTo>
                  <a:lnTo>
                    <a:pt x="2183009" y="5359"/>
                  </a:lnTo>
                  <a:lnTo>
                    <a:pt x="2224990" y="5462"/>
                  </a:lnTo>
                  <a:lnTo>
                    <a:pt x="2266971" y="5565"/>
                  </a:lnTo>
                  <a:lnTo>
                    <a:pt x="2308952" y="5668"/>
                  </a:lnTo>
                  <a:lnTo>
                    <a:pt x="2350933" y="5771"/>
                  </a:lnTo>
                  <a:lnTo>
                    <a:pt x="2392914" y="5874"/>
                  </a:lnTo>
                  <a:lnTo>
                    <a:pt x="2434895" y="5977"/>
                  </a:lnTo>
                  <a:lnTo>
                    <a:pt x="2476876" y="6080"/>
                  </a:lnTo>
                  <a:lnTo>
                    <a:pt x="2518857" y="6183"/>
                  </a:lnTo>
                  <a:lnTo>
                    <a:pt x="2560837" y="6287"/>
                  </a:lnTo>
                  <a:lnTo>
                    <a:pt x="2602818" y="6390"/>
                  </a:lnTo>
                  <a:lnTo>
                    <a:pt x="2644799" y="6493"/>
                  </a:lnTo>
                  <a:lnTo>
                    <a:pt x="2686780" y="6596"/>
                  </a:lnTo>
                  <a:lnTo>
                    <a:pt x="2728761" y="6699"/>
                  </a:lnTo>
                  <a:lnTo>
                    <a:pt x="2770742" y="6802"/>
                  </a:lnTo>
                  <a:lnTo>
                    <a:pt x="2812723" y="6905"/>
                  </a:lnTo>
                  <a:lnTo>
                    <a:pt x="2854704" y="7008"/>
                  </a:lnTo>
                  <a:lnTo>
                    <a:pt x="2896685" y="7111"/>
                  </a:lnTo>
                  <a:lnTo>
                    <a:pt x="2938666" y="7214"/>
                  </a:lnTo>
                  <a:lnTo>
                    <a:pt x="2980647" y="7317"/>
                  </a:lnTo>
                  <a:lnTo>
                    <a:pt x="3022628" y="7420"/>
                  </a:lnTo>
                  <a:lnTo>
                    <a:pt x="3064609" y="7523"/>
                  </a:lnTo>
                  <a:lnTo>
                    <a:pt x="3106590" y="7626"/>
                  </a:lnTo>
                  <a:lnTo>
                    <a:pt x="3148571" y="7729"/>
                  </a:lnTo>
                  <a:lnTo>
                    <a:pt x="3190552" y="7833"/>
                  </a:lnTo>
                  <a:lnTo>
                    <a:pt x="3232533" y="7936"/>
                  </a:lnTo>
                  <a:lnTo>
                    <a:pt x="3274514" y="8039"/>
                  </a:lnTo>
                  <a:lnTo>
                    <a:pt x="3316495" y="8142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5592091" y="3613927"/>
              <a:ext cx="3316495" cy="1564476"/>
            </a:xfrm>
            <a:custGeom>
              <a:avLst/>
              <a:pathLst>
                <a:path w="3316495" h="1564476">
                  <a:moveTo>
                    <a:pt x="0" y="0"/>
                  </a:moveTo>
                  <a:lnTo>
                    <a:pt x="41980" y="19803"/>
                  </a:lnTo>
                  <a:lnTo>
                    <a:pt x="83961" y="39607"/>
                  </a:lnTo>
                  <a:lnTo>
                    <a:pt x="125942" y="59410"/>
                  </a:lnTo>
                  <a:lnTo>
                    <a:pt x="167923" y="79214"/>
                  </a:lnTo>
                  <a:lnTo>
                    <a:pt x="209904" y="99017"/>
                  </a:lnTo>
                  <a:lnTo>
                    <a:pt x="251885" y="118821"/>
                  </a:lnTo>
                  <a:lnTo>
                    <a:pt x="293866" y="138624"/>
                  </a:lnTo>
                  <a:lnTo>
                    <a:pt x="335847" y="158428"/>
                  </a:lnTo>
                  <a:lnTo>
                    <a:pt x="377828" y="178231"/>
                  </a:lnTo>
                  <a:lnTo>
                    <a:pt x="419809" y="198035"/>
                  </a:lnTo>
                  <a:lnTo>
                    <a:pt x="461790" y="217838"/>
                  </a:lnTo>
                  <a:lnTo>
                    <a:pt x="503771" y="237642"/>
                  </a:lnTo>
                  <a:lnTo>
                    <a:pt x="545752" y="257445"/>
                  </a:lnTo>
                  <a:lnTo>
                    <a:pt x="587733" y="277249"/>
                  </a:lnTo>
                  <a:lnTo>
                    <a:pt x="629714" y="297052"/>
                  </a:lnTo>
                  <a:lnTo>
                    <a:pt x="671695" y="316856"/>
                  </a:lnTo>
                  <a:lnTo>
                    <a:pt x="713676" y="336659"/>
                  </a:lnTo>
                  <a:lnTo>
                    <a:pt x="755657" y="356463"/>
                  </a:lnTo>
                  <a:lnTo>
                    <a:pt x="797638" y="376266"/>
                  </a:lnTo>
                  <a:lnTo>
                    <a:pt x="839619" y="396070"/>
                  </a:lnTo>
                  <a:lnTo>
                    <a:pt x="881599" y="415873"/>
                  </a:lnTo>
                  <a:lnTo>
                    <a:pt x="923580" y="435677"/>
                  </a:lnTo>
                  <a:lnTo>
                    <a:pt x="965561" y="455480"/>
                  </a:lnTo>
                  <a:lnTo>
                    <a:pt x="1007542" y="475284"/>
                  </a:lnTo>
                  <a:lnTo>
                    <a:pt x="1049523" y="495087"/>
                  </a:lnTo>
                  <a:lnTo>
                    <a:pt x="1091504" y="514891"/>
                  </a:lnTo>
                  <a:lnTo>
                    <a:pt x="1133485" y="534694"/>
                  </a:lnTo>
                  <a:lnTo>
                    <a:pt x="1175466" y="554498"/>
                  </a:lnTo>
                  <a:lnTo>
                    <a:pt x="1217447" y="574301"/>
                  </a:lnTo>
                  <a:lnTo>
                    <a:pt x="1259428" y="594105"/>
                  </a:lnTo>
                  <a:lnTo>
                    <a:pt x="1301409" y="613908"/>
                  </a:lnTo>
                  <a:lnTo>
                    <a:pt x="1343390" y="633712"/>
                  </a:lnTo>
                  <a:lnTo>
                    <a:pt x="1385371" y="653515"/>
                  </a:lnTo>
                  <a:lnTo>
                    <a:pt x="1427352" y="673319"/>
                  </a:lnTo>
                  <a:lnTo>
                    <a:pt x="1469333" y="693122"/>
                  </a:lnTo>
                  <a:lnTo>
                    <a:pt x="1511314" y="712926"/>
                  </a:lnTo>
                  <a:lnTo>
                    <a:pt x="1553295" y="732729"/>
                  </a:lnTo>
                  <a:lnTo>
                    <a:pt x="1595276" y="752533"/>
                  </a:lnTo>
                  <a:lnTo>
                    <a:pt x="1637257" y="772336"/>
                  </a:lnTo>
                  <a:lnTo>
                    <a:pt x="1679238" y="792140"/>
                  </a:lnTo>
                  <a:lnTo>
                    <a:pt x="1721218" y="811943"/>
                  </a:lnTo>
                  <a:lnTo>
                    <a:pt x="1763199" y="831747"/>
                  </a:lnTo>
                  <a:lnTo>
                    <a:pt x="1805180" y="851550"/>
                  </a:lnTo>
                  <a:lnTo>
                    <a:pt x="1847161" y="871354"/>
                  </a:lnTo>
                  <a:lnTo>
                    <a:pt x="1889142" y="891157"/>
                  </a:lnTo>
                  <a:lnTo>
                    <a:pt x="1931123" y="910961"/>
                  </a:lnTo>
                  <a:lnTo>
                    <a:pt x="1973104" y="930764"/>
                  </a:lnTo>
                  <a:lnTo>
                    <a:pt x="2015085" y="950568"/>
                  </a:lnTo>
                  <a:lnTo>
                    <a:pt x="2057066" y="970371"/>
                  </a:lnTo>
                  <a:lnTo>
                    <a:pt x="2099047" y="990175"/>
                  </a:lnTo>
                  <a:lnTo>
                    <a:pt x="2141028" y="1009978"/>
                  </a:lnTo>
                  <a:lnTo>
                    <a:pt x="2183009" y="1029782"/>
                  </a:lnTo>
                  <a:lnTo>
                    <a:pt x="2224990" y="1049585"/>
                  </a:lnTo>
                  <a:lnTo>
                    <a:pt x="2266971" y="1069389"/>
                  </a:lnTo>
                  <a:lnTo>
                    <a:pt x="2308952" y="1089192"/>
                  </a:lnTo>
                  <a:lnTo>
                    <a:pt x="2350933" y="1108996"/>
                  </a:lnTo>
                  <a:lnTo>
                    <a:pt x="2392914" y="1128799"/>
                  </a:lnTo>
                  <a:lnTo>
                    <a:pt x="2434895" y="1148603"/>
                  </a:lnTo>
                  <a:lnTo>
                    <a:pt x="2476876" y="1168406"/>
                  </a:lnTo>
                  <a:lnTo>
                    <a:pt x="2518857" y="1188210"/>
                  </a:lnTo>
                  <a:lnTo>
                    <a:pt x="2560837" y="1208013"/>
                  </a:lnTo>
                  <a:lnTo>
                    <a:pt x="2602818" y="1227817"/>
                  </a:lnTo>
                  <a:lnTo>
                    <a:pt x="2644799" y="1247620"/>
                  </a:lnTo>
                  <a:lnTo>
                    <a:pt x="2686780" y="1267424"/>
                  </a:lnTo>
                  <a:lnTo>
                    <a:pt x="2728761" y="1287227"/>
                  </a:lnTo>
                  <a:lnTo>
                    <a:pt x="2770742" y="1307031"/>
                  </a:lnTo>
                  <a:lnTo>
                    <a:pt x="2812723" y="1326834"/>
                  </a:lnTo>
                  <a:lnTo>
                    <a:pt x="2854704" y="1346638"/>
                  </a:lnTo>
                  <a:lnTo>
                    <a:pt x="2896685" y="1366441"/>
                  </a:lnTo>
                  <a:lnTo>
                    <a:pt x="2938666" y="1386245"/>
                  </a:lnTo>
                  <a:lnTo>
                    <a:pt x="2980647" y="1406048"/>
                  </a:lnTo>
                  <a:lnTo>
                    <a:pt x="3022628" y="1425852"/>
                  </a:lnTo>
                  <a:lnTo>
                    <a:pt x="3064609" y="1445655"/>
                  </a:lnTo>
                  <a:lnTo>
                    <a:pt x="3106590" y="1465459"/>
                  </a:lnTo>
                  <a:lnTo>
                    <a:pt x="3148571" y="1485262"/>
                  </a:lnTo>
                  <a:lnTo>
                    <a:pt x="3190552" y="1505066"/>
                  </a:lnTo>
                  <a:lnTo>
                    <a:pt x="3232533" y="1524869"/>
                  </a:lnTo>
                  <a:lnTo>
                    <a:pt x="3274514" y="1544673"/>
                  </a:lnTo>
                  <a:lnTo>
                    <a:pt x="3316495" y="1564476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5426266" y="1696663"/>
              <a:ext cx="3648144" cy="430420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1459435" y="1481801"/>
              <a:ext cx="3648144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7"/>
            <p:cNvSpPr/>
            <p:nvPr/>
          </p:nvSpPr>
          <p:spPr>
            <a:xfrm>
              <a:off x="3078514" y="1547922"/>
              <a:ext cx="40998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Bacteria</a:t>
              </a:r>
            </a:p>
          </p:txBody>
        </p:sp>
        <p:sp>
          <p:nvSpPr>
            <p:cNvPr id="169" name="rc168"/>
            <p:cNvSpPr/>
            <p:nvPr/>
          </p:nvSpPr>
          <p:spPr>
            <a:xfrm>
              <a:off x="5426266" y="1481801"/>
              <a:ext cx="3648144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69"/>
            <p:cNvSpPr/>
            <p:nvPr/>
          </p:nvSpPr>
          <p:spPr>
            <a:xfrm>
              <a:off x="7110556" y="1525712"/>
              <a:ext cx="27956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Fungi</a:t>
              </a:r>
            </a:p>
          </p:txBody>
        </p:sp>
        <p:sp>
          <p:nvSpPr>
            <p:cNvPr id="171" name="pl170"/>
            <p:cNvSpPr/>
            <p:nvPr/>
          </p:nvSpPr>
          <p:spPr>
            <a:xfrm>
              <a:off x="1518888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572078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625268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4678458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487810" y="60618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2541000" y="60631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3594190" y="60634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4647380" y="60618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79" name="pl178"/>
            <p:cNvSpPr/>
            <p:nvPr/>
          </p:nvSpPr>
          <p:spPr>
            <a:xfrm>
              <a:off x="5485718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6538908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7592098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8645288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2"/>
            <p:cNvSpPr/>
            <p:nvPr/>
          </p:nvSpPr>
          <p:spPr>
            <a:xfrm>
              <a:off x="5454641" y="60618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6507831" y="60631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7561021" y="60634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8614210" y="60618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5301480" y="58246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177169" y="446601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5177169" y="31073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177169" y="174871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91" name="pl190"/>
            <p:cNvSpPr/>
            <p:nvPr/>
          </p:nvSpPr>
          <p:spPr>
            <a:xfrm>
              <a:off x="5391471" y="5866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391471" y="4507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391471" y="31490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391471" y="17904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tx194"/>
            <p:cNvSpPr/>
            <p:nvPr/>
          </p:nvSpPr>
          <p:spPr>
            <a:xfrm>
              <a:off x="1334650" y="58355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1148183" y="498873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1148183" y="41419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1148183" y="3295147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148183" y="244843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200" name="pl199"/>
            <p:cNvSpPr/>
            <p:nvPr/>
          </p:nvSpPr>
          <p:spPr>
            <a:xfrm>
              <a:off x="1424641" y="58771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1424641" y="50304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1424641" y="4183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424641" y="33368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424641" y="24901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4316001" y="6170706"/>
              <a:ext cx="19018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Electrical conductivity (mS/cm)</a:t>
              </a:r>
            </a:p>
          </p:txBody>
        </p:sp>
        <p:sp>
          <p:nvSpPr>
            <p:cNvPr id="206" name="tx205"/>
            <p:cNvSpPr/>
            <p:nvPr/>
          </p:nvSpPr>
          <p:spPr>
            <a:xfrm rot="-5400000">
              <a:off x="745823" y="3797946"/>
              <a:ext cx="57469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observed</a:t>
              </a:r>
            </a:p>
          </p:txBody>
        </p:sp>
        <p:sp>
          <p:nvSpPr>
            <p:cNvPr id="207" name="rc206"/>
            <p:cNvSpPr/>
            <p:nvPr/>
          </p:nvSpPr>
          <p:spPr>
            <a:xfrm>
              <a:off x="3252259" y="983989"/>
              <a:ext cx="1646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tx207"/>
            <p:cNvSpPr/>
            <p:nvPr/>
          </p:nvSpPr>
          <p:spPr>
            <a:xfrm>
              <a:off x="3321848" y="1083906"/>
              <a:ext cx="6290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Haplotype</a:t>
              </a:r>
            </a:p>
          </p:txBody>
        </p:sp>
        <p:sp>
          <p:nvSpPr>
            <p:cNvPr id="209" name="rc208"/>
            <p:cNvSpPr/>
            <p:nvPr/>
          </p:nvSpPr>
          <p:spPr>
            <a:xfrm>
              <a:off x="4020496" y="10535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105398" y="11384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4466061" y="10535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4542354" y="112469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tx212"/>
            <p:cNvSpPr/>
            <p:nvPr/>
          </p:nvSpPr>
          <p:spPr>
            <a:xfrm>
              <a:off x="4309541" y="1120522"/>
              <a:ext cx="8693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4755106" y="1123306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215" name="rc214"/>
            <p:cNvSpPr/>
            <p:nvPr/>
          </p:nvSpPr>
          <p:spPr>
            <a:xfrm>
              <a:off x="5038416" y="983989"/>
              <a:ext cx="224317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tx215"/>
            <p:cNvSpPr/>
            <p:nvPr/>
          </p:nvSpPr>
          <p:spPr>
            <a:xfrm>
              <a:off x="5108005" y="1086157"/>
              <a:ext cx="264052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type</a:t>
              </a:r>
            </a:p>
          </p:txBody>
        </p:sp>
        <p:sp>
          <p:nvSpPr>
            <p:cNvPr id="217" name="rc216"/>
            <p:cNvSpPr/>
            <p:nvPr/>
          </p:nvSpPr>
          <p:spPr>
            <a:xfrm>
              <a:off x="5441646" y="10535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5526548" y="11384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5463592" y="11633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5924482" y="10535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6009384" y="11384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946428" y="11633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6525354" y="10535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6610256" y="11384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6547299" y="11633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tx225"/>
            <p:cNvSpPr/>
            <p:nvPr/>
          </p:nvSpPr>
          <p:spPr>
            <a:xfrm>
              <a:off x="5730691" y="1123306"/>
              <a:ext cx="12420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227" name="tx226"/>
            <p:cNvSpPr/>
            <p:nvPr/>
          </p:nvSpPr>
          <p:spPr>
            <a:xfrm>
              <a:off x="6213527" y="1120577"/>
              <a:ext cx="24223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Core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6814399" y="1120577"/>
              <a:ext cx="39759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Satellite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2021-06-21T10:22:10Z</dcterms:modified>
  <cp:category/>
</cp:coreProperties>
</file>