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3657600"/>
            <a:chOff x="914400" y="914400"/>
            <a:chExt cx="91440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83989" y="983989"/>
              <a:ext cx="4048703" cy="35184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96446" y="1208857"/>
              <a:ext cx="3266656" cy="27205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96446" y="3894087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696446" y="3120736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696446" y="2347384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696446" y="1574032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142282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019156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896030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772903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96446" y="3507412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96446" y="2734060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696446" y="1960708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03845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580719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457593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334466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50295" y="17120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4371018" y="333568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2766142" y="345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877157" y="290486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3939380" y="277030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636520" y="25755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999032" y="1821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715703" y="27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103718" y="306491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192864" y="28488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3684397" y="275893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050608" y="284868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103263" y="276273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3352228" y="250522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522922" y="250113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080744" y="2643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2212773" y="270445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3573530" y="200428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209425" y="24393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070569" y="3657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844931" y="1332517"/>
              <a:ext cx="2568503" cy="2473191"/>
            </a:xfrm>
            <a:custGeom>
              <a:avLst/>
              <a:pathLst>
                <a:path w="2568503" h="2473191">
                  <a:moveTo>
                    <a:pt x="2568503" y="587448"/>
                  </a:moveTo>
                  <a:lnTo>
                    <a:pt x="2558760" y="462935"/>
                  </a:lnTo>
                  <a:lnTo>
                    <a:pt x="2529678" y="350149"/>
                  </a:lnTo>
                  <a:lnTo>
                    <a:pt x="2481698" y="250799"/>
                  </a:lnTo>
                  <a:lnTo>
                    <a:pt x="2415548" y="166392"/>
                  </a:lnTo>
                  <a:lnTo>
                    <a:pt x="2332230" y="98207"/>
                  </a:lnTo>
                  <a:lnTo>
                    <a:pt x="2233007" y="47277"/>
                  </a:lnTo>
                  <a:lnTo>
                    <a:pt x="2119383" y="14375"/>
                  </a:lnTo>
                  <a:lnTo>
                    <a:pt x="1993081" y="0"/>
                  </a:lnTo>
                  <a:lnTo>
                    <a:pt x="1856016" y="4368"/>
                  </a:lnTo>
                  <a:lnTo>
                    <a:pt x="1710265" y="27415"/>
                  </a:lnTo>
                  <a:lnTo>
                    <a:pt x="1558037" y="68790"/>
                  </a:lnTo>
                  <a:lnTo>
                    <a:pt x="1401641" y="127867"/>
                  </a:lnTo>
                  <a:lnTo>
                    <a:pt x="1243446" y="203750"/>
                  </a:lnTo>
                  <a:lnTo>
                    <a:pt x="1085852" y="295289"/>
                  </a:lnTo>
                  <a:lnTo>
                    <a:pt x="931246" y="401096"/>
                  </a:lnTo>
                  <a:lnTo>
                    <a:pt x="781974" y="519566"/>
                  </a:lnTo>
                  <a:lnTo>
                    <a:pt x="640297" y="648905"/>
                  </a:lnTo>
                  <a:lnTo>
                    <a:pt x="508363" y="787152"/>
                  </a:lnTo>
                  <a:lnTo>
                    <a:pt x="388172" y="932210"/>
                  </a:lnTo>
                  <a:lnTo>
                    <a:pt x="281547" y="1081881"/>
                  </a:lnTo>
                  <a:lnTo>
                    <a:pt x="190103" y="1233897"/>
                  </a:lnTo>
                  <a:lnTo>
                    <a:pt x="115227" y="1385952"/>
                  </a:lnTo>
                  <a:lnTo>
                    <a:pt x="58053" y="1535742"/>
                  </a:lnTo>
                  <a:lnTo>
                    <a:pt x="19449" y="1680996"/>
                  </a:lnTo>
                  <a:lnTo>
                    <a:pt x="0" y="1819511"/>
                  </a:lnTo>
                  <a:lnTo>
                    <a:pt x="0" y="1949190"/>
                  </a:lnTo>
                  <a:lnTo>
                    <a:pt x="19449" y="2068065"/>
                  </a:lnTo>
                  <a:lnTo>
                    <a:pt x="58053" y="2174334"/>
                  </a:lnTo>
                  <a:lnTo>
                    <a:pt x="115227" y="2266387"/>
                  </a:lnTo>
                  <a:lnTo>
                    <a:pt x="190103" y="2342828"/>
                  </a:lnTo>
                  <a:lnTo>
                    <a:pt x="281547" y="2402499"/>
                  </a:lnTo>
                  <a:lnTo>
                    <a:pt x="388172" y="2444494"/>
                  </a:lnTo>
                  <a:lnTo>
                    <a:pt x="508363" y="2468178"/>
                  </a:lnTo>
                  <a:lnTo>
                    <a:pt x="640297" y="2473191"/>
                  </a:lnTo>
                  <a:lnTo>
                    <a:pt x="781974" y="2459457"/>
                  </a:lnTo>
                  <a:lnTo>
                    <a:pt x="931246" y="2427185"/>
                  </a:lnTo>
                  <a:lnTo>
                    <a:pt x="1085852" y="2376863"/>
                  </a:lnTo>
                  <a:lnTo>
                    <a:pt x="1243446" y="2309255"/>
                  </a:lnTo>
                  <a:lnTo>
                    <a:pt x="1401641" y="2225385"/>
                  </a:lnTo>
                  <a:lnTo>
                    <a:pt x="1558037" y="2126525"/>
                  </a:lnTo>
                  <a:lnTo>
                    <a:pt x="1710265" y="2014173"/>
                  </a:lnTo>
                  <a:lnTo>
                    <a:pt x="1856016" y="1890033"/>
                  </a:lnTo>
                  <a:lnTo>
                    <a:pt x="1993081" y="1755986"/>
                  </a:lnTo>
                  <a:lnTo>
                    <a:pt x="2119383" y="1614064"/>
                  </a:lnTo>
                  <a:lnTo>
                    <a:pt x="2233007" y="1466420"/>
                  </a:lnTo>
                  <a:lnTo>
                    <a:pt x="2332230" y="1315290"/>
                  </a:lnTo>
                  <a:lnTo>
                    <a:pt x="2415548" y="1162965"/>
                  </a:lnTo>
                  <a:lnTo>
                    <a:pt x="2481698" y="1011756"/>
                  </a:lnTo>
                  <a:lnTo>
                    <a:pt x="2529678" y="863954"/>
                  </a:lnTo>
                  <a:lnTo>
                    <a:pt x="2558760" y="721800"/>
                  </a:lnTo>
                  <a:lnTo>
                    <a:pt x="2568503" y="58744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074375" y="2140276"/>
              <a:ext cx="1740243" cy="1481335"/>
            </a:xfrm>
            <a:custGeom>
              <a:avLst/>
              <a:pathLst>
                <a:path w="1740243" h="1481335">
                  <a:moveTo>
                    <a:pt x="1740243" y="1159913"/>
                  </a:moveTo>
                  <a:lnTo>
                    <a:pt x="1733642" y="1081662"/>
                  </a:lnTo>
                  <a:lnTo>
                    <a:pt x="1713938" y="998238"/>
                  </a:lnTo>
                  <a:lnTo>
                    <a:pt x="1681430" y="910903"/>
                  </a:lnTo>
                  <a:lnTo>
                    <a:pt x="1636611" y="820984"/>
                  </a:lnTo>
                  <a:lnTo>
                    <a:pt x="1580160" y="729842"/>
                  </a:lnTo>
                  <a:lnTo>
                    <a:pt x="1512933" y="638859"/>
                  </a:lnTo>
                  <a:lnTo>
                    <a:pt x="1435950" y="549414"/>
                  </a:lnTo>
                  <a:lnTo>
                    <a:pt x="1350376" y="462864"/>
                  </a:lnTo>
                  <a:lnTo>
                    <a:pt x="1257510" y="380520"/>
                  </a:lnTo>
                  <a:lnTo>
                    <a:pt x="1158759" y="303630"/>
                  </a:lnTo>
                  <a:lnTo>
                    <a:pt x="1055620" y="233361"/>
                  </a:lnTo>
                  <a:lnTo>
                    <a:pt x="949656" y="170777"/>
                  </a:lnTo>
                  <a:lnTo>
                    <a:pt x="842474" y="116827"/>
                  </a:lnTo>
                  <a:lnTo>
                    <a:pt x="735699" y="72329"/>
                  </a:lnTo>
                  <a:lnTo>
                    <a:pt x="630949" y="37958"/>
                  </a:lnTo>
                  <a:lnTo>
                    <a:pt x="529812" y="14234"/>
                  </a:lnTo>
                  <a:lnTo>
                    <a:pt x="433821" y="1517"/>
                  </a:lnTo>
                  <a:lnTo>
                    <a:pt x="344432" y="0"/>
                  </a:lnTo>
                  <a:lnTo>
                    <a:pt x="262999" y="9705"/>
                  </a:lnTo>
                  <a:lnTo>
                    <a:pt x="190757" y="30487"/>
                  </a:lnTo>
                  <a:lnTo>
                    <a:pt x="128801" y="62029"/>
                  </a:lnTo>
                  <a:lnTo>
                    <a:pt x="78070" y="103853"/>
                  </a:lnTo>
                  <a:lnTo>
                    <a:pt x="39333" y="155327"/>
                  </a:lnTo>
                  <a:lnTo>
                    <a:pt x="13177" y="215668"/>
                  </a:lnTo>
                  <a:lnTo>
                    <a:pt x="0" y="283963"/>
                  </a:lnTo>
                  <a:lnTo>
                    <a:pt x="0" y="359177"/>
                  </a:lnTo>
                  <a:lnTo>
                    <a:pt x="13177" y="440168"/>
                  </a:lnTo>
                  <a:lnTo>
                    <a:pt x="39333" y="525710"/>
                  </a:lnTo>
                  <a:lnTo>
                    <a:pt x="78070" y="614505"/>
                  </a:lnTo>
                  <a:lnTo>
                    <a:pt x="128801" y="705208"/>
                  </a:lnTo>
                  <a:lnTo>
                    <a:pt x="190757" y="796444"/>
                  </a:lnTo>
                  <a:lnTo>
                    <a:pt x="262999" y="886829"/>
                  </a:lnTo>
                  <a:lnTo>
                    <a:pt x="344432" y="974993"/>
                  </a:lnTo>
                  <a:lnTo>
                    <a:pt x="433821" y="1059601"/>
                  </a:lnTo>
                  <a:lnTo>
                    <a:pt x="529812" y="1139369"/>
                  </a:lnTo>
                  <a:lnTo>
                    <a:pt x="630949" y="1213088"/>
                  </a:lnTo>
                  <a:lnTo>
                    <a:pt x="735699" y="1279641"/>
                  </a:lnTo>
                  <a:lnTo>
                    <a:pt x="842474" y="1338019"/>
                  </a:lnTo>
                  <a:lnTo>
                    <a:pt x="949656" y="1387336"/>
                  </a:lnTo>
                  <a:lnTo>
                    <a:pt x="1055620" y="1426846"/>
                  </a:lnTo>
                  <a:lnTo>
                    <a:pt x="1158759" y="1455949"/>
                  </a:lnTo>
                  <a:lnTo>
                    <a:pt x="1257510" y="1474204"/>
                  </a:lnTo>
                  <a:lnTo>
                    <a:pt x="1350376" y="1481335"/>
                  </a:lnTo>
                  <a:lnTo>
                    <a:pt x="1435950" y="1477233"/>
                  </a:lnTo>
                  <a:lnTo>
                    <a:pt x="1512933" y="1461960"/>
                  </a:lnTo>
                  <a:lnTo>
                    <a:pt x="1580160" y="1435749"/>
                  </a:lnTo>
                  <a:lnTo>
                    <a:pt x="1636611" y="1398995"/>
                  </a:lnTo>
                  <a:lnTo>
                    <a:pt x="1681430" y="1352258"/>
                  </a:lnTo>
                  <a:lnTo>
                    <a:pt x="1713938" y="1296244"/>
                  </a:lnTo>
                  <a:lnTo>
                    <a:pt x="1733642" y="1231804"/>
                  </a:lnTo>
                  <a:lnTo>
                    <a:pt x="1740243" y="1159913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696446" y="1208857"/>
              <a:ext cx="3266656" cy="272051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1441237" y="346572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478454" y="26923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478454" y="191901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9" name="pl48"/>
            <p:cNvSpPr/>
            <p:nvPr/>
          </p:nvSpPr>
          <p:spPr>
            <a:xfrm>
              <a:off x="1661652" y="35074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661652" y="27340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61652" y="1960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703845" y="3929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580719" y="3929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457593" y="3929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334466" y="3929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5"/>
            <p:cNvSpPr/>
            <p:nvPr/>
          </p:nvSpPr>
          <p:spPr>
            <a:xfrm>
              <a:off x="1607555" y="39903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484429" y="39903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3379912" y="39903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256786" y="39903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135709" y="4126902"/>
              <a:ext cx="3881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MDS1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1131272" y="2517407"/>
              <a:ext cx="3881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MDS2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301492" y="4326573"/>
              <a:ext cx="6616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Stress = 0.09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053578" y="1033891"/>
              <a:ext cx="223465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(A)</a:t>
              </a:r>
            </a:p>
          </p:txBody>
        </p:sp>
        <p:sp>
          <p:nvSpPr>
            <p:cNvPr id="64" name="rc63"/>
            <p:cNvSpPr/>
            <p:nvPr/>
          </p:nvSpPr>
          <p:spPr>
            <a:xfrm>
              <a:off x="5032692" y="983989"/>
              <a:ext cx="4956118" cy="35184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745149" y="1208857"/>
              <a:ext cx="3266656" cy="27205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5745149" y="3746315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745149" y="3139455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5745149" y="2532595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745149" y="1925736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745149" y="1318876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095137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010035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924933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8839831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745149" y="3442885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745149" y="2836025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745149" y="2229165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5745149" y="1622306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6552586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467484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8382382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7367191" y="35929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6710996" y="31068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7812322" y="34045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6846551" y="25263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6647880" y="205048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7801126" y="2675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7052495" y="3359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7761274" y="29976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7193849" y="22205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7494156" y="29873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7243196" y="278625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7206847" y="24537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7268612" y="21859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7482396" y="277337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8838496" y="2036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7427982" y="30869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8059417" y="300386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7503655" y="256348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7469990" y="2843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7621689" y="34988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856668" y="2244617"/>
              <a:ext cx="1427121" cy="1561091"/>
            </a:xfrm>
            <a:custGeom>
              <a:avLst/>
              <a:pathLst>
                <a:path w="1427121" h="1561091">
                  <a:moveTo>
                    <a:pt x="1427121" y="655866"/>
                  </a:moveTo>
                  <a:lnTo>
                    <a:pt x="1421707" y="562029"/>
                  </a:lnTo>
                  <a:lnTo>
                    <a:pt x="1405548" y="471495"/>
                  </a:lnTo>
                  <a:lnTo>
                    <a:pt x="1378890" y="385637"/>
                  </a:lnTo>
                  <a:lnTo>
                    <a:pt x="1342135" y="305756"/>
                  </a:lnTo>
                  <a:lnTo>
                    <a:pt x="1295842" y="233063"/>
                  </a:lnTo>
                  <a:lnTo>
                    <a:pt x="1240711" y="168660"/>
                  </a:lnTo>
                  <a:lnTo>
                    <a:pt x="1177579" y="113523"/>
                  </a:lnTo>
                  <a:lnTo>
                    <a:pt x="1107403" y="68489"/>
                  </a:lnTo>
                  <a:lnTo>
                    <a:pt x="1031246" y="34239"/>
                  </a:lnTo>
                  <a:lnTo>
                    <a:pt x="950263" y="11293"/>
                  </a:lnTo>
                  <a:lnTo>
                    <a:pt x="865682" y="0"/>
                  </a:lnTo>
                  <a:lnTo>
                    <a:pt x="778784" y="529"/>
                  </a:lnTo>
                  <a:lnTo>
                    <a:pt x="690888" y="12873"/>
                  </a:lnTo>
                  <a:lnTo>
                    <a:pt x="603325" y="36845"/>
                  </a:lnTo>
                  <a:lnTo>
                    <a:pt x="517422" y="72082"/>
                  </a:lnTo>
                  <a:lnTo>
                    <a:pt x="434483" y="118049"/>
                  </a:lnTo>
                  <a:lnTo>
                    <a:pt x="355764" y="174050"/>
                  </a:lnTo>
                  <a:lnTo>
                    <a:pt x="282458" y="239235"/>
                  </a:lnTo>
                  <a:lnTo>
                    <a:pt x="215677" y="312617"/>
                  </a:lnTo>
                  <a:lnTo>
                    <a:pt x="156434" y="393083"/>
                  </a:lnTo>
                  <a:lnTo>
                    <a:pt x="105625" y="479413"/>
                  </a:lnTo>
                  <a:lnTo>
                    <a:pt x="64022" y="570299"/>
                  </a:lnTo>
                  <a:lnTo>
                    <a:pt x="32255" y="664362"/>
                  </a:lnTo>
                  <a:lnTo>
                    <a:pt x="10806" y="760178"/>
                  </a:lnTo>
                  <a:lnTo>
                    <a:pt x="0" y="856293"/>
                  </a:lnTo>
                  <a:lnTo>
                    <a:pt x="0" y="951251"/>
                  </a:lnTo>
                  <a:lnTo>
                    <a:pt x="10806" y="1043612"/>
                  </a:lnTo>
                  <a:lnTo>
                    <a:pt x="32255" y="1131975"/>
                  </a:lnTo>
                  <a:lnTo>
                    <a:pt x="64022" y="1215003"/>
                  </a:lnTo>
                  <a:lnTo>
                    <a:pt x="105625" y="1291435"/>
                  </a:lnTo>
                  <a:lnTo>
                    <a:pt x="156434" y="1360113"/>
                  </a:lnTo>
                  <a:lnTo>
                    <a:pt x="215677" y="1419996"/>
                  </a:lnTo>
                  <a:lnTo>
                    <a:pt x="282458" y="1470177"/>
                  </a:lnTo>
                  <a:lnTo>
                    <a:pt x="355764" y="1509894"/>
                  </a:lnTo>
                  <a:lnTo>
                    <a:pt x="434483" y="1538546"/>
                  </a:lnTo>
                  <a:lnTo>
                    <a:pt x="517422" y="1555699"/>
                  </a:lnTo>
                  <a:lnTo>
                    <a:pt x="603325" y="1561091"/>
                  </a:lnTo>
                  <a:lnTo>
                    <a:pt x="690888" y="1554642"/>
                  </a:lnTo>
                  <a:lnTo>
                    <a:pt x="778784" y="1536449"/>
                  </a:lnTo>
                  <a:lnTo>
                    <a:pt x="865682" y="1506788"/>
                  </a:lnTo>
                  <a:lnTo>
                    <a:pt x="950263" y="1466109"/>
                  </a:lnTo>
                  <a:lnTo>
                    <a:pt x="1031246" y="1415029"/>
                  </a:lnTo>
                  <a:lnTo>
                    <a:pt x="1107403" y="1354321"/>
                  </a:lnTo>
                  <a:lnTo>
                    <a:pt x="1177579" y="1284905"/>
                  </a:lnTo>
                  <a:lnTo>
                    <a:pt x="1240711" y="1207835"/>
                  </a:lnTo>
                  <a:lnTo>
                    <a:pt x="1295842" y="1124279"/>
                  </a:lnTo>
                  <a:lnTo>
                    <a:pt x="1342135" y="1035503"/>
                  </a:lnTo>
                  <a:lnTo>
                    <a:pt x="1378890" y="942852"/>
                  </a:lnTo>
                  <a:lnTo>
                    <a:pt x="1405548" y="847732"/>
                  </a:lnTo>
                  <a:lnTo>
                    <a:pt x="1421707" y="751584"/>
                  </a:lnTo>
                  <a:lnTo>
                    <a:pt x="1427121" y="65586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893634" y="1332517"/>
              <a:ext cx="2641823" cy="2406642"/>
            </a:xfrm>
            <a:custGeom>
              <a:avLst/>
              <a:pathLst>
                <a:path w="2641823" h="2406642">
                  <a:moveTo>
                    <a:pt x="2641823" y="1216398"/>
                  </a:moveTo>
                  <a:lnTo>
                    <a:pt x="2631802" y="1068358"/>
                  </a:lnTo>
                  <a:lnTo>
                    <a:pt x="2601890" y="922369"/>
                  </a:lnTo>
                  <a:lnTo>
                    <a:pt x="2552540" y="780645"/>
                  </a:lnTo>
                  <a:lnTo>
                    <a:pt x="2484502" y="645335"/>
                  </a:lnTo>
                  <a:lnTo>
                    <a:pt x="2398805" y="518489"/>
                  </a:lnTo>
                  <a:lnTo>
                    <a:pt x="2296750" y="402030"/>
                  </a:lnTo>
                  <a:lnTo>
                    <a:pt x="2179883" y="297724"/>
                  </a:lnTo>
                  <a:lnTo>
                    <a:pt x="2049976" y="207152"/>
                  </a:lnTo>
                  <a:lnTo>
                    <a:pt x="1908998" y="131686"/>
                  </a:lnTo>
                  <a:lnTo>
                    <a:pt x="1759086" y="72472"/>
                  </a:lnTo>
                  <a:lnTo>
                    <a:pt x="1602513" y="30405"/>
                  </a:lnTo>
                  <a:lnTo>
                    <a:pt x="1441652" y="6125"/>
                  </a:lnTo>
                  <a:lnTo>
                    <a:pt x="1278941" y="0"/>
                  </a:lnTo>
                  <a:lnTo>
                    <a:pt x="1116848" y="12121"/>
                  </a:lnTo>
                  <a:lnTo>
                    <a:pt x="957830" y="42305"/>
                  </a:lnTo>
                  <a:lnTo>
                    <a:pt x="804296" y="90095"/>
                  </a:lnTo>
                  <a:lnTo>
                    <a:pt x="658575" y="154767"/>
                  </a:lnTo>
                  <a:lnTo>
                    <a:pt x="522875" y="235339"/>
                  </a:lnTo>
                  <a:lnTo>
                    <a:pt x="399253" y="330591"/>
                  </a:lnTo>
                  <a:lnTo>
                    <a:pt x="289584" y="439079"/>
                  </a:lnTo>
                  <a:lnTo>
                    <a:pt x="195530" y="559157"/>
                  </a:lnTo>
                  <a:lnTo>
                    <a:pt x="118516" y="689007"/>
                  </a:lnTo>
                  <a:lnTo>
                    <a:pt x="59710" y="826658"/>
                  </a:lnTo>
                  <a:lnTo>
                    <a:pt x="20004" y="970026"/>
                  </a:lnTo>
                  <a:lnTo>
                    <a:pt x="0" y="1116936"/>
                  </a:lnTo>
                  <a:lnTo>
                    <a:pt x="0" y="1265161"/>
                  </a:lnTo>
                  <a:lnTo>
                    <a:pt x="20004" y="1412455"/>
                  </a:lnTo>
                  <a:lnTo>
                    <a:pt x="59710" y="1556585"/>
                  </a:lnTo>
                  <a:lnTo>
                    <a:pt x="118516" y="1695365"/>
                  </a:lnTo>
                  <a:lnTo>
                    <a:pt x="195530" y="1826692"/>
                  </a:lnTo>
                  <a:lnTo>
                    <a:pt x="289584" y="1948576"/>
                  </a:lnTo>
                  <a:lnTo>
                    <a:pt x="399253" y="2059168"/>
                  </a:lnTo>
                  <a:lnTo>
                    <a:pt x="522875" y="2156792"/>
                  </a:lnTo>
                  <a:lnTo>
                    <a:pt x="658575" y="2239969"/>
                  </a:lnTo>
                  <a:lnTo>
                    <a:pt x="804296" y="2307437"/>
                  </a:lnTo>
                  <a:lnTo>
                    <a:pt x="957830" y="2358174"/>
                  </a:lnTo>
                  <a:lnTo>
                    <a:pt x="1116848" y="2391410"/>
                  </a:lnTo>
                  <a:lnTo>
                    <a:pt x="1278941" y="2406642"/>
                  </a:lnTo>
                  <a:lnTo>
                    <a:pt x="1441652" y="2403638"/>
                  </a:lnTo>
                  <a:lnTo>
                    <a:pt x="1602513" y="2382445"/>
                  </a:lnTo>
                  <a:lnTo>
                    <a:pt x="1759086" y="2343384"/>
                  </a:lnTo>
                  <a:lnTo>
                    <a:pt x="1908998" y="2287046"/>
                  </a:lnTo>
                  <a:lnTo>
                    <a:pt x="2049976" y="2214286"/>
                  </a:lnTo>
                  <a:lnTo>
                    <a:pt x="2179883" y="2126207"/>
                  </a:lnTo>
                  <a:lnTo>
                    <a:pt x="2296750" y="2024144"/>
                  </a:lnTo>
                  <a:lnTo>
                    <a:pt x="2398805" y="1909643"/>
                  </a:lnTo>
                  <a:lnTo>
                    <a:pt x="2484502" y="1784442"/>
                  </a:lnTo>
                  <a:lnTo>
                    <a:pt x="2552540" y="1650437"/>
                  </a:lnTo>
                  <a:lnTo>
                    <a:pt x="2601890" y="1509661"/>
                  </a:lnTo>
                  <a:lnTo>
                    <a:pt x="2631802" y="1364246"/>
                  </a:lnTo>
                  <a:lnTo>
                    <a:pt x="2641823" y="1216398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5745149" y="1208857"/>
              <a:ext cx="3266656" cy="272051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489941" y="340119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527158" y="27943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27158" y="218747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27158" y="158061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09" name="pl108"/>
            <p:cNvSpPr/>
            <p:nvPr/>
          </p:nvSpPr>
          <p:spPr>
            <a:xfrm>
              <a:off x="5710355" y="34428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710355" y="28360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710355" y="2229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710355" y="16223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6552586" y="3929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7467484" y="3929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8382382" y="3929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5"/>
            <p:cNvSpPr/>
            <p:nvPr/>
          </p:nvSpPr>
          <p:spPr>
            <a:xfrm>
              <a:off x="6456297" y="39903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389803" y="39903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304702" y="39903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184412" y="4126902"/>
              <a:ext cx="3881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MDS1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5179975" y="2517407"/>
              <a:ext cx="3881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MDS2</a:t>
              </a:r>
            </a:p>
          </p:txBody>
        </p:sp>
        <p:sp>
          <p:nvSpPr>
            <p:cNvPr id="121" name="rc120"/>
            <p:cNvSpPr/>
            <p:nvPr/>
          </p:nvSpPr>
          <p:spPr>
            <a:xfrm>
              <a:off x="9150984" y="1722445"/>
              <a:ext cx="658073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9220573" y="1775629"/>
              <a:ext cx="45034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Salinity</a:t>
              </a:r>
            </a:p>
          </p:txBody>
        </p:sp>
        <p:sp>
          <p:nvSpPr>
            <p:cNvPr id="123" name="rc122"/>
            <p:cNvSpPr/>
            <p:nvPr/>
          </p:nvSpPr>
          <p:spPr>
            <a:xfrm>
              <a:off x="9220573" y="199102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9305475" y="20759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9242519" y="210075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9220573" y="221047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9305475" y="229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9242519" y="232020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9509618" y="2059441"/>
              <a:ext cx="20502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9509618" y="2256687"/>
              <a:ext cx="229850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9150984" y="2638702"/>
              <a:ext cx="768237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9220573" y="2693591"/>
              <a:ext cx="6290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Haplotype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9220573" y="290728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9305475" y="29921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9220573" y="312673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9296866" y="319785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9509618" y="2974225"/>
              <a:ext cx="8693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9509618" y="319646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8350196" y="4326573"/>
              <a:ext cx="6616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Stress = 0.15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5102281" y="1033891"/>
              <a:ext cx="223465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(B)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2021-12-01T17:04:12Z</dcterms:modified>
  <cp:category/>
</cp:coreProperties>
</file>