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8229600" cy="5486400"/>
            <a:chOff x="914400" y="914400"/>
            <a:chExt cx="82296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82296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3989"/>
              <a:ext cx="8055627" cy="53124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84948" y="6138621"/>
              <a:ext cx="7286863" cy="0"/>
            </a:xfrm>
            <a:custGeom>
              <a:avLst/>
              <a:pathLst>
                <a:path w="7286863" h="0">
                  <a:moveTo>
                    <a:pt x="0" y="0"/>
                  </a:moveTo>
                  <a:lnTo>
                    <a:pt x="7286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455162" y="4560672"/>
              <a:ext cx="4216649" cy="0"/>
            </a:xfrm>
            <a:custGeom>
              <a:avLst/>
              <a:pathLst>
                <a:path w="4216649" h="0">
                  <a:moveTo>
                    <a:pt x="0" y="0"/>
                  </a:moveTo>
                  <a:lnTo>
                    <a:pt x="4216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455162" y="4297681"/>
              <a:ext cx="4216649" cy="0"/>
            </a:xfrm>
            <a:custGeom>
              <a:avLst/>
              <a:pathLst>
                <a:path w="4216649" h="0">
                  <a:moveTo>
                    <a:pt x="0" y="0"/>
                  </a:moveTo>
                  <a:lnTo>
                    <a:pt x="4216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554455" y="4034689"/>
              <a:ext cx="3117356" cy="0"/>
            </a:xfrm>
            <a:custGeom>
              <a:avLst/>
              <a:pathLst>
                <a:path w="3117356" h="0">
                  <a:moveTo>
                    <a:pt x="0" y="0"/>
                  </a:moveTo>
                  <a:lnTo>
                    <a:pt x="3117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554455" y="3771698"/>
              <a:ext cx="3117356" cy="0"/>
            </a:xfrm>
            <a:custGeom>
              <a:avLst/>
              <a:pathLst>
                <a:path w="3117356" h="0">
                  <a:moveTo>
                    <a:pt x="0" y="0"/>
                  </a:moveTo>
                  <a:lnTo>
                    <a:pt x="3117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405638" y="2456741"/>
              <a:ext cx="4266173" cy="0"/>
            </a:xfrm>
            <a:custGeom>
              <a:avLst/>
              <a:pathLst>
                <a:path w="4266173" h="0">
                  <a:moveTo>
                    <a:pt x="0" y="0"/>
                  </a:moveTo>
                  <a:lnTo>
                    <a:pt x="42661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655908" y="2193749"/>
              <a:ext cx="4015903" cy="0"/>
            </a:xfrm>
            <a:custGeom>
              <a:avLst/>
              <a:pathLst>
                <a:path w="4015903" h="0">
                  <a:moveTo>
                    <a:pt x="0" y="0"/>
                  </a:moveTo>
                  <a:lnTo>
                    <a:pt x="40159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769739" y="1930758"/>
              <a:ext cx="3902072" cy="0"/>
            </a:xfrm>
            <a:custGeom>
              <a:avLst/>
              <a:pathLst>
                <a:path w="3902072" h="0">
                  <a:moveTo>
                    <a:pt x="0" y="0"/>
                  </a:moveTo>
                  <a:lnTo>
                    <a:pt x="3902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57932" y="1667766"/>
              <a:ext cx="3413879" cy="0"/>
            </a:xfrm>
            <a:custGeom>
              <a:avLst/>
              <a:pathLst>
                <a:path w="3413879" h="0">
                  <a:moveTo>
                    <a:pt x="0" y="0"/>
                  </a:moveTo>
                  <a:lnTo>
                    <a:pt x="3413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916804" y="1404775"/>
              <a:ext cx="2755006" cy="0"/>
            </a:xfrm>
            <a:custGeom>
              <a:avLst/>
              <a:pathLst>
                <a:path w="2755006" h="0">
                  <a:moveTo>
                    <a:pt x="0" y="0"/>
                  </a:moveTo>
                  <a:lnTo>
                    <a:pt x="2755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16804" y="1141783"/>
              <a:ext cx="2755006" cy="0"/>
            </a:xfrm>
            <a:custGeom>
              <a:avLst/>
              <a:pathLst>
                <a:path w="2755006" h="0">
                  <a:moveTo>
                    <a:pt x="0" y="0"/>
                  </a:moveTo>
                  <a:lnTo>
                    <a:pt x="2755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151327" y="3508707"/>
              <a:ext cx="3520484" cy="0"/>
            </a:xfrm>
            <a:custGeom>
              <a:avLst/>
              <a:pathLst>
                <a:path w="3520484" h="0">
                  <a:moveTo>
                    <a:pt x="0" y="0"/>
                  </a:moveTo>
                  <a:lnTo>
                    <a:pt x="3520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51327" y="3245715"/>
              <a:ext cx="3520484" cy="0"/>
            </a:xfrm>
            <a:custGeom>
              <a:avLst/>
              <a:pathLst>
                <a:path w="3520484" h="0">
                  <a:moveTo>
                    <a:pt x="0" y="0"/>
                  </a:moveTo>
                  <a:lnTo>
                    <a:pt x="3520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3454" y="2982724"/>
              <a:ext cx="4018356" cy="0"/>
            </a:xfrm>
            <a:custGeom>
              <a:avLst/>
              <a:pathLst>
                <a:path w="4018356" h="0">
                  <a:moveTo>
                    <a:pt x="0" y="0"/>
                  </a:moveTo>
                  <a:lnTo>
                    <a:pt x="4018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53454" y="2719732"/>
              <a:ext cx="4018356" cy="0"/>
            </a:xfrm>
            <a:custGeom>
              <a:avLst/>
              <a:pathLst>
                <a:path w="4018356" h="0">
                  <a:moveTo>
                    <a:pt x="0" y="0"/>
                  </a:moveTo>
                  <a:lnTo>
                    <a:pt x="4018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20843" y="5875630"/>
              <a:ext cx="6550968" cy="0"/>
            </a:xfrm>
            <a:custGeom>
              <a:avLst/>
              <a:pathLst>
                <a:path w="6550968" h="0">
                  <a:moveTo>
                    <a:pt x="0" y="0"/>
                  </a:moveTo>
                  <a:lnTo>
                    <a:pt x="6550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9072" y="5612638"/>
              <a:ext cx="6302738" cy="0"/>
            </a:xfrm>
            <a:custGeom>
              <a:avLst/>
              <a:pathLst>
                <a:path w="6302738" h="0">
                  <a:moveTo>
                    <a:pt x="0" y="0"/>
                  </a:moveTo>
                  <a:lnTo>
                    <a:pt x="63027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53680" y="5349647"/>
              <a:ext cx="5618131" cy="0"/>
            </a:xfrm>
            <a:custGeom>
              <a:avLst/>
              <a:pathLst>
                <a:path w="5618131" h="0">
                  <a:moveTo>
                    <a:pt x="0" y="0"/>
                  </a:moveTo>
                  <a:lnTo>
                    <a:pt x="56181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67323" y="5086655"/>
              <a:ext cx="5304487" cy="0"/>
            </a:xfrm>
            <a:custGeom>
              <a:avLst/>
              <a:pathLst>
                <a:path w="5304487" h="0">
                  <a:moveTo>
                    <a:pt x="0" y="0"/>
                  </a:moveTo>
                  <a:lnTo>
                    <a:pt x="5304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67323" y="4823664"/>
              <a:ext cx="5304487" cy="0"/>
            </a:xfrm>
            <a:custGeom>
              <a:avLst/>
              <a:pathLst>
                <a:path w="5304487" h="0">
                  <a:moveTo>
                    <a:pt x="0" y="0"/>
                  </a:moveTo>
                  <a:lnTo>
                    <a:pt x="5304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84948" y="5440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84948" y="4741993"/>
              <a:ext cx="583534" cy="0"/>
            </a:xfrm>
            <a:custGeom>
              <a:avLst/>
              <a:pathLst>
                <a:path w="583534" h="0">
                  <a:moveTo>
                    <a:pt x="0" y="0"/>
                  </a:moveTo>
                  <a:lnTo>
                    <a:pt x="5835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968482" y="3854910"/>
              <a:ext cx="1526587" cy="0"/>
            </a:xfrm>
            <a:custGeom>
              <a:avLst/>
              <a:pathLst>
                <a:path w="1526587" h="0">
                  <a:moveTo>
                    <a:pt x="0" y="0"/>
                  </a:moveTo>
                  <a:lnTo>
                    <a:pt x="1526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495070" y="4429177"/>
              <a:ext cx="960091" cy="0"/>
            </a:xfrm>
            <a:custGeom>
              <a:avLst/>
              <a:pathLst>
                <a:path w="960091" h="0">
                  <a:moveTo>
                    <a:pt x="0" y="0"/>
                  </a:moveTo>
                  <a:lnTo>
                    <a:pt x="9600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495070" y="3280644"/>
              <a:ext cx="210643" cy="0"/>
            </a:xfrm>
            <a:custGeom>
              <a:avLst/>
              <a:pathLst>
                <a:path w="210643" h="0">
                  <a:moveTo>
                    <a:pt x="0" y="0"/>
                  </a:moveTo>
                  <a:lnTo>
                    <a:pt x="2106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05713" y="3903194"/>
              <a:ext cx="1848741" cy="0"/>
            </a:xfrm>
            <a:custGeom>
              <a:avLst/>
              <a:pathLst>
                <a:path w="1848741" h="0">
                  <a:moveTo>
                    <a:pt x="0" y="0"/>
                  </a:moveTo>
                  <a:lnTo>
                    <a:pt x="184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05713" y="2658094"/>
              <a:ext cx="184262" cy="0"/>
            </a:xfrm>
            <a:custGeom>
              <a:avLst/>
              <a:pathLst>
                <a:path w="184262" h="0">
                  <a:moveTo>
                    <a:pt x="0" y="0"/>
                  </a:moveTo>
                  <a:lnTo>
                    <a:pt x="18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889976" y="2201968"/>
              <a:ext cx="515662" cy="0"/>
            </a:xfrm>
            <a:custGeom>
              <a:avLst/>
              <a:pathLst>
                <a:path w="515662" h="0">
                  <a:moveTo>
                    <a:pt x="0" y="0"/>
                  </a:moveTo>
                  <a:lnTo>
                    <a:pt x="515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05638" y="1947195"/>
              <a:ext cx="250270" cy="0"/>
            </a:xfrm>
            <a:custGeom>
              <a:avLst/>
              <a:pathLst>
                <a:path w="250270" h="0">
                  <a:moveTo>
                    <a:pt x="0" y="0"/>
                  </a:moveTo>
                  <a:lnTo>
                    <a:pt x="250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55908" y="1700640"/>
              <a:ext cx="113830" cy="0"/>
            </a:xfrm>
            <a:custGeom>
              <a:avLst/>
              <a:pathLst>
                <a:path w="113830" h="0">
                  <a:moveTo>
                    <a:pt x="0" y="0"/>
                  </a:moveTo>
                  <a:lnTo>
                    <a:pt x="113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769739" y="1470523"/>
              <a:ext cx="488193" cy="0"/>
            </a:xfrm>
            <a:custGeom>
              <a:avLst/>
              <a:pathLst>
                <a:path w="488193" h="0">
                  <a:moveTo>
                    <a:pt x="0" y="0"/>
                  </a:moveTo>
                  <a:lnTo>
                    <a:pt x="488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257932" y="1273279"/>
              <a:ext cx="658872" cy="0"/>
            </a:xfrm>
            <a:custGeom>
              <a:avLst/>
              <a:pathLst>
                <a:path w="658872" h="0">
                  <a:moveTo>
                    <a:pt x="0" y="0"/>
                  </a:moveTo>
                  <a:lnTo>
                    <a:pt x="658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889976" y="3114219"/>
              <a:ext cx="128855" cy="0"/>
            </a:xfrm>
            <a:custGeom>
              <a:avLst/>
              <a:pathLst>
                <a:path w="128855" h="0">
                  <a:moveTo>
                    <a:pt x="0" y="0"/>
                  </a:moveTo>
                  <a:lnTo>
                    <a:pt x="128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18831" y="3377211"/>
              <a:ext cx="1132496" cy="0"/>
            </a:xfrm>
            <a:custGeom>
              <a:avLst/>
              <a:pathLst>
                <a:path w="1132496" h="0">
                  <a:moveTo>
                    <a:pt x="0" y="0"/>
                  </a:moveTo>
                  <a:lnTo>
                    <a:pt x="1132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018831" y="2851228"/>
              <a:ext cx="634623" cy="0"/>
            </a:xfrm>
            <a:custGeom>
              <a:avLst/>
              <a:pathLst>
                <a:path w="634623" h="0">
                  <a:moveTo>
                    <a:pt x="0" y="0"/>
                  </a:moveTo>
                  <a:lnTo>
                    <a:pt x="634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968482" y="5629075"/>
              <a:ext cx="152361" cy="0"/>
            </a:xfrm>
            <a:custGeom>
              <a:avLst/>
              <a:pathLst>
                <a:path w="152361" h="0">
                  <a:moveTo>
                    <a:pt x="0" y="0"/>
                  </a:moveTo>
                  <a:lnTo>
                    <a:pt x="152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120843" y="5382521"/>
              <a:ext cx="248229" cy="0"/>
            </a:xfrm>
            <a:custGeom>
              <a:avLst/>
              <a:pathLst>
                <a:path w="248229" h="0">
                  <a:moveTo>
                    <a:pt x="0" y="0"/>
                  </a:moveTo>
                  <a:lnTo>
                    <a:pt x="248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69072" y="5152403"/>
              <a:ext cx="684607" cy="0"/>
            </a:xfrm>
            <a:custGeom>
              <a:avLst/>
              <a:pathLst>
                <a:path w="684607" h="0">
                  <a:moveTo>
                    <a:pt x="0" y="0"/>
                  </a:moveTo>
                  <a:lnTo>
                    <a:pt x="6846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053680" y="4955160"/>
              <a:ext cx="313643" cy="0"/>
            </a:xfrm>
            <a:custGeom>
              <a:avLst/>
              <a:pathLst>
                <a:path w="313643" h="0">
                  <a:moveTo>
                    <a:pt x="0" y="0"/>
                  </a:moveTo>
                  <a:lnTo>
                    <a:pt x="3136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384948" y="5440307"/>
              <a:ext cx="0" cy="698314"/>
            </a:xfrm>
            <a:custGeom>
              <a:avLst/>
              <a:pathLst>
                <a:path w="0" h="698314">
                  <a:moveTo>
                    <a:pt x="0" y="0"/>
                  </a:moveTo>
                  <a:lnTo>
                    <a:pt x="0" y="698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455162" y="4429177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455162" y="4297681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554455" y="3903194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554455" y="3771698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405638" y="2201968"/>
              <a:ext cx="0" cy="254772"/>
            </a:xfrm>
            <a:custGeom>
              <a:avLst/>
              <a:pathLst>
                <a:path w="0" h="254772">
                  <a:moveTo>
                    <a:pt x="0" y="0"/>
                  </a:moveTo>
                  <a:lnTo>
                    <a:pt x="0" y="254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655908" y="1947195"/>
              <a:ext cx="0" cy="246554"/>
            </a:xfrm>
            <a:custGeom>
              <a:avLst/>
              <a:pathLst>
                <a:path w="0" h="246554">
                  <a:moveTo>
                    <a:pt x="0" y="0"/>
                  </a:moveTo>
                  <a:lnTo>
                    <a:pt x="0" y="24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769739" y="1700640"/>
              <a:ext cx="0" cy="230117"/>
            </a:xfrm>
            <a:custGeom>
              <a:avLst/>
              <a:pathLst>
                <a:path w="0" h="230117">
                  <a:moveTo>
                    <a:pt x="0" y="0"/>
                  </a:moveTo>
                  <a:lnTo>
                    <a:pt x="0" y="230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257932" y="1470523"/>
              <a:ext cx="0" cy="197243"/>
            </a:xfrm>
            <a:custGeom>
              <a:avLst/>
              <a:pathLst>
                <a:path w="0" h="197243">
                  <a:moveTo>
                    <a:pt x="0" y="0"/>
                  </a:moveTo>
                  <a:lnTo>
                    <a:pt x="0" y="197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916804" y="1273279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916804" y="1141783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151327" y="3377211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51327" y="3245715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653454" y="2851228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653454" y="2719732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20843" y="5629075"/>
              <a:ext cx="0" cy="246554"/>
            </a:xfrm>
            <a:custGeom>
              <a:avLst/>
              <a:pathLst>
                <a:path w="0" h="246554">
                  <a:moveTo>
                    <a:pt x="0" y="0"/>
                  </a:moveTo>
                  <a:lnTo>
                    <a:pt x="0" y="24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69072" y="5382521"/>
              <a:ext cx="0" cy="230117"/>
            </a:xfrm>
            <a:custGeom>
              <a:avLst/>
              <a:pathLst>
                <a:path w="0" h="230117">
                  <a:moveTo>
                    <a:pt x="0" y="0"/>
                  </a:moveTo>
                  <a:lnTo>
                    <a:pt x="0" y="230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053680" y="5152403"/>
              <a:ext cx="0" cy="197243"/>
            </a:xfrm>
            <a:custGeom>
              <a:avLst/>
              <a:pathLst>
                <a:path w="0" h="197243">
                  <a:moveTo>
                    <a:pt x="0" y="0"/>
                  </a:moveTo>
                  <a:lnTo>
                    <a:pt x="0" y="197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367323" y="4955160"/>
              <a:ext cx="0" cy="131495"/>
            </a:xfrm>
            <a:custGeom>
              <a:avLst/>
              <a:pathLst>
                <a:path w="0" h="131495">
                  <a:moveTo>
                    <a:pt x="0" y="0"/>
                  </a:moveTo>
                  <a:lnTo>
                    <a:pt x="0" y="131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367323" y="4823664"/>
              <a:ext cx="0" cy="131495"/>
            </a:xfrm>
            <a:custGeom>
              <a:avLst/>
              <a:pathLst>
                <a:path w="0" h="131495">
                  <a:moveTo>
                    <a:pt x="0" y="131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384948" y="5440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84948" y="4741993"/>
              <a:ext cx="0" cy="698314"/>
            </a:xfrm>
            <a:custGeom>
              <a:avLst/>
              <a:pathLst>
                <a:path w="0" h="698314">
                  <a:moveTo>
                    <a:pt x="0" y="698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68482" y="3854910"/>
              <a:ext cx="0" cy="887082"/>
            </a:xfrm>
            <a:custGeom>
              <a:avLst/>
              <a:pathLst>
                <a:path w="0" h="887082">
                  <a:moveTo>
                    <a:pt x="0" y="887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495070" y="3854910"/>
              <a:ext cx="0" cy="574266"/>
            </a:xfrm>
            <a:custGeom>
              <a:avLst/>
              <a:pathLst>
                <a:path w="0" h="574266">
                  <a:moveTo>
                    <a:pt x="0" y="0"/>
                  </a:moveTo>
                  <a:lnTo>
                    <a:pt x="0" y="574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495070" y="3280644"/>
              <a:ext cx="0" cy="574266"/>
            </a:xfrm>
            <a:custGeom>
              <a:avLst/>
              <a:pathLst>
                <a:path w="0" h="574266">
                  <a:moveTo>
                    <a:pt x="0" y="5742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705713" y="3280644"/>
              <a:ext cx="0" cy="622550"/>
            </a:xfrm>
            <a:custGeom>
              <a:avLst/>
              <a:pathLst>
                <a:path w="0" h="622550">
                  <a:moveTo>
                    <a:pt x="0" y="0"/>
                  </a:moveTo>
                  <a:lnTo>
                    <a:pt x="0" y="622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705713" y="2658094"/>
              <a:ext cx="0" cy="622550"/>
            </a:xfrm>
            <a:custGeom>
              <a:avLst/>
              <a:pathLst>
                <a:path w="0" h="622550">
                  <a:moveTo>
                    <a:pt x="0" y="622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89976" y="2201968"/>
              <a:ext cx="0" cy="456125"/>
            </a:xfrm>
            <a:custGeom>
              <a:avLst/>
              <a:pathLst>
                <a:path w="0" h="456125">
                  <a:moveTo>
                    <a:pt x="0" y="456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405638" y="1947195"/>
              <a:ext cx="0" cy="254772"/>
            </a:xfrm>
            <a:custGeom>
              <a:avLst/>
              <a:pathLst>
                <a:path w="0" h="254772">
                  <a:moveTo>
                    <a:pt x="0" y="254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655908" y="1700640"/>
              <a:ext cx="0" cy="246554"/>
            </a:xfrm>
            <a:custGeom>
              <a:avLst/>
              <a:pathLst>
                <a:path w="0" h="246554">
                  <a:moveTo>
                    <a:pt x="0" y="246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769739" y="1470523"/>
              <a:ext cx="0" cy="230117"/>
            </a:xfrm>
            <a:custGeom>
              <a:avLst/>
              <a:pathLst>
                <a:path w="0" h="230117">
                  <a:moveTo>
                    <a:pt x="0" y="230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257932" y="1273279"/>
              <a:ext cx="0" cy="197243"/>
            </a:xfrm>
            <a:custGeom>
              <a:avLst/>
              <a:pathLst>
                <a:path w="0" h="197243">
                  <a:moveTo>
                    <a:pt x="0" y="197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889976" y="2658094"/>
              <a:ext cx="0" cy="456125"/>
            </a:xfrm>
            <a:custGeom>
              <a:avLst/>
              <a:pathLst>
                <a:path w="0" h="456125">
                  <a:moveTo>
                    <a:pt x="0" y="0"/>
                  </a:moveTo>
                  <a:lnTo>
                    <a:pt x="0" y="456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18831" y="3114219"/>
              <a:ext cx="0" cy="262991"/>
            </a:xfrm>
            <a:custGeom>
              <a:avLst/>
              <a:pathLst>
                <a:path w="0" h="262991">
                  <a:moveTo>
                    <a:pt x="0" y="0"/>
                  </a:moveTo>
                  <a:lnTo>
                    <a:pt x="0" y="262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18831" y="2851228"/>
              <a:ext cx="0" cy="262991"/>
            </a:xfrm>
            <a:custGeom>
              <a:avLst/>
              <a:pathLst>
                <a:path w="0" h="262991">
                  <a:moveTo>
                    <a:pt x="0" y="262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68482" y="4741993"/>
              <a:ext cx="0" cy="887082"/>
            </a:xfrm>
            <a:custGeom>
              <a:avLst/>
              <a:pathLst>
                <a:path w="0" h="887082">
                  <a:moveTo>
                    <a:pt x="0" y="0"/>
                  </a:moveTo>
                  <a:lnTo>
                    <a:pt x="0" y="887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20843" y="5382521"/>
              <a:ext cx="0" cy="246554"/>
            </a:xfrm>
            <a:custGeom>
              <a:avLst/>
              <a:pathLst>
                <a:path w="0" h="246554">
                  <a:moveTo>
                    <a:pt x="0" y="246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369072" y="5152403"/>
              <a:ext cx="0" cy="230117"/>
            </a:xfrm>
            <a:custGeom>
              <a:avLst/>
              <a:pathLst>
                <a:path w="0" h="230117">
                  <a:moveTo>
                    <a:pt x="0" y="230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53680" y="4955160"/>
              <a:ext cx="0" cy="197243"/>
            </a:xfrm>
            <a:custGeom>
              <a:avLst/>
              <a:pathLst>
                <a:path w="0" h="197243">
                  <a:moveTo>
                    <a:pt x="0" y="197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708246" y="6086250"/>
              <a:ext cx="210305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708246" y="4510081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708246" y="4245378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708246" y="3982387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708246" y="3721107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708246" y="2404438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708246" y="2143158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708246" y="1878387"/>
              <a:ext cx="288280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708246" y="1617175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708246" y="1354184"/>
              <a:ext cx="210305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708246" y="1089481"/>
              <a:ext cx="21030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708246" y="3458526"/>
              <a:ext cx="210305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708246" y="3193412"/>
              <a:ext cx="21030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708246" y="2932543"/>
              <a:ext cx="210305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708246" y="2667840"/>
              <a:ext cx="210305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708246" y="5823327"/>
              <a:ext cx="21030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708246" y="5560336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708246" y="5299056"/>
              <a:ext cx="2882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708246" y="5034353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708246" y="4771361"/>
              <a:ext cx="2882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W18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2021-12-01T17:04:00Z</dcterms:modified>
  <cp:category/>
</cp:coreProperties>
</file>