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c2c27adc4a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447658" y="5193007"/>
              <a:ext cx="5229386" cy="0"/>
            </a:xfrm>
            <a:custGeom>
              <a:avLst/>
              <a:pathLst>
                <a:path w="5229386" h="0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447658" y="4555277"/>
              <a:ext cx="5229386" cy="0"/>
            </a:xfrm>
            <a:custGeom>
              <a:avLst/>
              <a:pathLst>
                <a:path w="5229386" h="0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47658" y="3917547"/>
              <a:ext cx="5229386" cy="0"/>
            </a:xfrm>
            <a:custGeom>
              <a:avLst/>
              <a:pathLst>
                <a:path w="5229386" h="0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47658" y="3279817"/>
              <a:ext cx="5229386" cy="0"/>
            </a:xfrm>
            <a:custGeom>
              <a:avLst/>
              <a:pathLst>
                <a:path w="5229386" h="0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47658" y="2642087"/>
              <a:ext cx="5229386" cy="0"/>
            </a:xfrm>
            <a:custGeom>
              <a:avLst/>
              <a:pathLst>
                <a:path w="5229386" h="0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47658" y="2004357"/>
              <a:ext cx="5229386" cy="0"/>
            </a:xfrm>
            <a:custGeom>
              <a:avLst/>
              <a:pathLst>
                <a:path w="5229386" h="0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447658" y="1366627"/>
              <a:ext cx="5229386" cy="0"/>
            </a:xfrm>
            <a:custGeom>
              <a:avLst/>
              <a:pathLst>
                <a:path w="5229386" h="0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3029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6802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10575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74348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38121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1894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5667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94406" y="983989"/>
              <a:ext cx="0" cy="4591656"/>
            </a:xfrm>
            <a:custGeom>
              <a:avLst/>
              <a:pathLst>
                <a:path w="0"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762388" y="5125098"/>
              <a:ext cx="135816" cy="135816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386774" y="5111755"/>
              <a:ext cx="162504" cy="162504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16521" y="5103772"/>
              <a:ext cx="178469" cy="178469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650339" y="5099859"/>
              <a:ext cx="186295" cy="186295"/>
            </a:xfrm>
            <a:prstGeom prst="ellipse">
              <a:avLst/>
            </a:prstGeom>
            <a:solidFill>
              <a:srgbClr val="FFE4DB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271258" y="508304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908988" y="508304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597974" y="5134304"/>
              <a:ext cx="117405" cy="117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200050" y="5098650"/>
              <a:ext cx="188713" cy="188713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32536" y="4457517"/>
              <a:ext cx="195519" cy="195519"/>
            </a:xfrm>
            <a:prstGeom prst="ellipse">
              <a:avLst/>
            </a:prstGeom>
            <a:solidFill>
              <a:srgbClr val="FFDDD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358068" y="444531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019436" y="4468957"/>
              <a:ext cx="172640" cy="172640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655672" y="4467463"/>
              <a:ext cx="175627" cy="175627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04102" y="4478163"/>
              <a:ext cx="154228" cy="154228"/>
            </a:xfrm>
            <a:prstGeom prst="ellipse">
              <a:avLst/>
            </a:prstGeom>
            <a:solidFill>
              <a:srgbClr val="FFF7F5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941832" y="4478163"/>
              <a:ext cx="154228" cy="154228"/>
            </a:xfrm>
            <a:prstGeom prst="ellipse">
              <a:avLst/>
            </a:prstGeom>
            <a:solidFill>
              <a:srgbClr val="FFF7F5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584955" y="4483555"/>
              <a:ext cx="143443" cy="143443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7226498" y="4487368"/>
              <a:ext cx="135816" cy="135816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15597" y="3802847"/>
              <a:ext cx="229398" cy="229398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63294" y="3812815"/>
              <a:ext cx="209463" cy="209463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995798" y="380758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633528" y="380758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261449" y="3797780"/>
              <a:ext cx="239534" cy="239534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899179" y="3797780"/>
              <a:ext cx="239534" cy="239534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567441" y="3828312"/>
              <a:ext cx="178469" cy="178469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202512" y="3825652"/>
              <a:ext cx="183789" cy="183789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94572" y="3144093"/>
              <a:ext cx="271448" cy="271448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39821" y="3151612"/>
              <a:ext cx="256410" cy="256410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975154" y="3149214"/>
              <a:ext cx="261204" cy="261204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612884" y="3149214"/>
              <a:ext cx="261204" cy="261204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241210" y="3139810"/>
              <a:ext cx="280012" cy="280012"/>
            </a:xfrm>
            <a:prstGeom prst="ellipse">
              <a:avLst/>
            </a:prstGeom>
            <a:solidFill>
              <a:srgbClr val="764A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878940" y="3139810"/>
              <a:ext cx="280012" cy="280012"/>
            </a:xfrm>
            <a:prstGeom prst="ellipse">
              <a:avLst/>
            </a:prstGeom>
            <a:solidFill>
              <a:srgbClr val="764A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537607" y="3160747"/>
              <a:ext cx="238138" cy="238138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7211347" y="3196758"/>
              <a:ext cx="166117" cy="166117"/>
            </a:xfrm>
            <a:prstGeom prst="ellipse">
              <a:avLst/>
            </a:prstGeom>
            <a:solidFill>
              <a:srgbClr val="F6EE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745555" y="2557346"/>
              <a:ext cx="169481" cy="169481"/>
            </a:xfrm>
            <a:prstGeom prst="ellipse">
              <a:avLst/>
            </a:prstGeom>
            <a:solidFill>
              <a:srgbClr val="FFF0EA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00118" y="2574178"/>
              <a:ext cx="135816" cy="135816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24504" y="2560835"/>
              <a:ext cx="162504" cy="162504"/>
            </a:xfrm>
            <a:prstGeom prst="ellipse">
              <a:avLst/>
            </a:prstGeom>
            <a:solidFill>
              <a:srgbClr val="FFF4E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668839" y="2567439"/>
              <a:ext cx="149294" cy="149294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284557" y="2545428"/>
              <a:ext cx="193318" cy="193318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922287" y="2545428"/>
              <a:ext cx="193318" cy="193318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549261" y="2534671"/>
              <a:ext cx="214830" cy="214830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7195576" y="2543257"/>
              <a:ext cx="197659" cy="197659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737148" y="1911209"/>
              <a:ext cx="186295" cy="186295"/>
            </a:xfrm>
            <a:prstGeom prst="ellipse">
              <a:avLst/>
            </a:prstGeom>
            <a:solidFill>
              <a:srgbClr val="FFE4DB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78791" y="1915122"/>
              <a:ext cx="178469" cy="178469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005884" y="1904484"/>
              <a:ext cx="199744" cy="199744"/>
            </a:xfrm>
            <a:prstGeom prst="ellipse">
              <a:avLst/>
            </a:prstGeom>
            <a:solidFill>
              <a:srgbClr val="FFD9CB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637843" y="1898713"/>
              <a:ext cx="211286" cy="211286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290624" y="1913764"/>
              <a:ext cx="181184" cy="181184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5928354" y="1913764"/>
              <a:ext cx="181184" cy="181184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6552875" y="1900555"/>
              <a:ext cx="207603" cy="207603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189675" y="1899625"/>
              <a:ext cx="209463" cy="209463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723759" y="1260089"/>
              <a:ext cx="213074" cy="213074"/>
            </a:xfrm>
            <a:prstGeom prst="ellipse">
              <a:avLst/>
            </a:prstGeom>
            <a:solidFill>
              <a:srgbClr val="FFCBBA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358068" y="125666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001024" y="1261895"/>
              <a:ext cx="209463" cy="209463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640634" y="1263774"/>
              <a:ext cx="205704" cy="205704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13308" y="1298718"/>
              <a:ext cx="135816" cy="135816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951038" y="1298718"/>
              <a:ext cx="135816" cy="135816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6557846" y="1267797"/>
              <a:ext cx="197659" cy="197659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7181241" y="1253462"/>
              <a:ext cx="226329" cy="226329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5804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804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39577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39577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3350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3350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67123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67123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30896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30896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94669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94669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58442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58442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22153" y="512075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7222153" y="512075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804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804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39577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39577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3350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3350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67123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67123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30896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30896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4669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94669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58442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58442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222153" y="448302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222153" y="448302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75804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75804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39577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39577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03350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03350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67123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67123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30896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30896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94669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4669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658442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58442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7222153" y="384529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7222153" y="384529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584423" y="320756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584423" y="320756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7222153" y="320756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7222153" y="320756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75804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75804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39577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39577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3350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3350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67123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67123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30896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30896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94669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94669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658442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58442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222153" y="2569834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222153" y="2569834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804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5804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39577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39577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03350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403350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467123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467123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30896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30896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94669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94669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658442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658442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222153" y="193210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222153" y="193210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04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804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39577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39577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3350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3350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67123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67123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30896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30896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94669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94669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658442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658442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222153" y="1294373"/>
              <a:ext cx="144506" cy="144506"/>
            </a:xfrm>
            <a:custGeom>
              <a:avLst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222153" y="1294373"/>
              <a:ext cx="144506" cy="144506"/>
            </a:xfrm>
            <a:custGeom>
              <a:avLst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978504" y="5134741"/>
              <a:ext cx="406524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N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986913" y="4497011"/>
              <a:ext cx="39811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P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893746" y="3830854"/>
              <a:ext cx="49128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pH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876854" y="3221550"/>
              <a:ext cx="508173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EC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622507" y="2585755"/>
              <a:ext cx="76252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Plant shoot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749606" y="1946165"/>
              <a:ext cx="6354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Plant leaf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334376" y="1280009"/>
              <a:ext cx="105065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Plant haplotype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2178469" y="5877984"/>
              <a:ext cx="79630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b_Richness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2967218" y="5813569"/>
              <a:ext cx="61860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b_Chao1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2700000">
              <a:off x="3467435" y="5870529"/>
              <a:ext cx="77971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b_Shannon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2700000">
              <a:off x="4055391" y="5893007"/>
              <a:ext cx="838795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b_Evenness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2700000">
              <a:off x="4764936" y="5861400"/>
              <a:ext cx="753888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f_Richness</a:t>
              </a:r>
            </a:p>
          </p:txBody>
        </p:sp>
        <p:sp>
          <p:nvSpPr>
            <p:cNvPr id="188" name="tx187"/>
            <p:cNvSpPr/>
            <p:nvPr/>
          </p:nvSpPr>
          <p:spPr>
            <a:xfrm rot="-2700000">
              <a:off x="5554343" y="5798573"/>
              <a:ext cx="576188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f_Chao1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2700000">
              <a:off x="6054560" y="5855533"/>
              <a:ext cx="73729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f_Shannon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2700000">
              <a:off x="6641858" y="5876422"/>
              <a:ext cx="79637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f_Evenness</a:t>
              </a:r>
            </a:p>
          </p:txBody>
        </p:sp>
        <p:pic>
          <p:nvPicPr>
            <p:cNvPr id="191" name="pic19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5811" y="2830671"/>
              <a:ext cx="219455" cy="1097280"/>
            </a:xfrm>
            <a:prstGeom prst="rect">
              <a:avLst/>
            </a:prstGeom>
          </p:spPr>
        </p:pic>
        <p:sp>
          <p:nvSpPr>
            <p:cNvPr id="192" name="tx191"/>
            <p:cNvSpPr/>
            <p:nvPr/>
          </p:nvSpPr>
          <p:spPr>
            <a:xfrm>
              <a:off x="8174856" y="388443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8174856" y="361102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8174856" y="33376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8174856" y="306421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8174856" y="279080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885811" y="2642971"/>
              <a:ext cx="76862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r</a:t>
              </a:r>
            </a:p>
          </p:txBody>
        </p:sp>
        <p:sp>
          <p:nvSpPr>
            <p:cNvPr id="198" name="pl197"/>
            <p:cNvSpPr/>
            <p:nvPr/>
          </p:nvSpPr>
          <p:spPr>
            <a:xfrm>
              <a:off x="7885811" y="39261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885811" y="365271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885811" y="33793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885811" y="31059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885811" y="28325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8061376" y="39261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8061376" y="365271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8061376" y="33793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8061376" y="31059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8061376" y="28325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2021-06-25T13:17:06Z</dcterms:modified>
  <cp:category/>
</cp:coreProperties>
</file>