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c2c4d4f337b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73897" y="1971487"/>
              <a:ext cx="0" cy="3040134"/>
            </a:xfrm>
            <a:custGeom>
              <a:avLst/>
              <a:pathLst>
                <a:path w="0"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090541" y="1971487"/>
              <a:ext cx="0" cy="3040134"/>
            </a:xfrm>
            <a:custGeom>
              <a:avLst/>
              <a:pathLst>
                <a:path w="0"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407185" y="1971487"/>
              <a:ext cx="0" cy="3040134"/>
            </a:xfrm>
            <a:custGeom>
              <a:avLst/>
              <a:pathLst>
                <a:path w="0"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23830" y="1971487"/>
              <a:ext cx="0" cy="3040134"/>
            </a:xfrm>
            <a:custGeom>
              <a:avLst/>
              <a:pathLst>
                <a:path w="0"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040474" y="1971487"/>
              <a:ext cx="0" cy="3040134"/>
            </a:xfrm>
            <a:custGeom>
              <a:avLst/>
              <a:pathLst>
                <a:path w="0"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62573" y="4815751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2573" y="4397759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2573" y="3979768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62573" y="3561777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62573" y="3143785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2573" y="2725794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62573" y="2307803"/>
              <a:ext cx="6404421" cy="0"/>
            </a:xfrm>
            <a:custGeom>
              <a:avLst/>
              <a:pathLst>
                <a:path w="6404421" h="0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817182" y="2886955"/>
              <a:ext cx="117405" cy="117405"/>
            </a:xfrm>
            <a:prstGeom prst="ellipse">
              <a:avLst/>
            </a:prstGeom>
            <a:solidFill>
              <a:srgbClr val="83EA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7621002" y="3527318"/>
              <a:ext cx="117405" cy="117405"/>
            </a:xfrm>
            <a:prstGeom prst="ellipse">
              <a:avLst/>
            </a:prstGeom>
            <a:solidFill>
              <a:srgbClr val="C8BF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6979138" y="3817404"/>
              <a:ext cx="117405" cy="117405"/>
            </a:xfrm>
            <a:prstGeom prst="ellipse">
              <a:avLst/>
            </a:prstGeom>
            <a:solidFill>
              <a:srgbClr val="4FF8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6884998" y="3978748"/>
              <a:ext cx="117405" cy="117405"/>
            </a:xfrm>
            <a:prstGeom prst="ellipse">
              <a:avLst/>
            </a:prstGeom>
            <a:solidFill>
              <a:srgbClr val="F958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6009481" y="36410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FF09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549263" y="3432852"/>
              <a:ext cx="117405" cy="117405"/>
            </a:xfrm>
            <a:prstGeom prst="ellipse">
              <a:avLst/>
            </a:prstGeom>
            <a:solidFill>
              <a:srgbClr val="1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85210" y="3044956"/>
              <a:ext cx="117405" cy="117405"/>
            </a:xfrm>
            <a:prstGeom prst="ellipse">
              <a:avLst/>
            </a:prstGeom>
            <a:solidFill>
              <a:srgbClr val="7AED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110162" y="3217168"/>
              <a:ext cx="117405" cy="117405"/>
            </a:xfrm>
            <a:prstGeom prst="ellipse">
              <a:avLst/>
            </a:prstGeom>
            <a:solidFill>
              <a:srgbClr val="3EFB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894232" y="3252279"/>
              <a:ext cx="117405" cy="117405"/>
            </a:xfrm>
            <a:prstGeom prst="ellipse">
              <a:avLst/>
            </a:prstGeom>
            <a:solidFill>
              <a:srgbClr val="DFA2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431431" y="3105146"/>
              <a:ext cx="117405" cy="117405"/>
            </a:xfrm>
            <a:prstGeom prst="ellipse">
              <a:avLst/>
            </a:prstGeom>
            <a:solidFill>
              <a:srgbClr val="6FF1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4100347" y="332001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55F7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861324" y="3472143"/>
              <a:ext cx="117405" cy="117405"/>
            </a:xfrm>
            <a:prstGeom prst="ellipse">
              <a:avLst/>
            </a:prstGeom>
            <a:solidFill>
              <a:srgbClr val="F85C3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994981" y="3607572"/>
              <a:ext cx="117405" cy="11740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303127" y="352984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AAD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707944" y="3338386"/>
              <a:ext cx="117405" cy="117405"/>
            </a:xfrm>
            <a:prstGeom prst="ellipse">
              <a:avLst/>
            </a:prstGeom>
            <a:solidFill>
              <a:srgbClr val="9EDE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70281" y="3121030"/>
              <a:ext cx="117405" cy="117405"/>
            </a:xfrm>
            <a:prstGeom prst="ellipse">
              <a:avLst/>
            </a:prstGeom>
            <a:solidFill>
              <a:srgbClr val="50F8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4794218" y="351981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5613830" y="374636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6EF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358999" y="3879266"/>
              <a:ext cx="117405" cy="117405"/>
            </a:xfrm>
            <a:prstGeom prst="ellipse">
              <a:avLst/>
            </a:prstGeom>
            <a:solidFill>
              <a:srgbClr val="1E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911989" y="3151126"/>
              <a:ext cx="117405" cy="117405"/>
            </a:xfrm>
            <a:prstGeom prst="ellipse">
              <a:avLst/>
            </a:prstGeom>
            <a:solidFill>
              <a:srgbClr val="A2DC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852573" y="4831621"/>
              <a:ext cx="751816" cy="899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604390" y="4831621"/>
              <a:ext cx="751816" cy="8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356206" y="4831621"/>
              <a:ext cx="751816" cy="899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4162022" y="4836773"/>
              <a:ext cx="296495" cy="78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 m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7581275" y="2017207"/>
              <a:ext cx="270000" cy="485999"/>
            </a:xfrm>
            <a:custGeom>
              <a:avLst/>
              <a:pathLst>
                <a:path w="270000" h="485999">
                  <a:moveTo>
                    <a:pt x="0" y="485999"/>
                  </a:moveTo>
                  <a:lnTo>
                    <a:pt x="270000" y="0"/>
                  </a:lnTo>
                  <a:lnTo>
                    <a:pt x="270000" y="269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7851275" y="2017207"/>
              <a:ext cx="269999" cy="485999"/>
            </a:xfrm>
            <a:custGeom>
              <a:avLst/>
              <a:pathLst>
                <a:path w="269999" h="485999">
                  <a:moveTo>
                    <a:pt x="269999" y="485999"/>
                  </a:moveTo>
                  <a:lnTo>
                    <a:pt x="0" y="0"/>
                  </a:lnTo>
                  <a:lnTo>
                    <a:pt x="0" y="269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7796246" y="2448661"/>
              <a:ext cx="11005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4773459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38.0475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552167" y="478535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619234" y="477520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48183" y="4355467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38.0480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552167" y="4367364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619234" y="435721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148183" y="3937476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38.0485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552167" y="3949372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619234" y="3939222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148183" y="3519485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38.0490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552167" y="353138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619234" y="352123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148183" y="3101493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38.0495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552167" y="3113390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619234" y="310324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8183" y="2683502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38.0500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552167" y="2695398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619234" y="268524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148183" y="2265511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38.0505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552167" y="227740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619234" y="226725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501100" y="5072833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118.734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905084" y="5084729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972151" y="507457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17744" y="5072833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118.736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21728" y="5084729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288795" y="507457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34388" y="5072833"/>
              <a:ext cx="40398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118.738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538372" y="5084729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605439" y="507457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51033" y="5072887"/>
              <a:ext cx="40398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118.740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855017" y="5084729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922084" y="507457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767677" y="5072887"/>
              <a:ext cx="40398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118.742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1661" y="5084729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38728" y="507457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57929" y="5184913"/>
              <a:ext cx="61371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84602" y="3440736"/>
              <a:ext cx="49713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Latitude</a:t>
              </a:r>
            </a:p>
          </p:txBody>
        </p:sp>
        <p:pic>
          <p:nvPicPr>
            <p:cNvPr id="82" name="pic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5762" y="2584280"/>
              <a:ext cx="219455" cy="1097280"/>
            </a:xfrm>
            <a:prstGeom prst="rect">
              <a:avLst/>
            </a:prstGeom>
          </p:spPr>
        </p:pic>
        <p:sp>
          <p:nvSpPr>
            <p:cNvPr id="83" name="tx82"/>
            <p:cNvSpPr/>
            <p:nvPr/>
          </p:nvSpPr>
          <p:spPr>
            <a:xfrm>
              <a:off x="8664807" y="332718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664807" y="298022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664807" y="26312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375762" y="2396580"/>
              <a:ext cx="1940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EC</a:t>
              </a:r>
            </a:p>
          </p:txBody>
        </p:sp>
        <p:sp>
          <p:nvSpPr>
            <p:cNvPr id="87" name="pl86"/>
            <p:cNvSpPr/>
            <p:nvPr/>
          </p:nvSpPr>
          <p:spPr>
            <a:xfrm>
              <a:off x="8375762" y="3367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8375762" y="302022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8375762" y="26729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8551327" y="3367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551327" y="302022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8551327" y="26729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375762" y="3945216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94" name="pt93"/>
            <p:cNvSpPr/>
            <p:nvPr/>
          </p:nvSpPr>
          <p:spPr>
            <a:xfrm>
              <a:off x="8426788" y="4209931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406431" y="439680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8664807" y="4225850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664807" y="4448089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2021-06-25T14:14:21Z</dcterms:modified>
  <cp:category/>
</cp:coreProperties>
</file>