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3657600"/>
            <a:chOff x="914400" y="914400"/>
            <a:chExt cx="91440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83989" y="983989"/>
              <a:ext cx="4048703" cy="35184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96446" y="1208857"/>
              <a:ext cx="3266656" cy="2720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96446" y="3629052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96446" y="2922426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96446" y="2215800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96446" y="1509174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12423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587352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262282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37211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612140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96446" y="3275739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96446" y="2569113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696446" y="1862487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49888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24817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599746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74675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49604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531751" y="1599461"/>
              <a:ext cx="91148" cy="117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967720" y="3075431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90066" y="3189796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357698" y="2689068"/>
              <a:ext cx="227831" cy="117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444952" y="2576357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830954" y="2385482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507622" y="1697115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28432" y="2590478"/>
              <a:ext cx="227831" cy="11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636395" y="2833999"/>
              <a:ext cx="227831" cy="1198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515548" y="2635810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131109" y="2566085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3570885" y="2637080"/>
              <a:ext cx="227831" cy="119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5.4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635884" y="2557336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722270" y="2336432"/>
              <a:ext cx="227831" cy="117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921814" y="2320499"/>
              <a:ext cx="227831" cy="117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377610" y="2448852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994641" y="1877284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36000" y="2261876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365094" y="3374274"/>
              <a:ext cx="227831" cy="1197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1696446" y="1208857"/>
              <a:ext cx="3266656" cy="27205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1441237" y="323404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478454" y="25274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478454" y="182079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1661652" y="32757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61652" y="256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61652" y="1862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49888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924817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599746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74675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949604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2122521" y="3990307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816058" y="39903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490987" y="39903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165916" y="39903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840846" y="39903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135709" y="4126902"/>
              <a:ext cx="3881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MDS1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1131272" y="2517407"/>
              <a:ext cx="3881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363648" y="4326573"/>
              <a:ext cx="59945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Stress = 0.1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053578" y="1033891"/>
              <a:ext cx="223465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(A)</a:t>
              </a:r>
            </a:p>
          </p:txBody>
        </p:sp>
        <p:sp>
          <p:nvSpPr>
            <p:cNvPr id="65" name="rc64"/>
            <p:cNvSpPr/>
            <p:nvPr/>
          </p:nvSpPr>
          <p:spPr>
            <a:xfrm>
              <a:off x="5032692" y="983989"/>
              <a:ext cx="4956118" cy="35184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745149" y="1208857"/>
              <a:ext cx="3266656" cy="27205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745149" y="3629052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745149" y="2922426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45149" y="2215800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745149" y="1509174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961127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636056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310985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985914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8660843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745149" y="3275739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745149" y="2569113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745149" y="1862487"/>
              <a:ext cx="3266656" cy="0"/>
            </a:xfrm>
            <a:custGeom>
              <a:avLst/>
              <a:pathLst>
                <a:path w="3266656" h="0">
                  <a:moveTo>
                    <a:pt x="0" y="0"/>
                  </a:moveTo>
                  <a:lnTo>
                    <a:pt x="3266656" y="0"/>
                  </a:lnTo>
                  <a:lnTo>
                    <a:pt x="326665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298591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973520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648449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8323378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8998307" y="1208857"/>
              <a:ext cx="0" cy="2720510"/>
            </a:xfrm>
            <a:custGeom>
              <a:avLst/>
              <a:pathLst>
                <a:path w="0" h="2720510">
                  <a:moveTo>
                    <a:pt x="0" y="27205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845425" y="3428817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012448" y="2861053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312388" y="3207795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172476" y="2186924"/>
              <a:ext cx="194902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948124" y="1647046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99188" y="2359004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415522" y="3155009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52148" y="2733936"/>
              <a:ext cx="194902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582413" y="1828928"/>
              <a:ext cx="194902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6936869" y="2722007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650799" y="2503807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6597751" y="2100983"/>
              <a:ext cx="194902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5.4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6670660" y="1788703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933143" y="2490538"/>
              <a:ext cx="194902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8523603" y="1616769"/>
              <a:ext cx="194902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858733" y="2837941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614221" y="2757246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958231" y="2244459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08330" y="2554925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087371" y="3317503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745149" y="1208857"/>
              <a:ext cx="3266656" cy="27205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489941" y="323404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527158" y="25274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27158" y="182079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8" name="pl107"/>
            <p:cNvSpPr/>
            <p:nvPr/>
          </p:nvSpPr>
          <p:spPr>
            <a:xfrm>
              <a:off x="5710355" y="32757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710355" y="256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710355" y="1862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298591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973520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648449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8323378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8998307" y="3929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6171224" y="3990307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6864762" y="39903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7539691" y="39903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214620" y="39903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889549" y="39903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7184412" y="4126902"/>
              <a:ext cx="3881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MDS1</a:t>
              </a:r>
            </a:p>
          </p:txBody>
        </p:sp>
        <p:sp>
          <p:nvSpPr>
            <p:cNvPr id="122" name="tx121"/>
            <p:cNvSpPr/>
            <p:nvPr/>
          </p:nvSpPr>
          <p:spPr>
            <a:xfrm rot="-5400000">
              <a:off x="5179975" y="2517407"/>
              <a:ext cx="3881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MDS2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9150984" y="2180573"/>
              <a:ext cx="768237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9220573" y="2235462"/>
              <a:ext cx="62905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Haplotype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9220573" y="244915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9291314" y="2533070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9220573" y="266860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7"/>
            <p:cNvSpPr/>
            <p:nvPr/>
          </p:nvSpPr>
          <p:spPr>
            <a:xfrm>
              <a:off x="9291314" y="2752526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9509618" y="2516096"/>
              <a:ext cx="8693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9509618" y="2738335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350196" y="4326573"/>
              <a:ext cx="6616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Stress = 0.15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102281" y="1033891"/>
              <a:ext cx="223465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(B)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2022-01-05T16:32:24Z</dcterms:modified>
  <cp:category/>
</cp:coreProperties>
</file>