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6175" y="983989"/>
              <a:ext cx="3987647" cy="31880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6175" y="3660195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6175" y="2961717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6175" y="2263239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6175" y="1564760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077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58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309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66175" y="4009434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66175" y="3310956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66175" y="2612478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66175" y="1913999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6175" y="1215521"/>
              <a:ext cx="3987647" cy="0"/>
            </a:xfrm>
            <a:custGeom>
              <a:avLst/>
              <a:pathLst>
                <a:path w="3987647" h="0">
                  <a:moveTo>
                    <a:pt x="0" y="0"/>
                  </a:moveTo>
                  <a:lnTo>
                    <a:pt x="3987647" y="0"/>
                  </a:lnTo>
                  <a:lnTo>
                    <a:pt x="39876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23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831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734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8848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965677" y="2236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840313" y="2609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666460" y="26203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566568" y="1488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5121868" y="16711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51376" y="2502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96627" y="23341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8918" y="24608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404223" y="1778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27577" y="1746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686622" y="109029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520534" y="1522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47740" y="14028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354107" y="163669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18861" y="14948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2214" y="19165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513997" y="324913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859247" y="202629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5622" y="15966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59141" y="2448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65677" y="39067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40313" y="38835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66460" y="39605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566568" y="3866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5121868" y="382817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51376" y="39661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96627" y="3931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08918" y="3932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4223" y="37632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27577" y="3908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86622" y="389376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520534" y="38706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47740" y="38064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354107" y="379465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188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72214" y="3871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513997" y="39269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859247" y="382545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545622" y="38103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259141" y="3927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47431" y="1510948"/>
              <a:ext cx="3625134" cy="713909"/>
            </a:xfrm>
            <a:custGeom>
              <a:avLst/>
              <a:pathLst>
                <a:path w="3625134" h="713909">
                  <a:moveTo>
                    <a:pt x="0" y="713909"/>
                  </a:moveTo>
                  <a:lnTo>
                    <a:pt x="45887" y="704872"/>
                  </a:lnTo>
                  <a:lnTo>
                    <a:pt x="91775" y="695836"/>
                  </a:lnTo>
                  <a:lnTo>
                    <a:pt x="137663" y="686799"/>
                  </a:lnTo>
                  <a:lnTo>
                    <a:pt x="183551" y="677762"/>
                  </a:lnTo>
                  <a:lnTo>
                    <a:pt x="229438" y="668725"/>
                  </a:lnTo>
                  <a:lnTo>
                    <a:pt x="275326" y="659688"/>
                  </a:lnTo>
                  <a:lnTo>
                    <a:pt x="321214" y="650651"/>
                  </a:lnTo>
                  <a:lnTo>
                    <a:pt x="367102" y="641615"/>
                  </a:lnTo>
                  <a:lnTo>
                    <a:pt x="412989" y="632578"/>
                  </a:lnTo>
                  <a:lnTo>
                    <a:pt x="458877" y="623541"/>
                  </a:lnTo>
                  <a:lnTo>
                    <a:pt x="504765" y="614504"/>
                  </a:lnTo>
                  <a:lnTo>
                    <a:pt x="550653" y="605467"/>
                  </a:lnTo>
                  <a:lnTo>
                    <a:pt x="596541" y="596430"/>
                  </a:lnTo>
                  <a:lnTo>
                    <a:pt x="642428" y="587394"/>
                  </a:lnTo>
                  <a:lnTo>
                    <a:pt x="688316" y="578357"/>
                  </a:lnTo>
                  <a:lnTo>
                    <a:pt x="734204" y="569320"/>
                  </a:lnTo>
                  <a:lnTo>
                    <a:pt x="780092" y="560283"/>
                  </a:lnTo>
                  <a:lnTo>
                    <a:pt x="825979" y="551246"/>
                  </a:lnTo>
                  <a:lnTo>
                    <a:pt x="871867" y="542209"/>
                  </a:lnTo>
                  <a:lnTo>
                    <a:pt x="917755" y="533173"/>
                  </a:lnTo>
                  <a:lnTo>
                    <a:pt x="963643" y="524136"/>
                  </a:lnTo>
                  <a:lnTo>
                    <a:pt x="1009531" y="515099"/>
                  </a:lnTo>
                  <a:lnTo>
                    <a:pt x="1055418" y="506062"/>
                  </a:lnTo>
                  <a:lnTo>
                    <a:pt x="1101306" y="497025"/>
                  </a:lnTo>
                  <a:lnTo>
                    <a:pt x="1147194" y="487988"/>
                  </a:lnTo>
                  <a:lnTo>
                    <a:pt x="1193082" y="478952"/>
                  </a:lnTo>
                  <a:lnTo>
                    <a:pt x="1238969" y="469915"/>
                  </a:lnTo>
                  <a:lnTo>
                    <a:pt x="1284857" y="460878"/>
                  </a:lnTo>
                  <a:lnTo>
                    <a:pt x="1330745" y="451841"/>
                  </a:lnTo>
                  <a:lnTo>
                    <a:pt x="1376633" y="442804"/>
                  </a:lnTo>
                  <a:lnTo>
                    <a:pt x="1422521" y="433767"/>
                  </a:lnTo>
                  <a:lnTo>
                    <a:pt x="1468408" y="424731"/>
                  </a:lnTo>
                  <a:lnTo>
                    <a:pt x="1514296" y="415694"/>
                  </a:lnTo>
                  <a:lnTo>
                    <a:pt x="1560184" y="406657"/>
                  </a:lnTo>
                  <a:lnTo>
                    <a:pt x="1606072" y="397620"/>
                  </a:lnTo>
                  <a:lnTo>
                    <a:pt x="1651959" y="388583"/>
                  </a:lnTo>
                  <a:lnTo>
                    <a:pt x="1697847" y="379546"/>
                  </a:lnTo>
                  <a:lnTo>
                    <a:pt x="1743735" y="370510"/>
                  </a:lnTo>
                  <a:lnTo>
                    <a:pt x="1789623" y="361473"/>
                  </a:lnTo>
                  <a:lnTo>
                    <a:pt x="1835511" y="352436"/>
                  </a:lnTo>
                  <a:lnTo>
                    <a:pt x="1881398" y="343399"/>
                  </a:lnTo>
                  <a:lnTo>
                    <a:pt x="1927286" y="334362"/>
                  </a:lnTo>
                  <a:lnTo>
                    <a:pt x="1973174" y="325325"/>
                  </a:lnTo>
                  <a:lnTo>
                    <a:pt x="2019062" y="316289"/>
                  </a:lnTo>
                  <a:lnTo>
                    <a:pt x="2064949" y="307252"/>
                  </a:lnTo>
                  <a:lnTo>
                    <a:pt x="2110837" y="298215"/>
                  </a:lnTo>
                  <a:lnTo>
                    <a:pt x="2156725" y="289178"/>
                  </a:lnTo>
                  <a:lnTo>
                    <a:pt x="2202613" y="280141"/>
                  </a:lnTo>
                  <a:lnTo>
                    <a:pt x="2248501" y="271104"/>
                  </a:lnTo>
                  <a:lnTo>
                    <a:pt x="2294388" y="262068"/>
                  </a:lnTo>
                  <a:lnTo>
                    <a:pt x="2340276" y="253031"/>
                  </a:lnTo>
                  <a:lnTo>
                    <a:pt x="2386164" y="243994"/>
                  </a:lnTo>
                  <a:lnTo>
                    <a:pt x="2432052" y="234957"/>
                  </a:lnTo>
                  <a:lnTo>
                    <a:pt x="2477939" y="225920"/>
                  </a:lnTo>
                  <a:lnTo>
                    <a:pt x="2523827" y="216883"/>
                  </a:lnTo>
                  <a:lnTo>
                    <a:pt x="2569715" y="207847"/>
                  </a:lnTo>
                  <a:lnTo>
                    <a:pt x="2615603" y="198810"/>
                  </a:lnTo>
                  <a:lnTo>
                    <a:pt x="2661491" y="189773"/>
                  </a:lnTo>
                  <a:lnTo>
                    <a:pt x="2707378" y="180736"/>
                  </a:lnTo>
                  <a:lnTo>
                    <a:pt x="2753266" y="171699"/>
                  </a:lnTo>
                  <a:lnTo>
                    <a:pt x="2799154" y="162662"/>
                  </a:lnTo>
                  <a:lnTo>
                    <a:pt x="2845042" y="153626"/>
                  </a:lnTo>
                  <a:lnTo>
                    <a:pt x="2890929" y="144589"/>
                  </a:lnTo>
                  <a:lnTo>
                    <a:pt x="2936817" y="135552"/>
                  </a:lnTo>
                  <a:lnTo>
                    <a:pt x="2982705" y="126515"/>
                  </a:lnTo>
                  <a:lnTo>
                    <a:pt x="3028593" y="117478"/>
                  </a:lnTo>
                  <a:lnTo>
                    <a:pt x="3074481" y="108441"/>
                  </a:lnTo>
                  <a:lnTo>
                    <a:pt x="3120368" y="99405"/>
                  </a:lnTo>
                  <a:lnTo>
                    <a:pt x="3166256" y="90368"/>
                  </a:lnTo>
                  <a:lnTo>
                    <a:pt x="3212144" y="81331"/>
                  </a:lnTo>
                  <a:lnTo>
                    <a:pt x="3258032" y="72294"/>
                  </a:lnTo>
                  <a:lnTo>
                    <a:pt x="3303919" y="63257"/>
                  </a:lnTo>
                  <a:lnTo>
                    <a:pt x="3349807" y="54220"/>
                  </a:lnTo>
                  <a:lnTo>
                    <a:pt x="3395695" y="45184"/>
                  </a:lnTo>
                  <a:lnTo>
                    <a:pt x="3441583" y="36147"/>
                  </a:lnTo>
                  <a:lnTo>
                    <a:pt x="3487471" y="27110"/>
                  </a:lnTo>
                  <a:lnTo>
                    <a:pt x="3533358" y="18073"/>
                  </a:lnTo>
                  <a:lnTo>
                    <a:pt x="3579246" y="9036"/>
                  </a:lnTo>
                  <a:lnTo>
                    <a:pt x="36251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47431" y="3849670"/>
              <a:ext cx="3625134" cy="87502"/>
            </a:xfrm>
            <a:custGeom>
              <a:avLst/>
              <a:pathLst>
                <a:path w="3625134" h="87502">
                  <a:moveTo>
                    <a:pt x="0" y="87502"/>
                  </a:moveTo>
                  <a:lnTo>
                    <a:pt x="45887" y="86395"/>
                  </a:lnTo>
                  <a:lnTo>
                    <a:pt x="91775" y="85287"/>
                  </a:lnTo>
                  <a:lnTo>
                    <a:pt x="137663" y="84179"/>
                  </a:lnTo>
                  <a:lnTo>
                    <a:pt x="183551" y="83072"/>
                  </a:lnTo>
                  <a:lnTo>
                    <a:pt x="229438" y="81964"/>
                  </a:lnTo>
                  <a:lnTo>
                    <a:pt x="275326" y="80856"/>
                  </a:lnTo>
                  <a:lnTo>
                    <a:pt x="321214" y="79749"/>
                  </a:lnTo>
                  <a:lnTo>
                    <a:pt x="367102" y="78641"/>
                  </a:lnTo>
                  <a:lnTo>
                    <a:pt x="412989" y="77533"/>
                  </a:lnTo>
                  <a:lnTo>
                    <a:pt x="458877" y="76426"/>
                  </a:lnTo>
                  <a:lnTo>
                    <a:pt x="504765" y="75318"/>
                  </a:lnTo>
                  <a:lnTo>
                    <a:pt x="550653" y="74211"/>
                  </a:lnTo>
                  <a:lnTo>
                    <a:pt x="596541" y="73103"/>
                  </a:lnTo>
                  <a:lnTo>
                    <a:pt x="642428" y="71995"/>
                  </a:lnTo>
                  <a:lnTo>
                    <a:pt x="688316" y="70888"/>
                  </a:lnTo>
                  <a:lnTo>
                    <a:pt x="734204" y="69780"/>
                  </a:lnTo>
                  <a:lnTo>
                    <a:pt x="780092" y="68672"/>
                  </a:lnTo>
                  <a:lnTo>
                    <a:pt x="825979" y="67565"/>
                  </a:lnTo>
                  <a:lnTo>
                    <a:pt x="871867" y="66457"/>
                  </a:lnTo>
                  <a:lnTo>
                    <a:pt x="917755" y="65350"/>
                  </a:lnTo>
                  <a:lnTo>
                    <a:pt x="963643" y="64242"/>
                  </a:lnTo>
                  <a:lnTo>
                    <a:pt x="1009531" y="63134"/>
                  </a:lnTo>
                  <a:lnTo>
                    <a:pt x="1055418" y="62027"/>
                  </a:lnTo>
                  <a:lnTo>
                    <a:pt x="1101306" y="60919"/>
                  </a:lnTo>
                  <a:lnTo>
                    <a:pt x="1147194" y="59811"/>
                  </a:lnTo>
                  <a:lnTo>
                    <a:pt x="1193082" y="58704"/>
                  </a:lnTo>
                  <a:lnTo>
                    <a:pt x="1238969" y="57596"/>
                  </a:lnTo>
                  <a:lnTo>
                    <a:pt x="1284857" y="56489"/>
                  </a:lnTo>
                  <a:lnTo>
                    <a:pt x="1330745" y="55381"/>
                  </a:lnTo>
                  <a:lnTo>
                    <a:pt x="1376633" y="54273"/>
                  </a:lnTo>
                  <a:lnTo>
                    <a:pt x="1422521" y="53166"/>
                  </a:lnTo>
                  <a:lnTo>
                    <a:pt x="1468408" y="52058"/>
                  </a:lnTo>
                  <a:lnTo>
                    <a:pt x="1514296" y="50950"/>
                  </a:lnTo>
                  <a:lnTo>
                    <a:pt x="1560184" y="49843"/>
                  </a:lnTo>
                  <a:lnTo>
                    <a:pt x="1606072" y="48735"/>
                  </a:lnTo>
                  <a:lnTo>
                    <a:pt x="1651959" y="47628"/>
                  </a:lnTo>
                  <a:lnTo>
                    <a:pt x="1697847" y="46520"/>
                  </a:lnTo>
                  <a:lnTo>
                    <a:pt x="1743735" y="45412"/>
                  </a:lnTo>
                  <a:lnTo>
                    <a:pt x="1789623" y="44305"/>
                  </a:lnTo>
                  <a:lnTo>
                    <a:pt x="1835511" y="43197"/>
                  </a:lnTo>
                  <a:lnTo>
                    <a:pt x="1881398" y="42089"/>
                  </a:lnTo>
                  <a:lnTo>
                    <a:pt x="1927286" y="40982"/>
                  </a:lnTo>
                  <a:lnTo>
                    <a:pt x="1973174" y="39874"/>
                  </a:lnTo>
                  <a:lnTo>
                    <a:pt x="2019062" y="38766"/>
                  </a:lnTo>
                  <a:lnTo>
                    <a:pt x="2064949" y="37659"/>
                  </a:lnTo>
                  <a:lnTo>
                    <a:pt x="2110837" y="36551"/>
                  </a:lnTo>
                  <a:lnTo>
                    <a:pt x="2156725" y="35444"/>
                  </a:lnTo>
                  <a:lnTo>
                    <a:pt x="2202613" y="34336"/>
                  </a:lnTo>
                  <a:lnTo>
                    <a:pt x="2248501" y="33228"/>
                  </a:lnTo>
                  <a:lnTo>
                    <a:pt x="2294388" y="32121"/>
                  </a:lnTo>
                  <a:lnTo>
                    <a:pt x="2340276" y="31013"/>
                  </a:lnTo>
                  <a:lnTo>
                    <a:pt x="2386164" y="29905"/>
                  </a:lnTo>
                  <a:lnTo>
                    <a:pt x="2432052" y="28798"/>
                  </a:lnTo>
                  <a:lnTo>
                    <a:pt x="2477939" y="27690"/>
                  </a:lnTo>
                  <a:lnTo>
                    <a:pt x="2523827" y="26583"/>
                  </a:lnTo>
                  <a:lnTo>
                    <a:pt x="2569715" y="25475"/>
                  </a:lnTo>
                  <a:lnTo>
                    <a:pt x="2615603" y="24367"/>
                  </a:lnTo>
                  <a:lnTo>
                    <a:pt x="2661491" y="23260"/>
                  </a:lnTo>
                  <a:lnTo>
                    <a:pt x="2707378" y="22152"/>
                  </a:lnTo>
                  <a:lnTo>
                    <a:pt x="2753266" y="21044"/>
                  </a:lnTo>
                  <a:lnTo>
                    <a:pt x="2799154" y="19937"/>
                  </a:lnTo>
                  <a:lnTo>
                    <a:pt x="2845042" y="18829"/>
                  </a:lnTo>
                  <a:lnTo>
                    <a:pt x="2890929" y="17722"/>
                  </a:lnTo>
                  <a:lnTo>
                    <a:pt x="2936817" y="16614"/>
                  </a:lnTo>
                  <a:lnTo>
                    <a:pt x="2982705" y="15506"/>
                  </a:lnTo>
                  <a:lnTo>
                    <a:pt x="3028593" y="14399"/>
                  </a:lnTo>
                  <a:lnTo>
                    <a:pt x="3074481" y="13291"/>
                  </a:lnTo>
                  <a:lnTo>
                    <a:pt x="3120368" y="12183"/>
                  </a:lnTo>
                  <a:lnTo>
                    <a:pt x="3166256" y="11076"/>
                  </a:lnTo>
                  <a:lnTo>
                    <a:pt x="3212144" y="9968"/>
                  </a:lnTo>
                  <a:lnTo>
                    <a:pt x="3258032" y="8861"/>
                  </a:lnTo>
                  <a:lnTo>
                    <a:pt x="3303919" y="7753"/>
                  </a:lnTo>
                  <a:lnTo>
                    <a:pt x="3349807" y="6645"/>
                  </a:lnTo>
                  <a:lnTo>
                    <a:pt x="3395695" y="5538"/>
                  </a:lnTo>
                  <a:lnTo>
                    <a:pt x="3441583" y="4430"/>
                  </a:lnTo>
                  <a:lnTo>
                    <a:pt x="3487471" y="3322"/>
                  </a:lnTo>
                  <a:lnTo>
                    <a:pt x="3533358" y="2215"/>
                  </a:lnTo>
                  <a:lnTo>
                    <a:pt x="3579246" y="1107"/>
                  </a:lnTo>
                  <a:lnTo>
                    <a:pt x="36251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66175" y="983989"/>
              <a:ext cx="3987647" cy="31880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148183" y="39677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148183" y="32692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148183" y="25707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148183" y="1872253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148183" y="1173775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1331380" y="4009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31380" y="3310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31380" y="2612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31380" y="1913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331380" y="1215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3234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8318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7340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8848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140127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552106" y="4234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0294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85377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09077" y="434190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98346" y="2512475"/>
              <a:ext cx="18401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Habitat Niche breadth (Bcom)</a:t>
              </a:r>
            </a:p>
          </p:txBody>
        </p:sp>
        <p:sp>
          <p:nvSpPr>
            <p:cNvPr id="86" name="rc85"/>
            <p:cNvSpPr/>
            <p:nvPr/>
          </p:nvSpPr>
          <p:spPr>
            <a:xfrm>
              <a:off x="5493001" y="1731359"/>
              <a:ext cx="838209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562590" y="1814011"/>
              <a:ext cx="31057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</a:t>
              </a:r>
            </a:p>
          </p:txBody>
        </p:sp>
        <p:sp>
          <p:nvSpPr>
            <p:cNvPr id="88" name="rc87"/>
            <p:cNvSpPr/>
            <p:nvPr/>
          </p:nvSpPr>
          <p:spPr>
            <a:xfrm>
              <a:off x="5562590" y="19999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647492" y="2084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584535" y="21096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562590" y="22193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647492" y="23042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84535" y="2329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51635" y="2068355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851635" y="2265601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96" name="rc95"/>
            <p:cNvSpPr/>
            <p:nvPr/>
          </p:nvSpPr>
          <p:spPr>
            <a:xfrm>
              <a:off x="5493001" y="2647616"/>
              <a:ext cx="768237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562590" y="270250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98" name="rc97"/>
            <p:cNvSpPr/>
            <p:nvPr/>
          </p:nvSpPr>
          <p:spPr>
            <a:xfrm>
              <a:off x="5562590" y="291619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647492" y="3001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562590" y="31356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5638883" y="320677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851635" y="2983139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51635" y="320537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2021-12-30T15:07:10Z</dcterms:modified>
  <cp:category/>
</cp:coreProperties>
</file>