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Défi #42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Géo-Alerte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13680" l="-13680" r="13680" t="-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311700" y="206950"/>
            <a:ext cx="8520599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 est le problème?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1914725"/>
            <a:ext cx="8520599" cy="28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/>
              <a:t>Julien, 27 ans, cinéphile: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/>
              <a:t>“C’est vrai que ces derniers temps on flippe un peu quand on sort… J’aimerais bien être rassuré.”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/>
              <a:t>“En même temps, installer une nouvelle appli rien que pour ça, bof… Et j’ai pas envie d’être tracé partout où je vais.”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13680" l="-13680" r="13680" t="-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1914725"/>
            <a:ext cx="8520599" cy="28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/>
              <a:t>Les utilisateurs visés (plutôt la “génération Bataclan”) sont déjà friands d’applis qui les géolocalisent et sont témoins de leurs intentions de déplacement en temps réel</a:t>
            </a: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311700" y="206950"/>
            <a:ext cx="8520599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Notre constat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13680" l="-13680" r="13680" t="-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ctrTitle"/>
          </p:nvPr>
        </p:nvSpPr>
        <p:spPr>
          <a:xfrm>
            <a:off x="311700" y="264400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solution: Géo-Alerte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1802100"/>
            <a:ext cx="8520599" cy="301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fr"/>
              <a:t>“Mes applis préférées, la sécurité en plus”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Une API à disposition des fournisseurs d’applis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Permettant de notifier les utilisateurs d’une consigne officielle pour une zone géographique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Une plateforme ouverte à toutes les autorités pour effectuer le signalement des zones et des consignes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13680" l="-13680" r="13680" t="-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311700" y="264400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“Security as a platform”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1802100"/>
            <a:ext cx="8520599" cy="301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/>
              <a:t>Mode “B2B2C”: cible directe -&gt; éditeurs d’applis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Velib, autres déplacements urbains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Allociné, autres spectacles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"/>
              <a:t>Itinéraires routiers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/>
              <a:t>Sans redevance pour les éditeurs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/>
              <a:t>Coût minimal (intégration dans l’existant) supporté par les éditeurs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13680" l="-13680" r="13680" t="-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