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91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pPr lvl="0">
                <a:spcBef>
                  <a:spcPts val="0"/>
                </a:spcBef>
                <a:buNone/>
              </a:pPr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Défi #42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0" y="6"/>
            <a:ext cx="9144001" cy="132138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Géo-Alerte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l="-13680" t="-13680" r="13680" b="13680"/>
          <a:stretch/>
        </p:blipFill>
        <p:spPr>
          <a:xfrm>
            <a:off x="0" y="0"/>
            <a:ext cx="1113875" cy="11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0" y="6"/>
            <a:ext cx="9144001" cy="132138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311700" y="206950"/>
            <a:ext cx="8520599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 est le problème?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311700" y="1914725"/>
            <a:ext cx="8520599" cy="284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/>
              <a:t>Julien, 27 ans, cinéphile: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fr"/>
              <a:t>“C’est vrai que ces derniers temps on flippe un peu quand on sort… J’aimerais bien être rassuré.”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fr"/>
              <a:t>“En même temps, installer une nouvelle appli rien que pour ça, bof… Et j’ai pas envie d’être tracé partout où je vais.”</a:t>
            </a: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-13680" t="-13680" r="13680" b="13680"/>
          <a:stretch/>
        </p:blipFill>
        <p:spPr>
          <a:xfrm>
            <a:off x="0" y="0"/>
            <a:ext cx="1113875" cy="11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0" y="6"/>
            <a:ext cx="9144001" cy="132138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311700" y="1914725"/>
            <a:ext cx="8520599" cy="284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/>
              <a:t>Les utilisateurs visés (plutôt la “génération Bataclan”) sont déjà friands d’applis qui les géolocalisent et sont témoins de leurs intentions de déplacement en temps réel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311700" y="206950"/>
            <a:ext cx="8520599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Notre constat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4">
            <a:alphaModFix/>
          </a:blip>
          <a:srcRect l="-13680" t="-13680" r="13680" b="13680"/>
          <a:stretch/>
        </p:blipFill>
        <p:spPr>
          <a:xfrm>
            <a:off x="0" y="0"/>
            <a:ext cx="1113875" cy="11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0" y="6"/>
            <a:ext cx="9144001" cy="132138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311700" y="264400"/>
            <a:ext cx="8520599" cy="79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solution: Géo-Alerte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311700" y="1802100"/>
            <a:ext cx="8520599" cy="301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 b="1"/>
              <a:t>“Mes applis préférées, la sécurité en plus”</a:t>
            </a:r>
          </a:p>
          <a:p>
            <a:pPr marL="457200" lvl="0" indent="-228600" algn="l" rtl="0">
              <a:spcBef>
                <a:spcPts val="0"/>
              </a:spcBef>
              <a:buChar char="-"/>
            </a:pPr>
            <a:r>
              <a:rPr lang="fr"/>
              <a:t>Une API à disposition des fournisseurs d’applis</a:t>
            </a:r>
          </a:p>
          <a:p>
            <a:pPr marL="457200" lvl="0" indent="-228600" algn="l" rtl="0">
              <a:spcBef>
                <a:spcPts val="0"/>
              </a:spcBef>
              <a:buChar char="-"/>
            </a:pPr>
            <a:r>
              <a:rPr lang="fr"/>
              <a:t>Permettant de notifier les utilisateurs d’une consigne officielle pour une zone géographique</a:t>
            </a:r>
          </a:p>
          <a:p>
            <a:pPr marL="457200" lvl="0" indent="-228600" algn="l" rtl="0">
              <a:spcBef>
                <a:spcPts val="0"/>
              </a:spcBef>
              <a:buChar char="-"/>
            </a:pPr>
            <a:r>
              <a:rPr lang="fr"/>
              <a:t>Une plateforme ouverte à toutes les autorités pour effectuer le signalement des zones et des consignes</a:t>
            </a:r>
          </a:p>
          <a:p>
            <a:pPr lvl="0" algn="l">
              <a:spcBef>
                <a:spcPts val="0"/>
              </a:spcBef>
              <a:buNone/>
            </a:pPr>
            <a:endParaRPr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l="-13680" t="-13680" r="13680" b="13680"/>
          <a:stretch/>
        </p:blipFill>
        <p:spPr>
          <a:xfrm>
            <a:off x="0" y="0"/>
            <a:ext cx="1113875" cy="11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0" y="6"/>
            <a:ext cx="9144001" cy="132138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311700" y="264400"/>
            <a:ext cx="8520599" cy="79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“Security as a platform”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311700" y="1802100"/>
            <a:ext cx="8520599" cy="301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/>
              <a:t>Mode “B2B2C”: cible directe -&gt; éditeurs d’applis</a:t>
            </a:r>
          </a:p>
          <a:p>
            <a:pPr marL="457200" lvl="0" indent="-228600" algn="l" rtl="0">
              <a:spcBef>
                <a:spcPts val="0"/>
              </a:spcBef>
              <a:buChar char="-"/>
            </a:pPr>
            <a:r>
              <a:rPr lang="fr"/>
              <a:t>Velib, autres déplacements urbains</a:t>
            </a:r>
          </a:p>
          <a:p>
            <a:pPr marL="457200" lvl="0" indent="-228600" algn="l" rtl="0">
              <a:spcBef>
                <a:spcPts val="0"/>
              </a:spcBef>
              <a:buChar char="-"/>
            </a:pPr>
            <a:r>
              <a:rPr lang="fr"/>
              <a:t>Allociné, autres spectacles</a:t>
            </a:r>
          </a:p>
          <a:p>
            <a:pPr marL="457200" lvl="0" indent="-228600" algn="l" rtl="0">
              <a:spcBef>
                <a:spcPts val="0"/>
              </a:spcBef>
              <a:buChar char="-"/>
            </a:pPr>
            <a:r>
              <a:rPr lang="fr"/>
              <a:t>Itinéraires routiers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fr"/>
              <a:t>Sans redevance pour les éditeurs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fr"/>
              <a:t>Coût minimal (intégration dans l’existant) supporté par les éditeurs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l="-13680" t="-13680" r="13680" b="13680"/>
          <a:stretch/>
        </p:blipFill>
        <p:spPr>
          <a:xfrm>
            <a:off x="0" y="0"/>
            <a:ext cx="1113875" cy="11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Affichage à l'écran (16:9)</PresentationFormat>
  <Paragraphs>20</Paragraphs>
  <Slides>6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simple-light-2</vt:lpstr>
      <vt:lpstr>Géo-Alerte</vt:lpstr>
      <vt:lpstr>Quel est le problème?</vt:lpstr>
      <vt:lpstr>Notre constat</vt:lpstr>
      <vt:lpstr>La solution: Géo-Alerte</vt:lpstr>
      <vt:lpstr>“Security as a platform”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Géo-Alerte</dc:title>
  <cp:lastModifiedBy>Kevin</cp:lastModifiedBy>
  <cp:revision>1</cp:revision>
  <dcterms:modified xsi:type="dcterms:W3CDTF">2016-01-16T12:41:18Z</dcterms:modified>
</cp:coreProperties>
</file>