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heroku.com/" TargetMode="External"/><Relationship Id="rId4" Type="http://schemas.openxmlformats.org/officeDocument/2006/relationships/hyperlink" Target="https://appengine.google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slideshare.net/q3boy/serverside-javascript-developement-nodejs-quick-tour-6212200" TargetMode="External"/><Relationship Id="rId4" Type="http://schemas.openxmlformats.org/officeDocument/2006/relationships/hyperlink" Target="http://www.slideshare.net/josephj/nodejs-14734167" TargetMode="External"/><Relationship Id="rId5" Type="http://schemas.openxmlformats.org/officeDocument/2006/relationships/hyperlink" Target="http://www.nodebeginner.org/index-zh-cn.html" TargetMode="External"/><Relationship Id="rId6" Type="http://schemas.openxmlformats.org/officeDocument/2006/relationships/hyperlink" Target="https://github.com/alsotang/node-lesson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cn.vuejs.org/guide/" TargetMode="External"/><Relationship Id="rId4" Type="http://schemas.openxmlformats.org/officeDocument/2006/relationships/hyperlink" Target="http://vue-js.com/topic/56cfc64965cf1c422e0068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VUEJS 入门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Eric Jin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NodeJs 入门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Eric Jin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优点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Event-driven 事件驱动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Non-blocking 非堵塞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前后端通吃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快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社区活跃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当前版本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2A3990"/>
                </a:solidFill>
              </a:rPr>
              <a:t>v4.4.3 LTS          v5.10.1 Stable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2A399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console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 argv = process.argv,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who = (typeof argv[2] !== "undefined") ? argv[2] : "World";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console.log("Hello " + who + "!");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077475"/>
            <a:ext cx="8520600" cy="381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var http = require("http");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http.createServer(function (req, res) {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    res.setHeader("Access-Control-Allow-Origin", "*");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    res.setHeader("Access-Control-Allow-Credentials", "true");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    res.setHeader("Content-Type", "application/json");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    res.write( "Hello world!" 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    res.end();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}).listen(8000);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console.log("Server running at http://localhost:8000")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https://www.heroku.com/</a:t>
            </a:r>
          </a:p>
          <a:p>
            <a:pPr lv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4"/>
              </a:rPr>
              <a:t>https://appengine.google.com/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2A3990"/>
                </a:solidFill>
              </a:rPr>
              <a:t>VPS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2A3990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NodeJS 资源链接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http://www.slideshare.net/q3boy/serverside-javascript-developement-nodejs-quick-tour-6212200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http://www.slideshare.net/josephj/nodejs-14734167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http://www.nodebeginner.org/index-zh-cn.html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https://github.com/alsotang/node-lessons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http://www.open-open.com/lib/view/open1432785701488.html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https://github.com/today/vue-exam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866375"/>
            <a:ext cx="8520600" cy="263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Thank you.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https://github.com/today/vue-exam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VUEJS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ct val="100000"/>
              <a:buChar char="➢"/>
            </a:pPr>
            <a:r>
              <a:rPr lang="en" sz="2400">
                <a:solidFill>
                  <a:srgbClr val="2A3990"/>
                </a:solidFill>
              </a:rPr>
              <a:t>可扩展的数据绑定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ct val="100000"/>
              <a:buChar char="➢"/>
            </a:pPr>
            <a:r>
              <a:rPr lang="en" sz="2400">
                <a:solidFill>
                  <a:srgbClr val="2A3990"/>
                </a:solidFill>
              </a:rPr>
              <a:t>将普通的 JS 对象作为 model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ct val="100000"/>
              <a:buChar char="➢"/>
            </a:pPr>
            <a:r>
              <a:rPr lang="en" sz="2400">
                <a:solidFill>
                  <a:srgbClr val="2A3990"/>
                </a:solidFill>
              </a:rPr>
              <a:t>简洁明了的 API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ct val="100000"/>
              <a:buChar char="➢"/>
            </a:pPr>
            <a:r>
              <a:rPr lang="en" sz="2400">
                <a:solidFill>
                  <a:srgbClr val="2A3990"/>
                </a:solidFill>
              </a:rPr>
              <a:t>组件化 UI 构建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ct val="100000"/>
              <a:buChar char="➢"/>
            </a:pPr>
            <a:r>
              <a:rPr lang="en" sz="2400">
                <a:solidFill>
                  <a:srgbClr val="2A3990"/>
                </a:solidFill>
              </a:rPr>
              <a:t>配合别的库使用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原理图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799" y="1170199"/>
            <a:ext cx="6516948" cy="346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双向绑定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2A3990"/>
                </a:solidFill>
              </a:rPr>
              <a:t>&lt;input </a:t>
            </a:r>
            <a:r>
              <a:rPr lang="en" sz="2400">
                <a:solidFill>
                  <a:srgbClr val="FF0000"/>
                </a:solidFill>
              </a:rPr>
              <a:t>v-model="message"</a:t>
            </a:r>
            <a:r>
              <a:rPr lang="en" sz="2400">
                <a:solidFill>
                  <a:srgbClr val="2A3990"/>
                </a:solidFill>
              </a:rPr>
              <a:t> /&gt;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A399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3990"/>
                </a:solidFill>
              </a:rPr>
              <a:t>var vm = new Vue({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3990"/>
                </a:solidFill>
              </a:rPr>
              <a:t>  el: '#exam-1',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3990"/>
                </a:solidFill>
              </a:rPr>
              <a:t>  data: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3990"/>
                </a:solidFill>
              </a:rPr>
              <a:t>    message: 'welcome to gdg xian'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3990"/>
                </a:solidFill>
              </a:rPr>
              <a:t>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3990"/>
                </a:solidFill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列表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</a:rPr>
              <a:t>&lt;li </a:t>
            </a:r>
            <a:r>
              <a:rPr lang="en" sz="3000">
                <a:solidFill>
                  <a:srgbClr val="FF0000"/>
                </a:solidFill>
              </a:rPr>
              <a:t>v-for="book in books"</a:t>
            </a:r>
            <a:r>
              <a:rPr lang="en" sz="3000">
                <a:solidFill>
                  <a:srgbClr val="2A3990"/>
                </a:solidFill>
              </a:rPr>
              <a:t>&gt;  {{ book.text }}  &lt;/li&gt;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3990"/>
                </a:solidFill>
              </a:rPr>
              <a:t>var book_array=[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3990"/>
                </a:solidFill>
              </a:rPr>
              <a:t>      { name: 'Learn JavaScript' },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3990"/>
                </a:solidFill>
              </a:rPr>
              <a:t>      { name: 'Learn Vue.js' },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3990"/>
                </a:solidFill>
              </a:rPr>
              <a:t>      { name: 'Build Something Awesome'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3990"/>
                </a:solidFill>
              </a:rPr>
              <a:t>    ];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过滤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2A3990"/>
                </a:solidFill>
              </a:rPr>
              <a:t>&lt;li v-for="book in books</a:t>
            </a:r>
            <a:r>
              <a:rPr lang="en" sz="3000">
                <a:solidFill>
                  <a:srgbClr val="FF0000"/>
                </a:solidFill>
              </a:rPr>
              <a:t> | filterBy param</a:t>
            </a:r>
            <a:r>
              <a:rPr lang="en" sz="3000">
                <a:solidFill>
                  <a:srgbClr val="2A3990"/>
                </a:solidFill>
              </a:rPr>
              <a:t>"&gt; 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2A399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2A3990"/>
                </a:solidFill>
              </a:rPr>
              <a:t>{{ message </a:t>
            </a:r>
            <a:r>
              <a:rPr lang="en" sz="3000">
                <a:solidFill>
                  <a:srgbClr val="FF0000"/>
                </a:solidFill>
              </a:rPr>
              <a:t>| capitalize</a:t>
            </a:r>
            <a:r>
              <a:rPr lang="en" sz="3000">
                <a:solidFill>
                  <a:srgbClr val="2A3990"/>
                </a:solidFill>
              </a:rPr>
              <a:t> }}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AJAX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$.ajax({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url: baseUrl + "/getBooks",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</a:t>
            </a:r>
            <a:r>
              <a:rPr lang="en" sz="1600">
                <a:solidFill>
                  <a:srgbClr val="FF0000"/>
                </a:solidFill>
              </a:rPr>
              <a:t>success: function(result){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//var tempObj = JSON.parse(result);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</a:t>
            </a:r>
            <a:r>
              <a:rPr lang="en" sz="1600">
                <a:solidFill>
                  <a:srgbClr val="FF0000"/>
                </a:solidFill>
              </a:rPr>
              <a:t>vm.books = result.data;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vm.message = result.message;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},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error:function(xhr,status,error){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vm.message = "系统出现错误";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console.log("error:" + error);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});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VUEJS  资源链接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http://cn.vuejs.org/guide/</a:t>
            </a:r>
            <a:r>
              <a:rPr lang="en" sz="3000">
                <a:solidFill>
                  <a:srgbClr val="2A3990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http://vue-js.com/topic/56cfc64965cf1c422e006834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A399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